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FF9900"/>
    <a:srgbClr val="FFFFCC"/>
    <a:srgbClr val="990000"/>
    <a:srgbClr val="000000"/>
    <a:srgbClr val="44441C"/>
    <a:srgbClr val="FF3300"/>
    <a:srgbClr val="00FF00"/>
    <a:srgbClr val="B2B2B2"/>
    <a:srgbClr val="66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69" autoAdjust="0"/>
    <p:restoredTop sz="84832" autoAdjust="0"/>
  </p:normalViewPr>
  <p:slideViewPr>
    <p:cSldViewPr>
      <p:cViewPr varScale="1">
        <p:scale>
          <a:sx n="59" d="100"/>
          <a:sy n="59" d="100"/>
        </p:scale>
        <p:origin x="-7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32"/>
    </p:cViewPr>
  </p:sorterViewPr>
  <p:gridSpacing cx="78028800" cy="78028800"/>
</p:viewPr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\[\cal{L}\]&#10;\end{document}&#10;"/>
  <p:tag name="TEX2PS" val="latex $(base).tex; dvips -D $(res) -E -o $(base).ps $(base).dvi"/>
  <p:tag name="EXTERNALEDITCOMMAND" val="notepad %"/>
  <p:tag name="GHOSTSCRIPTCOMMAND" val="gswin32c"/>
  <p:tag name="DEFAULTFONTSIZE" val="10"/>
  <p:tag name="DEFAULTBITMAP" val="pngmono"/>
  <p:tag name="DEFAULTBLEND" val="False"/>
  <p:tag name="DEFAULTTRANSPARENT" val="False"/>
  <p:tag name="DEFAULTWORKAROUNDTRANSPARENCYBUG" val="False"/>
  <p:tag name="DEFAULTRESOLUTION" val="1200"/>
  <p:tag name="DEFAULTWIDTH" val="348"/>
  <p:tag name="DEFAULTHEIGHT" val="200"/>
  <p:tag name="DEFAULTMAGNIFICATION" val="2"/>
  <p:tag name="FIRSTMOHIT@YOVJMK0FUVWXY5MJ" val="3314"/>
</p:tagL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8747</TotalTime>
  <Words>1839</Words>
  <Application>Microsoft Office PowerPoint</Application>
  <PresentationFormat>On-screen Show (4:3)</PresentationFormat>
  <Paragraphs>556</Paragraphs>
  <Slides>38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Textured</vt:lpstr>
      <vt:lpstr>Custom Design</vt:lpstr>
      <vt:lpstr> Iterative Methods in Combinatorial Optimization</vt:lpstr>
      <vt:lpstr>Combinatorial Optimization</vt:lpstr>
      <vt:lpstr>Linear Programming</vt:lpstr>
      <vt:lpstr>Slide 4</vt:lpstr>
      <vt:lpstr>Slide 5</vt:lpstr>
      <vt:lpstr>Base Problem and Constrained Problem</vt:lpstr>
      <vt:lpstr>Iterative Rounding and Relaxation</vt:lpstr>
      <vt:lpstr>Result</vt:lpstr>
      <vt:lpstr>Outline</vt:lpstr>
      <vt:lpstr>Spanning Tree Polyhedron</vt:lpstr>
      <vt:lpstr>Spanning Tree Polyhedron</vt:lpstr>
      <vt:lpstr>Spanning Tree Polyhedron</vt:lpstr>
      <vt:lpstr>(Iterative) Rounding Spanning Trees</vt:lpstr>
      <vt:lpstr>Extreme Points and Uncrossing</vt:lpstr>
      <vt:lpstr>Extreme Points and Uncrossing</vt:lpstr>
      <vt:lpstr>Extreme Points and Uncrossing</vt:lpstr>
      <vt:lpstr>Extreme Points and Uncrossing</vt:lpstr>
      <vt:lpstr>Outline</vt:lpstr>
      <vt:lpstr>Base Problem and Constrained Problem</vt:lpstr>
      <vt:lpstr>Bounded Degree Spanning Trees</vt:lpstr>
      <vt:lpstr>Obtaining B+1 Algorithm</vt:lpstr>
      <vt:lpstr>Obtaining B+1 Algorithm</vt:lpstr>
      <vt:lpstr>Main Lemma</vt:lpstr>
      <vt:lpstr>Charging Argument</vt:lpstr>
      <vt:lpstr>Charging Argument</vt:lpstr>
      <vt:lpstr>Charging Argument</vt:lpstr>
      <vt:lpstr>General Methodology</vt:lpstr>
      <vt:lpstr>Minimum Bounded Spanning Tree</vt:lpstr>
      <vt:lpstr>Degree Bounded Steiner Tree</vt:lpstr>
      <vt:lpstr>Degree Bounded Steiner Tree</vt:lpstr>
      <vt:lpstr>Degree Bounded Arboresence</vt:lpstr>
      <vt:lpstr>Bipartite Matching</vt:lpstr>
      <vt:lpstr>More General Structures</vt:lpstr>
      <vt:lpstr>Multi-Criteria Spanning Tree</vt:lpstr>
      <vt:lpstr>General Methodology</vt:lpstr>
      <vt:lpstr>Applications*</vt:lpstr>
      <vt:lpstr>Conclusion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mohit</dc:creator>
  <cp:lastModifiedBy>Mohit</cp:lastModifiedBy>
  <cp:revision>2326</cp:revision>
  <dcterms:created xsi:type="dcterms:W3CDTF">1601-01-01T00:00:00Z</dcterms:created>
  <dcterms:modified xsi:type="dcterms:W3CDTF">2011-06-17T15:11:45Z</dcterms:modified>
</cp:coreProperties>
</file>