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5E5E5E"/>
    <a:srgbClr val="006600"/>
    <a:srgbClr val="CCECFF"/>
    <a:srgbClr val="CCFFFF"/>
    <a:srgbClr val="FFFF99"/>
    <a:srgbClr val="FFFFFF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51" autoAdjust="0"/>
    <p:restoredTop sz="90101" autoAdjust="0"/>
  </p:normalViewPr>
  <p:slideViewPr>
    <p:cSldViewPr snapToGrid="0">
      <p:cViewPr varScale="1">
        <p:scale>
          <a:sx n="139" d="100"/>
          <a:sy n="139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828" y="-90"/>
      </p:cViewPr>
      <p:guideLst>
        <p:guide orient="horz" pos="2210"/>
        <p:guide pos="2919"/>
      </p:guideLst>
    </p:cSldViewPr>
  </p:notesViewPr>
  <p:gridSpacing cx="1440180" cy="144018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ARRY@CQWMDARAEDXKFZJO" val="2962"/>
  <p:tag name="FIRSTHARRY@YFGRKITFUVWXY5M3" val="3001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{color,amsmath,amssymb}&#10;\definecolor{background}{rgb}{1.0,0.9843,0.9216}&#10;\definecolor{darkgreen}{rgb}{0.5059,0.6588,0.1216}&#10;\definecolor{myorange}{rgb}{1.0,0.6,0}&#10;\definecolor{myred}{rgb}{1.0,0.1569,0}&#10;\pagestyle{empty}&#10;\newcommand{\out}{\mathop{\mathrm{out}}}&#10;\newcommand{\dem}{\mathop{\mathrm{dem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begin{document}&#10;$S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354"/>
  <p:tag name="BOXHEIGHT" val="629"/>
  <p:tag name="BOXFONT" val="12"/>
  <p:tag name="BOXWRAP" val="Falsch"/>
  <p:tag name="WORKAROUNDTRANSPARENCYBUG" val="Falsch"/>
  <p:tag name="ALLOWFONTSUBSTITUTION" val="Falsch"/>
  <p:tag name="BITMAPFORMAT" val="pgmraw"/>
  <p:tag name="ORIGWIDTH" val="48,625"/>
  <p:tag name="PICTUREFILESIZE" val="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1.0,0.1569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purple}2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0.9,0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red}2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2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0.9,0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red}1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"/>
  <p:tag name="PICTUREFILESIZE" val="10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0.9,0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red}1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"/>
  <p:tag name="PICTUREFILESIZE" val="10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0.9,0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red}2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2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1.0,0.1569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purple}2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1.0,0.1569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purple}1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"/>
  <p:tag name="PICTUREFILESIZE" val="1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math,amssymb}&#10;%\usepackage[eulermath,scaleuptt,scaleupmath]{tpslifonts}&#10;\definecolor{background}{rgb}{1.0,0.9843,0.9216}&#10;\definecolor{darkgreen}{rgb}{0.5059,0.6588,0.1216}&#10;\definecolor{myorange}{rgb}{1.0,0.6,0}&#10;\definecolor{myred}{rgb}{1.0,0.1569,0}&#10;\definecolor{mypurple}{rgb}{0.4,0,0.4}&#10;\pagestyle{empty}&#10;\newcommand{\out}{\mathop{\mathrm{out}}}&#10;\newcommand{\capac}{\mathop{\mathrm{cap}}}&#10;\newcommand{\pro}{\mathop{\mathrm{prod}}}&#10;\newcommand{\abs}{\mathop{\mathrm{abs}}}&#10;\newcommand{\height}{h}&#10;\newcommand{\weight}{\mathop{\mathrm{weight}}}&#10;\renewcommand{\b}{\mathop{\mathrm{b}}}&#10;\newcommand{\w}{\mathop{\mathrm{w}}\nolimits}&#10;\newcommand{\dem}{\operatorname{demand}}&#10;\newcommand{\var}[1]{\text{\mathversion{bold}$\color{blue}#1$\mathversion{normal}}}&#10;\begin{document}&#10;$$\color{mypurple}1$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"/>
  <p:tag name="PICTUREFILESIZE" val="1176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1412</Words>
  <Application>Microsoft Office PowerPoint</Application>
  <PresentationFormat>On-screen Show (4:3)</PresentationFormat>
  <Paragraphs>440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Verdana</vt:lpstr>
      <vt:lpstr>Wingdings</vt:lpstr>
      <vt:lpstr>LCMSS8</vt:lpstr>
      <vt:lpstr>Arial Narrow</vt:lpstr>
      <vt:lpstr>Cambria Math</vt:lpstr>
      <vt:lpstr>cmsy8</vt:lpstr>
      <vt:lpstr>CMMI8</vt:lpstr>
      <vt:lpstr>Calibri</vt:lpstr>
      <vt:lpstr>cmsy10</vt:lpstr>
      <vt:lpstr>Arial Rounded MT Bold</vt:lpstr>
      <vt:lpstr>CS341-slides</vt:lpstr>
      <vt:lpstr>PowerPoint Presentation</vt:lpstr>
      <vt:lpstr>Tree Approximation</vt:lpstr>
      <vt:lpstr>Approximating a Graph by a Tree</vt:lpstr>
      <vt:lpstr>Similarity</vt:lpstr>
      <vt:lpstr>Distance-based Decompositions</vt:lpstr>
      <vt:lpstr>Distance-based Decompositions</vt:lpstr>
      <vt:lpstr>Cut-based Decompositions</vt:lpstr>
      <vt:lpstr>Cut-based Decompositions</vt:lpstr>
      <vt:lpstr>Cut-based Decompositions</vt:lpstr>
      <vt:lpstr>Cut-based Decompositions</vt:lpstr>
      <vt:lpstr>Cut-based Decompositions</vt:lpstr>
      <vt:lpstr>Cut-based Decompositions</vt:lpstr>
      <vt:lpstr>Cut-based Decompositions</vt:lpstr>
      <vt:lpstr>Cut-based Decompositions</vt:lpstr>
      <vt:lpstr>Cut-based Decompositions</vt:lpstr>
      <vt:lpstr>Minimum Bisection</vt:lpstr>
      <vt:lpstr>Minimum Bisection</vt:lpstr>
      <vt:lpstr>Minimum Bisection</vt:lpstr>
      <vt:lpstr>PowerPoint Presentation</vt:lpstr>
      <vt:lpstr>Hierarchical Routing Scheme</vt:lpstr>
      <vt:lpstr>Hierarchical Routing Scheme</vt:lpstr>
      <vt:lpstr>Questions</vt:lpstr>
      <vt:lpstr>Choosing Intermediate Nodes</vt:lpstr>
      <vt:lpstr>Choosing Intermediate Nodes</vt:lpstr>
      <vt:lpstr>Estimating Traffic</vt:lpstr>
      <vt:lpstr>Estimating Traffic</vt:lpstr>
      <vt:lpstr>Choosing Routing Paths</vt:lpstr>
      <vt:lpstr>Choosing Routing Paths</vt:lpstr>
      <vt:lpstr>Observation</vt:lpstr>
      <vt:lpstr>Goal</vt:lpstr>
      <vt:lpstr>A Bad-Case Example</vt:lpstr>
      <vt:lpstr>Precondition</vt:lpstr>
      <vt:lpstr>Decomposition Theorem</vt:lpstr>
      <vt:lpstr>The Algorithm</vt:lpstr>
      <vt:lpstr>Further Results/Open Questions</vt:lpstr>
      <vt:lpstr>Further Results/Open Questions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Kevin Wayne</dc:creator>
  <cp:lastModifiedBy>raecke</cp:lastModifiedBy>
  <cp:revision>1294</cp:revision>
  <cp:lastPrinted>2000-12-31T20:44:51Z</cp:lastPrinted>
  <dcterms:created xsi:type="dcterms:W3CDTF">1999-12-31T01:41:01Z</dcterms:created>
  <dcterms:modified xsi:type="dcterms:W3CDTF">2011-07-25T09:03:26Z</dcterms:modified>
</cp:coreProperties>
</file>