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D8FC"/>
    <a:srgbClr val="00FF00"/>
    <a:srgbClr val="FFFF25"/>
    <a:srgbClr val="52D44C"/>
    <a:srgbClr val="000066"/>
    <a:srgbClr val="FF6600"/>
    <a:srgbClr val="FFFF66"/>
    <a:srgbClr val="000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44" autoAdjust="0"/>
  </p:normalViewPr>
  <p:slideViewPr>
    <p:cSldViewPr>
      <p:cViewPr varScale="1">
        <p:scale>
          <a:sx n="63" d="100"/>
          <a:sy n="63" d="100"/>
        </p:scale>
        <p:origin x="-1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8405" cy="38405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heme/theme1.xml><?xml version="1.0" encoding="utf-8"?>
<a:theme xmlns:a="http://schemas.openxmlformats.org/drawingml/2006/main" name="Module">
  <a:themeElements>
    <a:clrScheme name="Custom 4">
      <a:dk1>
        <a:srgbClr val="FFFF00"/>
      </a:dk1>
      <a:lt1>
        <a:srgbClr val="000000"/>
      </a:lt1>
      <a:dk2>
        <a:srgbClr val="FFFF00"/>
      </a:dk2>
      <a:lt2>
        <a:srgbClr val="5A6378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13675</TotalTime>
  <Words>1241</Words>
  <Application>Microsoft Office PowerPoint</Application>
  <PresentationFormat>On-screen Show (4:3)</PresentationFormat>
  <Paragraphs>336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Arial</vt:lpstr>
      <vt:lpstr>Verdana</vt:lpstr>
      <vt:lpstr>Symbol</vt:lpstr>
      <vt:lpstr>Wingdings 2</vt:lpstr>
      <vt:lpstr>Wingdings</vt:lpstr>
      <vt:lpstr>Comic Sans MS</vt:lpstr>
      <vt:lpstr>Wingdings 3</vt:lpstr>
      <vt:lpstr>Arial Black</vt:lpstr>
      <vt:lpstr>Corbel</vt:lpstr>
      <vt:lpstr>MT Extra</vt:lpstr>
      <vt:lpstr>Times New Roman</vt:lpstr>
      <vt:lpstr>Calibri</vt:lpstr>
      <vt:lpstr>cmsy10</vt:lpstr>
      <vt:lpstr>Module</vt:lpstr>
      <vt:lpstr>A Combinatorial, Primal-Dual Approach to Semidefinite Programming</vt:lpstr>
      <vt:lpstr>Semidefinite Programming</vt:lpstr>
      <vt:lpstr>Semidefinite Programming</vt:lpstr>
      <vt:lpstr>Algorithms for SDP</vt:lpstr>
      <vt:lpstr>Challenges in designing efficient, combinatorial algorithms for SDP</vt:lpstr>
      <vt:lpstr>Our Work</vt:lpstr>
      <vt:lpstr>Our Results: Primal-Dual algorithms</vt:lpstr>
      <vt:lpstr>Near-linear time alg for MAXCUT</vt:lpstr>
      <vt:lpstr>LP via Multiplicative Weights [L’88]</vt:lpstr>
      <vt:lpstr>SDP via Matrix Multiplicative Weights</vt:lpstr>
      <vt:lpstr>The Matrix Exponential</vt:lpstr>
      <vt:lpstr>Approximation via SDP Relaxations</vt:lpstr>
      <vt:lpstr>Primal-Dual SDP Framework</vt:lpstr>
      <vt:lpstr>Approximating Balanced Separator</vt:lpstr>
      <vt:lpstr>SDP for Balanced Separator</vt:lpstr>
      <vt:lpstr>Finding Violated Constraints</vt:lpstr>
      <vt:lpstr>Finding flow: O(log n) approx</vt:lpstr>
      <vt:lpstr>Finding flow: O(plog n) approx</vt:lpstr>
      <vt:lpstr>Other Applications of Matrix MW</vt:lpstr>
      <vt:lpstr>Future Work</vt:lpstr>
      <vt:lpstr> Thank You!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SDP</dc:title>
  <dc:creator>Satyen Kale</dc:creator>
  <cp:lastModifiedBy>satyen</cp:lastModifiedBy>
  <cp:revision>252</cp:revision>
  <dcterms:created xsi:type="dcterms:W3CDTF">2010-06-20T12:14:02Z</dcterms:created>
  <dcterms:modified xsi:type="dcterms:W3CDTF">2011-06-16T13:17:20Z</dcterms:modified>
</cp:coreProperties>
</file>