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notesSlides/notesSlide5.xml" ContentType="application/vnd.openxmlformats-officedocument.presentationml.notesSlide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41"/>
  </p:notesMasterIdLst>
  <p:sldIdLst>
    <p:sldId id="395" r:id="rId2"/>
    <p:sldId id="484" r:id="rId3"/>
    <p:sldId id="485" r:id="rId4"/>
    <p:sldId id="381" r:id="rId5"/>
    <p:sldId id="400" r:id="rId6"/>
    <p:sldId id="382" r:id="rId7"/>
    <p:sldId id="401" r:id="rId8"/>
    <p:sldId id="402" r:id="rId9"/>
    <p:sldId id="403" r:id="rId10"/>
    <p:sldId id="404" r:id="rId11"/>
    <p:sldId id="405" r:id="rId12"/>
    <p:sldId id="406" r:id="rId13"/>
    <p:sldId id="409" r:id="rId14"/>
    <p:sldId id="412" r:id="rId15"/>
    <p:sldId id="413" r:id="rId16"/>
    <p:sldId id="414" r:id="rId17"/>
    <p:sldId id="420" r:id="rId18"/>
    <p:sldId id="421" r:id="rId19"/>
    <p:sldId id="422" r:id="rId20"/>
    <p:sldId id="488" r:id="rId21"/>
    <p:sldId id="428" r:id="rId22"/>
    <p:sldId id="449" r:id="rId23"/>
    <p:sldId id="352" r:id="rId24"/>
    <p:sldId id="316" r:id="rId25"/>
    <p:sldId id="337" r:id="rId26"/>
    <p:sldId id="338" r:id="rId27"/>
    <p:sldId id="320" r:id="rId28"/>
    <p:sldId id="384" r:id="rId29"/>
    <p:sldId id="354" r:id="rId30"/>
    <p:sldId id="326" r:id="rId31"/>
    <p:sldId id="373" r:id="rId32"/>
    <p:sldId id="329" r:id="rId33"/>
    <p:sldId id="330" r:id="rId34"/>
    <p:sldId id="385" r:id="rId35"/>
    <p:sldId id="386" r:id="rId36"/>
    <p:sldId id="489" r:id="rId37"/>
    <p:sldId id="393" r:id="rId38"/>
    <p:sldId id="387" r:id="rId39"/>
    <p:sldId id="486" r:id="rId40"/>
  </p:sldIdLst>
  <p:sldSz cx="9144000" cy="6858000" type="screen4x3"/>
  <p:notesSz cx="6858000" cy="9144000"/>
  <p:embeddedFontLst>
    <p:embeddedFont>
      <p:font typeface="Comic Sans MS" pitchFamily="66" charset="0"/>
      <p:regular r:id="rId42"/>
      <p:bold r:id="rId43"/>
    </p:embeddedFont>
    <p:embeddedFont>
      <p:font typeface="Calibri" pitchFamily="34" charset="0"/>
      <p:regular r:id="rId44"/>
      <p:bold r:id="rId45"/>
      <p:italic r:id="rId46"/>
      <p:boldItalic r:id="rId4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66FF"/>
    <a:srgbClr val="FFEB99"/>
    <a:srgbClr val="FF1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15" autoAdjust="0"/>
    <p:restoredTop sz="86413" autoAdjust="0"/>
  </p:normalViewPr>
  <p:slideViewPr>
    <p:cSldViewPr>
      <p:cViewPr varScale="1">
        <p:scale>
          <a:sx n="67" d="100"/>
          <a:sy n="67" d="100"/>
        </p:scale>
        <p:origin x="-94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2597E-7" units="1/dev"/>
        </inkml:channelProperties>
      </inkml:inkSource>
      <inkml:timestamp xml:id="ts0" timeString="2011-06-15T19:13:13.023"/>
    </inkml:context>
    <inkml:brush xml:id="br0">
      <inkml:brushProperty name="width" value="0.15875" units="cm"/>
      <inkml:brushProperty name="height" value="0.15875" units="cm"/>
      <inkml:brushProperty name="fitToCurve" value="1"/>
    </inkml:brush>
  </inkml:definitions>
  <inkml:trace contextRef="#ctx0" brushRef="#br0">11696 548 37,'0'0'23,"0"0"-2,-22-21-2,22 21-7,0 0-2,-25-8-1,25 8-2,0 0 0,-21-21 0,21 21-1,-25-8 0,0 4 0,25 4-2,-43-19-1,16 6 0,-4 5-1,2-4 1,-11 7-1,5-9 0,-2 4 0,0-1-1,-1-1 1,-1 3-1,-3-1 1,5-3-1,-8 1 0,7 3 1,-7 1-1,1-2 0,-1 1 0,-3-1-1,2-1 1,-3-1 0,-3-1-1,0-7 1,4 5-1,-4 2 1,-5-1-1,5 4 0,-4 3 1,-2-1-1,-2 4 0,2 4 0,2 0 0,0 4 1,-4 0-1,12 2 0,-8 3 0,10-3 1,-1 4-1,1-1 0,3-1 0,-3 0 0,5-3 0,-3 5 1,3 0-1,3-1 0,-3 1 1,2-1-1,1 5 0,1-1 0,2 3 1,-11 1-1,5 0 0,1 3 1,-7-1-1,7 0 0,-7 2 0,1 0 1,3 0-1,-1 1 0,-4-1 1,-1-2-1,5 2 0,-5-2 0,3 2 0,0 1 0,-1-1 1,3-4-1,-6 4 0,1-4 0,1 3 0,-2-7 0,-2 1 0,1-1 1,-3-5-1,-2-4 0,-2 3 0,2-3 0,-8-4 0,0-2 1,-5-4-1,5 3 0,-7-3 0,1-2 0,-1 2 0,1-5 0,6 3 1,-5-5-1,7 1 0,-4-5 0,2 1 1,0-1-1,-5-6 0,5 4 0,-7-6 0,3 4 0,-7-4 0,-3 2 1,-3 0-1,0-2 0,0 0 0,-4 0 0,2 2 0,-3-2 0,-2-4 0,4 6 0,-3-4 0,0 2 0,1 0 0,-11-4 0,-4-2 1,-5 2-2,2 5 2,-3-1-2,5 5 1,-2 7-1,-3-3 2,9 7-2,5-1 1,6 6 0,-4-3-1,4-1 1,-6 4 0,3-4 0,-3 3 0,6 3 0,-6 0 0,6 0 0,-2 4 0,4 2 0,0 1 0,6 3 0,0-2 1,7 0-1,-7 1 0,-1-3 0,3 6 1,-2-1 0,0 9-1,-4-1 1,-1 4-1,7 6 0,-2-2 0,2 4 1,-1 4-2,5-1 1,1-5 0,1 4 0,3 0 0,-1-1 0,-3-1 0,2 2 0,-1 0 0,-2-6 0,-1-2 0,-1-4 0,-5-2 1,1-5-1,-4-6 1,0-6-1,-2-6 1,0-4-1,-4-1 0,0-7 0,2-1 0,4 0 1,-4 0-2,6-6 2,-2 0-2,2 7 1,7-3 0,3 2 0,1 2 0,0 1 0,7-1 0,7 8 0,1 1 0,15 2 0,-5 2 0,18 2 0,-4 6 0,8 0 0,8 0 0,15-4 0,-25 13 0,25-13 0,-22 12 1,22-12-1,0 0 0,-17 11 0,17-11 0,0 0 0,0 0 0,0 0 0,0 0 0,0 0 0,0 0 0,0 0-2,0 0-1,0 0-8,0 0-25,23-7-7,0-14 1,2-6-3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2597E-7" units="1/dev"/>
        </inkml:channelProperties>
      </inkml:inkSource>
      <inkml:timestamp xml:id="ts0" timeString="2011-06-07T21:12:09.32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284 3354 40,'8'-28'31,"-8"8"-3,0 20-4,4-36-6,-4 36-7,12-35-4,-12 35 1,15-40-1,0 23-1,-1-10-2,9 0 0,-2-6-1,14 0-1,-2-5 1,7-1-1,5-5 0,5 4 0,-2 0-1,3 3 0,1 1 1,-4 5-1,2 0 0,-2 6 0,-7 2-1,5 2 1,-5 0-1,5 1 1,-5 3-1,-3 6 0,3-3 0,1 3 0,3 3 1,-7 0-1,5-1 0,3 7 0,1-4 0,1 0 0,4 2 1,2 1-1,0-1 0,4 0 0,-4 0 1,2 2-1,-4-2 0,2 2 0,-2-2 0,-1 3 0,-1-3 1,-2-4-1,2 4 0,4-4 1,0 1-1,-2-1 0,1 2 0,-1 4 1,0 2-1,0 6 0,2 0 0,-4-2 0,0 2 0,6-5 0,0 1 0,2-4 0,2 2 0,-2-3 0,-2 1 0,6 2 0,-6 2 0,-6 3 0,0 5 0,-3 0 0,1 1 1,-2-3-2,2-4 1,3-4 0,-3-6 0,0 0 0,2-2 0,2 3 0,-5-3 0,1 2 0,-2 4 0,1 2 0,-1 2 0,2 0 0,1 4 0,3 0 0,-4-2 0,2 1 0,-3 1 0,1 0 0,2-2 0,-8 0 0,5-3 0,-7 1 0,5 4 0,-7-2 0,3 0 0,-2 5 0,3-5 0,4 6 1,-5 0-1,-2 5 0,3-4 0,0 1 0,5-4 0,-5 1 0,5-3 0,-1 0 0,0-2 0,3-1 0,-3 1 0,6 2 1,-4 4-1,4-3 0,1 3 0,-3 0 0,-4-1 0,6-1 0,-2 0 0,-3-6 0,-1 3 1,-5-3-1,-3 6 0,1-4 0,-2 0 0,-5 1 0,-1 1 0,0-2 0,-2-2 0,2 0 0,-2-4 0,0-2 0,0-4 0,2 3 1,0-7-1,-2 1 0,-2-3 0,9 3 1,-9-3-1,4 3 0,4 1 0,2-5 0,-5 1 0,5 3 0,4-7 0,-3-1 0,5 2 0,-1-2 0,-1 1 1,-3-1-2,-1 2 1,0 1 0,-4 1 0,-4 0 0,1 1 0,-4 1 0,-1-3 1,-2 1-1,-2 0 0,4-5 0,-4 1 0,1-4 0,5-4 0,-4 2 0,2-2 0,2-2 0,0-3 0,0 1 0,-2 6 0,0 0 1,-4 2-1,5 2 1,-3-2-1,-2 4 0,2-1 0,0 5 0,0-10 1,3 2-2,1 0 1,-8-2 0,4 2 0,2 2 0,-4-2 0,-1 5 0,-5 1 0,4 4 0,-19 13 0,26-27 0,-26 27 0,29-27 0,-29 27 0,25-31 0,-14 8 0,1 4 0,-1-4 1,3 0-1,-8 1 0,-1-3 0,-1-1 0,-4 1 0,4 3 0,-8 1 1,2-2-1,-3 0 0,-3 0 0,6-4 0,-4-2 0,4 1 0,-4-3 0,6-4 0,0 1 0,0-5 0,0 3 0,2 1 0,2-1 0,-4 3-1,4 0 1,2 4 0,2-3 0,1 1-1,7-2 1,-7 1 1,7-3-1,3-5 1,2 1 0,-1-3 0,5 0-1,-2-3 1,2 1-1,6-2 0,-8 0 0,4 4 0,6 3 0,-6 1 0,2 5 0,2 0 0,2 1 0,-2-3 0,-1 10 0,11-2-1,-6 2 2,-1 0-1,5 10 0,-6 0-1,0 3 1,3 6 0,-1 1 0,2 1 0,-2 2 0,1 2-1,-3-4 1,6 2 0,-1-2 0,-3 0 0,2 2 0,-1 4 0,-1-4 0,0 8 0,-2-2 0,2 2 0,-3-2 0,5 3 1,-2-5-1,3-2 0,1 0 0,5-2 0,-5-2 0,4 1 0,-1-1 0,-5 6 0,1 2 0,-7 7 0,4 1 0,-6-1 0,0 4 0,2 1 0,0-3 1,3 1-1,-3-3 0,2-3 0,-2 5 0,0-1 0,0 1 0,-4 5 0,-2 1 0,-2 2 0,-2 6 0,-1-6 0,1 0 0,-4 0 0,1 2 0,1-1 0,2-1-1,-3 2 1,5 2 0,-6 0 0,4 2 0,-3 2 0,-3 1 0,4 5 0,-7-2 0,2 1-1,1 1 1,0-3-1,-5 1 1,0 2-2,3 1 2,3-1-1,-7-1 1,1 3 1,-4-1-2,-6 7 2,0 1-1,-6-2 0,2 0 0,-6 7 0,1-5 0,1 0 1,-2 0-1,3-7 0,1-3 0,0-1 0,-2-4 0,1-2 0,1 0 0,-4-2 0,4 1 0,-1 5 0,1-2 0,4-4 0,-6 2 0,4-2 0,6-4 0,-2-21 0,-5 29 0,5-29 0,-2 23 0,2-23 0,-6 29 0,2-12 0,0 6 0,-2 2 0,2 0 0,-3 10 0,-3-8 0,4 1 0,-1-5 0,-1 2 0,8-3 0,-2-3-1,4-2 2,-2-17-2,0 27 2,0-27-2,6 29 1,-6-29-1,4 25 1,-4-25 0,5 21 0,-5-21 0,0 0 0,0 0 0,23 15 0,-23-15 0,0 0 0,20 2 0,-20-2 0,0 0 0,23-4 0,-23 4 0,25-11 0,-25 11 0,31-14 0,-14 7 0,3-1 0,1 0 0,2 1 0,4-1 0,-2-4-1,4 3 2,2-3-1,4 3 0,0-1 0,-3 10 1,5-8-2,-8 8 2,6 6-1,-6-2 0,0 4 0,0-1-1,-4 5 1,8-8 0,-6 3 0,5-3 0,-1-2 0,2 0 0,4 4 0,-2 4-1,-3 3 1,1 6 0,4 0 0,-6 3 0,5 1 0,-3-4 0,0-2 0,4-1 0,-6-7 0,1 1 0,-5-3 0,2-1 0,-7 4 0,1 1 0,-2 9 0,-5 1 0,5-2 0,-6 2 0,1-2 0,-3 0 0,-13-19 0,29 25 1,-29-25-1,23 12 0,-23-12 0,25 10 0,-25-10 0,22 9 0,-22-9 0,17 16 0,-17-16 0,23 17 0,-23-17 0,31 10 0,-31-10 0,31-4 0,-14-2 0,3-6 0,-1-3 0,-4 2 0,7-3 0,-3 1 0,2-1 0,-1-1 0,7 2 0,0-3 0,3-1 0,1-4 0,6 0 0,4 0 0,-3 2 0,9-2 0,-3 6 0,2 1-1,-1 1 1,5 5 0,-8 2 0,5 3 0,-1 1-1,-2 0 1,-3 0 0,1 0 0,3 2 0,-3 1 1,3-1-1,-3 4 0,1-1 0,-5 5 0,3 2 0,-3 3 0,1 1 0,-4 3 0,3-3 0,1-3 0,0-1 0,1-2 0,1-4 0,-3-2 0,1-4 0,0 4 0,-7 0 0,5 6-1,-4-2 1,0 1 0,5-1 0,-5-2 0,6-4 0,1-7 0,7 5 0,-13-6 0,5 6 0,0 4 0,1 4 0,3 6 0,-3 7 0,-1 2 0,1 4 0,7 6 0,-7-2 0,10 4 0,-1-6 0,1 11 0,-2-1 0,6 3 1,-2 7-1,-1-1 0,3-4 0,-6 2 0,0 1 0,2-7 0,-7 3 0,3-7 0,-3-5-1,-3 2 1,-5 2 0,-2-4 0,0-2 0,-8-4 0,-2 4 0,-2-2 0,-5 2 0,3 4 1,0 0-1,-1 7 1,-1 2-1,-2 1 0,-1 1 1,-3 1-1,1-3 0,-4-1 0,-2-1 0,-3-7-1,-1-2 1,-2 4 1,2-6-1,-2-2 0,4-4 0,-8 0 0,0-2 0,-3 5 0,-1-3 0,-2 0 1,-5 2-1,-8 4 0,-2 4 0,-6 4 0,0-3 0,-4 5 0,-4 1 0,-1 5 0,-3-5 1,-7 3-1,-2 1 0,2-5 0,-10 7 0,-2-7 0,-1-5 0,-1 3 0,-4-4 0,-3-6 0,5-4-1,-1-2 1,-5-1 0,7-3 0,-1 1 0,-4-1 0,5-1 0,3-5 0,-6 1 0,1 0 1,-1-1-1,3-3 0,-3 0 0,-1-4 0,-9 4 0,3-2 0,-6 0 0,0 4 0,-4-1 0,-6 9 0,-2-1 1,3 5-1,-1-1 1,0 6-1,8 0 1,0-4-1,10 4 1,1-7-1,1 1 0,3-13 0,5 9 0,-3-9 0,0 0 0,1-4 0,-3-2 0,1 0 0,-3-8 0,3 9 0,-1-9 0,2 4 0,6-5 0,-1 5 0,-1-2 0,2 6 0,0-4 1,2 5-1,-2 2 0,2-1 0,-1-1 0,1 1 0,-4 0 0,-6-4 0,5 2 0,-5 4 0,-9-2 0,5 0 0,1 2 0,-6 1 0,5-1 0,-1 2 0,-2-2 0,3 0 0,3 0 1,3 0-1,2 0 0,3-4 0,-1-4 0,-2-2 0,2 3 0,-1-7 1,1 6-1,-4-1 0,-3 5 0,1 2 0,-3 0 0,3 4 0,0-2 0,5 1 0,-7-3 0,14-1 0,-7-5 0,5-6 0,-2 5-1,4-5 1,-2 4 0,-2-1 0,2 5 0,-2 2 0,0 0 0,1 4 0,-3-2 1,0 0-2,-2-2 1,1 2 0,1 0-1,-2-4 1,4 2 0,-5 4 0,5 0 0,0 6 0,-10-2 1,16 1-1,-17-1 0,9 4 1,-9-5-1,7 5-1,-13-2 1,9-4 0,-3 9 0,-8-3 0,7 3 0,-9 2 0,12 10 0,-9-5 0,17 5 0,-11-2-1,6-2 1,-1-6 0,3 2 0,8-1 0,-8-1 0,3 3 0,-7-3-1,-1 4 1,-3-4 0,-5 9 1,-2-5-2,-4 2 2,0-4-2,-4-3 1,10-5 0,1-3 0,5-2 0,5-2 0,3 0 0,1-4 0,6-2 0,0 2 0,0-4 0,2-1 0,0-5 0,0-1 0,0-7 0,-4 1 0,-2-2 0,2-4 0,-4 6 0,0-4 0,-1 4 0,1-3 0,4 5 0,-2-2 0,8 0 0,0-1 0,-2-3 0,5 4 0,1 0 0,2 4 0,-2-3 1,3 7-1,3-5 0,1 11 1,-1-1-1,7 0 0,0 2 0,0-3 0,3 1 0,-3-4 0,0 8 0,-3-4 0,-1 3 0,-2 3 0,-3 2-1,1 5 1,-3-1 0,2 6 0,-5-7 0,7 5 0,-8 1 0,3-5 0,-1 6 0,0-10 0,-2 7 0,-2-7-1,-1 4 1,-3-2 0,2 0 0,0 1 0,0-1 0,-2 0 0,-5 0 0,-1 2 0,0-1 0,0-1 0,-5 4 0,-7 2 0,1-5 0,-2 3 0,3-2 0,-1-2 0,5-2 0,1-4 0,9-4 0,-4 2 0,-2-2 0,8 2 0,-4 1 0,2-1 0,4 2 0,-2-6 0,-3 2 0,4-1 0,5-7 0,-6 1 0,0-6 0,2-1 0,2-3 0,-4 0 0,2-4-1,-4 2 1,4 0 0,0-5 0,6 3 0,1-6 0,7 0 0,1-3 0,8-5 0,6-1 0,0-2 0,10 4 0,3-5 0,4 3-1,5-2 1,1 4 0,6-1 0,3 1 0,3-4 0,3-1 0,3-3 0,5 0-1,2 2 2,2-2-2,-1 2 1,4 0 0,-6 4 0,7 1 0,-2 9 0,-4 1 0,-4 6 0,-1 8 0,-3-5 0,-15 22 1,23-17-1,-23 17-1,0 0-4,0 0-6,25 21-25,-25-21-5,-7 35-2,7-35-1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2597E-7" units="1/dev"/>
        </inkml:channelProperties>
      </inkml:inkSource>
      <inkml:timestamp xml:id="ts0" timeString="2011-06-07T21:12:16.85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153 4092 11,'0'0'30,"0"0"-1,0 0-4,0 0-4,0 0-5,-15-26-1,15 26-5,6-24-3,-6 24 2,7-40-4,9 21 0,-8-14-2,13 4 1,-4-5-2,6 1 1,-1-7-1,3 3 0,0-3 0,4 0-1,-4 1 0,0 4 0,2-1 1,-2 3-2,0 6 1,8 4 0,-2-4 0,6 1 0,-7-3 0,9-2-1,0 0 1,1-3-1,-1-1 1,-4 2-1,3 3 1,1 3-1,-4 6 1,3 3-1,-5 7 1,4-5-1,1 5 0,3-3 1,-3 1-1,11 1 0,-7-1 0,3 1 0,5 3 0,-6-1 0,1-3 1,-1 5-1,0-2 0,-3-1 0,0-1 0,1-1 1,6-3-1,-3-3 0,1 2 0,2 2 0,-3-1 0,1 3 0,-3 1 0,3 1 1,-6-3-1,9 7 1,-3-7-1,6 3 1,-2-3-1,6 1 1,0 5-1,4-4 0,2 9 0,2-9 1,-3 8-1,1-2 0,4 1 0,-8-5 0,2-1 0,1-3 0,1 1 0,-2-1 0,-2-1 0,4 1 0,-6 1 0,4 3 0,-2 5 0,-6-1 0,-2 2 0,6 0 0,2-2 0,0 4 0,-4 0 0,-2-1-1,6-3 2,0 0-2,-2-2 1,-2 3 0,-8 1 0,0 2 0,1 2 0,-5 2 1,3 6-1,-7-3 0,-1 1 0,2-4 0,1 2 0,4-2 0,-5-2 0,2 4 0,-1-6 0,1 4 0,-3 1 0,1 3 0,-2 2 0,-3 0 0,5-1 0,5-1 0,-1-2 0,-1-2 0,7-4 0,-3-2 0,0-2 1,1 0-1,-1 3 0,-4 1 0,1 2 0,-4 2 0,1 3 0,-1-1 0,1 0 0,1 0 0,3-4 0,3-4 0,-5 0 0,4 0 0,-7 2 0,3 1 0,3 4 0,-10 3 0,1 4 0,3 3 0,-1-1 1,5-5-1,1 1 0,-1-4 0,5-4 0,4-2 0,-2 0 0,3 0 0,1 2 0,-6 2 0,2 4 0,2 2 0,-5 1 0,1-1 0,-6 3 0,3-3 0,-1-4 1,-1-2-2,3-4 1,-7 2 0,1-2 0,-1 0 0,-3-2 0,3 0 0,-4 1 0,-2-3 0,5-4 0,1 1 0,-1-7 0,3 1 0,3 1 0,3-3 0,-1 0 1,0-1-1,-1 3 0,-1-2 0,-7 0 0,3-1 0,-7-1 0,2 0 0,-6 1 0,0-3 0,-4 0 0,4-2 0,-4 0 0,-2 0 0,-2-2 0,-3 2 0,-3 2 0,3-2 1,-3 2-1,-3-1 0,3-4 0,-5 3 0,-1-6 0,3-2 0,-2-4 0,-3 1 0,-1 1 0,2 0 0,2 1 0,-3 1 0,1 0 0,0 0 0,7-3 0,-3 3 0,1-5 0,3-1-1,-7-1 1,7-1 0,-1-1 0,3 1 1,-7 3-1,7-6 1,-3 3-1,-3-1 1,3-1-1,2-1 1,-3-2-1,1-2 0,9-4 0,-7 2 0,6 2 0,2 2 0,2-1 0,6 1 0,2 0 0,2 4 0,-1 3 0,3 4 0,-1-3 0,1 3 0,0 2 0,-1 1 0,-1 1 0,3 2 0,5-4 0,-3 2 0,3-3 0,-1 1-1,3 0 1,-5-3-1,6 1 0,-3 0 0,-3 2 0,1 3 0,-5 3 0,9-6 1,-7 8 0,3-2-1,-3 2 1,1 4 0,3-6 0,-3 3 0,5 5 0,-4-4 0,3 4 0,-3 3 0,5 1 0,-1 1 0,0 5 0,-1 3 0,1 4 0,-2 0 0,3 2 0,-1 0 0,2 0 0,-1-1 0,-1 3 0,-5-2 0,5 6 0,-5 0 0,1 3 0,-5 3 0,1 3 0,7 0 1,-7 2-2,5-1 1,-5 5 1,3-6-1,1 2-1,1 0 2,-3 1 0,5-1 0,-7 8 0,1-4 0,-2 6 0,1 0-1,-1 9 1,-2-2 0,-4 3-1,0-1 0,-4 1 0,7 3 1,-7-7-1,4-1 0,-8-3 0,8-2 0,-7 2 1,-7 1-1,-6 3-1,1 5 2,-4 1-1,-1 9 0,3 0 0,-4 1 0,2 5 0,-3-8 0,7 2 0,3-8 0,-3 1 0,0 1 0,3-4 0,-7 1-1,1 1 0,-3 4 1,0 4-1,-4-2 1,6 6-1,-1-2 0,-1 0 1,0-6 1,-2 2-1,4-8 0,-6 4 0,-4-1 0,-2 1 0,0 0 0,-8 0 0,5-1 1,-1-5-1,0 0 0,0-11-1,5-5 1,3-22 0,1 25 0,-1-25 0,0 0 0,0 0 0,18 3 0,-18-3 0,21-3 0,-21 3 0,25-10 0,-7 4 0,5-2 0,4 1 0,6-5 0,1 1 0,9 1 0,-3-1 0,1 7 0,-2-2 0,-1 4-1,1 8 1,-8-2 0,1 3 0,1 1 0,-2 2 0,0 1 0,2-1 0,5 3 0,-5-1 0,6-1 0,-4 3 0,1 3 0,3 4 0,-4 2 0,-2 4 0,-3-4 0,-1 4 0,-5-2 0,-3-2 0,-4-2 0,-1-1 0,-16-20 0,25 21 0,-25-21 0,0 0 0,21 17 0,-21-17 0,0 0 0,0 0 0,0 0 0,0 0 0,0 0 0,19 0 0,-19 0 0,16-13 0,-16 13 0,29-24 0,-6 11 0,2-4 0,4-3 0,4 1 1,5-2-1,-1 2 0,5 0 0,5-4 0,-1-2 0,2 2 0,10-4-1,-2 0 1,10-2 0,2-4 0,-5-1-1,3 3 1,9 2 1,-3 6-1,1 2 0,-2 2 0,-3 7 0,0 6 0,-1 3 0,-3 3 0,-2 1 0,3-1 0,-3 0-1,-4-1 1,-2 2 0,-2 3 0,-6 2 0,-1 2 0,-3-1 0,-5 7 0,-1 1 0,5 3 0,-1 1 0,1 0 0,5-2 0,0 2 0,4-1 0,1 1 0,-3-2 0,-2 3 0,-4-1 0,9 0 0,-13 8 0,1-6 0,-1 4 0,-1 4 0,-3-2 0,1 2 0,0-3 0,-1 1 0,3 2 0,2 0 0,-5-2 0,5 2 0,1-4 0,-1 4-1,-8 1 2,5 1-1,-5 2 0,4 5 0,-6-1-1,0 5 2,3 0-2,1-1 1,-2-5-1,2 3 2,1-11-2,3 1 1,-2-2 0,-3 2 0,-1-4 0,-4 11 0,0 5 0,4 3 0,-10 0 0,0 4 0,-1-3 1,-5 1-1,2 2 0,-5-4 0,1-4 0,1 3 0,-5 1 0,-1-2 0,0 2 0,-9-2 1,3 7-1,-4-3 1,0 0-1,-4-2 0,-3 6 0,3 0 1,-2 2-1,0 4 0,-1-6 0,-3 0 0,6-4 0,-4-2 0,3-6 0,-1-7 0,0 7 0,-4-5 0,3 4 0,-5-3 0,0 5 0,-3-5 0,-2 1 0,1 1 0,-9-5 1,0-2-1,-4-2 0,-2 0 0,-4 2 0,-1-2 0,-11 3 0,1 1 0,-4 0 0,-2 3 0,-4-1 0,-6 4-1,-10-5 1,7 5 1,-5-1-1,-7-5 1,-2 4-1,-4-3 1,-6 5-1,-6-1 1,-1 1-1,-4 1 0,-5-1 0,3-1 0,0-1 0,-8-4 0,7-3 0,7-6 0,3-3 0,0-10 0,-1 1 0,-1-4 1,1-2-1,-1-6 0,2 6 0,-3-2 0,1 3 0,4-1 0,-7 4 0,7 3 0,6 1 0,-2 1 0,6 1 1,-2 1-1,4 4 0,-12-1 0,12 1 0,-10 2 0,3 0 0,-1 2 0,0 2 0,2-9 0,0 3 0,2 2 0,2-6 1,-2 5-1,2-7 0,-6 4 0,-2 1 0,-6-5 0,3-3 0,5-3 0,-2-3 0,0-8 0,2 0 0,6-5 1,2-1-1,0 1 0,-2-1 0,-6-1 0,0 3 0,0 0 1,-2-1-1,-3-3 0,-5 4 0,10-3 0,-2-5 0,3 5 0,-3-1 0,4 3 0,-2 3 0,4 4 0,-2 2 0,-2 6 0,0 3 0,-4-3 0,5 8 0,-9-5 0,4 5 0,4-3 0,0-1 0,6-2 0,-2 5 0,10-3 0,-4 3 0,5 1 0,5-3 0,-1 1 0,1-3 0,3 1 0,-2-3 0,1 7 0,-3-3 0,2 1 0,-3 3 0,-3 1 0,-5 1 0,0 2 0,-2-3 0,2 3 0,-4-4 0,7-1 0,-3-5 0,2 3 0,-4-3 0,5 1-1,1 0 1,-6-3 0,-4 1 0,-2-4 0,-4 0 0,2-10 0,0 0 0,2-2-1,-2-1 1,6-3 0,4-3 0,7 2 0,5-1 0,1 1 0,2 1 0,6-5 1,2 1-1,-2-1 0,8-2 0,-6-4 0,0 0 0,6-2 0,-6 0 0,-1 0 0,-1 4-1,-3 0 1,-5 3 0,6 3 0,-6 1 0,3 5 0,-3-1 0,8 1 0,0-1 0,4 2 0,0-1 0,3-5 0,5 1 0,-1-5 0,3 7 0,0-1 0,1 7 0,0-5 0,-1 2 0,1 3 0,1 3 1,1-4-2,3 2 1,-1 0 0,-2-2 0,1 5 0,-1 1 0,-3-2 0,-3 4 0,5-2 0,1 1 0,-9 5 0,1-2 0,-1 0 0,2 0 0,-2 5 0,-1-1 0,-5 4 0,0-3 0,-2 5 0,-4 1 0,2-2 0,-3 7 0,-3-7 0,-8 3 0,3 1 0,-6 0 0,-1 0 0,-5-1 0,-2 1 0,2-7 0,-6 1 0,8-3 0,0-4 1,6 2-1,-1-6 0,11-2 0,-3 0 0,2-2 0,-3-2 0,3 0 0,2-3 0,-2-1 0,-5-3 0,5-5 0,-5-1 0,-3 0 0,1-2 0,5-4 0,-9-2-1,3 4 1,3 2 0,-2-2 0,5 3 0,-2 1 0,5 0 0,-1 0-1,6-1 1,4-1 0,2 2 0,3-6 0,11 0 0,-3-2 0,7 2-1,-1 2 1,2-4 0,6 2 0,0 0 0,-4-5 0,6-1 0,2-4 0,2-3-1,5-3 1,1 1 0,3 0 0,-1-1-1,3 3 2,2 1-2,2 3 1,6-3 0,0-1 0,6-4 0,6-5 0,3 1 0,1-7 0,3-3 0,2-2 0,-1 0 0,-5-1 0,4-1 0,-5 3 0,-6 1 0,-5 2 0,-1 6 0,-2 6 0,4 5-1,-8 3-1,12 13-4,-18-26-22,24 26-9,-20-19-6,6-4-1,-10-16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2597E-7" units="1/dev"/>
        </inkml:channelProperties>
      </inkml:inkSource>
      <inkml:timestamp xml:id="ts0" timeString="2011-06-07T21:13:24.92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284 4546 27,'0'0'21,"0"0"-1,-23-10-1,23 10-3,0 0-4,0 0-1,0 0-4,0 0 0,0 0-2,0 0 0,0 0-1,0 0 0,0 0 1,-4-19-1,4 19 1,4-27-2,-4 2 1,8 2-1,0-8 1,3 2-1,1-13 0,3 2-1,5-4 1,1-3-2,2-1 1,4 2-1,-2-6 1,2 6-1,0 4 0,0 0 0,0 1-1,2 7 1,-6 1 0,1 4-1,1 0 1,-2 8 0,0-6 0,8 2 0,-6-3-1,6 1 1,4-4 0,-3 0 0,3 2-1,0-3 1,2 5-1,-3 2 1,5-2-1,-2 2 1,5-4-1,1 2 1,-1-2-1,1 2 1,3 4-1,0 2 0,-1 4 0,-5 3 1,7 5-1,-7 1 0,5 2 0,1-1 0,-2-3 1,1-5-1,1 1 0,-5-1 0,1 0 0,-1-1 0,-1 3 1,-7-1-1,4 3 0,1 1 0,1-3 0,-4-3 1,7-5-1,-1 0 0,1-4 0,6 0 1,1-2-1,-1-2 0,2 6 0,-2 4 0,1 7 0,5-1 0,-6 11 0,-2 0 0,3 0 1,-1 4-1,2-4 0,-2 2 0,3-4 0,-3 1 0,4-3 0,-2 2 0,-2 0 0,-1 0 0,-9 2 0,9 0 0,-5 0 0,3-3 0,1-1 0,-2-4 0,6-3 0,1-4 0,3 3 0,0-1 0,2 1 0,-2 3 0,2 1 0,-2 1 0,2 5 0,-2 4 0,0-2 0,-4 0 0,0-2 0,3 4 0,-3-2 0,-6 0 0,2 0 0,-7-3 0,2 3 0,-5 0 0,-3 0 0,8 0 0,-7 2 0,1-2 0,2 2 0,-2 0-1,1 0 1,3-2 0,1 0 0,-1 0 0,2 0 0,-1-2 0,3 2 0,1 1 1,0 1-1,3 1 0,-1-1-1,2 0 1,1 2 0,3-2 0,-2-2 0,4-1 0,0-9 0,-6 2 0,8 5 0,-9-3 0,1-4 0,-6 12 1,-1-3-1,1 8 0,-3 3 0,-2-4 0,-3 0 0,7-2 0,-2 3 0,-1-8 0,3-5 0,-3 6 0,-1-2 0,0 2 0,-1 8 0,3-2 0,-4 2 0,0 3 1,3 7-1,3-9 0,-3 1 0,3 0 0,5-6 0,-1-2 0,5-2 0,-6 0 0,5-4 0,-9 2 0,4 2 0,-5 0 0,-4 4 0,-2 0 0,1 2 0,-5-2 0,6 2 0,-2-4 0,4-2 0,-3 2 0,5-4 0,-2 0 0,-3 0 0,5 2 0,-2 2 0,-10 0 0,4 2 0,0 0 0,-1 2 0,-1 0 1,-2-2-1,4 0 0,-6-2 0,2-2 0,-1 2-1,-3-2 2,-6 0-1,-1 2 0,-16 0-1,30-4 1,-30 4 0,25-8 0,-25 8 1,24-11-1,-24 11 0,25-19 0,-10-1 0,-1 3 0,-5-6 0,7 0 0,-1-2 0,-3 2 0,-1-2 0,7-2 1,-5 6-1,5-2 1,-3 4-1,1-1 0,3-1 0,0 0 1,-1 4-1,-3-2 0,2 1 0,-3 1 0,1-6 0,-5 2 0,5 0 1,-5-2-1,4-8 0,-3-2 0,3-5 0,-1 1 0,5 1 0,-3-1 0,1-1 0,-1-1 0,2 5 0,1-3 0,-5 5 0,8-3 0,-3 2 0,1 3 0,-1 1 0,-1 2 0,2 2 0,1 4 0,-3 1 0,6-1 0,-4 2 0,1 0 0,3-4 0,0 4 0,-2-8 0,-1 4-1,7-4 1,-4-2 0,4-4-1,-2 3-1,6-7 1,-2 6 0,4-3 1,-1-5-1,3 5 0,0-1 0,-2-1 1,7-1 0,-5-1 1,4 1-2,-1-5 1,3 3 0,-1-3 1,1 4-1,-3 3 0,-3 0 0,-4 5 0,6 3 0,-6 2 0,-4-2 0,2 6 0,2-2 0,-1 2 0,1-4 0,2 0 1,6-4-2,-4 4 1,5 2 0,-3 0 0,-4 3 0,1 5 0,-1-4 0,0 7 0,-2 1 0,0 1 0,2-1 0,1-1 0,5-3-1,0-1 1,1 7 1,-5-3-1,2 3 0,1-1 0,-3 6 1,2-4-1,-1 5 1,1-3-1,2-4 0,5-3 0,-2 1 1,5 1-1,-7-3 0,5 1-1,-11 3 1,3 4 0,-2 3 0,-6 3 0,2 0 0,0 0 1,3 0-1,3-2 0,-2-2 0,2 0 0,5 0 0,-1 0 0,1 4 0,-3-2 0,-3 2 0,-1 2 0,2 2 0,-2 2 1,1 5-2,-3-5 2,4 10-1,-3-7 0,9 7 0,-6 1 0,7-6-1,0 5 1,-3-9 0,9 9 0,-2-7-1,-1 9 1,1-7-1,-4 3 1,-1 1 0,-4 2 0,-3 1 0,-3 1 0,-2 4 0,0-2 0,0 2 0,0 0 0,-4-2 1,4 6-1,3 0 0,-3 2 0,-2-4 0,-4 0 0,4 4 0,-4-2 0,-2 2 0,1-5 0,-1 3 0,-2-2 0,0 2 0,0 6 0,-1 0 0,-7 3 0,3-3 0,-3 7 0,-1-3 0,-2 1 0,1 1 0,-1-5 0,1 3 1,5-1-1,-7-3 0,7 1 1,-1 3 0,-5 3 0,2 1 0,-1 3 0,-3 0-1,0 2 1,-1 4-1,-7-4 0,8-1 0,-8-1 0,8 0 0,-2-4 0,-6-1 1,-4 1-1,6-3 0,-6 3 0,0-2 0,4 1 0,-8-5 0,6 7 0,-5-3 0,7 1 0,-8-5 0,6-7 0,0 4 0,0-8-1,2-4 1,0-19 0,0 25 0,0-25 0,4 18 0,-4-18 0,0 0 0,6 19-1,-6-19 1,0 0 0,17 17 1,-17-17-1,17 6 0,1-8 0,3 4 0,10 0 0,-4 2-1,4-1 1,0 7-2,3 2 2,-3 5-1,4 2 0,-10 8 0,12-4 1,-10 2 0,10 2-1,-6-2 2,1 2-2,7-6 1,-10 0 0,10-2 0,-20 4 0,12-3 1,-8-3-1,-2 0-1,-2 2 1,-19-19 0,27 22 0,-27-22 0,18 15 0,-18-15 0,0 0 0,0 0 0,0 0 1,0 0-1,0 0 0,0 0 0,0 0 0,11-21 0,-11 21 0,6-23 0,0 4 0,2-1 0,1-7 0,5 0-1,-1-1 1,5-5 0,1 2 1,4 0-2,2 3 2,6-5 0,4 12-1,9-2 1,3 2 0,3 1 0,2 1-1,4 4 1,0 1-1,6 5 0,-6-1 0,-2 2 0,2 5 0,-10 1 0,1 0 0,1 0 0,-10-2 0,9 2 0,-9 2 0,1-4 0,2-3 0,-3 3 0,1-4 0,-3-2 0,1 1 0,-6 3-1,4-2 2,-6 4-1,2 4 0,-2-1 0,0 6 0,3-1 0,1-2 0,6 0 0,-4 0 0,1 0 0,-1-2 0,4 0 0,-1 0 0,3 2 0,3 4 0,1-5 0,3 1 0,2-4 0,0 2 0,-3 0-1,1-1 1,-4 2 0,-3 1 0,-5 2 0,-3 4 0,-2 2 0,-4 5 0,2 0 0,2 1 0,-2 1 0,4 0 0,0 1 0,5-5 0,-5 4-1,6 3 1,-6 6-1,3 3 0,3 2 1,-4 0-1,1 3 0,3-3 1,1 0 0,-1-6-1,3-2 1,-1-8 0,0 3 1,-3-1-2,3 2 2,-8 0-1,-3 2 0,1 3 0,-6 6 0,-1 1 0,-1 0 0,2 1 0,-2 1 0,4-4 0,-4 0 0,2-4 0,2-4 0,-3 2 0,-1-2 0,-2 4 0,2 0 0,-7 6 0,11 0 0,-8 3 0,8 1 0,0 1 0,-2 3 0,6-5 0,-6-5 0,6 6 0,-8-5 0,0 3 0,0-2 0,-5 2 0,-1 3 0,-3 4 0,1-1-1,-1 1 1,-1-3 0,1 1 0,-3-5-1,-1 0 1,2-3-1,-3-3 1,5 4 1,-7 0-1,3 3 0,-2 9 0,-6 1 0,4 2 0,-5 4 0,3-2 0,-2 6 0,0-6 0,4 0 0,0-4 0,-2-2 0,-1 1 0,7-5 0,-6-1 0,-2-1 0,2-1 0,-4 1 0,4 1 0,-4-3 1,0 1 0,0 3 0,5-7-1,1-2 1,-2 2 0,0-4-1,-2-2 0,0 3 0,-2-3 0,-2 2-1,-2 12 1,-4-9-1,-1 9 1,-7 1 1,8-1-1,-7 3 0,0-2 0,7 3 0,-6-3 0,3 2 0,-1-1 0,1 3 1,-5-2-1,1 0 0,-5 3 0,-3-3 0,0-6 0,-2 5 0,-6-9 0,2 3 0,-6-2 0,-5-1 1,-1-3-1,-1-2 0,-3 4 0,-5-2 0,-2-2 0,0 1 0,0 7 0,-2-2 0,-8-1 1,6 3-1,-4 0 0,0-5 0,-2 3 1,3-2-1,1-2-1,-4-3 2,4-1-1,-4 6 0,6 2 0,-2 0 0,0 1 0,2 5 0,4-5 0,-2-1 1,8 0-1,0-3 0,3-7 0,-1-2 0,3-1 0,1-3 0,-3-4 0,1-3 0,-5 0 0,1-6 0,-4 5 0,1-1 0,-1-1 0,-4 7 0,-2-6 0,2 7 0,-2-2 0,0 3 0,-2-5 0,-5 3 0,-1 3 0,-8-3 0,7 3 0,-7-2 0,3 6 0,-8-3 1,1 3-1,-5-2 0,2-2 0,-2-3 0,-2-3 0,2 1 0,0-4 0,-2-1 0,6 1 0,3 0 0,3 3 0,-1-3 0,1-2 0,3-3 0,3-3 0,-3-1 1,2-3-1,3-6 0,1 0 0,-2 3 0,2 1 0,6 4 0,-7 4 0,1 8 0,6-1 0,-6 5 0,8-3 0,-4 5 0,4-7 0,4-1 0,-2-2 0,0-6 0,2 2 0,-1-1 1,-1 3-1,-2 4-1,-2 5 1,-8 3 0,5-1 0,-3 1-1,-8-1 1,1 2 0,-3-7 0,1-1 0,-2-3 0,5-4 0,-7-2 0,1-6 0,5 4 0,3-1 0,-3 1 1,-1 2-1,3 2 0,-3 1 0,-1 5 0,1 0 0,-9 0 0,2-1 0,5-1 0,-5-2 0,2-6 0,1 0 0,5 0 0,-3-2 0,11 4 0,-3-2 0,6 8 0,-4 0 1,6 5-1,-5-3 0,8 0 0,-1-2 1,2-5-1,4-1 0,-4-5 0,9-1 0,-5-4 0,2 6-1,-8 1 1,0-1 0,-4 0 0,4 4 0,-6-2 0,2 0 0,-2-2 0,0 2 0,2-2 0,0 3 0,-3-5 0,-3 0 0,6 2 0,-2 0 0,-4 0 0,1 1 0,-7 3 0,1 2 0,-7 3 0,-1 1 0,0 8 0,-8-1 0,4 6 0,-2-3 0,4 1 0,3-2 1,7-1-1,3-7 0,2-3 0,3-2 0,5 0 0,2-4 0,-2 2 0,2 0 0,-2 0 0,4 2-1,-4 2 1,-6 0 0,-2 0 0,2-4 0,-9-4 0,3 0 0,-1-2 0,1-2 0,3-1 0,-3 1 0,4 2 0,2 3 0,1 1 0,3 2 0,2 0 0,4-2 0,1 2 0,5-6 0,4-4 0,-1 1 0,8-10 0,-1-3 0,5-1-1,-2-2 1,-2-2 0,0 6 0,-3 2 0,5 2 1,-13 5-2,7 6 2,-1 1-1,-3 5 0,-1 0 0,3-4-1,-1 2 1,-3-2 0,1-2 0,1-1 0,-1-3 0,3-1 0,-5 3 0,0 0 0,-1-1 0,-3 3 0,4-2 1,0 0-1,-5 5 0,-1-5 0,-2 2 0,0 2 0,-2 0 0,2 2 0,-4-1 0,-6 3 0,5 0 0,1 0 0,-6 2 0,2 3 0,2-1 0,-1 2 0,5 2 0,0-3 0,1 5 0,3-2 0,-2 3 0,6-1 0,-2-1 0,3 3-1,-1 1 1,4 1 0,-3-1 0,5 7-1,-2-9 1,3 6 0,-3-7 0,3 3 0,-7-3 0,5 5 0,-9-5 0,-2 0 0,8 3 0,-4-5 1,-2 1-1,-3 3 0,7-2 0,-6-7 0,14 7 0,-5-8 0,3 2 0,-3-2 0,5 0 0,-7-4 0,1 2 0,-2 0 0,-6 0 0,4 0 0,-4-2 0,-2 0 0,-4-4 0,6 0 0,-2-3 0,7 1 0,-5-5-1,-4 1 1,0-3 0,2-3-1,4 3 1,-4-6 0,0 5 0,6-3 0,-2-2 0,4-4 1,-2 2-1,3-8 0,1 2 0,0-1 1,-3-3-1,7-2-1,-3-3 1,-1-4 0,2 3 0,-1-3-1,-1-2 1,3 2 0,1-1 0,-4 1 0,-1 4 0,1-1 0,0 4 0,3 1 0,-1 7 0,7-6-1,6 3 1,-4-3 0,12-4 0,0 1 0,8-6 0,-3 3 0,11-3-1,-7 0 2,4 3-2,5-1 1,-1 1 0,-2-3 0,2-2-1,0 0 1,5-4 0,-5-2 0,2-6 0,2 0 0,0-3 0,2 3 0,-6 2 0,6 2-1,4 0 1,-6 0 0,6 2 0,-4 2 0,2-2 0,4 0 0,-4 2 0,2 0 0,-1 0 0,5 4 0,2-10 0,-2 4 0,3 2 0,1 2 1,-3 4-1,-1 3 1,-2 5-2,0 7 2,-4 10 0,-2-3-1,0 20 0,0-34-1,0 34-3,11-46-8,22 38-21,-18-15-8,9 8-2,-3-7-2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2597E-7" units="1/dev"/>
        </inkml:channelProperties>
      </inkml:inkSource>
      <inkml:timestamp xml:id="ts0" timeString="2011-06-07T21:13:31.09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-9 5282 55,'0'0'26,"4"18"-1,-4-18-3,0 0-2,-11-16-9,11 16-4,7-19-1,-7 19-3,12-44 0,2 11 0,-3-13 0,6 4-1,3-16 1,1 2 0,-2-7 0,5 3-2,4-5 2,-2 4-2,-1-1 1,6 4-2,-1 3 2,3 1-2,2-2 1,4 4 1,-1 2-2,7 2 2,1 2-1,-4 2 0,11-4 0,-3 8 1,4 3-1,-4 4-1,2 1 1,-5 5 0,1-2 0,-6 4-1,-1-2 0,-1 4 0,1-10 1,-4 1-1,1-1 1,7 0-1,-5-3 0,1 1 0,3 1 1,-3 3-1,-1 8 0,-3-4 0,3 2 1,3 2-1,-5-2 0,5-2 0,5-2 0,0 2 0,1-2 0,1 1 0,0 1 0,4 0 0,-7 7 0,1 3 0,-2 2 0,-5 1 1,-3 3-1,-1-3 0,-2-1 0,1 2 0,3-7 0,-6-1-1,4-2 1,-1 2 0,1 0 1,5 2-2,1 1 2,-1 1-1,-1 5 1,-3 3-1,3-3 1,2 1 0,1 3-1,-5-3 2,1-3-2,6 3 1,3-3-1,5 3 2,0 3-2,2 0 0,-2 4 0,2 2 0,-8-1 0,6 1 0,2 2 0,-2-6 0,0-7 0,6 3 0,-4-4 0,2 3 0,-4-3 0,0 5 0,-6 5 0,-1 2 0,-3 6 0,-3 0 0,1-2 0,-3 0 0,5-6 0,6-2 0,-3-4 0,7-3 0,2-2 0,0-1 1,-2 5-1,0-1 0,2 3 0,-2 3 0,0 0 0,0 0 0,-6-1 0,1-1 0,1-2 0,-4 1 0,2-1 0,-1 2 0,-3 1 0,-5 3 0,5-4 0,-5 6 0,3 4-1,-1 2 1,1-4 0,1 2 1,5-2-1,2 0 0,0 2 0,6-2 0,4-2 0,-4-2 0,4 10 0,-4 0-1,0-3 1,0-1 0,0-4 1,-2 0-1,0-3 0,2-7 0,4 3 0,-4-5 0,0 6 0,0-1 0,-8 3 0,6 4 0,-5 6-1,-5 2 1,0 3 0,1-1 0,1 0 0,2-4 0,1-4 1,-3-4-1,10 0 0,-8-2 0,2-3 0,1 5 0,-5 0 0,-5 4 0,-3 2 0,1 5 0,-6-5 0,1 2 0,1-2 0,-2-4 0,2-2 0,-1 1 0,1-7 0,0 0 0,-4-1 0,4-1 0,-5-1 0,1 3 0,-2-1-1,-2 1 1,2 2 0,0-1 0,4-1 0,-4-3 0,2 3 0,6-3 0,-3-3 0,1 3 0,4-5 1,-8 1-1,5 0 0,-1 2 0,-4-7 0,4 1 0,-6 0 0,5-2 0,-1-4 0,6 2 0,-1-4 1,-1 0-1,2 1 0,-5-3 0,5 0 0,-8 2 0,0-1 0,-4 3 0,-4-6-1,4 4 0,-2-7 1,-2 1-2,4-5 2,-1-1-2,2 3 1,5-8 1,-4 5 0,6-1-1,-4 4 1,-2 1 0,-4-1 0,2 3 0,4 1 0,-6-3 0,6-1 0,-4 1 0,-2-1 0,8-3 0,-2 9 1,3-3-2,-7-2 2,12 5-1,-4 5 0,2-6 0,-1-1 0,7 3 0,-5-4 0,9-1 0,1-1 0,0 1 0,0-3 0,1 5 1,1-1-2,-6 4 2,1-3-1,1 7 1,-5-2-2,-1 4 2,-1 0-2,7 0 1,-7 2 0,1-4 0,3 8 0,-5 0 0,3-2 0,-4 3-1,1 5 1,-5-1 0,2-3 0,-1 0 0,3 5 0,2-3 0,1-2 0,9 1 0,-1-5 0,4 4 0,2-1 0,-4 1 0,2 6 1,-1-3-1,-3 3 0,-4 3 0,3-2 0,-1 1 0,-4-5 0,-1 1 0,5-3 0,6 7-1,-1-3 1,-5 1 1,2 3-1,-1 4 0,1 0 0,0 2 0,-2-1 0,-1-3 0,3 0 0,2 0 0,4 1 0,0 1 1,0-2-1,-1 2 0,-1 10 0,-4-2 0,-4 3 0,1 3 0,-1 2 0,-3-5 0,-1 7 0,1-3 0,-3-1 0,-1 1 0,0 3 0,1-3 0,-3 7 0,2 1 0,0-2 0,1 4 0,1 6 0,1-6 1,1 0-1,-3-3 0,3-5 0,-2 6 0,-1-3 0,1 3 0,-2 0 0,-5 2 0,3 2 0,-8 1 0,4 6 0,0-3 0,-6-2 0,6-2 0,0 2 1,2-4 0,-2-1-1,-1 6 1,3-2 0,-4 1-2,-4 3 2,0 7-2,-9 1 1,-1 5 0,1 1 0,-1-3-1,1 5 1,-1-2 0,-1 2 0,5-3 0,-4-1 0,3 6 1,-3 2-1,-1 4 0,-3 0 0,-3 4 0,0-3 1,-1 1-1,1 2 0,0-10 0,-2-4 0,3-3 0,3-3 0,-1-3 1,-3-2 0,-2 1-1,4-1 1,-5 10 0,-5-3-1,2 0 1,-2-3 0,-2-2 0,2-1-2,6-7 2,-4 2-1,-2-27 0,8 31 0,-8-31 0,13 21 0,-13-21 0,16 19 0,-16-19 0,15 18 0,-15-18 0,0 0 1,20 21-1,-20-21 0,0 0 0,0 0 0,0 0 0,17-12 0,-17 12 0,12-21 0,-12 21 0,25-29 0,-16 10 0,14 0 0,1-2 0,1 2 0,4-3 0,4 1-1,-3 4 1,3-6 0,2 8 0,0-5-1,5 5 1,-1-2-1,-4 3 1,3-1-1,3-2 1,3 1-1,1-5 1,-3 2-1,-1 3 1,5-1 0,2 0-1,1 0 2,-9 3-1,3 3 0,-3 1 0,1 4 0,3 0 0,-1 1 0,3 1 0,6 2-1,-4 2 2,2 0-1,-3 0 0,3 2 0,-2 2-1,-1 5 2,-7-3-1,1 2 0,5 1 0,-4-3 0,5 6 0,-7-5 0,7 1 0,-9 2 0,9 3 0,-7-1 0,1-1 1,-3 3-1,1-1 0,0 0 0,-9 5 0,11-7 1,-10 5-1,8-7 1,-12 5-1,7-7 1,-9 7-1,2-1 1,4-5-1,-8 9 0,6-7 0,-3 7 0,4-7 0,-6 5 0,8-5 0,-6 1 0,4 3 0,-1-1 0,2 5 0,-4-1 0,4 4 0,0 2 0,6 4 0,-3 0 0,5 6 0,0-7 0,1-1 0,7 2 0,-1-4 0,-4-3 0,5-1 0,-3 2 0,-1 4 0,-5 2 0,-5 4 0,4-3 0,-4 7 1,1 0-2,1 1 1,-2-7 0,6 2 0,-9-6 0,1 0 0,0-2 0,2 0 0,-10 0 0,2 0 0,-7 4 0,7 0 0,-4 3 0,0-3 0,0-2 0,-5-5 0,5-1 1,-21-19-2,31 29 0,-31-29-1,15 19-6,-15-19-24,0 0-8,-27-10-4,-2 4-1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2597E-7" units="1/dev"/>
        </inkml:channelProperties>
      </inkml:inkSource>
      <inkml:timestamp xml:id="ts0" timeString="2011-06-07T21:13:32.61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1488 14,'0'0'26,"0"0"-1,0 0-3,10-21-4,11 28-2,-27-28 0,31 33-2,-25-12-2,29-12-1,-29 12-3,46-2-2,-22-2 0,16 6-1,-3-4-1,13 2-1,2-5 0,14-1 0,-3-4-1,15-1-1,-5-3 1,4-3-1,6-2 0,-2 3-1,-3-3 1,5-2-1,0-4 1,-4 2-1,-2-2 0,0 4 1,0-4-1,3 4 1,-1 0-1,-10-1 1,1 9-1,-5 0 1,-1 1 0,-2 4-1,0 3 1,-4-3-1,-4-2 1,6-3-1,-3-3 1,3 3-1,2-8 1,0 2-1,2-3 1,-3 3-1,1-4 0,-2 2 1,4-4-1,-4 2 0,1-4 1,1-4-1,-4-1 0,6 1 0,-10-4 1,0 1-1,2 3 0,-2-2 0,-6-3 0,2 1 0,3-1 0,-5-9 0,2 1 0,12-6 0,0 0 0,-6 4 0,-2 0 0,-6 13 0,-13 3 0,-8 10 0,0 11 0,-27 9-1,0 0-1,0 0-4,25 4-16,-37-29-16,12 25-6,-8-43-2,-7-1 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2597E-7" units="1/dev"/>
        </inkml:channelProperties>
      </inkml:inkSource>
      <inkml:timestamp xml:id="ts0" timeString="2011-06-07T21:13:34.47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1273 3097 5,'0'0'29,"0"0"1,-29-7-3,29 7-5,-31-31-1,31 31-4,-35-46-4,35 46-1,-46-48-3,27 27-4,-16-14-1,8 10-1,-12-4-1,3 2 0,-7-11 0,1 1 0,1-3-1,3-6 1,-1 0 0,2 0 0,3-2-1,-3-2 0,0 2-1,4-2 1,-1-2-1,-7-4 1,4-4-1,-1 1 0,5-3 1,0 3-1,4 1 1,-2 2 0,8 1 0,0 3-1,0 6 1,3-1-1,-3-3 1,2 2-1,-2-7-1,0 1 2,5-2-2,-1 0 1,0-3 0,5-1 0,3 1 0,-3 3 0,4 0 0,3 2 0,-1 6 0,0 0 0,1-4 0,1 1 0,-2-3 0,8-2 0,6-2 0,-2 1 0,5-9 0,3 9 0,-4 3 0,5-2-1,-3 4 1,1 0 1,-1 4-1,-2-2 1,-1 4-1,1 4 1,0 3-1,-6 9 1,2 10-1,-4 20 0,7-23-2,-7 23-2,0 0-9,0 0-24,33 31-3,-33-31-3,31 31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2597E-7" units="1/dev"/>
        </inkml:channelProperties>
      </inkml:inkSource>
      <inkml:timestamp xml:id="ts0" timeString="2011-06-07T21:13:40.18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893 9006 39,'0'0'32,"-23"-34"-2,23 34-4,-31-43-6,31 43-8,-34-44-4,18 25-1,-17-18-3,12 5-1,-6-15-1,-2-2 0,-4-9 0,2-4 1,-7-9-1,3 4 1,-2-10-1,1 2 0,-3-6-1,2 8 0,-1-2 1,1-1-2,0-1 1,3 2 0,-3-2 0,4-8-1,4 3 0,0-3 1,4-5-1,8 5 1,-4-5-1,7 1 1,0 3-1,3 7 1,3 0 0,0 2-1,5 3 0,-3 2 0,6 1 1,0-2-2,0 0 2,8-2-2,-3 0 1,5 0 0,5-3 0,3-1 1,1 0-2,4 0 2,0 0-1,1-1 0,3-1 0,0 0 0,-4 2 0,4-1 0,-2 5 0,-2 0 0,4 4 0,2-4 0,2 0 0,4 4 0,-2-2 0,3 5 1,1 1-1,3 4 1,-5-3 0,2 11 0,2 3-1,-1 4 0,-1 3 1,5 1-1,1 2 0,-3 0 0,9-4 1,3 1-1,-2-5 0,6 6 1,2-6-1,-4 2 0,8 8 1,-4-2-1,7 7 0,3-2 1,-3 5-1,1-1 0,2-2 0,-1 1 0,-1-3 1,0 1-1,-3 3 1,1 2 0,0 5 0,-8 2 1,0 7 0,-2 2-1,-2 5 1,-2 1 0,2-3-2,-2-3 1,1-1-1,5-1 0,1 0 0,7-1 1,-2 1-1,-4 4 0,4 1 0,-4 4 0,-4 1 1,5 3-1,-8-4 0,3-7 0,-6-2 1,6-1-1,-6-3 0,6-2 0,0 4 1,-3 0-1,-3 5 0,-2 3 0,-1-1 0,5 1 0,-2-1 0,0-5 0,5-2 0,4-3 0,5-8 1,0 1-1,2 6 0,-4 2 0,-4 3 0,-2 11 0,-4 1 0,-4 0 0,2 6 0,-3 0 0,-1-6 0,1 1 0,3-7 0,6-1 0,2-1 0,-2 1 0,-2-1 0,6 5-1,-6-3 1,4 4 0,0 3 0,-4 1 0,2 0 0,4-2 0,-2 0 0,6 1 1,2-7-1,-2-1-1,9 1 1,-7 1 0,5 1 0,-7 0 0,2 5 0,-8 3 0,4 4 0,-10-1 0,6 7 0,-6 0 0,4-6 0,6-2 0,0-4 0,3-4 0,5-3 0,3-1 0,5 1 0,-3 1 0,-2 4 0,-7 4 0,6 2 0,-12 4 0,1 2 0,-4 0 0,1-2 0,-2-2 0,4-4 0,-3-4 0,1-4 0,4 1 0,-2-5 0,2 1 0,-2 3 0,-4 0 0,2 1 0,-2 3 0,8 2 0,-6-3 0,6 1 0,-6-6 0,7-1 0,-3-6 0,0-4-1,4 1 1,-6-5-1,-2 1 0,0-5 1,-2 4-1,-2 0 0,-4 4 0,-3 2 0,3-8 1,-6 8 0,5-8-1,-3 2 1,0-6 0,5-7 0,1-2 0,0-10 0,6 2 0,2-2 0,-4 4 0,0 2 1,-2-2-1,-3 9 0,-9 1 0,6 5 0,-5 4 0,-4-3 0,-5 1 0,5 2 0,0-2 0,-2 1 0,-3-5 0,7 1 0,2 1 1,-7-2-1,1 3 0,0-3 0,2 6 0,-5-4 0,3 7 1,0 1-2,-4-4 2,5 0-1,-3 0 0,8 0 0,1-3 0,-1-5 0,9 6 0,-2-3 0,1-3 0,-3 5 0,4 3 0,-4 2 1,-3 0-1,1-2 0,-3 4 0,5-6 0,-1 3-1,5-7 1,-2 2 0,4-1 0,2-5 0,2 5 0,0-3 0,-4 2 0,4 5 0,0-1 0,0 2 0,4-2 0,-4 5 0,6 1 0,-2-2-1,0 0 1,7 2 0,-5 7 1,6-7-2,-3 6 1,-5 2 0,-2 2 0,-4 3 0,0 2 1,-6 3-1,3-1 0,1 2 0,-4-1 0,-2-1 0,8-4 0,0 3 1,2-7-2,0 7 1,4-3-1,-6 1 2,4 3-2,-4 10 2,-4-6-2,6 8 1,-5-2 0,-1 2 0,4 0 1,-4 1-1,0-1 1,-1-4-1,-1 10 1,0-6-2,-2 5 2,-1-5-2,-5 10 1,9-5-1,-9 1 1,7-1 0,-1-3 0,0 2 0,2-2 0,-1-3 0,1 5 0,-2-4 0,1 4 0,-1-3 0,-3 9 0,-1 1 0,-1 4 0,1 1 0,4-1 0,-5 4 0,9 0 0,-5 0 0,1-4 0,-4 1 0,5 3 0,-3-2 0,-5 2 0,-5 4 0,-3-4 0,0 2 0,0 7 0,-4-1 0,2-2 0,-6 8 0,2-3 0,-1 3 0,1-3 0,0 7 0,-6-3 0,6 2 1,-6 3-1,-1-3 0,1 2 0,-3 1 0,-1-1 0,-3-4 0,5 3 0,-2-5 1,1 1-1,3 1 0,-1-5 0,3 1 1,-2 3-1,0-1 0,-3-1 0,-1 2-1,1 1 2,-9-5-2,7 3 1,-2-5-1,-5-4 1,1-6 0,6-4 0,-5 2 0,-9-19 0,23 22 0,-23-22 0,22 9 0,-22-9 0,19 10 0,-19-10 0,19 6 0,-19-6 0,0 0-1,20-6 1,-20 6 0,23-16 1,-23 16-1,29-25 0,-10 12 0,4-4 0,8-1 1,-4 1-1,8 0 0,-2 1 0,1-1 0,5-2 0,-2 0-1,3 1 1,-1-1 0,-3 0 0,3 7 1,-2-9-1,1 8 1,-3-1-1,6 5 1,-5-3-1,7 5 1,-5-1-1,1-4 0,0 7 0,7-7 0,-2 4 0,-3-5 0,7 7 0,1-5 0,-3 5 0,2 2 0,0 4 0,5-2 0,-3 2 0,0 8 0,2-2 0,-2 3 0,-1-1 0,-1 7 0,2-3 0,-4 1-1,1 3 1,-3-5 0,-1 6-1,1-3 1,-5 7-1,5-2 1,0 4 0,-3-2 0,-1 6-1,3 2 2,-1-2-1,5 0 0,-3 0 0,-1 0 0,-3 2-1,8-2 2,-1-1-1,-3-1 0,2 2-1,-3 6 2,1-6-1,-1 4 0,-3 1 0,1 1 0,-2-2 0,1-1 0,-1 3 0,-5-4 0,3-2 0,-4-2 0,4 2 0,-6-4 0,-1 2 0,-1 0 0,-5 2 0,1 0 0,-2 1 0,0 3 1,0-2-1,4 0 1,-2-2-1,2 5 1,4-8 0,-4 2-1,8 5 1,-2-2-1,0 4 1,-6-1-1,0 5 0,2-3 1,-12 13-1,4-7 1,-3 0-1,-3 1-1,2-1-2,-5-19-6,15 21-23,-27-42-7,21 8-6,-19-25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2597E-7" units="1/dev"/>
        </inkml:channelProperties>
      </inkml:inkSource>
      <inkml:timestamp xml:id="ts0" timeString="2011-06-07T21:15:24.81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2500 1624 17,'33'0'20,"-16"-2"-2,-17 2-3,41 10 0,-41-10-2,35 0 0,-35 0 1,32-8 0,-20-17 0,21 27-1,-12-25-1,18 15-4,-6-13-2,13 8-3,-8-5-1,11 7 0,-3-4-1,8-1 0,-4 1 1,4-1-1,2-7 0,-2-2 0,10-7 1,-6-3-1,-2-1 0,-4-1 0,0 1-1,0 3 1,-3 2-1,-5 6 1,-3 2-1,-3 8 1,-5-3-1,-2 3 1,0-6-1,-4 2 1,0-4-1,-2-2 1,2-4-1,2-2 1,2-5 0,-4 5-1,2-4 0,-2 6 0,0 1 0,-4 1 1,0 2-1,-1-2 0,-7-4 0,2 2 0,5 0 0,-13-1-1,-9 30-7,10-29-27,-10 29-7,-17 7 1,-7 15-3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2597E-7" units="1/dev"/>
        </inkml:channelProperties>
      </inkml:inkSource>
      <inkml:timestamp xml:id="ts0" timeString="2011-06-07T21:19:03.931"/>
    </inkml:context>
    <inkml:brush xml:id="br0">
      <inkml:brushProperty name="width" value="0.15875" units="cm"/>
      <inkml:brushProperty name="height" value="0.15875" units="cm"/>
      <inkml:brushProperty name="fitToCurve" value="1"/>
    </inkml:brush>
  </inkml:definitions>
  <inkml:traceGroup>
    <inkml:annotationXML>
      <emma:emma xmlns:emma="http://www.w3.org/2003/04/emma" version="1.0">
        <emma:interpretation id="{05093BC2-E985-4A67-ADE4-C4D677DAB2A0}" emma:medium="tactile" emma:mode="ink">
          <msink:context xmlns:msink="http://schemas.microsoft.com/ink/2010/main" type="inkDrawing" rotatedBoundingBox="10693,15895 22442,15776 22449,16519 10700,16638" shapeName="Other">
            <msink:destinationLink direction="with" ref="{44A3E8DB-D914-4B29-8118-6D0134F8372D}"/>
          </msink:context>
        </emma:interpretation>
      </emma:emma>
    </inkml:annotationXML>
    <inkml:trace contextRef="#ctx0" brushRef="#br0">0 548 37,'0'0'23,"0"0"-2,22-21-2,-22 21-7,0 0-2,25-8-1,-25 8-2,0 0 0,21-21 0,-21 21-1,25-8 0,0 4 0,-25 4-2,43-19-1,-16 6 0,4 5-1,-2-4 1,11 7-1,-5-9 0,2 4 0,0-1-1,1-1 1,1 3-1,3-1 1,-5-3-1,8 1 0,-7 3 1,7 1-1,-1-2 0,1 1 0,3-1-1,-2-1 1,3-1 0,3-1-1,0-7 1,-4 5-1,4 2 1,5-1-1,-5 4 0,4 3 1,2-1-1,2 4 0,-2 4 0,-2 0 0,0 4 1,4 0-1,-12 2 0,8 3 0,-10-3 1,1 4-1,-1-1 0,-3-1 0,3 0 0,-5-3 0,3 5 1,-3 0-1,-3-1 0,3 1 1,-2-1-1,-1 5 0,-1-1 0,-2 3 1,11 1-1,-5 0 0,-1 3 1,7-1-1,-7 0 0,7 2 0,-1 0 1,-3 0-1,1 1 0,4-1 1,1-2-1,-5 2 0,5-2 0,-3 2 0,0 1 0,1-1 1,-3-4-1,6 4 0,-1-4 0,-1 3 0,2-7 0,2 1 0,-1-1 1,3-5-1,2-4 0,2 3 0,-2-3 0,8-4 0,0-2 1,5-4-1,-5 3 0,7-3 0,-1-2 0,1 2 0,-1-5 0,-6 3 1,5-5-1,-7 1 0,4-5 0,-2 1 1,0-1-1,5-6 0,-5 4 0,7-6 0,-3 4 0,7-4 0,3 2 1,3 0-1,0-2 0,0 0 0,4 0 0,-2 2 0,3-2 0,2-4 0,-4 6 0,3-4 0,0 2 0,-1 0 0,11-4 0,4-2 1,5 2-2,-2 5 2,3-1-2,-5 5 1,2 7-1,3-3 2,-9 7-2,-5-1 1,-6 6 0,4-3-1,-4-1 1,6 4 0,-3-4 0,3 3 0,-6 3 0,6 0 0,-6 0 0,2 4 0,-4 2 0,0 1 0,-6 3 0,0-2 1,-7 0-1,7 1 0,1-3 0,-3 6 1,2-1 0,0 9-1,4-1 1,1 4-1,-7 6 0,2-2 0,-2 4 1,1 4-2,-5-1 1,-1-5 0,-1 4 0,-3 0 0,1-1 0,3-1 0,-2 2 0,1 0 0,2-6 0,1-2 0,1-4 0,5-2 1,-1-5-1,4-6 1,0-6-1,2-6 1,0-4-1,4-1 0,0-7 0,-2-1 0,-4 0 1,4 0-2,-6-6 2,2 0-2,-2 7 1,-7-3 0,-3 2 0,-1 2 0,0 1 0,-7-1 0,-7 8 0,-1 1 0,-15 2 0,5 2 0,-18 2 0,4 6 0,-8 0 0,-8 0 0,-15-4 0,25 13 0,-25-13 0,22 12 1,-22-12-1,0 0 0,17 11 0,-17-11 0,0 0 0,0 0 0,0 0 0,0 0 0,0 0 0,0 0 0,0 0-2,0 0-1,0 0-8,0 0-25,-23-7-7,0-14 1,-2-6-3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2597E-7" units="1/dev"/>
        </inkml:channelProperties>
      </inkml:inkSource>
      <inkml:timestamp xml:id="ts0" timeString="2011-06-07T21:19:03.933"/>
    </inkml:context>
    <inkml:brush xml:id="br0">
      <inkml:brushProperty name="width" value="0.15875" units="cm"/>
      <inkml:brushProperty name="height" value="0.15875" units="cm"/>
      <inkml:brushProperty name="fitToCurve" value="1"/>
    </inkml:brush>
  </inkml:definitions>
  <inkml:traceGroup>
    <inkml:annotationXML>
      <emma:emma xmlns:emma="http://www.w3.org/2003/04/emma" version="1.0">
        <emma:interpretation id="{44A3E8DB-D914-4B29-8118-6D0134F8372D}" emma:medium="tactile" emma:mode="ink">
          <msink:context xmlns:msink="http://schemas.microsoft.com/ink/2010/main" type="inkDrawing" rotatedBoundingBox="17238,15755 17939,13676 18354,13816 17653,15895" semanticType="callout" shapeName="Other">
            <msink:sourceLink direction="with" ref="{05093BC2-E985-4A67-ADE4-C4D677DAB2A0}"/>
            <msink:sourceLink direction="with" ref="{602E4FC5-B964-419E-A7F4-E9D8C6236B87}"/>
          </msink:context>
        </emma:interpretation>
      </emma:emma>
    </inkml:annotationXML>
    <inkml:trace contextRef="#ctx0" brushRef="#br0">253 2196 61,'-20'-10'31,"20"10"-5,-15-9-5,-6-7-11,21 16-3,-24-9-3,24 9 1,-25-24-3,25 24 2,-25-32-1,10 15 0,-5-12 1,5 4-1,-4-8 0,5 4-1,1-5 0,-1-1 0,5-11-1,7 0-1,-4-8 1,14-8-1,-3-1 1,5 3-1,2-5 0,5 9 0,-2 4 1,5 6-1,-3 10 1,6 5-1,6 2 0,4 0 1,6-3-1,1-1 0,10-9 1,-1 0 0,5-7 0,0 0 0,-8 0 0,-1 5 1,-7-2-1,-1 4 1,-10 1-1,2 1 1,-16 2-1,3-3 0,-7-7 0,-5 2-1,2-10 1,-12 1-1,2-1 1,-7 0-1,1-1 1,-1 5-1,-5 6 0,1 3 0,1 7 1,1 11-1,-1 4 0,4 3 0,10 18 0,-15-17 0,15 17 0,0 0 0,0 0-1,0 0-4,-4 23-8,4-23-25,-9 46-3,1-13-1,2 1-1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2597E-7" units="1/dev"/>
        </inkml:channelProperties>
      </inkml:inkSource>
      <inkml:timestamp xml:id="ts0" timeString="2011-06-15T19:13:13.025"/>
    </inkml:context>
    <inkml:brush xml:id="br0">
      <inkml:brushProperty name="width" value="0.15875" units="cm"/>
      <inkml:brushProperty name="height" value="0.15875" units="cm"/>
      <inkml:brushProperty name="fitToCurve" value="1"/>
    </inkml:brush>
  </inkml:definitions>
  <inkml:trace contextRef="#ctx0" brushRef="#br0">485 2196 61,'20'-10'31,"-20"10"-5,15-9-5,6-7-11,-21 16-3,24-9-3,-24 9 1,25-24-3,-25 24 2,25-32-1,-10 15 0,5-12 1,-5 4-1,4-8 0,-5 4-1,-1-5 0,1-1 0,-5-11-1,-7 0-1,4-8 1,-14-8-1,3-1 1,-5 3-1,-2-5 0,-5 9 0,2 4 1,-5 6-1,3 10 1,-6 5-1,-6 2 0,-4 0 1,-6-3-1,-1-1 0,-10-9 1,1 0 0,-5-7 0,0 0 0,8 0 0,1 5 1,7-2-1,1 4 1,10 1-1,-2 1 1,16 2-1,-3-3 0,7-7 0,5 2-1,-2-10 1,12 1-1,-2-1 1,7 0-1,-1-1 1,1 5-1,5 6 0,-1 3 0,-1 7 1,-1 11-1,1 4 0,-4 3 0,-10 18 0,15-17 0,-15 17 0,0 0 0,0 0-1,0 0-4,4 23-8,-4-23-25,9 46-3,-1-13-1,-2 1-1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2597E-7" units="1/dev"/>
        </inkml:channelProperties>
      </inkml:inkSource>
      <inkml:timestamp xml:id="ts0" timeString="2011-06-07T21:19:03.93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02E4FC5-B964-419E-A7F4-E9D8C6236B87}" emma:medium="tactile" emma:mode="ink">
          <msink:context xmlns:msink="http://schemas.microsoft.com/ink/2010/main" type="inkDrawing" rotatedBoundingBox="9722,13774 23042,12815 23324,16720 10003,17679" semanticType="enclosure" shapeName="Other">
            <msink:destinationLink direction="with" ref="{44A3E8DB-D914-4B29-8118-6D0134F8372D}"/>
          </msink:context>
        </emma:interpretation>
      </emma:emma>
    </inkml:annotationXML>
    <inkml:trace contextRef="#ctx0" brushRef="#br0">3865 3842 31,'0'0'19,"-24"-21"-2,24 21 1,0 0-4,0 0-2,-31-27-3,31 27-2,-21-12-2,21 12 0,-31-13-2,31 13 0,-38-19-1,22 7 1,-9-3-1,4 3 1,-6-5-1,6 3 1,-6-3-1,0 4 0,-6-6 0,4 3 0,-4-1-1,2-4 0,-2 1 1,0 5-2,-3 2 1,-3 3-1,4 2 1,-1 3 0,1 1 0,-2 2-1,-1-2 1,5 2 0,-4-6 0,8 1-1,-2-5 1,0 1-1,2-1 1,-1 2-1,1-1 1,0 1 0,-4 5 0,2 5 0,-2-2-1,-2 2 1,3 2 0,-1-1 0,-8 1-1,5 2 0,-3 2 0,0 0 1,1-2-1,-5 3 0,1 1 0,-3 0 0,5-3 0,-3 5 1,-1-4-1,-2 0 0,-3-1 1,3 1-1,0 0 1,1 0-1,-3-2 1,2 3-1,3-3 1,1 2 0,-1 0-1,-1-3 1,-3 1-1,7 2 0,-6 0 1,3-2-1,-3 1 0,1 5 0,5-4 1,-5 3-1,3 3 0,-2-1 0,-3 1 0,-1-2 1,5-1-1,-5 1 0,4-4 0,1-3 1,3-1-1,-3-2 0,-1 0 0,5 0 1,-5-2-1,-1 4 0,1-2 0,0 2 0,-1 2 0,3-2 0,-3-2 0,1-2 0,3-2 0,3-5 0,-3-1 0,3-3 0,3-5 0,-4 1 0,5-2 0,3-4 0,2-2 0,0 2 0,4 2 0,5-1-1,1-3 1,4 0 0,7 0-1,0 0 1,4 0 0,2-1-1,6-3 1,4-2 0,0-2 0,5 1 0,1 1 0,1 2 0,1 0 0,-1 4 0,2 2 0,-1 0 0,3 4 0,2-2 0,1-4 1,1-2-1,2-6 0,8-5 0,-2-6-1,3 1 2,3 1-2,-8 0 2,4 3-2,3 3 2,-7 3-1,-2 14 1,-1 2-1,-1 5 0,2-1 0,0 3 0,6-2 0,1 1 0,3-3 0,4-1 0,3 0 1,-4 1-2,7 3 2,-1 3-1,2 0-1,1 10 1,-3-2 1,0 4-1,3-4 0,-3 0 0,2-6 0,0-1 0,5-5 1,-5 1-1,6-5 0,-2 5 0,0 1 0,2 2 0,2 3 1,-2 1-1,2 2 0,0 0 0,-2 0 0,2 0 1,0-4-1,2 6 0,0-2 0,-4 2 0,4-2 0,-6 2 0,2 0 0,2 2 1,-9 4-1,-1 0 0,0-4 0,-1 2 1,-5 0-1,5-3 0,-3 3 0,-1 0 0,-1 0 0,5 0 0,-9 2-1,5 1 1,-3 1 0,1 0 1,2-1-1,-1-3 0,3 2 0,-1-4 0,3-4 0,1 0 0,2 0 0,0 4 0,-5 2 0,3 4 0,-3 3 0,3 3 1,-2 1-1,-1-2 0,-3 1 0,-1-3 0,4 1 0,-3-6 0,-1-2 0,-3-3 0,1 1 0,2 0 0,-1 2 0,-5 2 0,0 2 0,-2 3 0,2-3 0,-2 1 0,1 1 0,-3-4 0,2 0 0,-4-1 1,4-1-1,4 2 0,-2 2 0,5-1 0,1 5 0,-2 1 0,-1 1 1,7 1-1,-1-1 0,3-1 1,5 0-1,-6-3 1,5-2 0,-1 1 0,2-5-1,0 2 0,-2-2 0,1 4 0,-9-5 0,7 5 1,-7-8-1,5 4 0,-3-4 0,-1-8 0,5 4-1,-2-5 1,3-1-1,-7 1 1,7-1-1,1-2 1,-4 3-1,-1 1 1,-3 0 0,3 3 0,-1-3 0,-1-2 0,5-3 0,-3 1 0,-1 1 0,2 1 0,5-1 0,-9-1 1,1 6-1,-3 1 0,1 1 0,-4-2 0,1 2 0,1-2 0,-2 1 0,3-1 0,3-2-1,-2-1 1,-1 5 1,-5-2-1,2 0 0,-6 4 0,2-2 0,-8 1 0,-2-3 0,-2-2 0,-19 8 1,35-15-1,-35 15 0,25-19 0,-25 19 0,20-16 0,-20 16 0,9-17 1,-9 17-1,10-29 0,-2 10 0,-1-6 0,5-2 0,-1-8 0,1 1 0,5-1 0,-1-5 0,1 1 0,-3-1 0,1-2 0,-5-4 0,-2 5 0,-1-1 0,1 2 0,-6 3 0,2 2 0,5 3 0,-5-1 0,0 2 0,4 3 0,0 1 0,1 0 0,7-4 0,-3 0 1,5-1-2,1 3 2,2 2-1,2 2 0,1 0 0,3 4 1,-4 5-2,0 3 1,8-2 0,-6 5 0,4-2 0,0-5 0,0-4 0,5 0 0,1-4 0,0-4 0,-4 0 0,0 4 0,-6 2 0,-4 2 0,-21 21 0,27-25 0,-27 25 0,0 0 0,16-17 0,-16 17 0,0 0 1,11-21-1,-11 21 0,8-27 0,-8 27 0,4-33 1,-4 16-1,-4-4 0,2-3 0,0 3 0,2-6 0,-2 0 0,0-5 0,-2-3 0,2-1 0,-1-1 0,-5-3 0,2-4 0,0 5 0,0 1 0,1-1 0,1 1-1,2-4 1,4-1 0,4 5 0,-1 1 1,1-1-1,6 5 0,-1 1 0,1 5 1,1 6-1,5 3 1,-18 18-1,31-31 0,-10 22 0,2-1-1,2 3 1,4-1 0,2-2 0,2 1 0,0-5 0,5 1 0,3-3 0,3 1 0,-5 3-1,1-1 1,-1 7 0,-4 4 0,1 6 0,-3 2 0,-2 2 0,0-1 0,0 3 0,2-6 1,-2 0-1,1 1 0,1 3-1,0 0 1,0 5 0,-2 3 1,-4 9-1,4 0-1,-2 3 1,-2-1-1,-2 2 1,4-6-1,2-2 1,-12 4-1,12 2 1,-2-2 0,-4 6 0,0 2 0,-4 9 0,2 2 1,-11 8-1,11-4 0,-15 0 0,9 6 0,-11-4 0,2 2 1,-6-4-1,-2 4 0,0 0 0,-8-1 0,-2 3 0,-7 6 0,5-4 0,-7-1 0,2 3 0,-6-2 1,3-2-1,1-3-1,-4-1 1,0-9 0,5-1 0,1 2 0,-2-7 0,-1-2 0,-3-3 0,-4 1 0,2 0 0,-4 0 0,2-1 0,-4-1 0,0 0 0,2-2 0,0 0 0,2 4 0,0-4 1,-2 1-2,4 3 1,-2-8 0,4 2 0,0-2 0,7-7 0,16-16 0,-25 27 0,25-27 0,-6 21 0,6-21 0,2 23 0,-2-23 0,10 27 0,-10-27 0,19 28 0,-19-28 0,35 27 0,-14-15 0,2-4 0,1-3 0,1 3 0,0-2 0,-2-2 0,-2-4 0,2 0 0,-5-2 0,3-2 0,-2 2 0,3-4 0,1 0 0,0-1 0,0-1 0,2 2 0,0-3 1,4-5-1,-2 3 0,2-3 0,4 1 0,2-3 0,1 3 0,3-6-1,0 5 1,1-3 0,1 2 0,1 1 0,3 1 0,-5-3 0,3 7 0,-1-3 0,6 1 0,-1 1 0,-3 0 0,4 5 0,-5 1 0,3 2 0,4 0 0,-9 6 0,-2-2 0,-5 2-1,5 1 2,-2-3-1,-5 2 0,1 0 0,-2 2 0,0-2 0,2 3 0,-2 1 0,-4 2 0,2 7 0,7-2 0,-8 3 0,8-3 0,-3 4 0,0-2 0,-2 1 0,5 7 0,-1-10 0,-2 2 0,-2 5 0,-2-5 0,-4-4 0,0 3 0,-2-3 0,-2-3 0,-3-3 0,5 1 0,-2-2 0,2 0 0,-3-3 0,1 1 0,2 6 0,0-2 0,-3 1 0,1 1 0,-4-1 0,4 5 0,-1-1 0,7-5 0,-2-2 0,-2-4 0,2 0 0,4-2 1,-2-8-1,6-2 0,-4 5 0,-4-1 0,4 4 0,-6-2 0,6 2 0,-2-2 0,4-1 0,-6 3 0,6-4 0,0-4 0,2-3 0,3-3 0,1-1 0,0 0 0,5 0 0,-3 3-1,-4-1 1,5-3 0,-3 5 0,-4-1 0,1 1 0,-3-2 0,6 3 0,-4-1 0,3 1 0,1 1 0,2 1 0,-4 0 0,1 3 0,3 7 0,1-8 0,1 2 0,-1 4 0,1-2 0,0 1 0,1-1 0,2 2 0,1 2 0,-5 8 0,1-3 0,-2 3 0,-3 7 0,3 5 0,-6 1 0,-2-4 0,5 4 0,-1-4 0,0 1-1,-2-5 1,-1 1 0,3-7 0,-8 1 0,0-2 0,-4 0 0,1 3 0,-3 1 0,-2 3 0,6 1 0,-2-1 0,-1 3 0,1-3 0,-2 2 0,2-3 0,0 1 0,-3 1 0,1 1 0,-2 4 0,4 4 0,-1-1 0,-5 5 0,2 1 1,2 7-1,1 0 1,1-1-2,-8-1 2,9-1-2,-5 1 2,2 0-1,-2 0 0,-1-5-1,-11 5 1,-5 0 1,-2-1-1,-2-3 0,-3 4 0,-5-6 0,-2 4 0,-1-8 1,-3-2-1,1 2 0,5 2 0,-9-4 0,2 2 0,-3 0 0,-3-2 0,-8 0 1,-7 0-1,-3-3 0,-11-5 0,2 6 0,-8 1 0,-8 1 0,-1 6 0,3-2 0,-2 0 0,-5 0 1,-2-2-1,-1-6 0,-3-4 0,6-3 0,-5-4 0,-3-2 0,4 0 0,-4-1 0,5 3 0,5-2 0,-3 6 0,7-7 0,-5 5 0,1-4 0,7-2 1,-6-6-1,1-2 0,5 1 0,-4-3 0,-1 0 0,5-1 0,-2 5 1,1-2-1,-1 4-1,0 4 1,-2-4 0,1 2 1,1-2-1,0-6 0,3 3 0,7-3 0,-2-2 0,1 1 0,1-1 0,-2 2 0,6 3 0,-2-1 0,6 2 1,-2 2-1,1-2 0,3-3 0,1 1 0,-3-8 0,-2 1 0,1 1 0,-1-3 0,4 3 0,-5 1 0,-5 3 0,2-1 0,-2 9 0,-2-4 0,-2 0 0,2 2 0,-4-6 0,2 4 0,-1-3 0,-3 3 0,2-4 0,-4 3 0,3-3 1,1 0-1,-6-1 0,-2 3 0,5-2 0,-7-2 0,7 3 0,-11 3 0,3-4 0,-3 1 0,5-1 0,-3 2 0,5 0 0,-5 4 0,3 2 0,-3 2 0,7 4 0,-3 4 0,1-3 0,-1 7 0,-1-5 0,-3-1 1,3 2-1,-1-6 0,-1-1 0,-1 1 0,1-2 0,-1 4 0,3-4 0,-3 2 0,3 2 0,5-1 0,-5 3 0,-1 2 0,5 1 0,1-1 0,-4 1 0,3 5 0,1-3-1,2 4 2,0-1-2,4 7 2,-3 0-1,-3 6 0,8-6 0,2 0 0,0 0 0,-2-2 0,8-4 0,-3-1-1,7-1 1,-2-3 0,5-3 0,-3 3 0,7-3 0,-5 1 0,3 2 0,-2 3 0,3-4 0,-3 1 0,-1 1 0,-3-5 0,-1 2 0,-2-1 0,-4 1 0,-6 1 0,-4-1 0,-2 4-1,-1-3 2,-3 4-2,0-1 2,-1-1-1,5-1 1,2-3-1,8-3 0,4-2 1,2-2-1,2 0 0,-1-4 0,7-4 0,-3 0-1,5 1 1,-3-5 0,8 0 0,-3-1-1,3-4 2,0-3-2,0 1 1,2-4 1,-2 2-1,1 3 0,-3-3 0,0 4 0,2 1 0,-2 3 1,3 1-1,3 6 0,2 4-1,5 6-2,-5-14-9,27 8-24,0 0-5,-19 8 0,19-8-2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2597E-7" units="1/dev"/>
        </inkml:channelProperties>
      </inkml:inkSource>
      <inkml:timestamp xml:id="ts0" timeString="2011-06-07T21:19:03.94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FC78F51-EC64-4779-9EA9-BFB8906777A5}" emma:medium="tactile" emma:mode="ink">
          <msink:context xmlns:msink="http://schemas.microsoft.com/ink/2010/main" type="inkDrawing" rotatedBoundingBox="8932,13293 23901,12152 24273,17041 9304,18181" semanticType="enclosure" shapeName="Other"/>
        </emma:interpretation>
      </emma:emma>
    </inkml:annotationXML>
    <inkml:trace contextRef="#ctx0" brushRef="#br0">284 3354 40,'8'-28'31,"-8"8"-3,0 20-4,4-36-6,-4 36-7,12-35-4,-12 35 1,15-40-1,0 23-1,-1-10-2,9 0 0,-2-6-1,14 0-1,-2-5 1,7-1-1,5-5 0,5 4 0,-2 0-1,3 3 0,1 1 1,-4 5-1,2 0 0,-2 6 0,-7 2-1,5 2 1,-5 0-1,5 1 1,-5 3-1,-3 6 0,3-3 0,1 3 0,3 3 1,-7 0-1,5-1 0,3 7 0,1-4 0,1 0 0,4 2 1,2 1-1,0-1 0,4 0 0,-4 0 1,2 2-1,-4-2 0,2 2 0,-2-2 0,-1 3 0,-1-3 1,-2-4-1,2 4 0,4-4 1,0 1-1,-2-1 0,1 2 0,-1 4 1,0 2-1,0 6 0,2 0 0,-4-2 0,0 2 0,6-5 0,0 1 0,2-4 0,2 2 0,-2-3 0,-2 1 0,6 2 0,-6 2 0,-6 3 0,0 5 0,-3 0 0,1 1 1,-2-3-2,2-4 1,3-4 0,-3-6 0,0 0 0,2-2 0,2 3 0,-5-3 0,1 2 0,-2 4 0,1 2 0,-1 2 0,2 0 0,1 4 0,3 0 0,-4-2 0,2 1 0,-3 1 0,1 0 0,2-2 0,-8 0 0,5-3 0,-7 1 0,5 4 0,-7-2 0,3 0 0,-2 5 0,3-5 0,4 6 1,-5 0-1,-2 5 0,3-4 0,0 1 0,5-4 0,-5 1 0,5-3 0,-1 0 0,0-2 0,3-1 0,-3 1 0,6 2 1,-4 4-1,4-3 0,1 3 0,-3 0 0,-4-1 0,6-1 0,-2 0 0,-3-6 0,-1 3 1,-5-3-1,-3 6 0,1-4 0,-2 0 0,-5 1 0,-1 1 0,0-2 0,-2-2 0,2 0 0,-2-4 0,0-2 0,0-4 0,2 3 1,0-7-1,-2 1 0,-2-3 0,9 3 1,-9-3-1,4 3 0,4 1 0,2-5 0,-5 1 0,5 3 0,4-7 0,-3-1 0,5 2 0,-1-2 0,-1 1 1,-3-1-2,-1 2 1,0 1 0,-4 1 0,-4 0 0,1 1 0,-4 1 0,-1-3 1,-2 1-1,-2 0 0,4-5 0,-4 1 0,1-4 0,5-4 0,-4 2 0,2-2 0,2-2 0,0-3 0,0 1 0,-2 6 0,0 0 1,-4 2-1,5 2 1,-3-2-1,-2 4 0,2-1 0,0 5 0,0-10 1,3 2-2,1 0 1,-8-2 0,4 2 0,2 2 0,-4-2 0,-1 5 0,-5 1 0,4 4 0,-19 13 0,26-27 0,-26 27 0,29-27 0,-29 27 0,25-31 0,-14 8 0,1 4 0,-1-4 1,3 0-1,-8 1 0,-1-3 0,-1-1 0,-4 1 0,4 3 0,-8 1 1,2-2-1,-3 0 0,-3 0 0,6-4 0,-4-2 0,4 1 0,-4-3 0,6-4 0,0 1 0,0-5 0,0 3 0,2 1 0,2-1 0,-4 3-1,4 0 1,2 4 0,2-3 0,1 1-1,7-2 1,-7 1 1,7-3-1,3-5 1,2 1 0,-1-3 0,5 0-1,-2-3 1,2 1-1,6-2 0,-8 0 0,4 4 0,6 3 0,-6 1 0,2 5 0,2 0 0,2 1 0,-2-3 0,-1 10 0,11-2-1,-6 2 2,-1 0-1,5 10 0,-6 0-1,0 3 1,3 6 0,-1 1 0,2 1 0,-2 2 0,1 2-1,-3-4 1,6 2 0,-1-2 0,-3 0 0,2 2 0,-1 4 0,-1-4 0,0 8 0,-2-2 0,2 2 0,-3-2 0,5 3 1,-2-5-1,3-2 0,1 0 0,5-2 0,-5-2 0,4 1 0,-1-1 0,-5 6 0,1 2 0,-7 7 0,4 1 0,-6-1 0,0 4 0,2 1 0,0-3 1,3 1-1,-3-3 0,2-3 0,-2 5 0,0-1 0,0 1 0,-4 5 0,-2 1 0,-2 2 0,-2 6 0,-1-6 0,1 0 0,-4 0 0,1 2 0,1-1 0,2-1-1,-3 2 1,5 2 0,-6 0 0,4 2 0,-3 2 0,-3 1 0,4 5 0,-7-2 0,2 1-1,1 1 1,0-3-1,-5 1 1,0 2-2,3 1 2,3-1-1,-7-1 1,1 3 1,-4-1-2,-6 7 2,0 1-1,-6-2 0,2 0 0,-6 7 0,1-5 0,1 0 1,-2 0-1,3-7 0,1-3 0,0-1 0,-2-4 0,1-2 0,1 0 0,-4-2 0,4 1 0,-1 5 0,1-2 0,4-4 0,-6 2 0,4-2 0,6-4 0,-2-21 0,-5 29 0,5-29 0,-2 23 0,2-23 0,-6 29 0,2-12 0,0 6 0,-2 2 0,2 0 0,-3 10 0,-3-8 0,4 1 0,-1-5 0,-1 2 0,8-3 0,-2-3-1,4-2 2,-2-17-2,0 27 2,0-27-2,6 29 1,-6-29-1,4 25 1,-4-25 0,5 21 0,-5-21 0,0 0 0,0 0 0,23 15 0,-23-15 0,0 0 0,20 2 0,-20-2 0,0 0 0,23-4 0,-23 4 0,25-11 0,-25 11 0,31-14 0,-14 7 0,3-1 0,1 0 0,2 1 0,4-1 0,-2-4-1,4 3 2,2-3-1,4 3 0,0-1 0,-3 10 1,5-8-2,-8 8 2,6 6-1,-6-2 0,0 4 0,0-1-1,-4 5 1,8-8 0,-6 3 0,5-3 0,-1-2 0,2 0 0,4 4 0,-2 4-1,-3 3 1,1 6 0,4 0 0,-6 3 0,5 1 0,-3-4 0,0-2 0,4-1 0,-6-7 0,1 1 0,-5-3 0,2-1 0,-7 4 0,1 1 0,-2 9 0,-5 1 0,5-2 0,-6 2 0,1-2 0,-3 0 0,-13-19 0,29 25 1,-29-25-1,23 12 0,-23-12 0,25 10 0,-25-10 0,22 9 0,-22-9 0,17 16 0,-17-16 0,23 17 0,-23-17 0,31 10 0,-31-10 0,31-4 0,-14-2 0,3-6 0,-1-3 0,-4 2 0,7-3 0,-3 1 0,2-1 0,-1-1 0,7 2 0,0-3 0,3-1 0,1-4 0,6 0 0,4 0 0,-3 2 0,9-2 0,-3 6 0,2 1-1,-1 1 1,5 5 0,-8 2 0,5 3 0,-1 1-1,-2 0 1,-3 0 0,1 0 0,3 2 0,-3 1 1,3-1-1,-3 4 0,1-1 0,-5 5 0,3 2 0,-3 3 0,1 1 0,-4 3 0,3-3 0,1-3 0,0-1 0,1-2 0,1-4 0,-3-2 0,1-4 0,0 4 0,-7 0 0,5 6-1,-4-2 1,0 1 0,5-1 0,-5-2 0,6-4 0,1-7 0,7 5 0,-13-6 0,5 6 0,0 4 0,1 4 0,3 6 0,-3 7 0,-1 2 0,1 4 0,7 6 0,-7-2 0,10 4 0,-1-6 0,1 11 0,-2-1 0,6 3 1,-2 7-1,-1-1 0,3-4 0,-6 2 0,0 1 0,2-7 0,-7 3 0,3-7 0,-3-5-1,-3 2 1,-5 2 0,-2-4 0,0-2 0,-8-4 0,-2 4 0,-2-2 0,-5 2 0,3 4 1,0 0-1,-1 7 1,-1 2-1,-2 1 0,-1 1 1,-3 1-1,1-3 0,-4-1 0,-2-1 0,-3-7-1,-1-2 1,-2 4 1,2-6-1,-2-2 0,4-4 0,-8 0 0,0-2 0,-3 5 0,-1-3 0,-2 0 1,-5 2-1,-8 4 0,-2 4 0,-6 4 0,0-3 0,-4 5 0,-4 1 0,-1 5 0,-3-5 1,-7 3-1,-2 1 0,2-5 0,-10 7 0,-2-7 0,-1-5 0,-1 3 0,-4-4 0,-3-6 0,5-4-1,-1-2 1,-5-1 0,7-3 0,-1 1 0,-4-1 0,5-1 0,3-5 0,-6 1 0,1 0 1,-1-1-1,3-3 0,-3 0 0,-1-4 0,-9 4 0,3-2 0,-6 0 0,0 4 0,-4-1 0,-6 9 0,-2-1 1,3 5-1,-1-1 1,0 6-1,8 0 1,0-4-1,10 4 1,1-7-1,1 1 0,3-13 0,5 9 0,-3-9 0,0 0 0,1-4 0,-3-2 0,1 0 0,-3-8 0,3 9 0,-1-9 0,2 4 0,6-5 0,-1 5 0,-1-2 0,2 6 0,0-4 1,2 5-1,-2 2 0,2-1 0,-1-1 0,1 1 0,-4 0 0,-6-4 0,5 2 0,-5 4 0,-9-2 0,5 0 0,1 2 0,-6 1 0,5-1 0,-1 2 0,-2-2 0,3 0 0,3 0 1,3 0-1,2 0 0,3-4 0,-1-4 0,-2-2 0,2 3 0,-1-7 1,1 6-1,-4-1 0,-3 5 0,1 2 0,-3 0 0,3 4 0,0-2 0,5 1 0,-7-3 0,14-1 0,-7-5 0,5-6 0,-2 5-1,4-5 1,-2 4 0,-2-1 0,2 5 0,-2 2 0,0 0 0,1 4 0,-3-2 1,0 0-2,-2-2 1,1 2 0,1 0-1,-2-4 1,4 2 0,-5 4 0,5 0 0,0 6 0,-10-2 1,16 1-1,-17-1 0,9 4 1,-9-5-1,7 5-1,-13-2 1,9-4 0,-3 9 0,-8-3 0,7 3 0,-9 2 0,12 10 0,-9-5 0,17 5 0,-11-2-1,6-2 1,-1-6 0,3 2 0,8-1 0,-8-1 0,3 3 0,-7-3-1,-1 4 1,-3-4 0,-5 9 1,-2-5-2,-4 2 2,0-4-2,-4-3 1,10-5 0,1-3 0,5-2 0,5-2 0,3 0 0,1-4 0,6-2 0,0 2 0,0-4 0,2-1 0,0-5 0,0-1 0,0-7 0,-4 1 0,-2-2 0,2-4 0,-4 6 0,0-4 0,-1 4 0,1-3 0,4 5 0,-2-2 0,8 0 0,0-1 0,-2-3 0,5 4 0,1 0 0,2 4 0,-2-3 1,3 7-1,3-5 0,1 11 1,-1-1-1,7 0 0,0 2 0,0-3 0,3 1 0,-3-4 0,0 8 0,-3-4 0,-1 3 0,-2 3 0,-3 2-1,1 5 1,-3-1 0,2 6 0,-5-7 0,7 5 0,-8 1 0,3-5 0,-1 6 0,0-10 0,-2 7 0,-2-7-1,-1 4 1,-3-2 0,2 0 0,0 1 0,0-1 0,-2 0 0,-5 0 0,-1 2 0,0-1 0,0-1 0,-5 4 0,-7 2 0,1-5 0,-2 3 0,3-2 0,-1-2 0,5-2 0,1-4 0,9-4 0,-4 2 0,-2-2 0,8 2 0,-4 1 0,2-1 0,4 2 0,-2-6 0,-3 2 0,4-1 0,5-7 0,-6 1 0,0-6 0,2-1 0,2-3 0,-4 0 0,2-4-1,-4 2 1,4 0 0,0-5 0,6 3 0,1-6 0,7 0 0,1-3 0,8-5 0,6-1 0,0-2 0,10 4 0,3-5 0,4 3-1,5-2 1,1 4 0,6-1 0,3 1 0,3-4 0,3-1 0,3-3 0,5 0-1,2 2 2,2-2-2,-1 2 1,4 0 0,-6 4 0,7 1 0,-2 9 0,-4 1 0,-4 6 0,-1 8 0,-3-5 0,-15 22 1,23-17-1,-23 17-1,0 0-4,0 0-6,25 21-25,-25-21-5,-7 35-2,7-35-1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2597E-7" units="1/dev"/>
        </inkml:channelProperties>
      </inkml:inkSource>
      <inkml:timestamp xml:id="ts0" timeString="2011-06-07T21:19:03.94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D04051E-831E-41D1-AD38-1D0F9504C5EE}" emma:medium="tactile" emma:mode="ink">
          <msink:context xmlns:msink="http://schemas.microsoft.com/ink/2010/main" type="inkDrawing" rotatedBoundingBox="8083,12878 24286,11252 24910,17469 8707,19095" semanticType="enclosure" shapeName="Other">
            <msink:destinationLink direction="with" ref="{ED419B54-DE0A-44E8-914B-B6C1EB9A58FB}"/>
            <msink:destinationLink direction="with" ref="{5BD41CB8-DE4E-4103-9D42-EA5E875FD84E}"/>
          </msink:context>
        </emma:interpretation>
      </emma:emma>
    </inkml:annotationXML>
    <inkml:trace contextRef="#ctx0" brushRef="#br0">153 4092 11,'0'0'30,"0"0"-1,0 0-4,0 0-4,0 0-5,-15-26-1,15 26-5,6-24-3,-6 24 2,7-40-4,9 21 0,-8-14-2,13 4 1,-4-5-2,6 1 1,-1-7-1,3 3 0,0-3 0,4 0-1,-4 1 0,0 4 0,2-1 1,-2 3-2,0 6 1,8 4 0,-2-4 0,6 1 0,-7-3 0,9-2-1,0 0 1,1-3-1,-1-1 1,-4 2-1,3 3 1,1 3-1,-4 6 1,3 3-1,-5 7 1,4-5-1,1 5 0,3-3 1,-3 1-1,11 1 0,-7-1 0,3 1 0,5 3 0,-6-1 0,1-3 1,-1 5-1,0-2 0,-3-1 0,0-1 0,1-1 1,6-3-1,-3-3 0,1 2 0,2 2 0,-3-1 0,1 3 0,-3 1 0,3 1 1,-6-3-1,9 7 1,-3-7-1,6 3 1,-2-3-1,6 1 1,0 5-1,4-4 0,2 9 0,2-9 1,-3 8-1,1-2 0,4 1 0,-8-5 0,2-1 0,1-3 0,1 1 0,-2-1 0,-2-1 0,4 1 0,-6 1 0,4 3 0,-2 5 0,-6-1 0,-2 2 0,6 0 0,2-2 0,0 4 0,-4 0 0,-2-1-1,6-3 2,0 0-2,-2-2 1,-2 3 0,-8 1 0,0 2 0,1 2 0,-5 2 1,3 6-1,-7-3 0,-1 1 0,2-4 0,1 2 0,4-2 0,-5-2 0,2 4 0,-1-6 0,1 4 0,-3 1 0,1 3 0,-2 2 0,-3 0 0,5-1 0,5-1 0,-1-2 0,-1-2 0,7-4 0,-3-2 0,0-2 1,1 0-1,-1 3 0,-4 1 0,1 2 0,-4 2 0,1 3 0,-1-1 0,1 0 0,1 0 0,3-4 0,3-4 0,-5 0 0,4 0 0,-7 2 0,3 1 0,3 4 0,-10 3 0,1 4 0,3 3 0,-1-1 1,5-5-1,1 1 0,-1-4 0,5-4 0,4-2 0,-2 0 0,3 0 0,1 2 0,-6 2 0,2 4 0,2 2 0,-5 1 0,1-1 0,-6 3 0,3-3 0,-1-4 1,-1-2-2,3-4 1,-7 2 0,1-2 0,-1 0 0,-3-2 0,3 0 0,-4 1 0,-2-3 0,5-4 0,1 1 0,-1-7 0,3 1 0,3 1 0,3-3 0,-1 0 1,0-1-1,-1 3 0,-1-2 0,-7 0 0,3-1 0,-7-1 0,2 0 0,-6 1 0,0-3 0,-4 0 0,4-2 0,-4 0 0,-2 0 0,-2-2 0,-3 2 0,-3 2 0,3-2 1,-3 2-1,-3-1 0,3-4 0,-5 3 0,-1-6 0,3-2 0,-2-4 0,-3 1 0,-1 1 0,2 0 0,2 1 0,-3 1 0,1 0 0,0 0 0,7-3 0,-3 3 0,1-5 0,3-1-1,-7-1 1,7-1 0,-1-1 0,3 1 1,-7 3-1,7-6 1,-3 3-1,-3-1 1,3-1-1,2-1 1,-3-2-1,1-2 0,9-4 0,-7 2 0,6 2 0,2 2 0,2-1 0,6 1 0,2 0 0,2 4 0,-1 3 0,3 4 0,-1-3 0,1 3 0,0 2 0,-1 1 0,-1 1 0,3 2 0,5-4 0,-3 2 0,3-3 0,-1 1-1,3 0 1,-5-3-1,6 1 0,-3 0 0,-3 2 0,1 3 0,-5 3 0,9-6 1,-7 8 0,3-2-1,-3 2 1,1 4 0,3-6 0,-3 3 0,5 5 0,-4-4 0,3 4 0,-3 3 0,5 1 0,-1 1 0,0 5 0,-1 3 0,1 4 0,-2 0 0,3 2 0,-1 0 0,2 0 0,-1-1 0,-1 3 0,-5-2 0,5 6 0,-5 0 0,1 3 0,-5 3 0,1 3 0,7 0 1,-7 2-2,5-1 1,-5 5 1,3-6-1,1 2-1,1 0 2,-3 1 0,5-1 0,-7 8 0,1-4 0,-2 6 0,1 0-1,-1 9 1,-2-2 0,-4 3-1,0-1 0,-4 1 0,7 3 1,-7-7-1,4-1 0,-8-3 0,8-2 0,-7 2 1,-7 1-1,-6 3-1,1 5 2,-4 1-1,-1 9 0,3 0 0,-4 1 0,2 5 0,-3-8 0,7 2 0,3-8 0,-3 1 0,0 1 0,3-4 0,-7 1-1,1 1 0,-3 4 1,0 4-1,-4-2 1,6 6-1,-1-2 0,-1 0 1,0-6 1,-2 2-1,4-8 0,-6 4 0,-4-1 0,-2 1 0,0 0 0,-8 0 0,5-1 1,-1-5-1,0 0 0,0-11-1,5-5 1,3-22 0,1 25 0,-1-25 0,0 0 0,0 0 0,18 3 0,-18-3 0,21-3 0,-21 3 0,25-10 0,-7 4 0,5-2 0,4 1 0,6-5 0,1 1 0,9 1 0,-3-1 0,1 7 0,-2-2 0,-1 4-1,1 8 1,-8-2 0,1 3 0,1 1 0,-2 2 0,0 1 0,2-1 0,5 3 0,-5-1 0,6-1 0,-4 3 0,1 3 0,3 4 0,-4 2 0,-2 4 0,-3-4 0,-1 4 0,-5-2 0,-3-2 0,-4-2 0,-1-1 0,-16-20 0,25 21 0,-25-21 0,0 0 0,21 17 0,-21-17 0,0 0 0,0 0 0,0 0 0,0 0 0,0 0 0,19 0 0,-19 0 0,16-13 0,-16 13 0,29-24 0,-6 11 0,2-4 0,4-3 0,4 1 1,5-2-1,-1 2 0,5 0 0,5-4 0,-1-2 0,2 2 0,10-4-1,-2 0 1,10-2 0,2-4 0,-5-1-1,3 3 1,9 2 1,-3 6-1,1 2 0,-2 2 0,-3 7 0,0 6 0,-1 3 0,-3 3 0,-2 1 0,3-1 0,-3 0-1,-4-1 1,-2 2 0,-2 3 0,-6 2 0,-1 2 0,-3-1 0,-5 7 0,-1 1 0,5 3 0,-1 1 0,1 0 0,5-2 0,0 2 0,4-1 0,1 1 0,-3-2 0,-2 3 0,-4-1 0,9 0 0,-13 8 0,1-6 0,-1 4 0,-1 4 0,-3-2 0,1 2 0,0-3 0,-1 1 0,3 2 0,2 0 0,-5-2 0,5 2 0,1-4 0,-1 4-1,-8 1 2,5 1-1,-5 2 0,4 5 0,-6-1-1,0 5 2,3 0-2,1-1 1,-2-5-1,2 3 2,1-11-2,3 1 1,-2-2 0,-3 2 0,-1-4 0,-4 11 0,0 5 0,4 3 0,-10 0 0,0 4 0,-1-3 1,-5 1-1,2 2 0,-5-4 0,1-4 0,1 3 0,-5 1 0,-1-2 0,0 2 0,-9-2 1,3 7-1,-4-3 1,0 0-1,-4-2 0,-3 6 0,3 0 1,-2 2-1,0 4 0,-1-6 0,-3 0 0,6-4 0,-4-2 0,3-6 0,-1-7 0,0 7 0,-4-5 0,3 4 0,-5-3 0,0 5 0,-3-5 0,-2 1 0,1 1 0,-9-5 1,0-2-1,-4-2 0,-2 0 0,-4 2 0,-1-2 0,-11 3 0,1 1 0,-4 0 0,-2 3 0,-4-1 0,-6 4-1,-10-5 1,7 5 1,-5-1-1,-7-5 1,-2 4-1,-4-3 1,-6 5-1,-6-1 1,-1 1-1,-4 1 0,-5-1 0,3-1 0,0-1 0,-8-4 0,7-3 0,7-6 0,3-3 0,0-10 0,-1 1 0,-1-4 1,1-2-1,-1-6 0,2 6 0,-3-2 0,1 3 0,4-1 0,-7 4 0,7 3 0,6 1 0,-2 1 0,6 1 1,-2 1-1,4 4 0,-12-1 0,12 1 0,-10 2 0,3 0 0,-1 2 0,0 2 0,2-9 0,0 3 0,2 2 0,2-6 1,-2 5-1,2-7 0,-6 4 0,-2 1 0,-6-5 0,3-3 0,5-3 0,-2-3 0,0-8 0,2 0 0,6-5 1,2-1-1,0 1 0,-2-1 0,-6-1 0,0 3 0,0 0 1,-2-1-1,-3-3 0,-5 4 0,10-3 0,-2-5 0,3 5 0,-3-1 0,4 3 0,-2 3 0,4 4 0,-2 2 0,-2 6 0,0 3 0,-4-3 0,5 8 0,-9-5 0,4 5 0,4-3 0,0-1 0,6-2 0,-2 5 0,10-3 0,-4 3 0,5 1 0,5-3 0,-1 1 0,1-3 0,3 1 0,-2-3 0,1 7 0,-3-3 0,2 1 0,-3 3 0,-3 1 0,-5 1 0,0 2 0,-2-3 0,2 3 0,-4-4 0,7-1 0,-3-5 0,2 3 0,-4-3 0,5 1-1,1 0 1,-6-3 0,-4 1 0,-2-4 0,-4 0 0,2-10 0,0 0 0,2-2-1,-2-1 1,6-3 0,4-3 0,7 2 0,5-1 0,1 1 0,2 1 0,6-5 1,2 1-1,-2-1 0,8-2 0,-6-4 0,0 0 0,6-2 0,-6 0 0,-1 0 0,-1 4-1,-3 0 1,-5 3 0,6 3 0,-6 1 0,3 5 0,-3-1 0,8 1 0,0-1 0,4 2 0,0-1 0,3-5 0,5 1 0,-1-5 0,3 7 0,0-1 0,1 7 0,0-5 0,-1 2 0,1 3 0,1 3 1,1-4-2,3 2 1,-1 0 0,-2-2 0,1 5 0,-1 1 0,-3-2 0,-3 4 0,5-2 0,1 1 0,-9 5 0,1-2 0,-1 0 0,2 0 0,-2 5 0,-1-1 0,-5 4 0,0-3 0,-2 5 0,-4 1 0,2-2 0,-3 7 0,-3-7 0,-8 3 0,3 1 0,-6 0 0,-1 0 0,-5-1 0,-2 1 0,2-7 0,-6 1 0,8-3 0,0-4 1,6 2-1,-1-6 0,11-2 0,-3 0 0,2-2 0,-3-2 0,3 0 0,2-3 0,-2-1 0,-5-3 0,5-5 0,-5-1 0,-3 0 0,1-2 0,5-4 0,-9-2-1,3 4 1,3 2 0,-2-2 0,5 3 0,-2 1 0,5 0 0,-1 0-1,6-1 1,4-1 0,2 2 0,3-6 0,11 0 0,-3-2 0,7 2-1,-1 2 1,2-4 0,6 2 0,0 0 0,-4-5 0,6-1 0,2-4 0,2-3-1,5-3 1,1 1 0,3 0 0,-1-1-1,3 3 2,2 1-2,2 3 1,6-3 0,0-1 0,6-4 0,6-5 0,3 1 0,1-7 0,3-3 0,2-2 0,-1 0 0,-5-1 0,4-1 0,-5 3 0,-6 1 0,-5 2 0,-1 6 0,-2 6 0,4 5-1,-8 3-1,12 13-4,-18-26-22,24 26-9,-20-19-6,6-4-1,-10-16 0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2597E-7" units="1/dev"/>
        </inkml:channelProperties>
      </inkml:inkSource>
      <inkml:timestamp xml:id="ts0" timeString="2011-06-07T21:19:26.686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58784A4-DC1F-4EDD-9C6B-E640DFFACC1C}" emma:medium="tactile" emma:mode="ink">
          <msink:context xmlns:msink="http://schemas.microsoft.com/ink/2010/main" type="inkDrawing" rotatedBoundingBox="2720,10956 11781,10150 11807,10441 2745,11248" semanticType="enclosure" shapeName="Other">
            <msink:destinationLink direction="with" ref="{5BD41CB8-DE4E-4103-9D42-EA5E875FD84E}"/>
          </msink:context>
        </emma:interpretation>
      </emma:emma>
    </inkml:annotationXML>
    <inkml:trace contextRef="#ctx0" brushRef="#br0">0 1068 42,'24'-15'36,"-24"15"-2,40-14-8,-30-11-7,28 25-4,-7-25-8,31 16 1,2-18-3,15 10 1,16-4-2,11 1 0,13-3-2,17-3 1,8-3-1,20 0-1,14-8 1,7 5-1,16-5 0,6-1 0,9 3 0,16 3-1,11 1 1,-13 10 0,3 2-1,5 7 1,5 5 0,4 1-1,-2 2 1,-7-4 0,-4 4-1,13-5 1,0-3 0,2-5 0,-12 2 0,3 1 0,1-1 0,2 5-1,-5 3 1,-10-1-1,-6 0 1,-8 1-1,4-7 0,-6 1 1,-9-6-1,-4-4 1,-12 0-1,-7 1 1,-8 5 0,-18 0-1,-21 3 0,-17 3-2,-27 3-2,-31-11-5,-16 17-13,-51-27-21,-22 2 0,-46-19-1,-30 0 0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2597E-7" units="1/dev"/>
        </inkml:channelProperties>
      </inkml:inkSource>
      <inkml:timestamp xml:id="ts0" timeString="2011-06-07T21:22:12.532"/>
    </inkml:context>
    <inkml:brush xml:id="br0">
      <inkml:brushProperty name="width" value="0.06667" units="cm"/>
      <inkml:brushProperty name="height" value="0.06667" units="cm"/>
      <inkml:brushProperty name="color" value="#808080"/>
    </inkml:brush>
  </inkml:definitions>
  <inkml:traceGroup>
    <inkml:annotationXML>
      <emma:emma xmlns:emma="http://www.w3.org/2003/04/emma" version="1.0">
        <emma:interpretation id="{06A184D7-7658-466C-9AEF-73A51B867CB4}" emma:medium="tactile" emma:mode="ink">
          <msink:context xmlns:msink="http://schemas.microsoft.com/ink/2010/main" type="inkDrawing" rotatedBoundingBox="2702,6721 11533,6403 11550,6888 2720,7205" shapeName="Other"/>
        </emma:interpretation>
      </emma:emma>
    </inkml:annotationXML>
    <inkml:trace contextRef="#ctx0" brushRef="#br0">24 570 30,'-21'8'26,"21"-8"-2,0 0 1,-24-31-4,24 31-1,6-19-4,17 21-1,-15-27-4,23 21-3,-2-19-2,23 6-1,4-12 0,25 0-1,10-11-1,13 7 0,8-4-1,23 7 0,4-1 0,14 8-1,19 4 1,13-1-1,8-1 0,21-2 0,20-6-1,23-3 1,11 3 0,14-2 0,4 8-1,13 12 1,-2 7 0,3 13-1,-3 14 0,-4 8 1,5-2 0,-7 4-1,-1-10 1,-3 2-1,5-14 1,5-5-1,-3-10 1,-1-2-1,-3-1 0,-6 3 1,-10 4 0,-19 4-1,-18 7 0,-21-1 0,-15 7 1,-68-5-1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2597E-7" units="1/dev"/>
        </inkml:channelProperties>
      </inkml:inkSource>
      <inkml:timestamp xml:id="ts0" timeString="2011-06-07T21:19:30.087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1DF28DB-8171-4552-B25E-1CC54269726D}" emma:medium="tactile" emma:mode="ink">
          <msink:context xmlns:msink="http://schemas.microsoft.com/ink/2010/main" type="inkDrawing" rotatedBoundingBox="4026,5097 4200,12323 4037,12327 3863,5101" semanticType="callout" shapeName="Other">
            <msink:sourceLink direction="with" ref="{9010FEE8-C76A-49A8-B3F5-5CA42C84088F}"/>
          </msink:context>
        </emma:interpretation>
      </emma:emma>
    </inkml:annotationXML>
    <inkml:trace contextRef="#ctx0" brushRef="#br0">87-7 27,'0'0'34,"-27"-6"-2,27 24-4,-20-11-4,17 36-7,-21-18-3,19 28-6,-5 1-3,12 21 0,-4 10-1,10 13 0,-4 4-2,11 19 1,0 7 0,5 20-1,3 8 0,-6 17 1,5 8-1,-5 15-2,6 4 2,-6 7-1,-3 9-1,3 1 1,-9 8-2,-4-4 0,-2 11 1,-2 6 0,-8 7 0,0 1 0,-5 0 0,1-2 0,1-8 0,1-3 1,2-18 0,3-13 0,3-12-1,2-9 0,4-14 0,-1 0-1,-1-8 1,6-3-1,0-4 1,-2-12-1,3-11 1,-3-16 0,4-15 1,-3-15-1,1-31 1,0-8-1,1-17 0,-3-6 0,2-3-1,-4-1-2,2 8-4,-6-25-5,0 0-8,-6-23-23,-2-23 2,-9-50-2,-1-37 1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2597E-7" units="1/dev"/>
        </inkml:channelProperties>
      </inkml:inkSource>
      <inkml:timestamp xml:id="ts0" timeString="2011-06-07T21:19:31.597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09B2A77-F412-4EF8-9215-24FEEB5797FC}" emma:medium="tactile" emma:mode="ink">
          <msink:context xmlns:msink="http://schemas.microsoft.com/ink/2010/main" type="inkDrawing" rotatedBoundingBox="6816,5024 7021,11778 6844,11783 6639,5030" semanticType="callout" shapeName="Other"/>
        </emma:interpretation>
      </emma:emma>
    </inkml:annotationXML>
    <inkml:trace contextRef="#ctx0" brushRef="#br0">-5 58 23,'10'-27'32,"-10"27"0,0 0-6,-6-35-2,6 35-7,0 0-4,0 0-3,0 0-1,0 0-1,0 0-3,-2 31-1,2-2-2,8 21 1,-8 9-1,8 28 0,-1 15-1,5 26 1,-2 17 1,7 24-1,-6 11 0,3 22 0,3 13 0,-5 14-2,5 15 1,-1 12 0,-7 13-1,-3 8-1,2 7-1,-6 10 2,-8 2-2,4 0 3,-6-6-1,1-11-1,-3-10 1,2-11 2,4-12-2,6-22 0,0-10 1,0-18-2,6-17 1,2-14 0,-1-17 0,5-21-1,-1-23 1,3-16 1,-3-29-2,-1-16 0,3-22-2,-15-21-2,23-42-5,-23-29-7,28-1-24,-25-29 1,13-15-2,-7-28 1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2597E-7" units="1/dev"/>
        </inkml:channelProperties>
      </inkml:inkSource>
      <inkml:timestamp xml:id="ts0" timeString="2011-06-07T21:19:30.829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1946E71-61E1-4944-9674-0F72C4AE738F}" emma:medium="tactile" emma:mode="ink">
          <msink:context xmlns:msink="http://schemas.microsoft.com/ink/2010/main" type="inkDrawing" rotatedBoundingBox="5237,5077 5696,12340 5554,12349 5095,5086" semanticType="callout" shapeName="Other">
            <msink:sourceLink direction="with" ref="{9010FEE8-C76A-49A8-B3F5-5CA42C84088F}"/>
          </msink:context>
        </emma:interpretation>
      </emma:emma>
    </inkml:annotationXML>
    <inkml:trace contextRef="#ctx0" brushRef="#br0">0 0 43,'0'0'29,"18"14"0,-18-14-2,7 21-6,-7-21-8,0 34-3,-7-11-2,7 20-1,-8 1-2,10 17 0,-6 8-1,6 16 0,-2 5-1,6 12 0,-4 12-1,11 12 0,3 17 0,5 14 0,0 12-1,0 18 0,6 15 0,-2 17 0,4 17 0,-2 10 0,-1 10-2,-5-3 1,2 11 0,-2 5 0,-3-2 0,-1 0 0,-2-4 0,-5 8 0,-2-2 1,-4 2-2,-4-5 2,-2-3-2,-2-13 1,0-10 0,4-17-1,0-25 1,2-25 0,6-21 0,7-35 1,-1-19-1,1-23 1,1-19-1,-1-16 0,-3-13 0,1-2-2,-13-25-2,15 23-4,-24-48-6,20 4-21,-18-41-7,-1-28-1,-2-46 1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2597E-7" units="1/dev"/>
        </inkml:channelProperties>
      </inkml:inkSource>
      <inkml:timestamp xml:id="ts0" timeString="2011-06-07T21:19:32.356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29BD065-236F-4DFA-9D53-94142C0DFB46}" emma:medium="tactile" emma:mode="ink">
          <msink:context xmlns:msink="http://schemas.microsoft.com/ink/2010/main" type="inkDrawing" rotatedBoundingBox="8014,5075 8121,11934 7972,11936 7864,5077" semanticType="verticalRange" shapeName="Line">
            <msink:sourceLink direction="with" ref="{8BDF1680-48D1-484F-8DAA-3B03613277DE}"/>
          </msink:context>
        </emma:interpretation>
      </emma:emma>
    </inkml:annotationXML>
    <inkml:trace contextRef="#ctx0" brushRef="#br0">10 63 23,'0'0'19,"-17"-6"-3,17 6 1,0 0-3,0 0-2,0 0-4,0 0 1,11-19-1,-12-2 2,1 21-1,7-21-1,-7 21-1,0 0-1,21-10 0,-21 10-1,0 0 0,0 0-1,20 16 0,-20-16 0,13 32 0,-9-3 0,6 17-1,-8 18 0,5 18 0,-5 18-1,2 21 0,-6 22 1,2 22-1,-7 19 0,1 16 0,2 16 0,-2 12-2,4 18 1,0 21 1,2 8-3,0 13 0,0 18 0,6 7 1,-4 12-1,-4-2 2,2-2-1,0-8 0,-4-17 1,2-17-1,-2-23 1,6-24-1,0-22 0,6-18 0,2-21 1,5-25-2,1-21 2,-1-14 0,6-24-1,-5-18 1,1-15-2,-3-27 0,-14-27-3,15-23-4,2-12-7,-26-48-22,13-11-6,-10-31 1,8-13-1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2597E-7" units="1/dev"/>
        </inkml:channelProperties>
      </inkml:inkSource>
      <inkml:timestamp xml:id="ts0" timeString="2011-06-07T21:19:33.243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4725D43-B514-47C2-93B9-638969978655}" emma:medium="tactile" emma:mode="ink">
          <msink:context xmlns:msink="http://schemas.microsoft.com/ink/2010/main" type="inkDrawing" rotatedBoundingBox="9460,5087 9691,12391 9492,12398 9262,5093" semanticType="verticalRange" shapeName="Line">
            <msink:sourceLink direction="with" ref="{8BDF1680-48D1-484F-8DAA-3B03613277DE}"/>
          </msink:context>
        </emma:interpretation>
      </emma:emma>
    </inkml:annotationXML>
    <inkml:trace contextRef="#ctx0" brushRef="#br0">140 74 35,'0'0'25,"-6"-19"-2,6 19-4,-15-20-4,15 20-7,-15-19 1,15 19 0,-16-17 0,16 17 1,0 0 0,0 0-2,-23 2-2,23 15 0,-8 0-1,0 14 0,-1 6-2,3 18-1,-2 7 1,6 17-1,-7 13-1,7 16 2,-4 18-1,8 20 1,-4 20 0,-2 22-1,4 18 0,0 15-1,0 11 1,4 12-1,0 4-1,6 4 1,1 4-2,5-3 0,-5 9 1,7-1 1,-3-3-1,4-1 0,-1-3 0,-5 3 0,3-7 1,-7-8 0,5-7 0,-8-8-2,5-10 2,-7-2-2,2-13 2,0-10-1,-1-7 0,-1-12 0,2-14 1,0-22 0,3-22-1,-5-29-1,14-18-1,-18-68-5,31 15-10,-33-73-23,25-24-4,-15-36-1,-3-20 1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2597E-7" units="1/dev"/>
        </inkml:channelProperties>
      </inkml:inkSource>
      <inkml:timestamp xml:id="ts0" timeString="2011-06-15T19:13:13.02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9491 3842 31,'0'0'19,"24"-21"-2,-24 21 1,0 0-4,0 0-2,31-27-3,-31 27-2,21-12-2,-21 12 0,31-13-2,-31 13 0,38-19-1,-22 7 1,9-3-1,-4 3 1,6-5-1,-6 3 1,6-3-1,0 4 0,6-6 0,-4 3 0,4-1-1,-2-4 0,2 1 1,0 5-2,3 2 1,3 3-1,-4 2 1,1 3 0,-1 1 0,2 2-1,1-2 1,-5 2 0,4-6 0,-8 1-1,2-5 1,0 1-1,-2-1 1,1 2-1,-1-1 1,0 1 0,4 5 0,-2 5 0,2-2-1,2 2 1,-3 2 0,1-1 0,8 1-1,-5 2 0,3 2 0,0 0 1,-1-2-1,5 3 0,-1 1 0,3 0 0,-5-3 0,3 5 1,1-4-1,2 0 0,3-1 1,-3 1-1,0 0 1,-1 0-1,3-2 1,-2 3-1,-3-3 1,-1 2 0,1 0-1,1-3 1,3 1-1,-7 2 0,6 0 1,-3-2-1,3 1 0,-1 5 0,-5-4 1,5 3-1,-3 3 0,2-1 0,3 1 0,1-2 1,-5-1-1,5 1 0,-4-4 0,-1-3 1,-3-1-1,3-2 0,1 0 0,-5 0 1,5-2-1,1 4 0,-1-2 0,0 2 0,1 2 0,-3-2 0,3-2 0,-1-2 0,-3-2 0,-3-5 0,3-1 0,-3-3 0,-3-5 0,4 1 0,-5-2 0,-3-4 0,-2-2 0,0 2 0,-4 2 0,-5-1-1,-1-3 1,-4 0 0,-7 0-1,0 0 1,-4 0 0,-2-1-1,-6-3 1,-4-2 0,0-2 0,-5 1 0,-1 1 0,-1 2 0,-1 0 0,1 4 0,-2 2 0,1 0 0,-3 4 0,-2-2 0,-1-4 1,-1-2-1,-2-6 0,-8-5 0,2-6-1,-3 1 2,-3 1-2,8 0 2,-4 3-2,-3 3 2,7 3-1,2 14 1,1 2-1,1 5 0,-2-1 0,0 3 0,-6-2 0,-1 1 0,-3-3 0,-4-1 0,-3 0 1,4 1-2,-7 3 2,1 3-1,-2 0-1,-1 10 1,3-2 1,0 4-1,-3-4 0,3 0 0,-2-6 0,0-1 0,-5-5 1,5 1-1,-6-5 0,2 5 0,0 1 0,-2 2 0,-2 3 1,2 1-1,-2 2 0,0 0 0,2 0 0,-2 0 1,0-4-1,-2 6 0,0-2 0,4 2 0,-4-2 0,6 2 0,-2 0 0,-2 2 1,9 4-1,1 0 0,0-4 0,1 2 1,5 0-1,-5-3 0,3 3 0,1 0 0,1 0 0,-5 0 0,9 2-1,-5 1 1,3 1 0,-1 0 1,-2-1-1,1-3 0,-3 2 0,1-4 0,-3-4 0,-1 0 0,-2 0 0,0 4 0,5 2 0,-3 4 0,3 3 0,-3 3 1,2 1-1,1-2 0,3 1 0,1-3 0,-4 1 0,3-6 0,1-2 0,3-3 0,-1 1 0,-2 0 0,1 2 0,5 2 0,0 2 0,2 3 0,-2-3 0,2 1 0,-1 1 0,3-4 0,-2 0 0,4-1 1,-4-1-1,-4 2 0,2 2 0,-5-1 0,-1 5 0,2 1 0,1 1 1,-7 1-1,1-1 0,-3-1 1,-5 0-1,6-3 1,-5-2 0,1 1 0,-2-5-1,0 2 0,2-2 0,-1 4 0,9-5 0,-7 5 1,7-8-1,-5 4 0,3-4 0,1-8 0,-5 4-1,2-5 1,-3-1-1,7 1 1,-7-1-1,-1-2 1,4 3-1,1 1 1,3 0 0,-3 3 0,1-3 0,1-2 0,-5-3 0,3 1 0,1 1 0,-2 1 0,-5-1 0,9-1 1,-1 6-1,3 1 0,-1 1 0,4-2 0,-1 2 0,-1-2 0,2 1 0,-3-1 0,-3-2-1,2-1 1,1 5 1,5-2-1,-2 0 0,6 4 0,-2-2 0,8 1 0,2-3 0,2-2 0,19 8 1,-35-15-1,35 15 0,-25-19 0,25 19 0,-20-16 0,20 16 0,-9-17 1,9 17-1,-10-29 0,2 10 0,1-6 0,-5-2 0,1-8 0,-1 1 0,-5-1 0,1-5 0,-1 1 0,3-1 0,-1-2 0,5-4 0,2 5 0,1-1 0,-1 2 0,6 3 0,-2 2 0,-5 3 0,5-1 0,0 2 0,-4 3 0,0 1 0,-1 0 0,-7-4 0,3 0 1,-5-1-2,-1 3 2,-2 2-1,-2 2 0,-1 0 0,-3 4 1,4 5-2,0 3 1,-8-2 0,6 5 0,-4-2 0,0-5 0,0-4 0,-5 0 0,-1-4 0,0-4 0,4 0 0,0 4 0,6 2 0,4 2 0,21 21 0,-27-25 0,27 25 0,0 0 0,-16-17 0,16 17 0,0 0 1,-11-21-1,11 21 0,-8-27 0,8 27 0,-4-33 1,4 16-1,4-4 0,-2-3 0,0 3 0,-2-6 0,2 0 0,0-5 0,2-3 0,-2-1 0,1-1 0,5-3 0,-2-4 0,0 5 0,0 1 0,-1-1 0,-1 1-1,-2-4 1,-4-1 0,-4 5 0,1 1 1,-1-1-1,-6 5 0,1 1 0,-1 5 1,-1 6-1,-5 3 1,18 18-1,-31-31 0,10 22 0,-2-1-1,-2 3 1,-4-1 0,-2-2 0,-2 1 0,0-5 0,-5 1 0,-3-3 0,-3 1 0,5 3-1,-1-1 1,1 7 0,4 4 0,-1 6 0,3 2 0,2 2 0,0-1 0,0 3 0,-2-6 1,2 0-1,-1 1 0,-1 3-1,0 0 1,0 5 0,2 3 1,4 9-1,-4 0-1,2 3 1,2-1-1,2 2 1,-4-6-1,-2-2 1,12 4-1,-12 2 1,2-2 0,4 6 0,0 2 0,4 9 0,-2 2 1,11 8-1,-11-4 0,15 0 0,-9 6 0,11-4 0,-2 2 1,6-4-1,2 4 0,0 0 0,8-1 0,2 3 0,7 6 0,-5-4 0,7-1 0,-2 3 0,6-2 1,-3-2-1,-1-3-1,4-1 1,0-9 0,-5-1 0,-1 2 0,2-7 0,1-2 0,3-3 0,4 1 0,-2 0 0,4 0 0,-2-1 0,4-1 0,0 0 0,-2-2 0,0 0 0,-2 4 0,0-4 1,2 1-2,-4 3 1,2-8 0,-4 2 0,0-2 0,-7-7 0,-16-16 0,25 27 0,-25-27 0,6 21 0,-6-21 0,-2 23 0,2-23 0,-10 27 0,10-27 0,-19 28 0,19-28 0,-35 27 0,14-15 0,-2-4 0,-1-3 0,-1 3 0,0-2 0,2-2 0,2-4 0,-2 0 0,5-2 0,-3-2 0,2 2 0,-3-4 0,-1 0 0,0-1 0,0-1 0,-2 2 0,0-3 1,-4-5-1,2 3 0,-2-3 0,-4 1 0,-2-3 0,-1 3 0,-3-6-1,0 5 1,-1-3 0,-1 2 0,-1 1 0,-3 1 0,5-3 0,-3 7 0,1-3 0,-6 1 0,1 1 0,3 0 0,-4 5 0,5 1 0,-3 2 0,-4 0 0,9 6 0,2-2 0,5 2-1,-5 1 2,2-3-1,5 2 0,-1 0 0,2 2 0,0-2 0,-2 3 0,2 1 0,4 2 0,-2 7 0,-7-2 0,8 3 0,-8-3 0,3 4 0,0-2 0,2 1 0,-5 7 0,1-10 0,2 2 0,2 5 0,2-5 0,4-4 0,0 3 0,2-3 0,2-3 0,3-3 0,-5 1 0,2-2 0,-2 0 0,3-3 0,-1 1 0,-2 6 0,0-2 0,3 1 0,-1 1 0,4-1 0,-4 5 0,1-1 0,-7-5 0,2-2 0,2-4 0,-2 0 0,-4-2 1,2-8-1,-6-2 0,4 5 0,4-1 0,-4 4 0,6-2 0,-6 2 0,2-2 0,-4-1 0,6 3 0,-6-4 0,0-4 0,-2-3 0,-3-3 0,-1-1 0,0 0 0,-5 0 0,3 3-1,4-1 1,-5-3 0,3 5 0,4-1 0,-1 1 0,3-2 0,-6 3 0,4-1 0,-3 1 0,-1 1 0,-2 1 0,4 0 0,-1 3 0,-3 7 0,-1-8 0,-1 2 0,1 4 0,-1-2 0,0 1 0,-1-1 0,-2 2 0,-1 2 0,5 8 0,-1-3 0,2 3 0,3 7 0,-3 5 0,6 1 0,2-4 0,-5 4 0,1-4 0,0 1-1,2-5 1,1 1 0,-3-7 0,8 1 0,0-2 0,4 0 0,-1 3 0,3 1 0,2 3 0,-6 1 0,2-1 0,1 3 0,-1-3 0,2 2 0,-2-3 0,0 1 0,3 1 0,-1 1 0,2 4 0,-4 4 0,1-1 0,5 5 0,-2 1 1,-2 7-1,-1 0 1,-1-1-2,8-1 2,-9-1-2,5 1 2,-2 0-1,2 0 0,1-5-1,11 5 1,5 0 1,2-1-1,2-3 0,3 4 0,5-6 0,2 4 0,1-8 1,3-2-1,-1 2 0,-5 2 0,9-4 0,-2 2 0,3 0 0,3-2 0,8 0 1,7 0-1,3-3 0,11-5 0,-2 6 0,8 1 0,8 1 0,1 6 0,-3-2 0,2 0 0,5 0 1,2-2-1,1-6 0,3-4 0,-6-3 0,5-4 0,3-2 0,-4 0 0,4-1 0,-5 3 0,-5-2 0,3 6 0,-7-7 0,5 5 0,-1-4 0,-7-2 1,6-6-1,-1-2 0,-5 1 0,4-3 0,1 0 0,-5-1 0,2 5 1,-1-2-1,1 4-1,0 4 1,2-4 0,-1 2 1,-1-2-1,0-6 0,-3 3 0,-7-3 0,2-2 0,-1 1 0,-1-1 0,2 2 0,-6 3 0,2-1 0,-6 2 1,2 2-1,-1-2 0,-3-3 0,-1 1 0,3-8 0,2 1 0,-1 1 0,1-3 0,-4 3 0,5 1 0,5 3 0,-2-1 0,2 9 0,2-4 0,2 0 0,-2 2 0,4-6 0,-2 4 0,1-3 0,3 3 0,-2-4 0,4 3 0,-3-3 1,-1 0-1,6-1 0,2 3 0,-5-2 0,7-2 0,-7 3 0,11 3 0,-3-4 0,3 1 0,-5-1 0,3 2 0,-5 0 0,5 4 0,-3 2 0,3 2 0,-7 4 0,3 4 0,-1-3 0,1 7 0,1-5 0,3-1 1,-3 2-1,1-6 0,1-1 0,1 1 0,-1-2 0,1 4 0,-3-4 0,3 2 0,-3 2 0,-5-1 0,5 3 0,1 2 0,-5 1 0,-1-1 0,4 1 0,-3 5 0,-1-3-1,-2 4 2,0-1-2,-4 7 2,3 0-1,3 6 0,-8-6 0,-2 0 0,0 0 0,2-2 0,-8-4 0,3-1-1,-7-1 1,2-3 0,-5-3 0,3 3 0,-7-3 0,5 1 0,-3 2 0,2 3 0,-3-4 0,3 1 0,1 1 0,3-5 0,1 2 0,2-1 0,4 1 0,6 1 0,4-1 0,2 4-1,1-3 2,3 4-2,0-1 2,1-1-1,-5-1 1,-2-3-1,-8-3 0,-4-2 1,-2-2-1,-2 0 0,1-4 0,-7-4 0,3 0-1,-5 1 1,3-5 0,-8 0 0,3-1-1,-3-4 2,0-3-2,0 1 1,-2-4 1,2 2-1,-1 3 0,3-3 0,0 4 0,-2 1 0,2 3 1,-3 1-1,-3 6 0,-2 4-1,-5 6-2,5-14-9,-27 8-24,0 0-5,19 8 0,-19-8-2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2597E-7" units="1/dev"/>
        </inkml:channelProperties>
      </inkml:inkSource>
      <inkml:timestamp xml:id="ts0" timeString="2011-06-07T21:19:51.230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18A7824-06A9-4C1A-AD18-99963740D2D4}" emma:medium="tactile" emma:mode="ink">
          <msink:context xmlns:msink="http://schemas.microsoft.com/ink/2010/main" type="inkDrawing" rotatedBoundingBox="2696,5906 11462,5493 11471,5692 2706,6106" shapeName="Other"/>
        </emma:interpretation>
      </emma:emma>
    </inkml:annotationXML>
    <inkml:trace contextRef="#ctx0" brushRef="#br0">-12 608 4,'0'0'25,"0"0"-3,0 0 1,0 0-2,0 0-3,0-18-2,0 18-1,0 0-3,0 0-3,0 0-1,23 10-1,-23-10-1,25-2-2,-4-6 1,10 4-2,-2-7 0,16 3 0,-3-5-1,12 3 0,2-5-1,6 1 1,2-5-1,5 8 0,-7-5 1,6 3-1,-5-1-1,3 3 1,-10 1 0,-6 4-1,0 1 0,-9 5 0,3-2 1,-1 4-1,-5-1 0,7-2 0,-3 1 0,3 1-1,-3 1 1,4 2 0,3 0 0,-11 2 0,3 2 0,5-3 0,0 3 1,-1 2-1,1-5 0,4 1 0,4-6 0,2 2 0,2-2 0,2 0 1,2-2-1,0-4 0,2 1 0,-1-1 1,1 0-1,2-2 0,-1 1 1,1-1-1,-2-2 0,-1 5 1,9-3-1,-5 2 0,-1-2 0,5 3 0,1-1 1,1-4-1,6-1 0,4-3 0,-3-1 0,4 0 1,3-1-1,-4 3 0,2-1 0,-4 3 0,-7 3 0,-1 2 1,-1 3-1,-1 3 0,0 1 0,3 1 0,1 0 0,0-4 0,5 0 0,5 1 0,-6 1 0,0-2 0,0 0 1,-4 0-2,1-2 1,-1 0 0,-2 6 0,-1 0 0,3-2 0,4 2 0,-4 0 0,7 0 0,1 2 1,-2 3-1,4-1 0,0 0 0,-4 1 0,4-1 0,1-2 0,-3-2 1,2-4-1,2-2 0,4 2 0,6-4 0,-1-3 0,6 1 1,-1 2-1,-5-1 0,3 3 0,-5-2 0,-5 0 0,0 1 1,-6-5-1,2 2 1,2-3-1,6 1 1,1-1-1,10-1 1,-1 6-1,1-1 0,-2 1 0,1 6 0,-3-2 0,-3 4 0,-5 0 1,-13 2-1,1-2 1,-9 1-1,-11-3 0,-10-2 0,-7 1-2,-26-11-2,2 18-6,-40-31-23,21 25-10,-54-58-1,17 8-2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2597E-7" units="1/dev"/>
        </inkml:channelProperties>
      </inkml:inkSource>
      <inkml:timestamp xml:id="ts0" timeString="2011-06-07T21:19:58.135"/>
    </inkml:context>
    <inkml:brush xml:id="br0">
      <inkml:brushProperty name="width" value="0.15875" units="cm"/>
      <inkml:brushProperty name="height" value="0.15875" units="cm"/>
      <inkml:brushProperty name="fitToCurve" value="1"/>
    </inkml:brush>
  </inkml:definitions>
  <inkml:traceGroup>
    <inkml:annotationXML>
      <emma:emma xmlns:emma="http://www.w3.org/2003/04/emma" version="1.0">
        <emma:interpretation id="{8132E8DD-53CC-4B3F-8FAB-32103E33523A}" emma:medium="tactile" emma:mode="ink">
          <msink:context xmlns:msink="http://schemas.microsoft.com/ink/2010/main" type="inkDrawing" rotatedBoundingBox="1679,7534 7678,3204 11906,9061 5907,13392" shapeName="Other"/>
        </emma:interpretation>
      </emma:emma>
    </inkml:annotationXML>
    <inkml:trace contextRef="#ctx0" brushRef="#br0">46 190 11,'-19'14'15,"19"-14"1,0 0 1,-26 4 0,26-4 2,0 0-1,0 0 0,0 0-2,0 0-2,0 0-3,0 0-4,0 0-2,0 0-1,0 0 0,-2 19-1,2-19-1,0 0 1,16 19 0,-16-19-1,23 17 1,-6-7-1,-17-10 0,35 15 0,-12-7 0,1 4-1,3-5 1,5 5-1,1-4 0,4 1 0,0 1 0,5-1 0,3-3 0,-3 2-1,1-4 1,5 3-1,-9-3 1,9-2-1,-6-4 1,3 2 0,-7-4-1,5-1 1,-6 1-1,-1 4 1,-3-6-1,0 2 0,-6 2 0,-2 2 0,-2 0 0,1-2 0,-1-2 0,4 3 0,0-1 0,0 0 1,-2-2-1,4 2 0,0 0 0,4 2 0,-6-2 0,4-2 0,5 2 1,-1 0-1,12-1 0,-1-1 0,2-2 0,14 0 1,-4-1-1,6 3 0,3 0 0,-1 0 0,4-2 1,-1 2-1,-1-1 0,-5-1 0,-1 2 0,2-2 0,2 0 0,-6 3 1,-4-1-1,0 2 0,-4-2 0,2 4 0,-6-2 0,2 0 0,1-2 0,1 0 0,2-1 1,4-3-1,-2 2 0,2 0 0,-2 3 0,-6 1 0,4 2 0,-6 0 0,-1-2 1,-5 2-1,5-2 0,-3 2 0,2-4 0,7-2 0,-1 2 0,-4-3 0,-2 5 0,1 2 0,-5-2 0,3 4 0,-7 4 0,-3-4 0,-4 1 0,9-1 0,-1 2 0,0-4 0,3-4 0,7 2 0,1-5 0,0 3 0,2 2 0,-4 2 1,7-2-1,-7 0 0,-2 2 0,-3-2 0,1 0 0,-1-4 0,1 1 0,4-3 0,-7-2 0,7 3 0,-3-3 0,-5 4 0,-1-1 0,-6 7 0,-2 0 0,-12 3 0,8-1 0,-10 0 0,1-2 0,3 0 0,-2-4 0,2 1 0,1-5 0,1 2 0,-2 2 0,-2 0 0,-1-3 0,-18 7 0,25-6 0,-25 6 0,23-6 0,-23 6 0,25-9 0,-25 9 0,29-12 0,-11 6 0,-18 6 0,27-15 0,-27 15 0,29-10 0,-29 10 0,23-2 0,-23 2 0,23-9 0,-23 9 0,23-6 0,-23 6 0,23-4 0,-23 4 0,18-2 0,-18 2 0,19 8 0,-19-8 0,0 0 0,25 21 0,-25-21 0,21 19-1,-21-19 1,26 25 0,-26-25 0,19 39 0,-11-18 0,-1 6 0,1-2 0,-4 4 0,0 1 0,-4 5 0,2-4 0,-2 1 0,-2 1 0,0-2 0,0 0 0,-2 1 0,-2 5 0,4-10 0,-3 7 1,-1 1 0,2-1 1,0-1-1,-4 0 0,10-2 1,-4-6-1,-4 9 1,10-9-2,-8 2 0,10 6 1,-6-6-2,2 5 1,4 3 0,-6-1 0,2 1 0,4 2 0,-6-3 0,0 3 0,0-1 0,0 5 0,0-5 0,2 1 0,0 3 1,-4-5-1,6 1 0,-4-1 0,0 1 0,0-7 0,1 4 0,-1-3 0,6-3 0,-4-2 0,-2 6-1,0-8 1,6 2 0,-4 2 0,4-4 0,-4 2 0,-2-2 0,2-2 0,1-1 0,-1-1 0,-2 0 0,0-19 1,0 36-1,0-18 0,0-3 0,0 8 0,-4 4 0,1 0 0,-1 0 0,0 2 0,2-2 0,0 0 0,-4 1 1,6-6-1,-2-3 0,2 2 0,-2 2 0,-1 2 0,-1-2 0,4-2 0,-2 2 0,0-4 0,0-1 0,2-18 0,-6 23 1,6-23-1,0 0 0,0 0 0,0 0 0,0 0 0,0 0 0,0 0 0,0 0 0,0 0 0,-10 17 0,10-17 1,0 0-1,0 0 0,-23 2 0,23-2 0,-25-2 2,8 0-2,-5 2 0,-5-2 0,-3 0 0,-7 6 0,-4-2 0,-7 6 0,2-4 0,-7 3 0,-1-5 0,-4 6 0,-1-2 0,1-1 0,-2-3 0,2 0 0,-2-2 0,6 4 0,-6 0 0,0 2-2,6 0 2,-4 1 0,-2-1 0,4 2 0,2-3-1,-2 1 1,6-2 0,-2-2 0,9-2 0,1-4 0,7 2 0,-2 0 0,4 2 0,-3-4 0,3 6 0,2-2-1,-2 6 1,2-2 0,-2 0 0,2 0 0,-1-1 0,-1-1 0,-2-2 0,2 4 0,0-4 0,0 0 0,-1 4 0,-1 2 0,-4-2 0,3 0 0,1 5 0,-8-3 0,3 4 0,-3-3-1,-3-1 2,1-2-1,-1 0-1,2 0 2,-3-4-1,1 5 0,1-3 0,1 0 0,2 2 0,-1-2 0,6-2 0,4 0 0,1 0 0,1-2 0,0 2 0,2-2 0,2 0 0,-2 0 0,-4 4 0,4-2 0,-4 0 0,2 0 0,-2 2 0,1 0 0,-5 0 0,4 4 0,0-4 0,-3 1 0,3 5 1,0 0-1,-6-4 0,6 3 0,-3 1 0,1-4 0,-4 2 0,3-3 0,-7 1 0,1-2 0,-1 2 0,-3 0 0,-5 0 0,-1 2 0,0-1 0,-2 1 0,0 0 0,0 0 0,-2-1 0,2 1 0,0-2 0,2 0 0,-1 2 0,7-5 0,-2-2 0,5 1 1,-3 0-1,1 0 0,-1 1 0,4-1 0,-11 0 0,5 2 0,-8 0 0,2 0 0,4-2 0,-2 2 0,1-2 0,-1 2 0,10 0 0,-3 2 0,5 2 0,5 1 0,2-1 0,6 0-1,4 2 1,4-1 0,19-7 0,-27 10 0,27-10 0,0 0-1,0 0 1,-16 23 0,16-23 0,0 0 0,0 29 0,4-12 0,-2 2 0,2 4-1,0 4 1,0 2-1,1 2 0,-3 3 0,4 3 1,-4-3-1,6 7 1,-1-1 0,-5 3 0,4 3 1,2-4-1,-6 2 0,6 2 0,-5 0 0,-1-3 0,0 1 0,0-4 0,2-1 0,-4-1-1,-4 1 1,4-5 0,-2 1 0,0 5 0,-2-1 0,1-1 0,-5-2 0,8 1 0,-6 1 0,-2-1 0,5 1 0,-11 5 0,8-5 1,-3 10-1,-3-4 0,6 2 1,-2-1-1,-1-5 1,1 0-1,0 1 0,4-7 0,3-1 0,-7 0 0,8-3 0,-4 1 0,-2 2 0,6 3 0,-2-5 0,-2-2 0,2 0 0,2-2 0,0 0 0,0-4 0,0-2 0,0 0 0,-3-2 0,3 8 0,0-10 0,0 3 0,-4-3 0,4 2 0,0-19 0,0 31 0,0-31 0,-2 23 0,2-23 0,0 17 0,0-17 0,0 0 0,0 0 0,0 0 0,0 0 0,2 16 0,-2-16 0,0 0 0,0 0 0,0 0 0,19 7 0,-19-7 0,17 8 0,-17-8 0,27 4 0,-5-2 0,1 0-1,0-2 1,6 2 0,0 0 0,2 1 0,2 1 0,-4 4 0,4 0 0,-1-1 1,1 3-1,-2-2-1,2-5 2,0-1-1,4-2 0,3-2-1,-5-1 1,5-1 0,-3 0 0,0-2 1,1 0-2,-3 4 1,-2 0 1,2 1-1,-8 1 0,4-4 0,2 0 0,-6 2 0,7-4 0,3 0 0,2-1 0,-4 3 0,7-2 0,1 0 0,-3 3 0,6-3 0,1 0-1,-1 4 1,4-2 0,3-5 1,1 3-1,4 2 0,1 0 0,5-2 0,0 3 0,0-7 0,1 2 0,3-1 1,-4-1-2,-1-1 2,-3 7-1,4 0 0,-6 0 0,-2 4 0,0-4 0,-2 6 0,2-2 0,-6 0 0,3 0 0,-3 2 0,4 0 0,-2 0 0,0 2 0,2 1 0,-3 1 0,1 0 0,-2 4 0,-2-5 0,0 1 0,3-2 1,-5 2-1,2-2 0,-1-4 0,1 0 0,6 1 0,-2-2 0,-2 1 0,7-6 0,-5 4 0,-2-2 0,4 2 1,-2-2-1,-2 0 0,-1 1 0,5-5 0,-2 4 0,4-2 0,0-1 0,0 1 0,-2-2 0,0 4 0,-2 2 0,-1 0 1,-3-1-1,-2 1 0,-3 2 0,1-2 0,-1 2 0,-3-4 0,3 0 0,1 0 0,-1 0 0,-1 1 0,-1 1 2,-3 0-2,1-2 0,-2 0 0,1 4 0,-9 2 0,2-2 0,0 2 0,-4 0 0,4 0 0,-2 2 0,-2-3 0,2-1 0,-2 2 0,0 2 0,-4 0 0,0 0 0,1 4 0,3 1 0,9-3 0,-3 2 0,6-4 0,3-4 0,-3-4 0,5 4 0,-11-6 0,-8-2 0,-17-11-9,-8 19-19,-27-19-8,-10 1-8,-32-26-2,-26-15-2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2597E-7" units="1/dev"/>
        </inkml:channelProperties>
      </inkml:inkSource>
      <inkml:timestamp xml:id="ts0" timeString="2011-06-07T21:20:21.581"/>
    </inkml:context>
    <inkml:brush xml:id="br0">
      <inkml:brushProperty name="width" value="0.15875" units="cm"/>
      <inkml:brushProperty name="height" value="0.1587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462E9F3-0EA2-4749-91B5-5390BCEEFC03}" emma:medium="tactile" emma:mode="ink">
          <msink:context xmlns:msink="http://schemas.microsoft.com/ink/2010/main" type="inkDrawing"/>
        </emma:interpretation>
      </emma:emma>
    </inkml:annotationXML>
    <inkml:trace contextRef="#ctx0" brushRef="#br0">27 17 16,'0'0'14,"-20"2"0,20-2 1,0 0-2,0 0 1,-11-23-1,11 23 1,0 0-2,0 0 0,0 0-2,0 0-1,0 0-1,0 0 0,0 0-3,0 0-1,0 0 0,11 23 1,-11-23-1,0 0 0,0 0-1,14 29 1,-14-29-1,10 27 0,-10-27-1,13 39-1,-9-14 1,12 7-1,-9 5 0,5 8-2,0 3 2,-1 6 0,1 4 0,3 3-1,-3 9 1,1 5 0,3 6-1,-1-4 2,1-1-1,-4-1-1,-1 0 0,7-3 1,-5-7-1,1-3 0,-3-2 0,1 0 0,-4-4 1,1 2-1,-9 1 1,4-5 0,-8 2 0,4-5-1,-3-1 1,-1-4-1,-6 0 0,-2-7 0,5-6 1,-3 0-1,2-4 0,-5-6 1,3-2-1,-6 0 1,3-1-1,-3-1 0,-5 2 0,2 0 0,-1-3 0,1-1 0,3-1 0,16-16 1,-25 21-1,25-21 0,0 0 0,0 0-2,0 0-2,0 0-4,0 0-3,0-31-8,24 33-13,-30-22-10,6 20-1,0-40 3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2597E-7" units="1/dev"/>
        </inkml:channelProperties>
      </inkml:inkSource>
      <inkml:timestamp xml:id="ts0" timeString="2011-06-07T21:20:21.991"/>
    </inkml:context>
    <inkml:brush xml:id="br0">
      <inkml:brushProperty name="width" value="0.15875" units="cm"/>
      <inkml:brushProperty name="height" value="0.1587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7DEAB6E-09A9-416E-93EF-74077E99EEF2}" emma:medium="tactile" emma:mode="ink">
          <msink:context xmlns:msink="http://schemas.microsoft.com/ink/2010/main" type="inkDrawing"/>
        </emma:interpretation>
      </emma:emma>
    </inkml:annotationXML>
    <inkml:trace contextRef="#ctx0" brushRef="#br0">21 29 64,'0'0'38,"0"0"0,-24-31-11,24 31-9,0 0-10,0 0-2,0 0-1,12 18 0,-12-18-1,22 39-2,-5-12 0,6 13-1,0-1 0,3 6 0,7 3 0,-3 1 0,0-8-1,-3 1 0,2-11 0,0-8 1,-2-7-1,3-10 1,-4-14 0,5-7 0,3-16 0,8-10 0,-7-8 1,4-1-1,1-2 0,-3 5-1,-3 6 1,-6 3-3,1 20-3,-13-7-6,15 31-17,-31-6-14,27-14 0,-27 14-1,15-27 0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2597E-7" units="1/dev"/>
        </inkml:channelProperties>
      </inkml:inkSource>
      <inkml:timestamp xml:id="ts0" timeString="2011-06-07T21:19:25.851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010FEE8-C76A-49A8-B3F5-5CA42C84088F}" emma:medium="tactile" emma:mode="ink">
          <msink:context xmlns:msink="http://schemas.microsoft.com/ink/2010/main" type="inkDrawing" rotatedBoundingBox="2582,4670 11602,4884 11419,12597 2399,12383" semanticType="enclosure" shapeName="Other">
            <msink:destinationLink direction="with" ref="{21946E71-61E1-4944-9674-0F72C4AE738F}"/>
            <msink:destinationLink direction="with" ref="{71DF28DB-8171-4552-B25E-1CC54269726D}"/>
            <msink:destinationLink direction="with" ref="{ED419B54-DE0A-44E8-914B-B6C1EB9A58FB}"/>
          </msink:context>
        </emma:interpretation>
      </emma:emma>
    </inkml:annotationXML>
    <inkml:trace contextRef="#ctx0" brushRef="#br0">91 2060 66,'0'0'32,"48"8"-3,-28-6-4,30 33-5,-21-18-8,37 19-5,-1-13-1,16 2-2,8-11 0,15-7-1,8-14 0,16 3-2,9-13 1,21 5 0,10-7-1,14 0 0,-1-6 0,24 0-1,-3-4 2,20-5-1,6-11 0,8 1 0,-8 0 0,13-6-1,8 8 1,10 7 0,-6 10 0,-4 4-1,-4 16 1,8-1-1,-2 6 1,-6 7-1,-19 1 1,6-4-1,-10 6 0,4-5 1,-12-1-1,-13 0 1,-6 0-1,-6-2 0,-10 4 1,-7-5-1,-10-1 1,-11 8 0,-12-2-1,-12 2 0,-15 1 1,-15-5-1,-14 2 0,-17-2 0,-20-2-2,-21-12-1,-25 10-5,-14-46-7,-9 23-24,-50-17-5,-26-1 0,-28-13 1</inkml:trace>
    <inkml:trace contextRef="#ctx0" brushRef="#br0" timeOffset="-840.048">8519-5289 29,'0'0'36,"0"0"0,0 0-6,-33-15-8,33 15-5,0 0-9,-4 42-2,-4-13 0,10 28-1,-6 9 0,12 28-1,-10 13-2,12 22 0,-1 9 0,9 12 0,-1 11 0,2 10-1,3 7 0,-3 10 0,-4 2 0,-3 10 0,-8 4 0,-4 10 0,-12 5-1,3 0 1,-11 2-2,-1 0 1,0 5 0,-2 4 1,-1-3-2,3 1 1,8-5 1,-9-2-2,15-10 2,-1-6 0,2-15 0,4-15-1,4-12 1,2-10 0,-2-14-1,6-5 0,-6-3 0,0-12-1,1-4 1,1-2 0,-2-6 0,0-1-1,-8-4 1,4-4 1,-5-10-1,7 0 1,-8-1-1,0-5 0,-3-3-1,-3-12-1,8-6-4,-19-34-7,16-11-27,-30-30-2,-9-30 0,-28-35-1</inkml:trace>
    <inkml:trace contextRef="#ctx0" brushRef="#br0" timeOffset="1617.0922">45-417 24,'-4'21'37,"8"-2"-1,21 12-6,-25-31-5,64 25-3,-26-37-7,34 14-7,1-14-2,26 9 0,-5-15-3,24 3 0,4 0-1,13-3-1,13-1 1,18-4-1,12 0 0,13-4 0,12-4 0,17 1 0,12 1 0,15 4 0,2-2 0,-4 10-1,2 3 0,12 9 1,1 1 0,-1 8-1,-10-2 1,8 0-1,2 7 1,1-3 0,-7 3-1,-9-1 1,-1 6 0,0-7-1,-4 3 1,-11-4-1,-6-8 0,-7 2 1,-9-10-1,7-5 1,-9-6-1,-13-2 1,-9-4 0,-4-2-1,-16 8 1,-18-4-1,-14 6-1,-32 3-1,-20 14-2,-42-13-4,-9 30-10,-62-18-22,-19 5-4,-44-8 0,-39-4 1</inkml:trace>
    <inkml:trace contextRef="#ctx0" brushRef="#br0" timeOffset="-1660.0946">-175-5012 34,'0'0'28,"27"5"-2,-27-5-1,38 6-4,-38-6-3,54-4-8,-21-5 0,21 13-3,-7-10-2,16 10-1,1-4 0,15 5-1,-2-1-1,10 10 0,0-5 0,12 3 0,-1-10 0,12 0-1,4-8 0,4 0 0,9-5 0,10 1 0,4-2-1,2 5 1,6 3-1,1-2 0,-1 2 0,9-1 0,-5-5 0,9 0 0,-4-7 1,7 2-1,1-8 0,2 7 0,0-1 0,-2 6 1,0 5-1,-4 6 0,-4 6 1,0-1-1,1 9 0,-11-5 1,9 5-1,-7-7 0,1-1 0,1-2 1,-1-6 0,4-2-1,-5-1 1,3-3 0,3-4 0,-2 5 0,1-1-1,1 2 1,3 2-1,-5 1 1,6-3-1,-9 4 0,3-4 0,-3-3 1,-4-5-1,-1 1 1,-5-3-1,0-1 1,-15 4-1,-3 1 2,-11 8-2,-17 2 1,-16 4-1,-25 8-2,-13-1 1,-20-3-2,-11 13-4,-10-19-6,-8 22-8,-23-30-19,31 8-1,-23-16-1,23 16 1</inkml:trace>
    <inkml:trace contextRef="#ctx0" brushRef="#br0" timeOffset="-2857.1633">-150-4984 52,'0'0'27,"0"0"-1,0 0-2,2 29-3,-2-29-5,-8 57-5,-7-16-6,20 20-1,-16 10 0,13 23 0,-4 10-2,4 24 1,7 20 0,5 19 0,1 6 0,7 17 0,-1 2-1,2 8-1,-4 1 0,6 10 1,-5 0-2,-7 2 0,-3 14-1,5 3 0,-7 18 0,7-3 2,-5 7-2,6-8 0,-9 3 1,3 1-1,-4-1 1,-2 3 1,-6-8 0,-4 2-2,0-6 2,-6-6-1,5-11 0,3-24 0,0-16 0,2-26-1,10-17 2,0-26-1,-1-28-1,-3-32-2,8-19-4,-16-57-5,17-16-25,-20-50-3,-3-41-3,-5-37 1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2597E-7" units="1/dev"/>
        </inkml:channelProperties>
      </inkml:inkSource>
      <inkml:timestamp xml:id="ts0" timeString="2011-06-07T21:20:37.47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97AFAB2-879B-4323-85C5-23D8A32357A6}" emma:medium="tactile" emma:mode="ink">
          <msink:context xmlns:msink="http://schemas.microsoft.com/ink/2010/main" type="writingRegion" rotatedBoundingBox="16468,7996 23247,7232 23459,9113 16680,9878"/>
        </emma:interpretation>
      </emma:emma>
    </inkml:annotationXML>
    <inkml:traceGroup>
      <inkml:annotationXML>
        <emma:emma xmlns:emma="http://www.w3.org/2003/04/emma" version="1.0">
          <emma:interpretation id="{F1904572-3A1A-4230-9637-B45974295BFC}" emma:medium="tactile" emma:mode="ink">
            <msink:context xmlns:msink="http://schemas.microsoft.com/ink/2010/main" type="paragraph" rotatedBoundingBox="16468,7996 23247,7232 23459,9113 16680,98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C4D41C-859F-4E24-B03C-60DFC459EEB2}" emma:medium="tactile" emma:mode="ink">
              <msink:context xmlns:msink="http://schemas.microsoft.com/ink/2010/main" type="line" rotatedBoundingBox="16468,7996 23247,7232 23459,9113 16680,9878"/>
            </emma:interpretation>
          </emma:emma>
        </inkml:annotationXML>
        <inkml:traceGroup>
          <inkml:annotationXML>
            <emma:emma xmlns:emma="http://www.w3.org/2003/04/emma" version="1.0">
              <emma:interpretation id="{AEA84FCC-33D0-4E98-BAEF-8EDF310F6FC5}" emma:medium="tactile" emma:mode="ink">
                <msink:context xmlns:msink="http://schemas.microsoft.com/ink/2010/main" type="inkWord" rotatedBoundingBox="16468,7996 23247,7232 23459,9113 16680,9878"/>
              </emma:interpretation>
              <emma:one-of disjunction-type="recognition" id="oneOf0">
                <emma:interpretation id="interp0" emma:lang="en-US" emma:confidence="1">
                  <emma:literal>shortcut</emma:literal>
                </emma:interpretation>
                <emma:interpretation id="interp1" emma:lang="en-US" emma:confidence="0.5">
                  <emma:literal>short cwt</emma:literal>
                </emma:interpretation>
                <emma:interpretation id="interp2" emma:lang="en-US" emma:confidence="0">
                  <emma:literal>shout cwt</emma:literal>
                </emma:interpretation>
                <emma:interpretation id="interp3" emma:lang="en-US" emma:confidence="0">
                  <emma:literal>shot cwt</emma:literal>
                </emma:interpretation>
                <emma:interpretation id="interp4" emma:lang="en-US" emma:confidence="0">
                  <emma:literal>Short cwt</emma:literal>
                </emma:interpretation>
              </emma:one-of>
            </emma:emma>
          </inkml:annotationXML>
          <inkml:trace contextRef="#ctx0" brushRef="#br0">778 1 26,'-4'20'34,"4"-20"-4,0 0-4,0 0-5,-20-20-4,20 20-3,-19-3-1,19 3-7,-35 3-1,14 9-1,-14-8-1,-3 9 0,-11-1-2,-5 7 1,-7-2-1,-7 8 0,6 4 0,-9 10 0,9 7-1,0 4 1,10 3-1,14-3 0,9-2 0,21-11 0,18-10 0,17-4 0,21-13 0,17-3 0,13 3 1,11 3 0,5 5-1,3 3 1,-5 8 0,-3 1-1,-17 7 0,-13-4 1,-6 3-1,-19 1 1,-7-5-1,-17 5 1,-24-5 0,-1 5-1,-26-1 1,-11 3 0,-11-3-1,-17-3 0,-6-6 0,-15-6 1,5-5-1,-3-7 0,10-7 0,8-10-1,25 3-6,2-36-14,39 14-19,21-11-1,26-10-1,19-12 0</inkml:trace>
          <inkml:trace contextRef="#ctx0" brushRef="#br0" timeOffset="1834.1046">926-715 22,'4'-22'35,"-4"22"2,-6-34-6,6 34-7,0 0-7,18 56-1,-22-18-3,23 39-4,-9 9-3,7 28-3,6 18-1,1 16-1,-1 10 0,-4 9-1,2-5-1,0-5 1,-1-15-1,-1-21 2,-2-24-2,3-21 2,1-27-2,-4-23 1,-17-26 0,29-5 0,-17-26 0,-4-9 0,-5-10 0,5-20-1,0-1 2,5-6-2,7-1 1,11 12 0,1 7 0,5 14 0,4 20 0,3 25 0,-1 20 0,-7 20 1,-1 16-1,-4 5 1,-2 7-1,-2 1 1,2-12-1,-2-9 0,2-9 0,2-16 0,-2-13-1,-4-1 1,0-17-1,-2-3 1,-2-6 0,-1-6-1,-5-12 1,8-3 0,-3-12 0,-1-6 0,2-4 0,-2-1 0,6 3 0,-7 10 0,3 6 0,-5 11-1,-1 14 1,-15 17 0,27-12 0,-27 12 0,37 0 0,-18-2 0,4-2 1,6 1-1,-4-5 0,-2 2 0,2 2 1,-3 2-1,-22 2 0,27 12 0,-27-12 1,7 19 0,-7-19-1,0 0 1,-32 16 0,8-16-1,-1-6 1,-7 0-1,-7 2 0,0 4 1,-1 4-1,3 8 0,2 14 0,12 11 0,8 11 0,11 10 0,12 5-1,11 2 0,12-3 0,7-6 0,15-20 0,-3-11 0,6-15 0,-2-18 0,-6-15 1,-2-6-1,-5-15 1,-8-8 0,-10-4 0,-4-3 0,-11-7 1,-10 7-1,-6-1 0,-9 8 0,-16 8 0,-9 17 1,-3 6-1,-5 8 0,6 17 1,1-1-1,10 5-1,8 0 1,25-8 0,0 0-1,0 0 1,29-10-1,0-7 1,8 1 0,3 1-1,3-4 1,-3 2 0,3 1 0,3-1 0,-1-2 0,-3-4 1,-3-4 0,-1-6-1,1 2 1,-12 4 0,-2-1 1,-6 14-1,-19 14 0,24 6-2,-17 17 1,3 4 0,3 4-1,1 5 1,3 3-1,-1-5 1,-1 1 0,1 5 0,-1-1 0,-7 9 0,-4 11 1,-4 5-1,-2 1 0,-2 6 0,4-9 0,-2-9 0,6-7 0,7-11-1,5-20 1,7-9 0,10-13-1,-2-1 1,3-8 0,1 1 0,2-6 0,-4-6 0,0-8 1,-6-3-1,3-12-1,-1-8 2,-11-9-2,3-14 2,-2-11-1,-3-2 1,3-8 0,-3-4 0,1-1-1,-2-10 1,5 3 0,-5-5-1,-1 9 1,-3 5 0,-3 7-1,-6 21 0,-6 13 0,2 22 1,2 42-1,0 0 0,-21 39 0,13 30 0,2 21 1,4 25-2,2 26 1,2 16-1,2 9 0,10 1 0,-1-8 1,8-9-1,8-11 1,4-26-1,8-30 1,5-28 0,4-24-1,6-29 0,-2-35-2,-1 5-6,-34-42-11,18 13-21,-32-7 1,-7 3-2,-25 1 2</inkml:trace>
          <inkml:trace contextRef="#ctx0" brushRef="#br0" timeOffset="2084.1192">2944-283 75,'17'29'43,"12"-18"-1,27-1 1,-11-25-32,28 13-4,-4-14 0,16 9-2,-11-1-3,5 2-1,-8 8-4,-7-6-3,21 22-16,-23-20-21,9 5 2,-11-10-3,6 3 1</inkml:trace>
          <inkml:trace contextRef="#ctx0" brushRef="#br0" timeOffset="2556.1459">4683-177 34,'41'-10'34,"-14"-3"3,-10-5-9,10 22-11,-32-21-1,5 17 1,-24-2-4,5 15-3,-27-9-4,1 15-1,-15 1-3,-3 14 0,-3 9-2,-1 12 1,3 16-2,14 12 1,5 5-1,22 7 0,15-3 0,24-8 1,17-12-1,21-17 1,15-16 0,10-22 0,12-15-2,-8-29-4,19 12-21,-22-28-14,-11 1 1,-13-12-1</inkml:trace>
          <inkml:trace contextRef="#ctx0" brushRef="#br0" timeOffset="2977.1703">5199-114 86,'0'0'41,"9"23"-2,3 16-7,-22-3-26,14 20-3,-4 9 0,4 12-2,-4 6-1,8 1 0,0-7-1,7-10 1,8-11-1,8-15 1,10-26-1,-1-19 1,14-21-1,0-21 1,2-16 0,-4-9 0,-1-19 2,-11 0-1,-7-4 1,-6 11-1,-12 10 2,-7 13-1,-2 26 0,-6 34-1,-12 15 0,10 39-1,4 19 0,2 17-1,10 14-1,1 2 0,8-10-1,12-25 1,10-17-1,-5-27 0,6-27-2,-7-41-2,7-7-6,-24-54-10,12-1-8,-22-34-6,-18-32-1,-9-23 1</inkml:trace>
          <inkml:trace contextRef="#ctx0" brushRef="#br0" timeOffset="3346.1914">5653-402 60,'29'31'42,"19"-18"-1,29 0 1,6-24-19,35 15-14,0-18-3,9 1-5,-2 5-12,-22-11-28,-9 2-3,-26-3 0,-26-3-1</inkml:trace>
          <inkml:trace contextRef="#ctx0" brushRef="#br0" timeOffset="3180.1819">6017-1286 86,'10'46'40,"0"38"-2,-12 9-7,25 49-19,-13 0-4,22 31-3,-6-2-3,14 12 1,3-8-4,5-14 0,4-13-2,-10-36-2,3-18-2,-24-62-6,14-9-11,-41-51-13,-7-20-3,-20-22-1,-19-28 4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2597E-7" units="1/dev"/>
        </inkml:channelProperties>
      </inkml:inkSource>
      <inkml:timestamp xml:id="ts0" timeString="2011-06-07T21:21:54.216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BDF1680-48D1-484F-8DAA-3B03613277DE}" emma:medium="tactile" emma:mode="ink">
          <msink:context xmlns:msink="http://schemas.microsoft.com/ink/2010/main" type="writingRegion" rotatedBoundingBox="11956,4646 24880,4205 24965,6726 12042,7167">
            <msink:destinationLink direction="with" ref="{B4725D43-B514-47C2-93B9-638969978655}"/>
            <msink:destinationLink direction="with" ref="{129BD065-236F-4DFA-9D53-94142C0DFB46}"/>
          </msink:context>
        </emma:interpretation>
      </emma:emma>
    </inkml:annotationXML>
    <inkml:traceGroup>
      <inkml:annotationXML>
        <emma:emma xmlns:emma="http://www.w3.org/2003/04/emma" version="1.0">
          <emma:interpretation id="{42308729-776F-490E-9A89-F950E0D64104}" emma:medium="tactile" emma:mode="ink">
            <msink:context xmlns:msink="http://schemas.microsoft.com/ink/2010/main" type="paragraph" rotatedBoundingBox="11956,4646 24880,4205 24965,6726 12042,71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EE0AED-DA3E-49F8-AC91-2790881BCBD7}" emma:medium="tactile" emma:mode="ink">
              <msink:context xmlns:msink="http://schemas.microsoft.com/ink/2010/main" type="line" rotatedBoundingBox="11956,4646 24880,4205 24965,6726 12042,7167"/>
            </emma:interpretation>
          </emma:emma>
        </inkml:annotationXML>
        <inkml:traceGroup>
          <inkml:annotationXML>
            <emma:emma xmlns:emma="http://www.w3.org/2003/04/emma" version="1.0">
              <emma:interpretation id="{B4BD23B2-9CCE-43A1-8DBE-BCC88AAB0462}" emma:medium="tactile" emma:mode="ink">
                <msink:context xmlns:msink="http://schemas.microsoft.com/ink/2010/main" type="inkWord" rotatedBoundingBox="11960,4769 14424,4685 14506,7083 12042,7167"/>
              </emma:interpretation>
              <emma:one-of disjunction-type="recognition" id="oneOf0">
                <emma:interpretation id="interp0" emma:lang="en-US" emma:confidence="1">
                  <emma:literal>high</emma:literal>
                </emma:interpretation>
                <emma:interpretation id="interp1" emma:lang="en-US" emma:confidence="0">
                  <emma:literal>Wigh</emma:literal>
                </emma:interpretation>
                <emma:interpretation id="interp2" emma:lang="en-US" emma:confidence="0">
                  <emma:literal>brigh</emma:literal>
                </emma:interpretation>
                <emma:interpretation id="interp3" emma:lang="en-US" emma:confidence="0">
                  <emma:literal>nigh</emma:literal>
                </emma:interpretation>
                <emma:interpretation id="interp4" emma:lang="en-US" emma:confidence="0">
                  <emma:literal>bigh</emma:literal>
                </emma:interpretation>
              </emma:one-of>
            </emma:emma>
          </inkml:annotationXML>
          <inkml:trace contextRef="#ctx0" brushRef="#br0">-2967-317 53,'-8'-35'29,"14"18"1,-25-21-5,19 38-3,-8-27-8,8 27-4,-12 33-2,14 16-3,-11 15 0,9 28-3,-2 14-1,2 21 0,2 15 0,1 6-1,1-6-1,-2-5 2,8-11 1,0-20-2,-5-23 1,5-24 0,5-34-2,1-23 1,7-21 0,0-23 0,6-20-1,-2-7 0,2-8 0,0 0 0,0 6 2,-2 17-2,4 8 2,-2 21-1,-2 20 0,4 16 0,-2 22 1,4 15-1,0 13 0,1 5 1,1 9 0,-2 0 0,-2-12 0,-2-9-1,-4-8 0,-10-19-4,8-8-1,-23-19-5,31-11-10,-38-30-13,14 1-8,-5-16 0,4-4 2</inkml:trace>
          <inkml:trace contextRef="#ctx0" brushRef="#br0" timeOffset="407.023">-2276 106 54,'0'0'39,"0"0"-1,0 0-1,17 33-19,-3-12-17,1-8-6,26 20-11,-18-14-20,20-7-2,-3-9-1,8-8 0</inkml:trace>
          <inkml:trace contextRef="#ctx0" brushRef="#br0" timeOffset="241.0135">-2093 436 55,'8'20'39,"0"1"-5,-8-21-8,15 56-4,-17-24-14,20 30-1,-5-14-3,-1 9-3,7-3-3,-11-15-3,15 3-8,-23-42-12,0 0-11,2-38-5,-10-1 3</inkml:trace>
          <inkml:trace contextRef="#ctx0" brushRef="#br0" timeOffset="1054.06">-1324 438 47,'0'0'35,"19"10"-2,-19-10-8,0 0-9,0 0-6,0 0 1,0 0-4,-11-27-2,11 27 0,-25-36-3,3 11 0,-11-8-1,-5 4 0,-5 0-1,-3 8 1,-6 12-1,4 12 0,1 26 0,5 15 0,13 16-1,15 5 1,14 10-1,16-6 0,17-9 0,7-14 1,18-21-1,0-19 1,2-18 0,-4-11-1,-12-7 2,-7-7-1,-14 1 1,-4 5 0,-13 8 0,-6 23 0,0 0 0,0 0 0,-9 50-1,7 2 0,-2 19 1,4 13-1,0 10 1,-2 14-1,-2 5 1,-2 3-1,-9 1 1,-1-4 0,-15-3-1,-7-14 0,-10-6 0,-14-15 1,-8-19-1,-1-17 0,-1-28 1,-1-26-1,11-28 0,16-22-1,21-25 1,23-12 0,19-10 0,22-3 0,25 4-3,9-1-2,18 35-7,-16-13-16,18 30-12,-12 5 0,-6 12-1</inkml:trace>
          <inkml:trace contextRef="#ctx0" brushRef="#br0" timeOffset="1436.0819">-1062-319 53,'6'-65'42,"-10"7"-2,8 29 1,-25 4-20,21 45-14,-10 14-1,8 32-3,-11 18-2,9 28-1,-4 22 1,8 12-2,2 2 1,10 0-1,3-13 0,12-24 1,2-22-1,2-26 0,2-30 1,-2-26-1,-2-22 0,-6-20 1,-9-7 0,-3-10-1,-5 8 1,-4 2 0,9 13 0,-11 29 0,31-10-1,-8 29 0,6 16-3,2-2-6,25 17-25,-11-14-5,5-3 0,-10-18 0</inkml:trace>
        </inkml:traceGroup>
        <inkml:traceGroup>
          <inkml:annotationXML>
            <emma:emma xmlns:emma="http://www.w3.org/2003/04/emma" version="1.0">
              <emma:interpretation id="{5BB8BFE9-388B-4BB7-842B-0A35067A9396}" emma:medium="tactile" emma:mode="ink">
                <msink:context xmlns:msink="http://schemas.microsoft.com/ink/2010/main" type="inkWord" rotatedBoundingBox="15122,4542 17548,4919 17318,6396 14892,6019"/>
              </emma:interpretation>
              <emma:one-of disjunction-type="recognition" id="oneOf1">
                <emma:interpretation id="interp5" emma:lang="en-US" emma:confidence="1">
                  <emma:literal>tree</emma:literal>
                </emma:interpretation>
                <emma:interpretation id="interp6" emma:lang="en-US" emma:confidence="0">
                  <emma:literal>Tree</emma:literal>
                </emma:interpretation>
                <emma:interpretation id="interp7" emma:lang="en-US" emma:confidence="0">
                  <emma:literal>Free</emma:literal>
                </emma:interpretation>
                <emma:interpretation id="interp8" emma:lang="en-US" emma:confidence="0">
                  <emma:literal>tee</emma:literal>
                </emma:interpretation>
                <emma:interpretation id="interp9" emma:lang="en-US" emma:confidence="0">
                  <emma:literal>free</emma:literal>
                </emma:interpretation>
              </emma:one-of>
            </emma:emma>
          </inkml:annotationXML>
          <inkml:trace contextRef="#ctx0" brushRef="#br0" timeOffset="2497.1426">0 116 43,'0'0'40,"39"21"-1,-4-16 1,28 7-18,-9-20-18,20 3 0,-1-17-1,4 5-2,-3 0 0,-1 1-1,-9 5 0,-8 7 0,-10 6 0,-7 9 0,-6 14 0,-4 14 1,-12 11-1,0 11 1,-5 12-1,-2 2 0,-1 6 0,1-4 1,-2-14-2,1-9 2,5-10-1,-5-13 0,-9-31 1,24 8 0,-17-31 0,1-16 0,0-14 0,0-13 0,7-15 1,-2-3-1,11-3 0,1 1-1,8 9 0,3 14-2,9 20-3,-9-1-7,22 46-13,-25-8-12,13 24-3,-13-1-1,4 10 0</inkml:trace>
          <inkml:trace contextRef="#ctx0" brushRef="#br0" timeOffset="2077.1185">541-594 51,'0'0'40,"0"25"0,-8 16 0,16 37-20,-25 15-13,15 30-4,-2 23-1,6 17-1,-2 6 0,5-5-1,3-11-1,8-22-1,3-19 0,-9-45-6,11-10-7,-21-57-25,0 0 1,-21-30-2,-8-26 1</inkml:trace>
          <inkml:trace contextRef="#ctx0" brushRef="#br0" timeOffset="2833.1621">1481 346 58,'0'0'37,"-4"31"-5,4-31-9,0 0-7,0 0-8,23 10-2,-23-10-1,39-6-1,-18-6-1,6 3 1,-2-16-1,2-2-1,-7-14 1,-5-3-1,-11-6 0,-10-2-1,-9 4 0,-10 8 0,-10 19-1,-4 17 1,-1 21-1,-3 24 0,5 14 0,9 22 0,10 8-1,11 5 1,14-3 0,11-11 0,16-14 0,13-16-1,10-11-4,-6-43-9,28 0-23,-22-21-3,1-11-1,-14-8 0</inkml:trace>
          <inkml:trace contextRef="#ctx0" brushRef="#br0" timeOffset="3188.1821">1958 377 62,'31'33'40,"0"-10"-2,2 0-1,-18-21-29,24 5-3,-10-14 0,4 3-2,-10-15-1,-4 3 0,-6-11 1,-1 0-2,-10-11 1,-2-1-1,-14-9 0,3 0 0,-16-2 0,-4 8-1,-4 9 0,-1 18 1,-5 23-1,2 28 0,5 26 0,10 26 0,13 12 0,17 12 0,11-5 0,12-7-1,21-19-1,4-33-3,20-15-10,-22-45-24,21-26 0,-17-26-3,2-16 1</inkml:trace>
        </inkml:traceGroup>
        <inkml:traceGroup>
          <inkml:annotationXML>
            <emma:emma xmlns:emma="http://www.w3.org/2003/04/emma" version="1.0">
              <emma:interpretation id="{EBFA26A8-68DB-459F-B8C6-814A9ECCFC54}" emma:medium="tactile" emma:mode="ink">
                <msink:context xmlns:msink="http://schemas.microsoft.com/ink/2010/main" type="inkWord" rotatedBoundingBox="17506,4487 22189,4259 22268,5874 17585,6102"/>
              </emma:interpretation>
              <emma:one-of disjunction-type="recognition" id="oneOf2">
                <emma:interpretation id="interp10" emma:lang="en-US" emma:confidence="0">
                  <emma:literal>widths</emma:literal>
                </emma:interpretation>
                <emma:interpretation id="interp11" emma:lang="en-US" emma:confidence="0">
                  <emma:literal>width</emma:literal>
                </emma:interpretation>
                <emma:interpretation id="interp12" emma:lang="en-US" emma:confidence="0">
                  <emma:literal>widths"</emma:literal>
                </emma:interpretation>
                <emma:interpretation id="interp13" emma:lang="en-US" emma:confidence="0">
                  <emma:literal>width;</emma:literal>
                </emma:interpretation>
                <emma:interpretation id="interp14" emma:lang="en-US" emma:confidence="0">
                  <emma:literal>width"</emma:literal>
                </emma:interpretation>
              </emma:one-of>
            </emma:emma>
          </inkml:annotationXML>
          <inkml:trace contextRef="#ctx0" brushRef="#br0" timeOffset="5744.3286">6263-123 46,'0'0'33,"2"37"1,4-3-12,-6-34-10,-9 46-4,9-46 0,-12 33 2,12-33-3,0 0 0,0 0-1,27-19-3,-2-8 1,14 0-2,1-4 0,9 6 0,-1 0-1,4 14-1,-6 9 1,-3 12-1,-5 5 0,3 6 0,-3 0 0,11-2 1,3-3-1,4-12 0,4-6-1,-2-18-4,7 17-21,-20-20-14,-20 7 0,-25 16-2,-18-17 1</inkml:trace>
          <inkml:trace contextRef="#ctx0" brushRef="#br0" timeOffset="6112.3496">6418 554 42,'15'-23'38,"7"-6"1,-3 0-5,-9-25-10,26 18-15,-16-14-4,12 13-2,-7 6-1,4 20 0,-5 11-1,-1 17 0,-2 14 0,4 7-1,6 5 1,4 1-1,9-6 0,10-11 0,2-15 0,8-12 0,-2-10 0,-4-7 1,-10-4-3,-15-22-12,1 18-24,-22-1-1,-12-1-2,-10 0 1</inkml:trace>
          <inkml:trace contextRef="#ctx0" brushRef="#br0" timeOffset="3729.2133">2545 114 77,'17'-27'41,"-9"2"-2,13 27-12,-21-2-18,0 0-3,-7 48-3,7 7 1,-4 11-3,2 13-1,4 5 0,5-1 0,9-6 0,3-14 0,8-15 0,6-25 0,0-23 0,4-23 0,-5-21 0,3-12 0,-10-9 1,-5-2-1,-5-5 1,-5 9-2,-5 15 2,-1 13-1,-4 35 0,0 0 0,18 33 0,-5 13 0,12 14 0,10 3 0,9 4-1,7-7 1,3-14 0,0-11 0,-6-20 0,0-13 0,-13-17 0,-8-14 1,-15-12-1,-7-5 0,-10-6-3,-11-17-5,20 23-18,-16-21-15,11 9 1,-1-1-1,15 5 0</inkml:trace>
          <inkml:trace contextRef="#ctx0" brushRef="#br0" timeOffset="3932.2246">3642 42 50,'0'74'39,"-4"0"-2,-2 13 0,8 5-20,-10-17-15,8-9-1,2-11-3,0-22-1,15-18-5,-13-40-4,25-2-5,-23-42-6,19 13-2,-23-32-3,2-2 1,-18-16 2</inkml:trace>
          <inkml:trace contextRef="#ctx0" brushRef="#br0" timeOffset="4057.2321">3657-23 2,'-39'-79'14,"16"35"8,-17-6 4,18 39 3,-3 3 1,25 35-2,0-27-3,24 50-19,-5-21-5,2-18-14,25 1-25,-1-5 1,5-9-2,0-3 2</inkml:trace>
          <inkml:trace contextRef="#ctx0" brushRef="#br0" timeOffset="4578.2619">4395 69 48,'17'39'40,"-4"-5"-2,-7-11 1,6 6-17,-12-29-18,0 0 0,0 0-2,-14-29 0,-1 1 1,-4 1-1,-14-4 0,0 0-1,-11 8 0,-7 16-1,3 10 1,-8 20-1,2 24-1,6 10 1,7 20-1,10 0 0,16 4 0,13-3 0,15-16 0,13-10 1,12-27-1,12-14 1,8-18 0,8-20 1,0-15-1,5-20 1,-5-15-1,-5-13 1,-3-18-1,-7-13 1,-11-13 0,-11-14-1,-12-6 1,-9 12 1,-10 15-1,-4 27 1,-9 31 0,-4 49-1,-10 43 1,7 58-2,-5 42 1,6 33-1,0 28-1,4 5 1,11-3-1,6-28-3,19-16-3,-7-56-9,32-18-23,-13-59-1,8-36-2,-7-38 0</inkml:trace>
          <inkml:trace contextRef="#ctx0" brushRef="#br0" timeOffset="4768.2726">4949-490 94,'7'50'40,"1"42"0,-16 16-12,10 36-24,-7 8-3,12-6-3,1-2-3,-12-36-6,23-3-15,-22-45-13,-5-31-2,-10-41 1,5-26 0</inkml:trace>
          <inkml:trace contextRef="#ctx0" brushRef="#br0" timeOffset="5195.2969">4603-104 62,'41'6'40,"22"4"-1,7-16-1,24 8-28,-18-19-4,11-1-3,-12-14-2,-2-9 1,-9-9-3,-16-13 0,-7-2-1,-18-12 0,0-6 0,-15 0 2,0 10 0,-8 14 0,-10 24 1,10 35 1,-39 25 1,18 44-2,-8 45 1,4 36 0,2 36-1,2 10 0,3-7-1,7-13 0,13-26 0,3-33 1,5-36-2,5-46 1,9-53 0,7-28-1,1-25 1,5-6 0,2-9 0,5 5 0,-1 20 1,5 30-1,-8 33 0,-5 27-1,-2 40-3,-8 0-4,25 35-22,-17-10-9,11-8 0,1-26-3</inkml:trace>
        </inkml:traceGroup>
        <inkml:traceGroup>
          <inkml:annotationXML>
            <emma:emma xmlns:emma="http://www.w3.org/2003/04/emma" version="1.0">
              <emma:interpretation id="{C4CD21EE-358E-4695-9AF1-17176040F571}" emma:medium="tactile" emma:mode="ink">
                <msink:context xmlns:msink="http://schemas.microsoft.com/ink/2010/main" type="inkWord" rotatedBoundingBox="22102,5444 24828,4350 25391,5753 22665,6847"/>
              </emma:interpretation>
              <emma:one-of disjunction-type="recognition" id="oneOf3">
                <emma:interpretation id="interp15" emma:lang="en-US" emma:confidence="1">
                  <emma:literal>grid</emma:literal>
                </emma:interpretation>
                <emma:interpretation id="interp16" emma:lang="en-US" emma:confidence="0">
                  <emma:literal>grind</emma:literal>
                </emma:interpretation>
                <emma:interpretation id="interp17" emma:lang="en-US" emma:confidence="0">
                  <emma:literal>grids</emma:literal>
                </emma:interpretation>
                <emma:interpretation id="interp18" emma:lang="en-US" emma:confidence="0">
                  <emma:literal>gride</emma:literal>
                </emma:interpretation>
                <emma:interpretation id="interp19" emma:lang="en-US" emma:confidence="0">
                  <emma:literal>guild</emma:literal>
                </emma:interpretation>
              </emma:one-of>
            </emma:emma>
          </inkml:annotationXML>
          <inkml:trace contextRef="#ctx0" brushRef="#br0" timeOffset="6836.391">8213 83 47,'20'2'36,"-20"-2"-1,31 9-5,-31-9-6,0 0-9,-18 0-5,18 0-3,-36-2-4,7-3-1,-8-11-1,-4 5 0,-7-3-1,-2 9 0,-2 6 0,0 13 0,-2 13-1,13 11 1,4 6 0,12 5-1,16-1 1,11-8-1,21-11 1,8-10 0,15-13-1,8-16 1,6-7 0,-4-8 0,-2-8 1,-6 8-1,-9-2 1,-8 12-1,-14 11 1,-17 4 0,8 50 0,-24 10-1,-1 17 0,-12 22 1,-2 24 0,-4 8 0,-5 8-1,-1-1 0,1-5 0,1-16-1,1-17 1,-5-23-1,1-29 0,-5-20 0,-1-29 1,0-34-1,-6-25 0,3-26 1,5-16-2,19-11 1,10 1 0,13 3 0,19 12 0,22 17-1,29 34-8,1-2-15,32 25-14,3 7 0,4 8-1,-2-11 1</inkml:trace>
          <inkml:trace contextRef="#ctx0" brushRef="#br0" timeOffset="7180.4106">8451-196 51,'0'0'39,"23"46"-3,-23-9-8,16 38-12,-22-14-6,19 30-2,-17-11-4,12 11-1,0-7-1,3-7-1,-1-17 0,2-12-1,1-19 0,-13-29 0,25 0 1,-15-22 0,-2-26 1,-6-4-1,1-11 1,3-8-1,-2-6 1,8 10-1,-5-2 0,1 5-2,10 16-3,-11-4-5,32 31-22,-22-6-9,6 12-1,-23 15 0</inkml:trace>
          <inkml:trace contextRef="#ctx0" brushRef="#br0" timeOffset="7369.4215">8970 44 70,'8'56'40,"0"13"-1,-1 1-2,1 8-31,-8 1-7,-2-21-8,18 5-16,-16-36-14,0-27 0,7-25 0,-3-31 0</inkml:trace>
          <inkml:trace contextRef="#ctx0" brushRef="#br0" timeOffset="7512.4296">8905-334 45,'15'36'36,"16"7"-3,-12-22-17,12-14-33,6 11-20,-2-18 1,11 4 1</inkml:trace>
          <inkml:trace contextRef="#ctx0" brushRef="#br0" timeOffset="8069.4616">9690 154 41,'24'25'37,"-3"-8"2,-21-17 0,0 0-22,27-6-7,-35-15-2,8 21-2,-4-27-1,4 27-1,-23-38-1,8 17-1,-3-2-1,-5 0 0,0 4-1,-4 9 0,-8 10-1,-3 15 1,-7 16-2,-7 21 1,0 15-2,4 12 2,1 9-2,7-3 1,28 0 0,12-16 1,23-14 1,18-20 1,15-23 0,15-18 1,1-25 0,11-13 0,-18-12 1,-3-13-2,-12-12 1,-1-15 0,-17-10-1,-5-22 0,-15-15-1,-8-6 1,-4-5-1,-8 10 1,-3 19-1,-7 19 0,-7 39 0,-4 47 0,-4 47 0,8 46 0,-2 43 0,2 36 0,4 32 1,5 16-1,13 0 0,10-12-1,15-11-3,-9-50-20,28-16-17,-16-51 0,13-45-2,-7-40 1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2597E-7" units="1/dev"/>
        </inkml:channelProperties>
      </inkml:inkSource>
      <inkml:timestamp xml:id="ts0" timeString="2011-06-07T21:22:12.530"/>
    </inkml:context>
    <inkml:brush xml:id="br0">
      <inkml:brushProperty name="width" value="0.06667" units="cm"/>
      <inkml:brushProperty name="height" value="0.06667" units="cm"/>
      <inkml:brushProperty name="color" value="#808080"/>
    </inkml:brush>
  </inkml:definitions>
  <inkml:traceGroup>
    <inkml:annotationXML>
      <emma:emma xmlns:emma="http://www.w3.org/2003/04/emma" version="1.0">
        <emma:interpretation id="{E7C13868-825B-43E0-AA02-55B6BDD1700A}" emma:medium="tactile" emma:mode="ink">
          <msink:context xmlns:msink="http://schemas.microsoft.com/ink/2010/main" type="inkDrawing" rotatedBoundingBox="2972,8365 11523,7715 11548,8033 2996,8682" shapeName="Other"/>
        </emma:interpretation>
      </emma:emma>
    </inkml:annotationXML>
    <inkml:trace contextRef="#ctx0" brushRef="#br0">-1 660 66,'0'0'28,"10"36"1,-10-36-2,23 33-3,-23-33-8,31 19-10,-6-17 0,27 9-1,6-14 0,19 1-2,12-12 1,21-3-2,13-6 1,28-8 0,19-3-2,19-3 0,14 1 0,17 1 0,17 0 0,26 6-1,13-1 1,14 1-1,9-6 1,20 10-1,9-9 1,17-3-1,9-3 1,7 5-1,-2-5 1,8 9-1,-4 12 1,-12 2 0,-9 11 0,-8 8-1,-23 9 1,-22 10-1,-13 1 1,-34-1 0,-24-6-1,-27-3 0,-29-3-1,-36-5 0,-94-6-2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2597E-7" units="1/dev"/>
        </inkml:channelProperties>
      </inkml:inkSource>
      <inkml:timestamp xml:id="ts0" timeString="2011-06-07T21:22:12.531"/>
    </inkml:context>
    <inkml:brush xml:id="br0">
      <inkml:brushProperty name="width" value="0.06667" units="cm"/>
      <inkml:brushProperty name="height" value="0.06667" units="cm"/>
      <inkml:brushProperty name="color" value="#808080"/>
    </inkml:brush>
  </inkml:definitions>
  <inkml:traceGroup>
    <inkml:annotationXML>
      <emma:emma xmlns:emma="http://www.w3.org/2003/04/emma" version="1.0">
        <emma:interpretation id="{2D550CEC-9A80-474A-80FB-B7654EB040A5}" emma:medium="tactile" emma:mode="ink">
          <msink:context xmlns:msink="http://schemas.microsoft.com/ink/2010/main" type="inkDrawing" rotatedBoundingBox="11303,7830 11548,7904 11548,7906 11302,7831" shapeName="Other"/>
        </emma:interpretation>
      </emma:emma>
    </inkml:annotationXML>
    <inkml:trace contextRef="#ctx0" brushRef="#br0">8565 75 107,'-88'-28'-45,"-69"-19"2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2597E-7" units="1/dev"/>
        </inkml:channelProperties>
      </inkml:inkSource>
      <inkml:timestamp xml:id="ts0" timeString="2011-06-07T21:22:24.158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D419B54-DE0A-44E8-914B-B6C1EB9A58FB}" emma:medium="tactile" emma:mode="ink">
          <msink:context xmlns:msink="http://schemas.microsoft.com/ink/2010/main" type="inkDrawing" rotatedBoundingBox="5974,13113 8467,14847 8291,15102 5797,13368" semanticType="callout" shapeName="Other">
            <msink:sourceLink direction="with" ref="{CD04051E-831E-41D1-AD38-1D0F9504C5EE}"/>
            <msink:sourceLink direction="with" ref="{9010FEE8-C76A-49A8-B3F5-5CA42C84088F}"/>
          </msink:context>
        </emma:interpretation>
      </emma:emma>
    </inkml:annotationXML>
    <inkml:trace contextRef="#ctx0" brushRef="#br0">2462 1747 37,'-4'-23'34,"-3"-2"-3,-15-15-4,19 17-8,-38-22-6,20 11-3,-25-20-3,5 10 0,-21-20-2,6 1-1,-19-18-1,-8-2 0,-10-11-2,-1-2 1,-11-2-1,-1 2 0,-14 4 0,8 11 0,-11 10 0,15 6 0,-6 11 0,-2 2-1,4 2 0,2 2 2,10-4-2,-3 0 2,9 4-2,5 2 1,8 8 0,9 9 0,16 15-1,10 7-3,21 20-6,-10-17-15,35 4-16,-8 21-1,8-21-2,8-28 1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2597E-7" units="1/dev"/>
        </inkml:channelProperties>
      </inkml:inkSource>
      <inkml:timestamp xml:id="ts0" timeString="2011-06-15T19:13:13.03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14734 3354 40,'-8'-28'31,"8"8"-3,0 20-4,-4-36-6,4 36-7,-12-35-4,12 35 1,-15-40-1,0 23-1,1-10-2,-9 0 0,2-6-1,-14 0-1,2-5 1,-7-1-1,-5-5 0,-5 4 0,2 0-1,-3 3 0,-1 1 1,4 5-1,-2 0 0,2 6 0,7 2-1,-5 2 1,5 0-1,-5 1 1,5 3-1,3 6 0,-3-3 0,-1 3 0,-3 3 1,7 0-1,-5-1 0,-3 7 0,-1-4 0,-1 0 0,-4 2 1,-2 1-1,0-1 0,-4 0 0,4 0 1,-2 2-1,4-2 0,-2 2 0,2-2 0,1 3 0,1-3 1,2-4-1,-2 4 0,-4-4 1,0 1-1,2-1 0,-1 2 0,1 4 1,0 2-1,0 6 0,-2 0 0,4-2 0,0 2 0,-6-5 0,0 1 0,-2-4 0,-2 2 0,2-3 0,2 1 0,-6 2 0,6 2 0,6 3 0,0 5 0,3 0 0,-1 1 1,2-3-2,-2-4 1,-3-4 0,3-6 0,0 0 0,-2-2 0,-2 3 0,5-3 0,-1 2 0,2 4 0,-1 2 0,1 2 0,-2 0 0,-1 4 0,-3 0 0,4-2 0,-2 1 0,3 1 0,-1 0 0,-2-2 0,8 0 0,-5-3 0,7 1 0,-5 4 0,7-2 0,-3 0 0,2 5 0,-3-5 0,-4 6 1,5 0-1,2 5 0,-3-4 0,0 1 0,-5-4 0,5 1 0,-5-3 0,1 0 0,0-2 0,-3-1 0,3 1 0,-6 2 1,4 4-1,-4-3 0,-1 3 0,3 0 0,4-1 0,-6-1 0,2 0 0,3-6 0,1 3 1,5-3-1,3 6 0,-1-4 0,2 0 0,5 1 0,1 1 0,0-2 0,2-2 0,-2 0 0,2-4 0,0-2 0,0-4 0,-2 3 1,0-7-1,2 1 0,2-3 0,-9 3 1,9-3-1,-4 3 0,-4 1 0,-2-5 0,5 1 0,-5 3 0,-4-7 0,3-1 0,-5 2 0,1-2 0,1 1 1,3-1-2,1 2 1,0 1 0,4 1 0,4 0 0,-1 1 0,4 1 0,1-3 1,2 1-1,2 0 0,-4-5 0,4 1 0,-1-4 0,-5-4 0,4 2 0,-2-2 0,-2-2 0,0-3 0,0 1 0,2 6 0,0 0 1,4 2-1,-5 2 1,3-2-1,2 4 0,-2-1 0,0 5 0,0-10 1,-3 2-2,-1 0 1,8-2 0,-4 2 0,-2 2 0,4-2 0,1 5 0,5 1 0,-4 4 0,19 13 0,-26-27 0,26 27 0,-29-27 0,29 27 0,-25-31 0,14 8 0,-1 4 0,1-4 1,-3 0-1,8 1 0,1-3 0,1-1 0,4 1 0,-4 3 0,8 1 1,-2-2-1,3 0 0,3 0 0,-6-4 0,4-2 0,-4 1 0,4-3 0,-6-4 0,0 1 0,0-5 0,0 3 0,-2 1 0,-2-1 0,4 3-1,-4 0 1,-2 4 0,-2-3 0,-1 1-1,-7-2 1,7 1 1,-7-3-1,-3-5 1,-2 1 0,1-3 0,-5 0-1,2-3 1,-2 1-1,-6-2 0,8 0 0,-4 4 0,-6 3 0,6 1 0,-2 5 0,-2 0 0,-2 1 0,2-3 0,1 10 0,-11-2-1,6 2 2,1 0-1,-5 10 0,6 0-1,0 3 1,-3 6 0,1 1 0,-2 1 0,2 2 0,-1 2-1,3-4 1,-6 2 0,1-2 0,3 0 0,-2 2 0,1 4 0,1-4 0,0 8 0,2-2 0,-2 2 0,3-2 0,-5 3 1,2-5-1,-3-2 0,-1 0 0,-5-2 0,5-2 0,-4 1 0,1-1 0,5 6 0,-1 2 0,7 7 0,-4 1 0,6-1 0,0 4 0,-2 1 0,0-3 1,-3 1-1,3-3 0,-2-3 0,2 5 0,0-1 0,0 1 0,4 5 0,2 1 0,2 2 0,2 6 0,1-6 0,-1 0 0,4 0 0,-1 2 0,-1-1 0,-2-1-1,3 2 1,-5 2 0,6 0 0,-4 2 0,3 2 0,3 1 0,-4 5 0,7-2 0,-2 1-1,-1 1 1,0-3-1,5 1 1,0 2-2,-3 1 2,-3-1-1,7-1 1,-1 3 1,4-1-2,6 7 2,0 1-1,6-2 0,-2 0 0,6 7 0,-1-5 0,-1 0 1,2 0-1,-3-7 0,-1-3 0,0-1 0,2-4 0,-1-2 0,-1 0 0,4-2 0,-4 1 0,1 5 0,-1-2 0,-4-4 0,6 2 0,-4-2 0,-6-4 0,2-21 0,5 29 0,-5-29 0,2 23 0,-2-23 0,6 29 0,-2-12 0,0 6 0,2 2 0,-2 0 0,3 10 0,3-8 0,-4 1 0,1-5 0,1 2 0,-8-3 0,2-3-1,-4-2 2,2-17-2,0 27 2,0-27-2,-6 29 1,6-29-1,-4 25 1,4-25 0,-5 21 0,5-21 0,0 0 0,0 0 0,-23 15 0,23-15 0,0 0 0,-20 2 0,20-2 0,0 0 0,-23-4 0,23 4 0,-25-11 0,25 11 0,-31-14 0,14 7 0,-3-1 0,-1 0 0,-2 1 0,-4-1 0,2-4-1,-4 3 2,-2-3-1,-4 3 0,0-1 0,3 10 1,-5-8-2,8 8 2,-6 6-1,6-2 0,0 4 0,0-1-1,4 5 1,-8-8 0,6 3 0,-5-3 0,1-2 0,-2 0 0,-4 4 0,2 4-1,3 3 1,-1 6 0,-4 0 0,6 3 0,-5 1 0,3-4 0,0-2 0,-4-1 0,6-7 0,-1 1 0,5-3 0,-2-1 0,7 4 0,-1 1 0,2 9 0,5 1 0,-5-2 0,6 2 0,-1-2 0,3 0 0,13-19 0,-29 25 1,29-25-1,-23 12 0,23-12 0,-25 10 0,25-10 0,-22 9 0,22-9 0,-17 16 0,17-16 0,-23 17 0,23-17 0,-31 10 0,31-10 0,-31-4 0,14-2 0,-3-6 0,1-3 0,4 2 0,-7-3 0,3 1 0,-2-1 0,1-1 0,-7 2 0,0-3 0,-3-1 0,-1-4 0,-6 0 0,-4 0 0,3 2 0,-9-2 0,3 6 0,-2 1-1,1 1 1,-5 5 0,8 2 0,-5 3 0,1 1-1,2 0 1,3 0 0,-1 0 0,-3 2 0,3 1 1,-3-1-1,3 4 0,-1-1 0,5 5 0,-3 2 0,3 3 0,-1 1 0,4 3 0,-3-3 0,-1-3 0,0-1 0,-1-2 0,-1-4 0,3-2 0,-1-4 0,0 4 0,7 0 0,-5 6-1,4-2 1,0 1 0,-5-1 0,5-2 0,-6-4 0,-1-7 0,-7 5 0,13-6 0,-5 6 0,0 4 0,-1 4 0,-3 6 0,3 7 0,1 2 0,-1 4 0,-7 6 0,7-2 0,-10 4 0,1-6 0,-1 11 0,2-1 0,-6 3 1,2 7-1,1-1 0,-3-4 0,6 2 0,0 1 0,-2-7 0,7 3 0,-3-7 0,3-5-1,3 2 1,5 2 0,2-4 0,0-2 0,8-4 0,2 4 0,2-2 0,5 2 0,-3 4 1,0 0-1,1 7 1,1 2-1,2 1 0,1 1 1,3 1-1,-1-3 0,4-1 0,2-1 0,3-7-1,1-2 1,2 4 1,-2-6-1,2-2 0,-4-4 0,8 0 0,0-2 0,3 5 0,1-3 0,2 0 1,5 2-1,8 4 0,2 4 0,6 4 0,0-3 0,4 5 0,4 1 0,1 5 0,3-5 1,7 3-1,2 1 0,-2-5 0,10 7 0,2-7 0,1-5 0,1 3 0,4-4 0,3-6 0,-5-4-1,1-2 1,5-1 0,-7-3 0,1 1 0,4-1 0,-5-1 0,-3-5 0,6 1 0,-1 0 1,1-1-1,-3-3 0,3 0 0,1-4 0,9 4 0,-3-2 0,6 0 0,0 4 0,4-1 0,6 9 0,2-1 1,-3 5-1,1-1 1,0 6-1,-8 0 1,0-4-1,-10 4 1,-1-7-1,-1 1 0,-3-13 0,-5 9 0,3-9 0,0 0 0,-1-4 0,3-2 0,-1 0 0,3-8 0,-3 9 0,1-9 0,-2 4 0,-6-5 0,1 5 0,1-2 0,-2 6 0,0-4 1,-2 5-1,2 2 0,-2-1 0,1-1 0,-1 1 0,4 0 0,6-4 0,-5 2 0,5 4 0,9-2 0,-5 0 0,-1 2 0,6 1 0,-5-1 0,1 2 0,2-2 0,-3 0 0,-3 0 1,-3 0-1,-2 0 0,-3-4 0,1-4 0,2-2 0,-2 3 0,1-7 1,-1 6-1,4-1 0,3 5 0,-1 2 0,3 0 0,-3 4 0,0-2 0,-5 1 0,7-3 0,-14-1 0,7-5 0,-5-6 0,2 5-1,-4-5 1,2 4 0,2-1 0,-2 5 0,2 2 0,0 0 0,-1 4 0,3-2 1,0 0-2,2-2 1,-1 2 0,-1 0-1,2-4 1,-4 2 0,5 4 0,-5 0 0,0 6 0,10-2 1,-16 1-1,17-1 0,-9 4 1,9-5-1,-7 5-1,13-2 1,-9-4 0,3 9 0,8-3 0,-7 3 0,9 2 0,-12 10 0,9-5 0,-17 5 0,11-2-1,-6-2 1,1-6 0,-3 2 0,-8-1 0,8-1 0,-3 3 0,7-3-1,1 4 1,3-4 0,5 9 1,2-5-2,4 2 2,0-4-2,4-3 1,-10-5 0,-1-3 0,-5-2 0,-5-2 0,-3 0 0,-1-4 0,-6-2 0,0 2 0,0-4 0,-2-1 0,0-5 0,0-1 0,0-7 0,4 1 0,2-2 0,-2-4 0,4 6 0,0-4 0,1 4 0,-1-3 0,-4 5 0,2-2 0,-8 0 0,0-1 0,2-3 0,-5 4 0,-1 0 0,-2 4 0,2-3 1,-3 7-1,-3-5 0,-1 11 1,1-1-1,-7 0 0,0 2 0,0-3 0,-3 1 0,3-4 0,0 8 0,3-4 0,1 3 0,2 3 0,3 2-1,-1 5 1,3-1 0,-2 6 0,5-7 0,-7 5 0,8 1 0,-3-5 0,1 6 0,0-10 0,2 7 0,2-7-1,1 4 1,3-2 0,-2 0 0,0 1 0,0-1 0,2 0 0,5 0 0,1 2 0,0-1 0,0-1 0,5 4 0,7 2 0,-1-5 0,2 3 0,-3-2 0,1-2 0,-5-2 0,-1-4 0,-9-4 0,4 2 0,2-2 0,-8 2 0,4 1 0,-2-1 0,-4 2 0,2-6 0,3 2 0,-4-1 0,-5-7 0,6 1 0,0-6 0,-2-1 0,-2-3 0,4 0 0,-2-4-1,4 2 1,-4 0 0,0-5 0,-6 3 0,-1-6 0,-7 0 0,-1-3 0,-8-5 0,-6-1 0,0-2 0,-10 4 0,-3-5 0,-4 3-1,-5-2 1,-1 4 0,-6-1 0,-3 1 0,-3-4 0,-3-1 0,-3-3 0,-5 0-1,-2 2 2,-2-2-2,1 2 1,-4 0 0,6 4 0,-7 1 0,2 9 0,4 1 0,4 6 0,1 8 0,3-5 0,15 22 1,-23-17-1,23 17-1,0 0-4,0 0-6,-25 21-25,25-21-5,7 35-2,-7-35-1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2597E-7" units="1/dev"/>
        </inkml:channelProperties>
      </inkml:inkSource>
      <inkml:timestamp xml:id="ts0" timeString="2011-06-07T21:22:26.030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BD41CB8-DE4E-4103-9D42-EA5E875FD84E}" emma:medium="tactile" emma:mode="ink">
          <msink:context xmlns:msink="http://schemas.microsoft.com/ink/2010/main" type="inkDrawing" rotatedBoundingBox="13828,9942 16837,11181 16640,11658 13632,10420" semanticType="callout" shapeName="Other">
            <msink:sourceLink direction="with" ref="{CD04051E-831E-41D1-AD38-1D0F9504C5EE}"/>
            <msink:sourceLink direction="with" ref="{958784A4-DC1F-4EDD-9C6B-E640DFFACC1C}"/>
          </msink:context>
        </emma:interpretation>
      </emma:emma>
    </inkml:annotationXML>
    <inkml:trace contextRef="#ctx0" brushRef="#br0">25 0 24,'0'0'23,"0"0"0,0 0-2,-25 18-2,33-1-4,-8-17-5,-6 19-1,6-19 1,0 21-1,0-21 1,15 31-1,-3-12-2,15 24 0,-4-3-2,23 21 0,3 5-2,22 11-1,8 1 0,16 9-1,13-1 0,8-3 0,11-8-1,-1-4 1,-7-7-1,9-1 0,-5-13 0,7 2 0,-1-12 0,6-5-1,2-12 1,8-2 0,6-8 0,-3-5-1,5-10 2,-12 0-1,-10 2 0,-21-7-2,-11 18-4,-40-26-11,1 19-25,-42-6 1,-18 2-2,-33-23 1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2597E-7" units="1/dev"/>
        </inkml:channelProperties>
      </inkml:inkSource>
      <inkml:timestamp xml:id="ts0" timeString="2011-06-15T19:13:13.023"/>
    </inkml:context>
    <inkml:brush xml:id="br0">
      <inkml:brushProperty name="width" value="0.15875" units="cm"/>
      <inkml:brushProperty name="height" value="0.15875" units="cm"/>
      <inkml:brushProperty name="fitToCurve" value="1"/>
    </inkml:brush>
  </inkml:definitions>
  <inkml:trace contextRef="#ctx0" brushRef="#br0">11696 548 37,'0'0'23,"0"0"-2,-22-21-2,22 21-7,0 0-2,-25-8-1,25 8-2,0 0 0,-21-21 0,21 21-1,-25-8 0,0 4 0,25 4-2,-43-19-1,16 6 0,-4 5-1,2-4 1,-11 7-1,5-9 0,-2 4 0,0-1-1,-1-1 1,-1 3-1,-3-1 1,5-3-1,-8 1 0,7 3 1,-7 1-1,1-2 0,-1 1 0,-3-1-1,2-1 1,-3-1 0,-3-1-1,0-7 1,4 5-1,-4 2 1,-5-1-1,5 4 0,-4 3 1,-2-1-1,-2 4 0,2 4 0,2 0 0,0 4 1,-4 0-1,12 2 0,-8 3 0,10-3 1,-1 4-1,1-1 0,3-1 0,-3 0 0,5-3 0,-3 5 1,3 0-1,3-1 0,-3 1 1,2-1-1,1 5 0,1-1 0,2 3 1,-11 1-1,5 0 0,1 3 1,-7-1-1,7 0 0,-7 2 0,1 0 1,3 0-1,-1 1 0,-4-1 1,-1-2-1,5 2 0,-5-2 0,3 2 0,0 1 0,-1-1 1,3-4-1,-6 4 0,1-4 0,1 3 0,-2-7 0,-2 1 0,1-1 1,-3-5-1,-2-4 0,-2 3 0,2-3 0,-8-4 0,0-2 1,-5-4-1,5 3 0,-7-3 0,1-2 0,-1 2 0,1-5 0,6 3 1,-5-5-1,7 1 0,-4-5 0,2 1 1,0-1-1,-5-6 0,5 4 0,-7-6 0,3 4 0,-7-4 0,-3 2 1,-3 0-1,0-2 0,0 0 0,-4 0 0,2 2 0,-3-2 0,-2-4 0,4 6 0,-3-4 0,0 2 0,1 0 0,-11-4 0,-4-2 1,-5 2-2,2 5 2,-3-1-2,5 5 1,-2 7-1,-3-3 2,9 7-2,5-1 1,6 6 0,-4-3-1,4-1 1,-6 4 0,3-4 0,-3 3 0,6 3 0,-6 0 0,6 0 0,-2 4 0,4 2 0,0 1 0,6 3 0,0-2 1,7 0-1,-7 1 0,-1-3 0,3 6 1,-2-1 0,0 9-1,-4-1 1,-1 4-1,7 6 0,-2-2 0,2 4 1,-1 4-2,5-1 1,1-5 0,1 4 0,3 0 0,-1-1 0,-3-1 0,2 2 0,-1 0 0,-2-6 0,-1-2 0,-1-4 0,-5-2 1,1-5-1,-4-6 1,0-6-1,-2-6 1,0-4-1,-4-1 0,0-7 0,2-1 0,4 0 1,-4 0-2,6-6 2,-2 0-2,2 7 1,7-3 0,3 2 0,1 2 0,0 1 0,7-1 0,7 8 0,1 1 0,15 2 0,-5 2 0,18 2 0,-4 6 0,8 0 0,8 0 0,15-4 0,-25 13 0,25-13 0,-22 12 1,22-12-1,0 0 0,-17 11 0,17-11 0,0 0 0,0 0 0,0 0 0,0 0 0,0 0 0,0 0 0,0 0-2,0 0-1,0 0-8,0 0-25,23-7-7,0-14 1,2-6-3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2597E-7" units="1/dev"/>
        </inkml:channelProperties>
      </inkml:inkSource>
      <inkml:timestamp xml:id="ts0" timeString="2011-06-15T19:13:13.025"/>
    </inkml:context>
    <inkml:brush xml:id="br0">
      <inkml:brushProperty name="width" value="0.15875" units="cm"/>
      <inkml:brushProperty name="height" value="0.15875" units="cm"/>
      <inkml:brushProperty name="fitToCurve" value="1"/>
    </inkml:brush>
  </inkml:definitions>
  <inkml:trace contextRef="#ctx0" brushRef="#br0">485 2196 61,'20'-10'31,"-20"10"-5,15-9-5,6-7-11,-21 16-3,24-9-3,-24 9 1,25-24-3,-25 24 2,25-32-1,-10 15 0,5-12 1,-5 4-1,4-8 0,-5 4-1,-1-5 0,1-1 0,-5-11-1,-7 0-1,4-8 1,-14-8-1,3-1 1,-5 3-1,-2-5 0,-5 9 0,2 4 1,-5 6-1,3 10 1,-6 5-1,-6 2 0,-4 0 1,-6-3-1,-1-1 0,-10-9 1,1 0 0,-5-7 0,0 0 0,8 0 0,1 5 1,7-2-1,1 4 1,10 1-1,-2 1 1,16 2-1,-3-3 0,7-7 0,5 2-1,-2-10 1,12 1-1,-2-1 1,7 0-1,-1-1 1,1 5-1,5 6 0,-1 3 0,-1 7 1,-1 11-1,1 4 0,-4 3 0,-10 18 0,15-17 0,-15 17 0,0 0 0,0 0-1,0 0-4,4 23-8,-4-23-25,9 46-3,-1-13-1,-2 1-1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2597E-7" units="1/dev"/>
        </inkml:channelProperties>
      </inkml:inkSource>
      <inkml:timestamp xml:id="ts0" timeString="2011-06-15T19:13:13.02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9491 3842 31,'0'0'19,"24"-21"-2,-24 21 1,0 0-4,0 0-2,31-27-3,-31 27-2,21-12-2,-21 12 0,31-13-2,-31 13 0,38-19-1,-22 7 1,9-3-1,-4 3 1,6-5-1,-6 3 1,6-3-1,0 4 0,6-6 0,-4 3 0,4-1-1,-2-4 0,2 1 1,0 5-2,3 2 1,3 3-1,-4 2 1,1 3 0,-1 1 0,2 2-1,1-2 1,-5 2 0,4-6 0,-8 1-1,2-5 1,0 1-1,-2-1 1,1 2-1,-1-1 1,0 1 0,4 5 0,-2 5 0,2-2-1,2 2 1,-3 2 0,1-1 0,8 1-1,-5 2 0,3 2 0,0 0 1,-1-2-1,5 3 0,-1 1 0,3 0 0,-5-3 0,3 5 1,1-4-1,2 0 0,3-1 1,-3 1-1,0 0 1,-1 0-1,3-2 1,-2 3-1,-3-3 1,-1 2 0,1 0-1,1-3 1,3 1-1,-7 2 0,6 0 1,-3-2-1,3 1 0,-1 5 0,-5-4 1,5 3-1,-3 3 0,2-1 0,3 1 0,1-2 1,-5-1-1,5 1 0,-4-4 0,-1-3 1,-3-1-1,3-2 0,1 0 0,-5 0 1,5-2-1,1 4 0,-1-2 0,0 2 0,1 2 0,-3-2 0,3-2 0,-1-2 0,-3-2 0,-3-5 0,3-1 0,-3-3 0,-3-5 0,4 1 0,-5-2 0,-3-4 0,-2-2 0,0 2 0,-4 2 0,-5-1-1,-1-3 1,-4 0 0,-7 0-1,0 0 1,-4 0 0,-2-1-1,-6-3 1,-4-2 0,0-2 0,-5 1 0,-1 1 0,-1 2 0,-1 0 0,1 4 0,-2 2 0,1 0 0,-3 4 0,-2-2 0,-1-4 1,-1-2-1,-2-6 0,-8-5 0,2-6-1,-3 1 2,-3 1-2,8 0 2,-4 3-2,-3 3 2,7 3-1,2 14 1,1 2-1,1 5 0,-2-1 0,0 3 0,-6-2 0,-1 1 0,-3-3 0,-4-1 0,-3 0 1,4 1-2,-7 3 2,1 3-1,-2 0-1,-1 10 1,3-2 1,0 4-1,-3-4 0,3 0 0,-2-6 0,0-1 0,-5-5 1,5 1-1,-6-5 0,2 5 0,0 1 0,-2 2 0,-2 3 1,2 1-1,-2 2 0,0 0 0,2 0 0,-2 0 1,0-4-1,-2 6 0,0-2 0,4 2 0,-4-2 0,6 2 0,-2 0 0,-2 2 1,9 4-1,1 0 0,0-4 0,1 2 1,5 0-1,-5-3 0,3 3 0,1 0 0,1 0 0,-5 0 0,9 2-1,-5 1 1,3 1 0,-1 0 1,-2-1-1,1-3 0,-3 2 0,1-4 0,-3-4 0,-1 0 0,-2 0 0,0 4 0,5 2 0,-3 4 0,3 3 0,-3 3 1,2 1-1,1-2 0,3 1 0,1-3 0,-4 1 0,3-6 0,1-2 0,3-3 0,-1 1 0,-2 0 0,1 2 0,5 2 0,0 2 0,2 3 0,-2-3 0,2 1 0,-1 1 0,3-4 0,-2 0 0,4-1 1,-4-1-1,-4 2 0,2 2 0,-5-1 0,-1 5 0,2 1 0,1 1 1,-7 1-1,1-1 0,-3-1 1,-5 0-1,6-3 1,-5-2 0,1 1 0,-2-5-1,0 2 0,2-2 0,-1 4 0,9-5 0,-7 5 1,7-8-1,-5 4 0,3-4 0,1-8 0,-5 4-1,2-5 1,-3-1-1,7 1 1,-7-1-1,-1-2 1,4 3-1,1 1 1,3 0 0,-3 3 0,1-3 0,1-2 0,-5-3 0,3 1 0,1 1 0,-2 1 0,-5-1 0,9-1 1,-1 6-1,3 1 0,-1 1 0,4-2 0,-1 2 0,-1-2 0,2 1 0,-3-1 0,-3-2-1,2-1 1,1 5 1,5-2-1,-2 0 0,6 4 0,-2-2 0,8 1 0,2-3 0,2-2 0,19 8 1,-35-15-1,35 15 0,-25-19 0,25 19 0,-20-16 0,20 16 0,-9-17 1,9 17-1,-10-29 0,2 10 0,1-6 0,-5-2 0,1-8 0,-1 1 0,-5-1 0,1-5 0,-1 1 0,3-1 0,-1-2 0,5-4 0,2 5 0,1-1 0,-1 2 0,6 3 0,-2 2 0,-5 3 0,5-1 0,0 2 0,-4 3 0,0 1 0,-1 0 0,-7-4 0,3 0 1,-5-1-2,-1 3 2,-2 2-1,-2 2 0,-1 0 0,-3 4 1,4 5-2,0 3 1,-8-2 0,6 5 0,-4-2 0,0-5 0,0-4 0,-5 0 0,-1-4 0,0-4 0,4 0 0,0 4 0,6 2 0,4 2 0,21 21 0,-27-25 0,27 25 0,0 0 0,-16-17 0,16 17 0,0 0 1,-11-21-1,11 21 0,-8-27 0,8 27 0,-4-33 1,4 16-1,4-4 0,-2-3 0,0 3 0,-2-6 0,2 0 0,0-5 0,2-3 0,-2-1 0,1-1 0,5-3 0,-2-4 0,0 5 0,0 1 0,-1-1 0,-1 1-1,-2-4 1,-4-1 0,-4 5 0,1 1 1,-1-1-1,-6 5 0,1 1 0,-1 5 1,-1 6-1,-5 3 1,18 18-1,-31-31 0,10 22 0,-2-1-1,-2 3 1,-4-1 0,-2-2 0,-2 1 0,0-5 0,-5 1 0,-3-3 0,-3 1 0,5 3-1,-1-1 1,1 7 0,4 4 0,-1 6 0,3 2 0,2 2 0,0-1 0,0 3 0,-2-6 1,2 0-1,-1 1 0,-1 3-1,0 0 1,0 5 0,2 3 1,4 9-1,-4 0-1,2 3 1,2-1-1,2 2 1,-4-6-1,-2-2 1,12 4-1,-12 2 1,2-2 0,4 6 0,0 2 0,4 9 0,-2 2 1,11 8-1,-11-4 0,15 0 0,-9 6 0,11-4 0,-2 2 1,6-4-1,2 4 0,0 0 0,8-1 0,2 3 0,7 6 0,-5-4 0,7-1 0,-2 3 0,6-2 1,-3-2-1,-1-3-1,4-1 1,0-9 0,-5-1 0,-1 2 0,2-7 0,1-2 0,3-3 0,4 1 0,-2 0 0,4 0 0,-2-1 0,4-1 0,0 0 0,-2-2 0,0 0 0,-2 4 0,0-4 1,2 1-2,-4 3 1,2-8 0,-4 2 0,0-2 0,-7-7 0,-16-16 0,25 27 0,-25-27 0,6 21 0,-6-21 0,-2 23 0,2-23 0,-10 27 0,10-27 0,-19 28 0,19-28 0,-35 27 0,14-15 0,-2-4 0,-1-3 0,-1 3 0,0-2 0,2-2 0,2-4 0,-2 0 0,5-2 0,-3-2 0,2 2 0,-3-4 0,-1 0 0,0-1 0,0-1 0,-2 2 0,0-3 1,-4-5-1,2 3 0,-2-3 0,-4 1 0,-2-3 0,-1 3 0,-3-6-1,0 5 1,-1-3 0,-1 2 0,-1 1 0,-3 1 0,5-3 0,-3 7 0,1-3 0,-6 1 0,1 1 0,3 0 0,-4 5 0,5 1 0,-3 2 0,-4 0 0,9 6 0,2-2 0,5 2-1,-5 1 2,2-3-1,5 2 0,-1 0 0,2 2 0,0-2 0,-2 3 0,2 1 0,4 2 0,-2 7 0,-7-2 0,8 3 0,-8-3 0,3 4 0,0-2 0,2 1 0,-5 7 0,1-10 0,2 2 0,2 5 0,2-5 0,4-4 0,0 3 0,2-3 0,2-3 0,3-3 0,-5 1 0,2-2 0,-2 0 0,3-3 0,-1 1 0,-2 6 0,0-2 0,3 1 0,-1 1 0,4-1 0,-4 5 0,1-1 0,-7-5 0,2-2 0,2-4 0,-2 0 0,-4-2 1,2-8-1,-6-2 0,4 5 0,4-1 0,-4 4 0,6-2 0,-6 2 0,2-2 0,-4-1 0,6 3 0,-6-4 0,0-4 0,-2-3 0,-3-3 0,-1-1 0,0 0 0,-5 0 0,3 3-1,4-1 1,-5-3 0,3 5 0,4-1 0,-1 1 0,3-2 0,-6 3 0,4-1 0,-3 1 0,-1 1 0,-2 1 0,4 0 0,-1 3 0,-3 7 0,-1-8 0,-1 2 0,1 4 0,-1-2 0,0 1 0,-1-1 0,-2 2 0,-1 2 0,5 8 0,-1-3 0,2 3 0,3 7 0,-3 5 0,6 1 0,2-4 0,-5 4 0,1-4 0,0 1-1,2-5 1,1 1 0,-3-7 0,8 1 0,0-2 0,4 0 0,-1 3 0,3 1 0,2 3 0,-6 1 0,2-1 0,1 3 0,-1-3 0,2 2 0,-2-3 0,0 1 0,3 1 0,-1 1 0,2 4 0,-4 4 0,1-1 0,5 5 0,-2 1 1,-2 7-1,-1 0 1,-1-1-2,8-1 2,-9-1-2,5 1 2,-2 0-1,2 0 0,1-5-1,11 5 1,5 0 1,2-1-1,2-3 0,3 4 0,5-6 0,2 4 0,1-8 1,3-2-1,-1 2 0,-5 2 0,9-4 0,-2 2 0,3 0 0,3-2 0,8 0 1,7 0-1,3-3 0,11-5 0,-2 6 0,8 1 0,8 1 0,1 6 0,-3-2 0,2 0 0,5 0 1,2-2-1,1-6 0,3-4 0,-6-3 0,5-4 0,3-2 0,-4 0 0,4-1 0,-5 3 0,-5-2 0,3 6 0,-7-7 0,5 5 0,-1-4 0,-7-2 1,6-6-1,-1-2 0,-5 1 0,4-3 0,1 0 0,-5-1 0,2 5 1,-1-2-1,1 4-1,0 4 1,2-4 0,-1 2 1,-1-2-1,0-6 0,-3 3 0,-7-3 0,2-2 0,-1 1 0,-1-1 0,2 2 0,-6 3 0,2-1 0,-6 2 1,2 2-1,-1-2 0,-3-3 0,-1 1 0,3-8 0,2 1 0,-1 1 0,1-3 0,-4 3 0,5 1 0,5 3 0,-2-1 0,2 9 0,2-4 0,2 0 0,-2 2 0,4-6 0,-2 4 0,1-3 0,3 3 0,-2-4 0,4 3 0,-3-3 1,-1 0-1,6-1 0,2 3 0,-5-2 0,7-2 0,-7 3 0,11 3 0,-3-4 0,3 1 0,-5-1 0,3 2 0,-5 0 0,5 4 0,-3 2 0,3 2 0,-7 4 0,3 4 0,-1-3 0,1 7 0,1-5 0,3-1 1,-3 2-1,1-6 0,1-1 0,1 1 0,-1-2 0,1 4 0,-3-4 0,3 2 0,-3 2 0,-5-1 0,5 3 0,1 2 0,-5 1 0,-1-1 0,4 1 0,-3 5 0,-1-3-1,-2 4 2,0-1-2,-4 7 2,3 0-1,3 6 0,-8-6 0,-2 0 0,0 0 0,2-2 0,-8-4 0,3-1-1,-7-1 1,2-3 0,-5-3 0,3 3 0,-7-3 0,5 1 0,-3 2 0,2 3 0,-3-4 0,3 1 0,1 1 0,3-5 0,1 2 0,2-1 0,4 1 0,6 1 0,4-1 0,2 4-1,1-3 2,3 4-2,0-1 2,1-1-1,-5-1 1,-2-3-1,-8-3 0,-4-2 1,-2-2-1,-2 0 0,1-4 0,-7-4 0,3 0-1,-5 1 1,3-5 0,-8 0 0,3-1-1,-3-4 2,0-3-2,0 1 1,-2-4 1,2 2-1,-1 3 0,3-3 0,0 4 0,-2 1 0,2 3 1,-3 1-1,-3 6 0,-2 4-1,-5 6-2,5-14-9,-27 8-24,0 0-5,19 8 0,-19-8-2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2597E-7" units="1/dev"/>
        </inkml:channelProperties>
      </inkml:inkSource>
      <inkml:timestamp xml:id="ts0" timeString="2011-06-15T19:13:13.03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14734 3354 40,'-8'-28'31,"8"8"-3,0 20-4,-4-36-6,4 36-7,-12-35-4,12 35 1,-15-40-1,0 23-1,1-10-2,-9 0 0,2-6-1,-14 0-1,2-5 1,-7-1-1,-5-5 0,-5 4 0,2 0-1,-3 3 0,-1 1 1,4 5-1,-2 0 0,2 6 0,7 2-1,-5 2 1,5 0-1,-5 1 1,5 3-1,3 6 0,-3-3 0,-1 3 0,-3 3 1,7 0-1,-5-1 0,-3 7 0,-1-4 0,-1 0 0,-4 2 1,-2 1-1,0-1 0,-4 0 0,4 0 1,-2 2-1,4-2 0,-2 2 0,2-2 0,1 3 0,1-3 1,2-4-1,-2 4 0,-4-4 1,0 1-1,2-1 0,-1 2 0,1 4 1,0 2-1,0 6 0,-2 0 0,4-2 0,0 2 0,-6-5 0,0 1 0,-2-4 0,-2 2 0,2-3 0,2 1 0,-6 2 0,6 2 0,6 3 0,0 5 0,3 0 0,-1 1 1,2-3-2,-2-4 1,-3-4 0,3-6 0,0 0 0,-2-2 0,-2 3 0,5-3 0,-1 2 0,2 4 0,-1 2 0,1 2 0,-2 0 0,-1 4 0,-3 0 0,4-2 0,-2 1 0,3 1 0,-1 0 0,-2-2 0,8 0 0,-5-3 0,7 1 0,-5 4 0,7-2 0,-3 0 0,2 5 0,-3-5 0,-4 6 1,5 0-1,2 5 0,-3-4 0,0 1 0,-5-4 0,5 1 0,-5-3 0,1 0 0,0-2 0,-3-1 0,3 1 0,-6 2 1,4 4-1,-4-3 0,-1 3 0,3 0 0,4-1 0,-6-1 0,2 0 0,3-6 0,1 3 1,5-3-1,3 6 0,-1-4 0,2 0 0,5 1 0,1 1 0,0-2 0,2-2 0,-2 0 0,2-4 0,0-2 0,0-4 0,-2 3 1,0-7-1,2 1 0,2-3 0,-9 3 1,9-3-1,-4 3 0,-4 1 0,-2-5 0,5 1 0,-5 3 0,-4-7 0,3-1 0,-5 2 0,1-2 0,1 1 1,3-1-2,1 2 1,0 1 0,4 1 0,4 0 0,-1 1 0,4 1 0,1-3 1,2 1-1,2 0 0,-4-5 0,4 1 0,-1-4 0,-5-4 0,4 2 0,-2-2 0,-2-2 0,0-3 0,0 1 0,2 6 0,0 0 1,4 2-1,-5 2 1,3-2-1,2 4 0,-2-1 0,0 5 0,0-10 1,-3 2-2,-1 0 1,8-2 0,-4 2 0,-2 2 0,4-2 0,1 5 0,5 1 0,-4 4 0,19 13 0,-26-27 0,26 27 0,-29-27 0,29 27 0,-25-31 0,14 8 0,-1 4 0,1-4 1,-3 0-1,8 1 0,1-3 0,1-1 0,4 1 0,-4 3 0,8 1 1,-2-2-1,3 0 0,3 0 0,-6-4 0,4-2 0,-4 1 0,4-3 0,-6-4 0,0 1 0,0-5 0,0 3 0,-2 1 0,-2-1 0,4 3-1,-4 0 1,-2 4 0,-2-3 0,-1 1-1,-7-2 1,7 1 1,-7-3-1,-3-5 1,-2 1 0,1-3 0,-5 0-1,2-3 1,-2 1-1,-6-2 0,8 0 0,-4 4 0,-6 3 0,6 1 0,-2 5 0,-2 0 0,-2 1 0,2-3 0,1 10 0,-11-2-1,6 2 2,1 0-1,-5 10 0,6 0-1,0 3 1,-3 6 0,1 1 0,-2 1 0,2 2 0,-1 2-1,3-4 1,-6 2 0,1-2 0,3 0 0,-2 2 0,1 4 0,1-4 0,0 8 0,2-2 0,-2 2 0,3-2 0,-5 3 1,2-5-1,-3-2 0,-1 0 0,-5-2 0,5-2 0,-4 1 0,1-1 0,5 6 0,-1 2 0,7 7 0,-4 1 0,6-1 0,0 4 0,-2 1 0,0-3 1,-3 1-1,3-3 0,-2-3 0,2 5 0,0-1 0,0 1 0,4 5 0,2 1 0,2 2 0,2 6 0,1-6 0,-1 0 0,4 0 0,-1 2 0,-1-1 0,-2-1-1,3 2 1,-5 2 0,6 0 0,-4 2 0,3 2 0,3 1 0,-4 5 0,7-2 0,-2 1-1,-1 1 1,0-3-1,5 1 1,0 2-2,-3 1 2,-3-1-1,7-1 1,-1 3 1,4-1-2,6 7 2,0 1-1,6-2 0,-2 0 0,6 7 0,-1-5 0,-1 0 1,2 0-1,-3-7 0,-1-3 0,0-1 0,2-4 0,-1-2 0,-1 0 0,4-2 0,-4 1 0,1 5 0,-1-2 0,-4-4 0,6 2 0,-4-2 0,-6-4 0,2-21 0,5 29 0,-5-29 0,2 23 0,-2-23 0,6 29 0,-2-12 0,0 6 0,2 2 0,-2 0 0,3 10 0,3-8 0,-4 1 0,1-5 0,1 2 0,-8-3 0,2-3-1,-4-2 2,2-17-2,0 27 2,0-27-2,-6 29 1,6-29-1,-4 25 1,4-25 0,-5 21 0,5-21 0,0 0 0,0 0 0,-23 15 0,23-15 0,0 0 0,-20 2 0,20-2 0,0 0 0,-23-4 0,23 4 0,-25-11 0,25 11 0,-31-14 0,14 7 0,-3-1 0,-1 0 0,-2 1 0,-4-1 0,2-4-1,-4 3 2,-2-3-1,-4 3 0,0-1 0,3 10 1,-5-8-2,8 8 2,-6 6-1,6-2 0,0 4 0,0-1-1,4 5 1,-8-8 0,6 3 0,-5-3 0,1-2 0,-2 0 0,-4 4 0,2 4-1,3 3 1,-1 6 0,-4 0 0,6 3 0,-5 1 0,3-4 0,0-2 0,-4-1 0,6-7 0,-1 1 0,5-3 0,-2-1 0,7 4 0,-1 1 0,2 9 0,5 1 0,-5-2 0,6 2 0,-1-2 0,3 0 0,13-19 0,-29 25 1,29-25-1,-23 12 0,23-12 0,-25 10 0,25-10 0,-22 9 0,22-9 0,-17 16 0,17-16 0,-23 17 0,23-17 0,-31 10 0,31-10 0,-31-4 0,14-2 0,-3-6 0,1-3 0,4 2 0,-7-3 0,3 1 0,-2-1 0,1-1 0,-7 2 0,0-3 0,-3-1 0,-1-4 0,-6 0 0,-4 0 0,3 2 0,-9-2 0,3 6 0,-2 1-1,1 1 1,-5 5 0,8 2 0,-5 3 0,1 1-1,2 0 1,3 0 0,-1 0 0,-3 2 0,3 1 1,-3-1-1,3 4 0,-1-1 0,5 5 0,-3 2 0,3 3 0,-1 1 0,4 3 0,-3-3 0,-1-3 0,0-1 0,-1-2 0,-1-4 0,3-2 0,-1-4 0,0 4 0,7 0 0,-5 6-1,4-2 1,0 1 0,-5-1 0,5-2 0,-6-4 0,-1-7 0,-7 5 0,13-6 0,-5 6 0,0 4 0,-1 4 0,-3 6 0,3 7 0,1 2 0,-1 4 0,-7 6 0,7-2 0,-10 4 0,1-6 0,-1 11 0,2-1 0,-6 3 1,2 7-1,1-1 0,-3-4 0,6 2 0,0 1 0,-2-7 0,7 3 0,-3-7 0,3-5-1,3 2 1,5 2 0,2-4 0,0-2 0,8-4 0,2 4 0,2-2 0,5 2 0,-3 4 1,0 0-1,1 7 1,1 2-1,2 1 0,1 1 1,3 1-1,-1-3 0,4-1 0,2-1 0,3-7-1,1-2 1,2 4 1,-2-6-1,2-2 0,-4-4 0,8 0 0,0-2 0,3 5 0,1-3 0,2 0 1,5 2-1,8 4 0,2 4 0,6 4 0,0-3 0,4 5 0,4 1 0,1 5 0,3-5 1,7 3-1,2 1 0,-2-5 0,10 7 0,2-7 0,1-5 0,1 3 0,4-4 0,3-6 0,-5-4-1,1-2 1,5-1 0,-7-3 0,1 1 0,4-1 0,-5-1 0,-3-5 0,6 1 0,-1 0 1,1-1-1,-3-3 0,3 0 0,1-4 0,9 4 0,-3-2 0,6 0 0,0 4 0,4-1 0,6 9 0,2-1 1,-3 5-1,1-1 1,0 6-1,-8 0 1,0-4-1,-10 4 1,-1-7-1,-1 1 0,-3-13 0,-5 9 0,3-9 0,0 0 0,-1-4 0,3-2 0,-1 0 0,3-8 0,-3 9 0,1-9 0,-2 4 0,-6-5 0,1 5 0,1-2 0,-2 6 0,0-4 1,-2 5-1,2 2 0,-2-1 0,1-1 0,-1 1 0,4 0 0,6-4 0,-5 2 0,5 4 0,9-2 0,-5 0 0,-1 2 0,6 1 0,-5-1 0,1 2 0,2-2 0,-3 0 0,-3 0 1,-3 0-1,-2 0 0,-3-4 0,1-4 0,2-2 0,-2 3 0,1-7 1,-1 6-1,4-1 0,3 5 0,-1 2 0,3 0 0,-3 4 0,0-2 0,-5 1 0,7-3 0,-14-1 0,7-5 0,-5-6 0,2 5-1,-4-5 1,2 4 0,2-1 0,-2 5 0,2 2 0,0 0 0,-1 4 0,3-2 1,0 0-2,2-2 1,-1 2 0,-1 0-1,2-4 1,-4 2 0,5 4 0,-5 0 0,0 6 0,10-2 1,-16 1-1,17-1 0,-9 4 1,9-5-1,-7 5-1,13-2 1,-9-4 0,3 9 0,8-3 0,-7 3 0,9 2 0,-12 10 0,9-5 0,-17 5 0,11-2-1,-6-2 1,1-6 0,-3 2 0,-8-1 0,8-1 0,-3 3 0,7-3-1,1 4 1,3-4 0,5 9 1,2-5-2,4 2 2,0-4-2,4-3 1,-10-5 0,-1-3 0,-5-2 0,-5-2 0,-3 0 0,-1-4 0,-6-2 0,0 2 0,0-4 0,-2-1 0,0-5 0,0-1 0,0-7 0,4 1 0,2-2 0,-2-4 0,4 6 0,0-4 0,1 4 0,-1-3 0,-4 5 0,2-2 0,-8 0 0,0-1 0,2-3 0,-5 4 0,-1 0 0,-2 4 0,2-3 1,-3 7-1,-3-5 0,-1 11 1,1-1-1,-7 0 0,0 2 0,0-3 0,-3 1 0,3-4 0,0 8 0,3-4 0,1 3 0,2 3 0,3 2-1,-1 5 1,3-1 0,-2 6 0,5-7 0,-7 5 0,8 1 0,-3-5 0,1 6 0,0-10 0,2 7 0,2-7-1,1 4 1,3-2 0,-2 0 0,0 1 0,0-1 0,2 0 0,5 0 0,1 2 0,0-1 0,0-1 0,5 4 0,7 2 0,-1-5 0,2 3 0,-3-2 0,1-2 0,-5-2 0,-1-4 0,-9-4 0,4 2 0,2-2 0,-8 2 0,4 1 0,-2-1 0,-4 2 0,2-6 0,3 2 0,-4-1 0,-5-7 0,6 1 0,0-6 0,-2-1 0,-2-3 0,4 0 0,-2-4-1,4 2 1,-4 0 0,0-5 0,-6 3 0,-1-6 0,-7 0 0,-1-3 0,-8-5 0,-6-1 0,0-2 0,-10 4 0,-3-5 0,-4 3-1,-5-2 1,-1 4 0,-6-1 0,-3 1 0,-3-4 0,-3-1 0,-3-3 0,-5 0-1,-2 2 2,-2-2-2,1 2 1,-4 0 0,6 4 0,-7 1 0,2 9 0,4 1 0,4 6 0,1 8 0,3-5 0,15 22 1,-23-17-1,23 17-1,0 0-4,0 0-6,-25 21-25,25-21-5,7 35-2,-7-35-1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2597E-7" units="1/dev"/>
        </inkml:channelProperties>
      </inkml:inkSource>
      <inkml:timestamp xml:id="ts0" timeString="2011-06-15T19:13:13.03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16057 4092 11,'0'0'30,"0"0"-1,0 0-4,0 0-4,0 0-5,15-26-1,-15 26-5,-6-24-3,6 24 2,-7-40-4,-9 21 0,8-14-2,-13 4 1,4-5-2,-6 1 1,1-7-1,-3 3 0,0-3 0,-4 0-1,4 1 0,0 4 0,-2-1 1,2 3-2,0 6 1,-8 4 0,2-4 0,-6 1 0,7-3 0,-9-2-1,0 0 1,-1-3-1,1-1 1,4 2-1,-3 3 1,-1 3-1,4 6 1,-3 3-1,5 7 1,-4-5-1,-1 5 0,-3-3 1,3 1-1,-11 1 0,7-1 0,-3 1 0,-5 3 0,6-1 0,-1-3 1,1 5-1,0-2 0,3-1 0,0-1 0,-1-1 1,-6-3-1,3-3 0,-1 2 0,-2 2 0,3-1 0,-1 3 0,3 1 0,-3 1 1,6-3-1,-9 7 1,3-7-1,-6 3 1,2-3-1,-6 1 1,0 5-1,-4-4 0,-2 9 0,-2-9 1,3 8-1,-1-2 0,-4 1 0,8-5 0,-2-1 0,-1-3 0,-1 1 0,2-1 0,2-1 0,-4 1 0,6 1 0,-4 3 0,2 5 0,6-1 0,2 2 0,-6 0 0,-2-2 0,0 4 0,4 0 0,2-1-1,-6-3 2,0 0-2,2-2 1,2 3 0,8 1 0,0 2 0,-1 2 0,5 2 1,-3 6-1,7-3 0,1 1 0,-2-4 0,-1 2 0,-4-2 0,5-2 0,-2 4 0,1-6 0,-1 4 0,3 1 0,-1 3 0,2 2 0,3 0 0,-5-1 0,-5-1 0,1-2 0,1-2 0,-7-4 0,3-2 0,0-2 1,-1 0-1,1 3 0,4 1 0,-1 2 0,4 2 0,-1 3 0,1-1 0,-1 0 0,-1 0 0,-3-4 0,-3-4 0,5 0 0,-4 0 0,7 2 0,-3 1 0,-3 4 0,10 3 0,-1 4 0,-3 3 0,1-1 1,-5-5-1,-1 1 0,1-4 0,-5-4 0,-4-2 0,2 0 0,-3 0 0,-1 2 0,6 2 0,-2 4 0,-2 2 0,5 1 0,-1-1 0,6 3 0,-3-3 0,1-4 1,1-2-2,-3-4 1,7 2 0,-1-2 0,1 0 0,3-2 0,-3 0 0,4 1 0,2-3 0,-5-4 0,-1 1 0,1-7 0,-3 1 0,-3 1 0,-3-3 0,1 0 1,0-1-1,1 3 0,1-2 0,7 0 0,-3-1 0,7-1 0,-2 0 0,6 1 0,0-3 0,4 0 0,-4-2 0,4 0 0,2 0 0,2-2 0,3 2 0,3 2 0,-3-2 1,3 2-1,3-1 0,-3-4 0,5 3 0,1-6 0,-3-2 0,2-4 0,3 1 0,1 1 0,-2 0 0,-2 1 0,3 1 0,-1 0 0,0 0 0,-7-3 0,3 3 0,-1-5 0,-3-1-1,7-1 1,-7-1 0,1-1 0,-3 1 1,7 3-1,-7-6 1,3 3-1,3-1 1,-3-1-1,-2-1 1,3-2-1,-1-2 0,-9-4 0,7 2 0,-6 2 0,-2 2 0,-2-1 0,-6 1 0,-2 0 0,-2 4 0,1 3 0,-3 4 0,1-3 0,-1 3 0,0 2 0,1 1 0,1 1 0,-3 2 0,-5-4 0,3 2 0,-3-3 0,1 1-1,-3 0 1,5-3-1,-6 1 0,3 0 0,3 2 0,-1 3 0,5 3 0,-9-6 1,7 8 0,-3-2-1,3 2 1,-1 4 0,-3-6 0,3 3 0,-5 5 0,4-4 0,-3 4 0,3 3 0,-5 1 0,1 1 0,0 5 0,1 3 0,-1 4 0,2 0 0,-3 2 0,1 0 0,-2 0 0,1-1 0,1 3 0,5-2 0,-5 6 0,5 0 0,-1 3 0,5 3 0,-1 3 0,-7 0 1,7 2-2,-5-1 1,5 5 1,-3-6-1,-1 2-1,-1 0 2,3 1 0,-5-1 0,7 8 0,-1-4 0,2 6 0,-1 0-1,1 9 1,2-2 0,4 3-1,0-1 0,4 1 0,-7 3 1,7-7-1,-4-1 0,8-3 0,-8-2 0,7 2 1,7 1-1,6 3-1,-1 5 2,4 1-1,1 9 0,-3 0 0,4 1 0,-2 5 0,3-8 0,-7 2 0,-3-8 0,3 1 0,0 1 0,-3-4 0,7 1-1,-1 1 0,3 4 1,0 4-1,4-2 1,-6 6-1,1-2 0,1 0 1,0-6 1,2 2-1,-4-8 0,6 4 0,4-1 0,2 1 0,0 0 0,8 0 0,-5-1 1,1-5-1,0 0 0,0-11-1,-5-5 1,-3-22 0,-1 25 0,1-25 0,0 0 0,0 0 0,-18 3 0,18-3 0,-21-3 0,21 3 0,-25-10 0,7 4 0,-5-2 0,-4 1 0,-6-5 0,-1 1 0,-9 1 0,3-1 0,-1 7 0,2-2 0,1 4-1,-1 8 1,8-2 0,-1 3 0,-1 1 0,2 2 0,0 1 0,-2-1 0,-5 3 0,5-1 0,-6-1 0,4 3 0,-1 3 0,-3 4 0,4 2 0,2 4 0,3-4 0,1 4 0,5-2 0,3-2 0,4-2 0,1-1 0,16-20 0,-25 21 0,25-21 0,0 0 0,-21 17 0,21-17 0,0 0 0,0 0 0,0 0 0,0 0 0,0 0 0,-19 0 0,19 0 0,-16-13 0,16 13 0,-29-24 0,6 11 0,-2-4 0,-4-3 0,-4 1 1,-5-2-1,1 2 0,-5 0 0,-5-4 0,1-2 0,-2 2 0,-10-4-1,2 0 1,-10-2 0,-2-4 0,5-1-1,-3 3 1,-9 2 1,3 6-1,-1 2 0,2 2 0,3 7 0,0 6 0,1 3 0,3 3 0,2 1 0,-3-1 0,3 0-1,4-1 1,2 2 0,2 3 0,6 2 0,1 2 0,3-1 0,5 7 0,1 1 0,-5 3 0,1 1 0,-1 0 0,-5-2 0,0 2 0,-4-1 0,-1 1 0,3-2 0,2 3 0,4-1 0,-9 0 0,13 8 0,-1-6 0,1 4 0,1 4 0,3-2 0,-1 2 0,0-3 0,1 1 0,-3 2 0,-2 0 0,5-2 0,-5 2 0,-1-4 0,1 4-1,8 1 2,-5 1-1,5 2 0,-4 5 0,6-1-1,0 5 2,-3 0-2,-1-1 1,2-5-1,-2 3 2,-1-11-2,-3 1 1,2-2 0,3 2 0,1-4 0,4 11 0,0 5 0,-4 3 0,10 0 0,0 4 0,1-3 1,5 1-1,-2 2 0,5-4 0,-1-4 0,-1 3 0,5 1 0,1-2 0,0 2 0,9-2 1,-3 7-1,4-3 1,0 0-1,4-2 0,3 6 0,-3 0 1,2 2-1,0 4 0,1-6 0,3 0 0,-6-4 0,4-2 0,-3-6 0,1-7 0,0 7 0,4-5 0,-3 4 0,5-3 0,0 5 0,3-5 0,2 1 0,-1 1 0,9-5 1,0-2-1,4-2 0,2 0 0,4 2 0,1-2 0,11 3 0,-1 1 0,4 0 0,2 3 0,4-1 0,6 4-1,10-5 1,-7 5 1,5-1-1,7-5 1,2 4-1,4-3 1,6 5-1,6-1 1,1 1-1,4 1 0,5-1 0,-3-1 0,0-1 0,8-4 0,-7-3 0,-7-6 0,-3-3 0,0-10 0,1 1 0,1-4 1,-1-2-1,1-6 0,-2 6 0,3-2 0,-1 3 0,-4-1 0,7 4 0,-7 3 0,-6 1 0,2 1 0,-6 1 1,2 1-1,-4 4 0,12-1 0,-12 1 0,10 2 0,-3 0 0,1 2 0,0 2 0,-2-9 0,0 3 0,-2 2 0,-2-6 1,2 5-1,-2-7 0,6 4 0,2 1 0,6-5 0,-3-3 0,-5-3 0,2-3 0,0-8 0,-2 0 0,-6-5 1,-2-1-1,0 1 0,2-1 0,6-1 0,0 3 0,0 0 1,2-1-1,3-3 0,5 4 0,-10-3 0,2-5 0,-3 5 0,3-1 0,-4 3 0,2 3 0,-4 4 0,2 2 0,2 6 0,0 3 0,4-3 0,-5 8 0,9-5 0,-4 5 0,-4-3 0,0-1 0,-6-2 0,2 5 0,-10-3 0,4 3 0,-5 1 0,-5-3 0,1 1 0,-1-3 0,-3 1 0,2-3 0,-1 7 0,3-3 0,-2 1 0,3 3 0,3 1 0,5 1 0,0 2 0,2-3 0,-2 3 0,4-4 0,-7-1 0,3-5 0,-2 3 0,4-3 0,-5 1-1,-1 0 1,6-3 0,4 1 0,2-4 0,4 0 0,-2-10 0,0 0 0,-2-2-1,2-1 1,-6-3 0,-4-3 0,-7 2 0,-5-1 0,-1 1 0,-2 1 0,-6-5 1,-2 1-1,2-1 0,-8-2 0,6-4 0,0 0 0,-6-2 0,6 0 0,1 0 0,1 4-1,3 0 1,5 3 0,-6 3 0,6 1 0,-3 5 0,3-1 0,-8 1 0,0-1 0,-4 2 0,0-1 0,-3-5 0,-5 1 0,1-5 0,-3 7 0,0-1 0,-1 7 0,0-5 0,1 2 0,-1 3 0,-1 3 1,-1-4-2,-3 2 1,1 0 0,2-2 0,-1 5 0,1 1 0,3-2 0,3 4 0,-5-2 0,-1 1 0,9 5 0,-1-2 0,1 0 0,-2 0 0,2 5 0,1-1 0,5 4 0,0-3 0,2 5 0,4 1 0,-2-2 0,3 7 0,3-7 0,8 3 0,-3 1 0,6 0 0,1 0 0,5-1 0,2 1 0,-2-7 0,6 1 0,-8-3 0,0-4 1,-6 2-1,1-6 0,-11-2 0,3 0 0,-2-2 0,3-2 0,-3 0 0,-2-3 0,2-1 0,5-3 0,-5-5 0,5-1 0,3 0 0,-1-2 0,-5-4 0,9-2-1,-3 4 1,-3 2 0,2-2 0,-5 3 0,2 1 0,-5 0 0,1 0-1,-6-1 1,-4-1 0,-2 2 0,-3-6 0,-11 0 0,3-2 0,-7 2-1,1 2 1,-2-4 0,-6 2 0,0 0 0,4-5 0,-6-1 0,-2-4 0,-2-3-1,-5-3 1,-1 1 0,-3 0 0,1-1-1,-3 3 2,-2 1-2,-2 3 1,-6-3 0,0-1 0,-6-4 0,-6-5 0,-3 1 0,-1-7 0,-3-3 0,-2-2 0,1 0 0,5-1 0,-4-1 0,5 3 0,6 1 0,5 2 0,1 6 0,2 6 0,-4 5-1,8 3-1,-12 13-4,18-26-22,-24 26-9,20-19-6,-6-4-1,10-16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2597E-7" units="1/dev"/>
        </inkml:channelProperties>
      </inkml:inkSource>
      <inkml:timestamp xml:id="ts0" timeString="2011-06-15T19:13:13.03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16057 4092 11,'0'0'30,"0"0"-1,0 0-4,0 0-4,0 0-5,15-26-1,-15 26-5,-6-24-3,6 24 2,-7-40-4,-9 21 0,8-14-2,-13 4 1,4-5-2,-6 1 1,1-7-1,-3 3 0,0-3 0,-4 0-1,4 1 0,0 4 0,-2-1 1,2 3-2,0 6 1,-8 4 0,2-4 0,-6 1 0,7-3 0,-9-2-1,0 0 1,-1-3-1,1-1 1,4 2-1,-3 3 1,-1 3-1,4 6 1,-3 3-1,5 7 1,-4-5-1,-1 5 0,-3-3 1,3 1-1,-11 1 0,7-1 0,-3 1 0,-5 3 0,6-1 0,-1-3 1,1 5-1,0-2 0,3-1 0,0-1 0,-1-1 1,-6-3-1,3-3 0,-1 2 0,-2 2 0,3-1 0,-1 3 0,3 1 0,-3 1 1,6-3-1,-9 7 1,3-7-1,-6 3 1,2-3-1,-6 1 1,0 5-1,-4-4 0,-2 9 0,-2-9 1,3 8-1,-1-2 0,-4 1 0,8-5 0,-2-1 0,-1-3 0,-1 1 0,2-1 0,2-1 0,-4 1 0,6 1 0,-4 3 0,2 5 0,6-1 0,2 2 0,-6 0 0,-2-2 0,0 4 0,4 0 0,2-1-1,-6-3 2,0 0-2,2-2 1,2 3 0,8 1 0,0 2 0,-1 2 0,5 2 1,-3 6-1,7-3 0,1 1 0,-2-4 0,-1 2 0,-4-2 0,5-2 0,-2 4 0,1-6 0,-1 4 0,3 1 0,-1 3 0,2 2 0,3 0 0,-5-1 0,-5-1 0,1-2 0,1-2 0,-7-4 0,3-2 0,0-2 1,-1 0-1,1 3 0,4 1 0,-1 2 0,4 2 0,-1 3 0,1-1 0,-1 0 0,-1 0 0,-3-4 0,-3-4 0,5 0 0,-4 0 0,7 2 0,-3 1 0,-3 4 0,10 3 0,-1 4 0,-3 3 0,1-1 1,-5-5-1,-1 1 0,1-4 0,-5-4 0,-4-2 0,2 0 0,-3 0 0,-1 2 0,6 2 0,-2 4 0,-2 2 0,5 1 0,-1-1 0,6 3 0,-3-3 0,1-4 1,1-2-2,-3-4 1,7 2 0,-1-2 0,1 0 0,3-2 0,-3 0 0,4 1 0,2-3 0,-5-4 0,-1 1 0,1-7 0,-3 1 0,-3 1 0,-3-3 0,1 0 1,0-1-1,1 3 0,1-2 0,7 0 0,-3-1 0,7-1 0,-2 0 0,6 1 0,0-3 0,4 0 0,-4-2 0,4 0 0,2 0 0,2-2 0,3 2 0,3 2 0,-3-2 1,3 2-1,3-1 0,-3-4 0,5 3 0,1-6 0,-3-2 0,2-4 0,3 1 0,1 1 0,-2 0 0,-2 1 0,3 1 0,-1 0 0,0 0 0,-7-3 0,3 3 0,-1-5 0,-3-1-1,7-1 1,-7-1 0,1-1 0,-3 1 1,7 3-1,-7-6 1,3 3-1,3-1 1,-3-1-1,-2-1 1,3-2-1,-1-2 0,-9-4 0,7 2 0,-6 2 0,-2 2 0,-2-1 0,-6 1 0,-2 0 0,-2 4 0,1 3 0,-3 4 0,1-3 0,-1 3 0,0 2 0,1 1 0,1 1 0,-3 2 0,-5-4 0,3 2 0,-3-3 0,1 1-1,-3 0 1,5-3-1,-6 1 0,3 0 0,3 2 0,-1 3 0,5 3 0,-9-6 1,7 8 0,-3-2-1,3 2 1,-1 4 0,-3-6 0,3 3 0,-5 5 0,4-4 0,-3 4 0,3 3 0,-5 1 0,1 1 0,0 5 0,1 3 0,-1 4 0,2 0 0,-3 2 0,1 0 0,-2 0 0,1-1 0,1 3 0,5-2 0,-5 6 0,5 0 0,-1 3 0,5 3 0,-1 3 0,-7 0 1,7 2-2,-5-1 1,5 5 1,-3-6-1,-1 2-1,-1 0 2,3 1 0,-5-1 0,7 8 0,-1-4 0,2 6 0,-1 0-1,1 9 1,2-2 0,4 3-1,0-1 0,4 1 0,-7 3 1,7-7-1,-4-1 0,8-3 0,-8-2 0,7 2 1,7 1-1,6 3-1,-1 5 2,4 1-1,1 9 0,-3 0 0,4 1 0,-2 5 0,3-8 0,-7 2 0,-3-8 0,3 1 0,0 1 0,-3-4 0,7 1-1,-1 1 0,3 4 1,0 4-1,4-2 1,-6 6-1,1-2 0,1 0 1,0-6 1,2 2-1,-4-8 0,6 4 0,4-1 0,2 1 0,0 0 0,8 0 0,-5-1 1,1-5-1,0 0 0,0-11-1,-5-5 1,-3-22 0,-1 25 0,1-25 0,0 0 0,0 0 0,-18 3 0,18-3 0,-21-3 0,21 3 0,-25-10 0,7 4 0,-5-2 0,-4 1 0,-6-5 0,-1 1 0,-9 1 0,3-1 0,-1 7 0,2-2 0,1 4-1,-1 8 1,8-2 0,-1 3 0,-1 1 0,2 2 0,0 1 0,-2-1 0,-5 3 0,5-1 0,-6-1 0,4 3 0,-1 3 0,-3 4 0,4 2 0,2 4 0,3-4 0,1 4 0,5-2 0,3-2 0,4-2 0,1-1 0,16-20 0,-25 21 0,25-21 0,0 0 0,-21 17 0,21-17 0,0 0 0,0 0 0,0 0 0,0 0 0,0 0 0,-19 0 0,19 0 0,-16-13 0,16 13 0,-29-24 0,6 11 0,-2-4 0,-4-3 0,-4 1 1,-5-2-1,1 2 0,-5 0 0,-5-4 0,1-2 0,-2 2 0,-10-4-1,2 0 1,-10-2 0,-2-4 0,5-1-1,-3 3 1,-9 2 1,3 6-1,-1 2 0,2 2 0,3 7 0,0 6 0,1 3 0,3 3 0,2 1 0,-3-1 0,3 0-1,4-1 1,2 2 0,2 3 0,6 2 0,1 2 0,3-1 0,5 7 0,1 1 0,-5 3 0,1 1 0,-1 0 0,-5-2 0,0 2 0,-4-1 0,-1 1 0,3-2 0,2 3 0,4-1 0,-9 0 0,13 8 0,-1-6 0,1 4 0,1 4 0,3-2 0,-1 2 0,0-3 0,1 1 0,-3 2 0,-2 0 0,5-2 0,-5 2 0,-1-4 0,1 4-1,8 1 2,-5 1-1,5 2 0,-4 5 0,6-1-1,0 5 2,-3 0-2,-1-1 1,2-5-1,-2 3 2,-1-11-2,-3 1 1,2-2 0,3 2 0,1-4 0,4 11 0,0 5 0,-4 3 0,10 0 0,0 4 0,1-3 1,5 1-1,-2 2 0,5-4 0,-1-4 0,-1 3 0,5 1 0,1-2 0,0 2 0,9-2 1,-3 7-1,4-3 1,0 0-1,4-2 0,3 6 0,-3 0 1,2 2-1,0 4 0,1-6 0,3 0 0,-6-4 0,4-2 0,-3-6 0,1-7 0,0 7 0,4-5 0,-3 4 0,5-3 0,0 5 0,3-5 0,2 1 0,-1 1 0,9-5 1,0-2-1,4-2 0,2 0 0,4 2 0,1-2 0,11 3 0,-1 1 0,4 0 0,2 3 0,4-1 0,6 4-1,10-5 1,-7 5 1,5-1-1,7-5 1,2 4-1,4-3 1,6 5-1,6-1 1,1 1-1,4 1 0,5-1 0,-3-1 0,0-1 0,8-4 0,-7-3 0,-7-6 0,-3-3 0,0-10 0,1 1 0,1-4 1,-1-2-1,1-6 0,-2 6 0,3-2 0,-1 3 0,-4-1 0,7 4 0,-7 3 0,-6 1 0,2 1 0,-6 1 1,2 1-1,-4 4 0,12-1 0,-12 1 0,10 2 0,-3 0 0,1 2 0,0 2 0,-2-9 0,0 3 0,-2 2 0,-2-6 1,2 5-1,-2-7 0,6 4 0,2 1 0,6-5 0,-3-3 0,-5-3 0,2-3 0,0-8 0,-2 0 0,-6-5 1,-2-1-1,0 1 0,2-1 0,6-1 0,0 3 0,0 0 1,2-1-1,3-3 0,5 4 0,-10-3 0,2-5 0,-3 5 0,3-1 0,-4 3 0,2 3 0,-4 4 0,2 2 0,2 6 0,0 3 0,4-3 0,-5 8 0,9-5 0,-4 5 0,-4-3 0,0-1 0,-6-2 0,2 5 0,-10-3 0,4 3 0,-5 1 0,-5-3 0,1 1 0,-1-3 0,-3 1 0,2-3 0,-1 7 0,3-3 0,-2 1 0,3 3 0,3 1 0,5 1 0,0 2 0,2-3 0,-2 3 0,4-4 0,-7-1 0,3-5 0,-2 3 0,4-3 0,-5 1-1,-1 0 1,6-3 0,4 1 0,2-4 0,4 0 0,-2-10 0,0 0 0,-2-2-1,2-1 1,-6-3 0,-4-3 0,-7 2 0,-5-1 0,-1 1 0,-2 1 0,-6-5 1,-2 1-1,2-1 0,-8-2 0,6-4 0,0 0 0,-6-2 0,6 0 0,1 0 0,1 4-1,3 0 1,5 3 0,-6 3 0,6 1 0,-3 5 0,3-1 0,-8 1 0,0-1 0,-4 2 0,0-1 0,-3-5 0,-5 1 0,1-5 0,-3 7 0,0-1 0,-1 7 0,0-5 0,1 2 0,-1 3 0,-1 3 1,-1-4-2,-3 2 1,1 0 0,2-2 0,-1 5 0,1 1 0,3-2 0,3 4 0,-5-2 0,-1 1 0,9 5 0,-1-2 0,1 0 0,-2 0 0,2 5 0,1-1 0,5 4 0,0-3 0,2 5 0,4 1 0,-2-2 0,3 7 0,3-7 0,8 3 0,-3 1 0,6 0 0,1 0 0,5-1 0,2 1 0,-2-7 0,6 1 0,-8-3 0,0-4 1,-6 2-1,1-6 0,-11-2 0,3 0 0,-2-2 0,3-2 0,-3 0 0,-2-3 0,2-1 0,5-3 0,-5-5 0,5-1 0,3 0 0,-1-2 0,-5-4 0,9-2-1,-3 4 1,-3 2 0,2-2 0,-5 3 0,2 1 0,-5 0 0,1 0-1,-6-1 1,-4-1 0,-2 2 0,-3-6 0,-11 0 0,3-2 0,-7 2-1,1 2 1,-2-4 0,-6 2 0,0 0 0,4-5 0,-6-1 0,-2-4 0,-2-3-1,-5-3 1,-1 1 0,-3 0 0,1-1-1,-3 3 2,-2 1-2,-2 3 1,-6-3 0,0-1 0,-6-4 0,-6-5 0,-3 1 0,-1-7 0,-3-3 0,-2-2 0,1 0 0,5-1 0,-4-1 0,5 3 0,6 1 0,5 2 0,1 6 0,2 6 0,-4 5-1,8 3-1,-12 13-4,18-26-22,-24 26-9,20-19-6,-6-4-1,10-16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2597E-7" units="1/dev"/>
        </inkml:channelProperties>
      </inkml:inkSource>
      <inkml:timestamp xml:id="ts0" timeString="2011-06-07T21:38:54.74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DF10ABC-4DC5-4FFC-A7D6-2FA321782365}" emma:medium="tactile" emma:mode="ink">
          <msink:context xmlns:msink="http://schemas.microsoft.com/ink/2010/main" type="writingRegion" rotatedBoundingBox="19940,6526 24667,6438 24761,11465 20034,11553"/>
        </emma:interpretation>
      </emma:emma>
    </inkml:annotationXML>
    <inkml:traceGroup>
      <inkml:annotationXML>
        <emma:emma xmlns:emma="http://www.w3.org/2003/04/emma" version="1.0">
          <emma:interpretation id="{6B3B5D51-8A0D-498F-BD62-76559399208D}" emma:medium="tactile" emma:mode="ink">
            <msink:context xmlns:msink="http://schemas.microsoft.com/ink/2010/main" type="paragraph" rotatedBoundingBox="19940,6526 24667,6438 24712,8834 19984,89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208AEA-C429-4CD3-88D1-0F4A4A71B625}" emma:medium="tactile" emma:mode="ink">
              <msink:context xmlns:msink="http://schemas.microsoft.com/ink/2010/main" type="inkBullet" rotatedBoundingBox="19941,6602 21931,6565 21971,8740 19982,8777"/>
            </emma:interpretation>
            <emma:one-of disjunction-type="recognition" id="oneOf0">
              <emma:interpretation id="interp0" emma:lang="en-US" emma:confidence="0">
                <emma:literal>*0</emma:literal>
              </emma:interpretation>
              <emma:interpretation id="interp1" emma:lang="en-US" emma:confidence="0">
                <emma:literal>GO</emma:literal>
              </emma:interpretation>
              <emma:interpretation id="interp2" emma:lang="en-US" emma:confidence="0">
                <emma:literal>SO</emma:literal>
              </emma:interpretation>
              <emma:interpretation id="interp3" emma:lang="en-US" emma:confidence="0">
                <emma:literal>*O</emma:literal>
              </emma:interpretation>
              <emma:interpretation id="interp4" emma:lang="en-US" emma:confidence="0">
                <emma:literal>*Q</emma:literal>
              </emma:interpretation>
            </emma:one-of>
          </emma:emma>
        </inkml:annotationXML>
        <inkml:trace contextRef="#ctx0" brushRef="#br0">-1619 256 26,'-4'-29'32,"4"29"-1,-15-21-6,-5 0-8,20 21-6,-21-29-5,21 29 0,-37-21 0,37 21-1,-48-4 2,19 16-2,-13-5 0,-1 15 0,-13-5-2,0 14 0,-13-3-1,1 11-1,-5 3 1,3 6-1,1 10-1,1 7 1,1 8-1,5 6 0,0 15 1,6 4-1,10 4 0,-3 2 0,11 3 0,7-5 0,10 4 0,11-4 0,10-8 0,12-2 0,7-1 0,18-7 1,5-3-2,12 0 0,10-10 1,5-10-1,11-5 1,8-14-1,3-5 0,4-8 1,-1-12-1,1-9 2,0-10-1,-9-2 1,1-4-1,-8-13 1,4-4 0,-3-6 0,-3-3 0,-4-5 0,-7-9 0,3-4 0,-5-3 0,-2-3 0,-8-7 0,-10-5-1,-7-7 1,-2-5-1,-10-3 1,-8-1-1,-9-12 1,-4 4-1,-8-12 0,-4 6 0,-5-6 1,-9 4-1,-5-1 1,-9 5-1,-9 7 1,-5 12-1,-4 8 1,-4 14-1,-6 11 1,-3 9-1,-6 18 1,-3 9-1,1 8 1,-4 10-1,0 5 0,-2 1-2,19 24-5,-10-22-9,34 26-25,-3-5 1,24 1-2,11-11 1</inkml:trace>
        <inkml:trace contextRef="#ctx0" brushRef="#br0" timeOffset="13897.7949">-2380 1682 30,'0'0'29,"-17"-15"-3,17 15-6,4-21-5,-8-8-7,17 10-1,-13-24 1,22 5 1,-11-26-1,24 7 0,-8-30 1,23-3-3,-7-22-1,16 3-2,-1-16-1,4 10-1,-4 1-1,-2 14 1,-13 18-1,-3 20 0,-15 22 1,-7 24 0,-18 16-1,9 33 1,-18 13-1,1 16 1,-6 13 0,1 21-1,-3 15 0,5 12 1,-1 8-1,12 0 1,0-3 0,0-5-1,8-9 0,5-20 1,-3-17-1,2-16 0,-3-14 0,3-13 0,-10-17 0,-2-17 0,0 0 1,0 0-1,-29-17 0,4-17 0,-10-20 0,-7-14 0,-12-16 0,-14-6 0,0-10 1,-5 7-2,2 7 2,-3 5-2,10 16 1,1 17-1,9 13 1,23 16 0,0 2-1,8 3 0,23 14 0,0 0 1,-8-19 0,8 19 0,46 0 0,-7 4 1,15 5-1,14 3 2,15 3-2,11-5 0,1-6 1,15 3-1,0-16 0,4-5 1,-8-1-1,-9-2 1,-11-1-1,-6 3 1,-19 11-1,-8 4 1,-21 6 0,-8 7 0,-24-13 1,17 33-1,-25-16 0,-5 3 0,-12 7 0,-6-2 0,-10 9 0,-11 8 0,-6 6-1,-13 8 0,-9 6 0,3 3 1,-4-7-1,4-3 0,-2-5 0,11-11 0,10-8 0,6-8 0,4-8 0,9-3 0,8-1 0,2 3 0,12-5 0,0 3 0,17-12 0,-23 13 0,23-13 0,0 0 0,0 0 0,0 0-2,0 0-5,-16-42-12,33 30-21,-15-9 0,2 0-2,8-12 1</inkml:trace>
      </inkml:traceGroup>
      <inkml:traceGroup>
        <inkml:annotationXML>
          <emma:emma xmlns:emma="http://www.w3.org/2003/04/emma" version="1.0">
            <emma:interpretation id="{F96165A2-9AB9-4690-85EC-6AF24FD96135}" emma:medium="tactile" emma:mode="ink">
              <msink:context xmlns:msink="http://schemas.microsoft.com/ink/2010/main" type="line" rotatedBoundingBox="21667,6494 24667,6438 24712,8834 21712,8890"/>
            </emma:interpretation>
          </emma:emma>
        </inkml:annotationXML>
        <inkml:traceGroup>
          <inkml:annotationXML>
            <emma:emma xmlns:emma="http://www.w3.org/2003/04/emma" version="1.0">
              <emma:interpretation id="{EA43B78A-C5F4-4A55-B8BE-113BA45162B6}" emma:medium="tactile" emma:mode="ink">
                <msink:context xmlns:msink="http://schemas.microsoft.com/ink/2010/main" type="inkWord" rotatedBoundingBox="21667,6494 24667,6438 24712,8834 21712,8890"/>
              </emma:interpretation>
              <emma:one-of disjunction-type="recognition" id="oneOf1">
                <emma:interpretation id="interp5" emma:lang="en-US" emma:confidence="0">
                  <emma:literal>-80</emma:literal>
                </emma:interpretation>
                <emma:interpretation id="interp6" emma:lang="en-US" emma:confidence="0">
                  <emma:literal>*0</emma:literal>
                </emma:interpretation>
                <emma:interpretation id="interp7" emma:lang="en-US" emma:confidence="0">
                  <emma:literal>*O</emma:literal>
                </emma:interpretation>
                <emma:interpretation id="interp8" emma:lang="en-US" emma:confidence="0">
                  <emma:literal>-10</emma:literal>
                </emma:interpretation>
                <emma:interpretation id="interp9" emma:lang="en-US" emma:confidence="0">
                  <emma:literal>-30</emma:literal>
                </emma:interpretation>
              </emma:one-of>
            </emma:emma>
          </inkml:annotationXML>
          <inkml:trace contextRef="#ctx0" brushRef="#br1" timeOffset="6567.3756">-1063 1244 47,'0'0'34,"-23"6"-4,3-14-5,20 8-6,-21 4-7,21-4-2,0 0-1,33 15-2,-6-15-1,25 16 0,2-11 0,25 9-1,-1-6-1,26 3-1,4-3-2,2 3 0,0-1 0,0-6-1,-8 0 0,7-3 1,-13-1-1,-3 0 1,-14-1 0,-10 1-1,-14-4 0,-13 2-1,-9 4-2,-33-2-7,42 2-19,-42-2-13,0 0-1,-4-20 0,4 20 0</inkml:trace>
          <inkml:trace contextRef="#ctx0" brushRef="#br0" timeOffset="1030.0588">1290 127 31,'-15'-17'33,"15"17"0,-17-12-7,-8-11-5,25 23-7,-29-19-6,29 19-1,-35-21-2,35 21 0,-45-23-1,20 19 0,-11-2 0,3 8-1,-14 2-1,1 8 0,-2 5-1,0 10 0,-8 13 0,-6 6-1,-4 8 0,1 15 1,-5 12-1,-9 6 0,7 9-1,-3 6 1,6 1 0,5 5 0,10-2 0,11 3 0,11-5 0,10 4 0,9-3 1,15-1 0,13 0-1,18 0 0,15-8 0,12-4 1,12-4-1,13-5-1,1-8 1,11-10 0,3-9-1,-1-4 1,-5-10 0,1-9-1,-8-16 1,4-11 0,-1-10 1,1-13-1,-6-8 1,2-12-1,-10-9 2,-2-6-1,-11-9 1,-4-3 0,-19-11 0,-3-7 0,-17-14 0,3-6 0,-15-8-1,3-9 0,-4-6 0,1-4-1,-1 5 1,-4 6-1,-2 9 0,-6 5 1,-8 8-1,-11 7 1,-6 9 0,-17 1-1,-12 6 1,-2 4-1,-11 7 0,-9 8 1,1 10-1,-4 13 0,4 12 0,0 12-2,0 18-1,0-5-3,17 32-10,-19-15-24,21 16-1,2-10-2,2 11 1</inkml:trace>
          <inkml:trace contextRef="#ctx0" brushRef="#br0" timeOffset="15378.8793">638 1757 30,'-4'17'30,"4"-17"-2,0 0-4,0 0-4,0-27-8,19 16-1,-13-31 0,19 5 0,-9-34-3,22 0-3,-3-25-1,9-10 0,3-15-2,5 2-1,-2-8 0,4 8-1,-8 15 1,1 12-1,-16 15 1,0 27-1,-14 13 1,-17 37-1,17-9 1,-17 32-1,-7 15 0,-1 16 1,0 21-1,-1 10 0,1 18 0,6 9 0,2 7 0,4 2 0,5-7 0,5-5 0,1-11-1,3-13 2,3-14-2,-11-14 1,-1-14 0,-1-12-1,-8-8 1,0-23 0,-19 7 0,-3-22 0,-8-14 0,-3-19-1,-14-23 2,-9-10-2,-7-21 2,-7-3-1,-1-3 0,1 0 1,7 7-1,-3 18 1,10 16-1,11 17 0,17 17 0,2 10 1,26 23-2,-23-14 1,23 14-1,0 0 1,25 20 1,0-7 0,10-1 0,17 1 0,12-3 1,15-1-1,10-1 1,15 0-2,6 1 1,4 1-2,-4 1 1,-7 9 0,-11 1 1,-14 0-1,-17 8 0,-14 2 2,-15 3-2,-18 3 2,-18 3-1,-13 12 0,-22 9 0,-9 5 0,-18 3 0,-11 10 0,-4-6-1,-14-2 1,-3 0-1,-1-8 0,5-3 0,1-10 0,10-8 0,12-5 0,7-8-1,16-10 0,17-4-2,8-17-2,23 2-7,9-23-20,24 0-9,6-17-1,13-3 0</inkml:trace>
        </inkml:traceGroup>
      </inkml:traceGroup>
    </inkml:traceGroup>
    <inkml:traceGroup>
      <inkml:annotationXML>
        <emma:emma xmlns:emma="http://www.w3.org/2003/04/emma" version="1.0">
          <emma:interpretation id="{2ED6C07D-4D6E-4B0B-A283-0D495438ABE3}" emma:medium="tactile" emma:mode="ink">
            <msink:context xmlns:msink="http://schemas.microsoft.com/ink/2010/main" type="paragraph" rotatedBoundingBox="20217,8335 24555,8335 24555,11537 20217,115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CED4DE-78E3-4F4C-849C-9A11E86BE675}" emma:medium="tactile" emma:mode="ink">
              <msink:context xmlns:msink="http://schemas.microsoft.com/ink/2010/main" type="inkBullet" rotatedBoundingBox="20393,8188 24708,8487 24479,11782 20164,11483"/>
            </emma:interpretation>
            <emma:one-of disjunction-type="recognition" id="oneOf2">
              <emma:interpretation id="interp10" emma:lang="en-US" emma:confidence="0">
                <emma:literal>fobs</emma:literal>
              </emma:interpretation>
              <emma:interpretation id="interp11" emma:lang="en-US" emma:confidence="0">
                <emma:literal>ICQ-abs</emma:literal>
              </emma:interpretation>
              <emma:interpretation id="interp12" emma:lang="en-US" emma:confidence="0">
                <emma:literal>IQ-Abp</emma:literal>
              </emma:interpretation>
              <emma:interpretation id="interp13" emma:lang="en-US" emma:confidence="0">
                <emma:literal>IQ-abs</emma:literal>
              </emma:interpretation>
              <emma:interpretation id="interp14" emma:lang="en-US" emma:confidence="0">
                <emma:literal>*QA's</emma:literal>
              </emma:interpretation>
            </emma:one-of>
          </emma:emma>
        </inkml:annotationXML>
        <inkml:trace contextRef="#ctx0" brushRef="#br1" timeOffset="5151.2946">-2111 1936 31,'-22'-6'27,"22"6"-2,0 0 1,-17 8-7,25 13-3,-8-21-5,-8 27-2,0-10-1,16 25-2,-14-5 0,16 26-2,-14 1 0,19 20 0,-9 7-3,12 20 1,-3 2-1,10 10-1,-2-1 0,2 2 1,2-10-1,-3-8 0,1-12 1,-6-17-2,0-12 2,-5-17-2,-3-11 2,-3-12-3,2-4-2,-10-21-7,0 0-17,7-29-11,-7-2-1,-9-9 1</inkml:trace>
        <inkml:trace contextRef="#ctx0" brushRef="#br1" timeOffset="5846.3342">-1602 1884 69,'0'0'31,"0"0"-5,0 0-3,0 0-10,16 19-2,-16-19-3,2 46-2,-8-7-1,12 20-1,-4 5 0,3 18-1,-5 16-2,14 16 0,-10 3 0,11 12-1,-1 0 0,-1 7 1,1-5-1,-5-10 0,7-14 0,-3-14 0,-3-13 1,4-18-2,-7-18 1,1-9 0,-2-14 0,-6-21-1,9 25 0,-9-25-2,0 0-2,0 0-6,0 0-15,0-25-12,0-4-2,-3-13 0,3-10 1</inkml:trace>
        <inkml:trace contextRef="#ctx0" brushRef="#br0" timeOffset="2091.1195">-1480 3371 21,'-16'-15'34,"16"15"0,-28-9-7,-3-13-9,13 17-5,-22-15-7,11 17 1,-20-15-1,11 18 0,-10-9-1,5 12-1,-9-1-1,6 10 0,-6-1 0,1 13-1,-3 4 0,2 5-2,-4 7 2,0 12-2,-2 4 1,4 9-1,0 10 1,2 10-1,10 3 0,7 10 1,2 12-1,10 3 1,13 4-1,12 3 0,13-1 0,16-8 0,16-7 0,16-14 0,13-15 0,7-13-1,9-12 1,9-16-1,3-7 1,4-15 1,-2-14-1,-3-6 1,-1-7-1,-2-14 0,-3-7 1,3-9 0,-11-12 0,-2-5 1,-10-7-1,-9-6 2,-10-8-2,-8-3 1,-19-16 0,-10-2-1,-11-9 1,-8-2-2,-14-7 1,-7-1-1,-12 10 1,-6 7-1,-11 10 0,-8 14 1,-8 12-1,-9 17 1,1 10-1,-3 18 1,-2 10-1,-2 11 0,5 14 0,1 5 0,9 16-1,4-6-4,20 25-5,-10-31-15,30 18-17,11-11 1,28-4-2,10-11 2</inkml:trace>
        <inkml:trace contextRef="#ctx0" brushRef="#br0" timeOffset="17824.0191">-2111 4594 17,'2'-39'27,"15"9"-6,-2-5-1,-7-15-7,11 12-4,-11-26 0,9 14-1,-5-23-1,11 14 0,-7-20-1,11 10-2,-8-6 1,12 11-3,-8 3 1,8 11-2,-8 9 1,0 20 0,-23 21 1,35-13 1,-35 13-1,21 25 0,-13-10 0,7 16-1,-7 5 1,6 9-1,-5 5-1,5 17 0,3 8-1,-1 11 1,1 10-1,-2 1 0,5 1 1,1-10-1,-2 0 0,-1-17-1,-3-9 2,-3-18-2,1-15 1,-3-6 0,-10-23 0,0 0-1,0 0 1,0 0 2,-31-36-2,0 3 1,-7-15-1,-15-4 0,-8-13 0,-7-10 1,-7 2-1,-4 0 0,-4 3 0,9 9 0,1 17 0,13 5 0,16 7 1,5 12-1,12 7 0,11-1 0,16 14 0,-11-25 1,11 25-1,31-23 1,-2 20-1,4 4 1,19 1-1,11 12 1,9 1-1,11 1 1,8 1-1,3-6 0,1-3 1,-1 0-1,-3-2 0,-2-10 1,-14 8-1,-9-4 0,-18-2 1,-9 11 0,-16 12 0,-21 6 0,-14 10 0,-19 9 0,-17 4 0,-12 11 0,-17 5-1,-8-3 0,-11-5 1,-5-4-1,1-8 1,1-4-1,3-5 0,9-5 0,14-11 0,13 1-2,21-7 0,14-15-4,25 0-3,13-21-11,38-6-19,5-13 0,15-12-2,6-10 3</inkml:trace>
        <inkml:trace contextRef="#ctx0" brushRef="#br1" timeOffset="8214.4695">-1065 3937 40,'0'0'34,"19"1"-3,-19-1-5,29 2-3,-29-2-7,47-2-2,-22-5-4,35 14-1,-8-10-2,23 6-2,2-6-1,12 5-1,6 1-2,7 1 0,0-4 0,8 0-1,-7 0 1,1 0-1,-11-2 1,-7 2 0,-12-5-1,-14-1 1,-14-2-2,-17-9-1,-10 3-5,-30-20-9,13 15-25,-27-10-1,-10 2-2,-10-12 1</inkml:trace>
        <inkml:trace contextRef="#ctx0" brushRef="#br0" timeOffset="2993.1712">802 3333 63,'0'-25'32,"0"25"-4,-23-15-3,23 15-8,-37-18-7,37 18-3,-48-30-2,21 18-1,-12-9 0,1 11 0,-11-5-1,1 13-1,-12 2 1,-4 14-2,-1 10 1,-3 13-2,-5 13 2,1 13-3,1 12 2,5 8-2,3 13 1,5 8-1,11 4 2,7 9-2,9 0 1,16 0 0,13-1 0,13-11 0,18-1 0,18-14 0,12-15 0,21-15-1,14-14 1,20-17-1,4-10 2,3-11-2,11-12 1,-7-2 1,-1-9-1,-5 1 1,-3-3-1,-6 2 1,-3-5-1,-5-3 1,-9-4 0,-7-9 0,-6-6 0,-15-16 0,-15-9 1,-15-12 0,-17-23-1,-13-9 1,-16-16 0,-12-4-1,-8-5 0,-12 9 0,-7 8-1,-6 13 2,-4 19-2,-4 20 1,1 23-1,-9 19 2,1 15-2,-14 8 0,6 12 1,-8 3-2,4 11 1,-6-1-2,8 4-3,-4-18-8,29 16-23,-8-21-8,18-2 2,5-12-2</inkml:trace>
        <inkml:trace contextRef="#ctx0" brushRef="#br0" timeOffset="19019.0878">429 4588 42,'0'0'32,"0"0"-2,0 0-6,25-31-7,-15-15-8,21 2-1,-8-29 0,8-2-3,2-23-1,7 2-2,-5-12 0,4 4-1,-6 8 1,3 12-1,-9 17 1,-2 17-1,-1 21 0,-5 21 0,-19 8-1,23 46 1,-15 6 0,0 23 0,1 10-1,3 16 1,1 9-1,5 3 1,-3-1-1,4-5 1,1-12-1,-3-9 0,0-15 1,-1-15-2,-5-14 2,-7-23-2,-4-19 1,0 0 1,-17-13-1,-4-16 1,-12-5-1,-6-9 1,-17-14-1,-2 3 1,-11-13-1,-6 1 0,-1 1 0,-1 3 0,13 5 0,10 11 0,4 7 0,13 12 0,14 6 0,2 8-1,21 13 1,-6-25 0,6 25-1,23-27 1,1 15 0,6 3 0,9 1 0,11 2 0,8 0 1,14 6-1,7-1 0,6-1 0,5-4 1,5 0-1,-2 0 0,-4 1 0,-5-1 0,-12 2 0,-14 10 1,-8 9-1,-21 4 1,-6 14 0,-23 11-1,-11 8 1,-16 11 0,-4 3 0,-16 1 0,-3-5 0,-12 7-1,1-12 1,-19-5 0,9-7-1,-14-3 1,-2-2-1,-2-5 0,-3 1 0,-1-7 0,12-4-1,15-2 1,18-6-1,17 1-1,31-18-3,0 0-5,29-39-17,25 16-13,0-9 0,8-5-1</inkml:trace>
        <inkml:trace contextRef="#ctx0" brushRef="#br1" timeOffset="7356.4206">931 1970 71,'0'0'40,"0"0"-8,0 0-2,0 0-16,-9 50-5,-1-17-3,4 25-3,-5 15 0,1 25-1,-5 19 0,1 19 0,-9 11-1,7 6 0,1 1 0,0-8-1,13-13 0,-4-16-1,4-23 1,2-15-1,8-23-1,-8-22-2,3-11-3,-3-23-8,0 0-24,-3-38-1,-9 9-2,-7-11 1</inkml:trace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2597E-7" units="1/dev"/>
        </inkml:channelProperties>
      </inkml:inkSource>
      <inkml:timestamp xml:id="ts0" timeString="2011-06-07T21:11:49.943"/>
    </inkml:context>
    <inkml:brush xml:id="br0">
      <inkml:brushProperty name="width" value="0.15875" units="cm"/>
      <inkml:brushProperty name="height" value="0.15875" units="cm"/>
      <inkml:brushProperty name="fitToCurve" value="1"/>
    </inkml:brush>
  </inkml:definitions>
  <inkml:trace contextRef="#ctx0" brushRef="#br0">0 548 37,'0'0'23,"0"0"-2,22-21-2,-22 21-7,0 0-2,25-8-1,-25 8-2,0 0 0,21-21 0,-21 21-1,25-8 0,0 4 0,-25 4-2,43-19-1,-16 6 0,4 5-1,-2-4 1,11 7-1,-5-9 0,2 4 0,0-1-1,1-1 1,1 3-1,3-1 1,-5-3-1,8 1 0,-7 3 1,7 1-1,-1-2 0,1 1 0,3-1-1,-2-1 1,3-1 0,3-1-1,0-7 1,-4 5-1,4 2 1,5-1-1,-5 4 0,4 3 1,2-1-1,2 4 0,-2 4 0,-2 0 0,0 4 1,4 0-1,-12 2 0,8 3 0,-10-3 1,1 4-1,-1-1 0,-3-1 0,3 0 0,-5-3 0,3 5 1,-3 0-1,-3-1 0,3 1 1,-2-1-1,-1 5 0,-1-1 0,-2 3 1,11 1-1,-5 0 0,-1 3 1,7-1-1,-7 0 0,7 2 0,-1 0 1,-3 0-1,1 1 0,4-1 1,1-2-1,-5 2 0,5-2 0,-3 2 0,0 1 0,1-1 1,-3-4-1,6 4 0,-1-4 0,-1 3 0,2-7 0,2 1 0,-1-1 1,3-5-1,2-4 0,2 3 0,-2-3 0,8-4 0,0-2 1,5-4-1,-5 3 0,7-3 0,-1-2 0,1 2 0,-1-5 0,-6 3 1,5-5-1,-7 1 0,4-5 0,-2 1 1,0-1-1,5-6 0,-5 4 0,7-6 0,-3 4 0,7-4 0,3 2 1,3 0-1,0-2 0,0 0 0,4 0 0,-2 2 0,3-2 0,2-4 0,-4 6 0,3-4 0,0 2 0,-1 0 0,11-4 0,4-2 1,5 2-2,-2 5 2,3-1-2,-5 5 1,2 7-1,3-3 2,-9 7-2,-5-1 1,-6 6 0,4-3-1,-4-1 1,6 4 0,-3-4 0,3 3 0,-6 3 0,6 0 0,-6 0 0,2 4 0,-4 2 0,0 1 0,-6 3 0,0-2 1,-7 0-1,7 1 0,1-3 0,-3 6 1,2-1 0,0 9-1,4-1 1,1 4-1,-7 6 0,2-2 0,-2 4 1,1 4-2,-5-1 1,-1-5 0,-1 4 0,-3 0 0,1-1 0,3-1 0,-2 2 0,1 0 0,2-6 0,1-2 0,1-4 0,5-2 1,-1-5-1,4-6 1,0-6-1,2-6 1,0-4-1,4-1 0,0-7 0,-2-1 0,-4 0 1,4 0-2,-6-6 2,2 0-2,-2 7 1,-7-3 0,-3 2 0,-1 2 0,0 1 0,-7-1 0,-7 8 0,-1 1 0,-15 2 0,5 2 0,-18 2 0,4 6 0,-8 0 0,-8 0 0,-15-4 0,25 13 0,-25-13 0,22 12 1,-22-12-1,0 0 0,17 11 0,-17-11 0,0 0 0,0 0 0,0 0 0,0 0 0,0 0 0,0 0 0,0 0-2,0 0-1,0 0-8,0 0-25,-23-7-7,0-14 1,-2-6-3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2597E-7" units="1/dev"/>
        </inkml:channelProperties>
      </inkml:inkSource>
      <inkml:timestamp xml:id="ts0" timeString="2011-06-07T21:11:51.296"/>
    </inkml:context>
    <inkml:brush xml:id="br0">
      <inkml:brushProperty name="width" value="0.15875" units="cm"/>
      <inkml:brushProperty name="height" value="0.15875" units="cm"/>
      <inkml:brushProperty name="fitToCurve" value="1"/>
    </inkml:brush>
  </inkml:definitions>
  <inkml:trace contextRef="#ctx0" brushRef="#br0">253 2196 61,'-20'-10'31,"20"10"-5,-15-9-5,-6-7-11,21 16-3,-24-9-3,24 9 1,-25-24-3,25 24 2,-25-32-1,10 15 0,-5-12 1,5 4-1,-4-8 0,5 4-1,1-5 0,-1-1 0,5-11-1,7 0-1,-4-8 1,14-8-1,-3-1 1,5 3-1,2-5 0,5 9 0,-2 4 1,5 6-1,-3 10 1,6 5-1,6 2 0,4 0 1,6-3-1,1-1 0,10-9 1,-1 0 0,5-7 0,0 0 0,-8 0 0,-1 5 1,-7-2-1,-1 4 1,-10 1-1,2 1 1,-16 2-1,3-3 0,-7-7 0,-5 2-1,2-10 1,-12 1-1,2-1 1,-7 0-1,1-1 1,-1 5-1,-5 6 0,1 3 0,1 7 1,1 11-1,-1 4 0,4 3 0,10 18 0,-15-17 0,15 17 0,0 0 0,0 0-1,0 0-4,-4 23-8,4-23-25,-9 46-3,1-13-1,2 1-1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2597E-7" units="1/dev"/>
        </inkml:channelProperties>
      </inkml:inkSource>
      <inkml:timestamp xml:id="ts0" timeString="2011-06-07T21:12:01.31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3865 3842 31,'0'0'19,"-24"-21"-2,24 21 1,0 0-4,0 0-2,-31-27-3,31 27-2,-21-12-2,21 12 0,-31-13-2,31 13 0,-38-19-1,22 7 1,-9-3-1,4 3 1,-6-5-1,6 3 1,-6-3-1,0 4 0,-6-6 0,4 3 0,-4-1-1,2-4 0,-2 1 1,0 5-2,-3 2 1,-3 3-1,4 2 1,-1 3 0,1 1 0,-2 2-1,-1-2 1,5 2 0,-4-6 0,8 1-1,-2-5 1,0 1-1,2-1 1,-1 2-1,1-1 1,0 1 0,-4 5 0,2 5 0,-2-2-1,-2 2 1,3 2 0,-1-1 0,-8 1-1,5 2 0,-3 2 0,0 0 1,1-2-1,-5 3 0,1 1 0,-3 0 0,5-3 0,-3 5 1,-1-4-1,-2 0 0,-3-1 1,3 1-1,0 0 1,1 0-1,-3-2 1,2 3-1,3-3 1,1 2 0,-1 0-1,-1-3 1,-3 1-1,7 2 0,-6 0 1,3-2-1,-3 1 0,1 5 0,5-4 1,-5 3-1,3 3 0,-2-1 0,-3 1 0,-1-2 1,5-1-1,-5 1 0,4-4 0,1-3 1,3-1-1,-3-2 0,-1 0 0,5 0 1,-5-2-1,-1 4 0,1-2 0,0 2 0,-1 2 0,3-2 0,-3-2 0,1-2 0,3-2 0,3-5 0,-3-1 0,3-3 0,3-5 0,-4 1 0,5-2 0,3-4 0,2-2 0,0 2 0,4 2 0,5-1-1,1-3 1,4 0 0,7 0-1,0 0 1,4 0 0,2-1-1,6-3 1,4-2 0,0-2 0,5 1 0,1 1 0,1 2 0,1 0 0,-1 4 0,2 2 0,-1 0 0,3 4 0,2-2 0,1-4 1,1-2-1,2-6 0,8-5 0,-2-6-1,3 1 2,3 1-2,-8 0 2,4 3-2,3 3 2,-7 3-1,-2 14 1,-1 2-1,-1 5 0,2-1 0,0 3 0,6-2 0,1 1 0,3-3 0,4-1 0,3 0 1,-4 1-2,7 3 2,-1 3-1,2 0-1,1 10 1,-3-2 1,0 4-1,3-4 0,-3 0 0,2-6 0,0-1 0,5-5 1,-5 1-1,6-5 0,-2 5 0,0 1 0,2 2 0,2 3 1,-2 1-1,2 2 0,0 0 0,-2 0 0,2 0 1,0-4-1,2 6 0,0-2 0,-4 2 0,4-2 0,-6 2 0,2 0 0,2 2 1,-9 4-1,-1 0 0,0-4 0,-1 2 1,-5 0-1,5-3 0,-3 3 0,-1 0 0,-1 0 0,5 0 0,-9 2-1,5 1 1,-3 1 0,1 0 1,2-1-1,-1-3 0,3 2 0,-1-4 0,3-4 0,1 0 0,2 0 0,0 4 0,-5 2 0,3 4 0,-3 3 0,3 3 1,-2 1-1,-1-2 0,-3 1 0,-1-3 0,4 1 0,-3-6 0,-1-2 0,-3-3 0,1 1 0,2 0 0,-1 2 0,-5 2 0,0 2 0,-2 3 0,2-3 0,-2 1 0,1 1 0,-3-4 0,2 0 0,-4-1 1,4-1-1,4 2 0,-2 2 0,5-1 0,1 5 0,-2 1 0,-1 1 1,7 1-1,-1-1 0,3-1 1,5 0-1,-6-3 1,5-2 0,-1 1 0,2-5-1,0 2 0,-2-2 0,1 4 0,-9-5 0,7 5 1,-7-8-1,5 4 0,-3-4 0,-1-8 0,5 4-1,-2-5 1,3-1-1,-7 1 1,7-1-1,1-2 1,-4 3-1,-1 1 1,-3 0 0,3 3 0,-1-3 0,-1-2 0,5-3 0,-3 1 0,-1 1 0,2 1 0,5-1 0,-9-1 1,1 6-1,-3 1 0,1 1 0,-4-2 0,1 2 0,1-2 0,-2 1 0,3-1 0,3-2-1,-2-1 1,-1 5 1,-5-2-1,2 0 0,-6 4 0,2-2 0,-8 1 0,-2-3 0,-2-2 0,-19 8 1,35-15-1,-35 15 0,25-19 0,-25 19 0,20-16 0,-20 16 0,9-17 1,-9 17-1,10-29 0,-2 10 0,-1-6 0,5-2 0,-1-8 0,1 1 0,5-1 0,-1-5 0,1 1 0,-3-1 0,1-2 0,-5-4 0,-2 5 0,-1-1 0,1 2 0,-6 3 0,2 2 0,5 3 0,-5-1 0,0 2 0,4 3 0,0 1 0,1 0 0,7-4 0,-3 0 1,5-1-2,1 3 2,2 2-1,2 2 0,1 0 0,3 4 1,-4 5-2,0 3 1,8-2 0,-6 5 0,4-2 0,0-5 0,0-4 0,5 0 0,1-4 0,0-4 0,-4 0 0,0 4 0,-6 2 0,-4 2 0,-21 21 0,27-25 0,-27 25 0,0 0 0,16-17 0,-16 17 0,0 0 1,11-21-1,-11 21 0,8-27 0,-8 27 0,4-33 1,-4 16-1,-4-4 0,2-3 0,0 3 0,2-6 0,-2 0 0,0-5 0,-2-3 0,2-1 0,-1-1 0,-5-3 0,2-4 0,0 5 0,0 1 0,1-1 0,1 1-1,2-4 1,4-1 0,4 5 0,-1 1 1,1-1-1,6 5 0,-1 1 0,1 5 1,1 6-1,5 3 1,-18 18-1,31-31 0,-10 22 0,2-1-1,2 3 1,4-1 0,2-2 0,2 1 0,0-5 0,5 1 0,3-3 0,3 1 0,-5 3-1,1-1 1,-1 7 0,-4 4 0,1 6 0,-3 2 0,-2 2 0,0-1 0,0 3 0,2-6 1,-2 0-1,1 1 0,1 3-1,0 0 1,0 5 0,-2 3 1,-4 9-1,4 0-1,-2 3 1,-2-1-1,-2 2 1,4-6-1,2-2 1,-12 4-1,12 2 1,-2-2 0,-4 6 0,0 2 0,-4 9 0,2 2 1,-11 8-1,11-4 0,-15 0 0,9 6 0,-11-4 0,2 2 1,-6-4-1,-2 4 0,0 0 0,-8-1 0,-2 3 0,-7 6 0,5-4 0,-7-1 0,2 3 0,-6-2 1,3-2-1,1-3-1,-4-1 1,0-9 0,5-1 0,1 2 0,-2-7 0,-1-2 0,-3-3 0,-4 1 0,2 0 0,-4 0 0,2-1 0,-4-1 0,0 0 0,2-2 0,0 0 0,2 4 0,0-4 1,-2 1-2,4 3 1,-2-8 0,4 2 0,0-2 0,7-7 0,16-16 0,-25 27 0,25-27 0,-6 21 0,6-21 0,2 23 0,-2-23 0,10 27 0,-10-27 0,19 28 0,-19-28 0,35 27 0,-14-15 0,2-4 0,1-3 0,1 3 0,0-2 0,-2-2 0,-2-4 0,2 0 0,-5-2 0,3-2 0,-2 2 0,3-4 0,1 0 0,0-1 0,0-1 0,2 2 0,0-3 1,4-5-1,-2 3 0,2-3 0,4 1 0,2-3 0,1 3 0,3-6-1,0 5 1,1-3 0,1 2 0,1 1 0,3 1 0,-5-3 0,3 7 0,-1-3 0,6 1 0,-1 1 0,-3 0 0,4 5 0,-5 1 0,3 2 0,4 0 0,-9 6 0,-2-2 0,-5 2-1,5 1 2,-2-3-1,-5 2 0,1 0 0,-2 2 0,0-2 0,2 3 0,-2 1 0,-4 2 0,2 7 0,7-2 0,-8 3 0,8-3 0,-3 4 0,0-2 0,-2 1 0,5 7 0,-1-10 0,-2 2 0,-2 5 0,-2-5 0,-4-4 0,0 3 0,-2-3 0,-2-3 0,-3-3 0,5 1 0,-2-2 0,2 0 0,-3-3 0,1 1 0,2 6 0,0-2 0,-3 1 0,1 1 0,-4-1 0,4 5 0,-1-1 0,7-5 0,-2-2 0,-2-4 0,2 0 0,4-2 1,-2-8-1,6-2 0,-4 5 0,-4-1 0,4 4 0,-6-2 0,6 2 0,-2-2 0,4-1 0,-6 3 0,6-4 0,0-4 0,2-3 0,3-3 0,1-1 0,0 0 0,5 0 0,-3 3-1,-4-1 1,5-3 0,-3 5 0,-4-1 0,1 1 0,-3-2 0,6 3 0,-4-1 0,3 1 0,1 1 0,2 1 0,-4 0 0,1 3 0,3 7 0,1-8 0,1 2 0,-1 4 0,1-2 0,0 1 0,1-1 0,2 2 0,1 2 0,-5 8 0,1-3 0,-2 3 0,-3 7 0,3 5 0,-6 1 0,-2-4 0,5 4 0,-1-4 0,0 1-1,-2-5 1,-1 1 0,3-7 0,-8 1 0,0-2 0,-4 0 0,1 3 0,-3 1 0,-2 3 0,6 1 0,-2-1 0,-1 3 0,1-3 0,-2 2 0,2-3 0,0 1 0,-3 1 0,1 1 0,-2 4 0,4 4 0,-1-1 0,-5 5 0,2 1 1,2 7-1,1 0 1,1-1-2,-8-1 2,9-1-2,-5 1 2,2 0-1,-2 0 0,-1-5-1,-11 5 1,-5 0 1,-2-1-1,-2-3 0,-3 4 0,-5-6 0,-2 4 0,-1-8 1,-3-2-1,1 2 0,5 2 0,-9-4 0,2 2 0,-3 0 0,-3-2 0,-8 0 1,-7 0-1,-3-3 0,-11-5 0,2 6 0,-8 1 0,-8 1 0,-1 6 0,3-2 0,-2 0 0,-5 0 1,-2-2-1,-1-6 0,-3-4 0,6-3 0,-5-4 0,-3-2 0,4 0 0,-4-1 0,5 3 0,5-2 0,-3 6 0,7-7 0,-5 5 0,1-4 0,7-2 1,-6-6-1,1-2 0,5 1 0,-4-3 0,-1 0 0,5-1 0,-2 5 1,1-2-1,-1 4-1,0 4 1,-2-4 0,1 2 1,1-2-1,0-6 0,3 3 0,7-3 0,-2-2 0,1 1 0,1-1 0,-2 2 0,6 3 0,-2-1 0,6 2 1,-2 2-1,1-2 0,3-3 0,1 1 0,-3-8 0,-2 1 0,1 1 0,-1-3 0,4 3 0,-5 1 0,-5 3 0,2-1 0,-2 9 0,-2-4 0,-2 0 0,2 2 0,-4-6 0,2 4 0,-1-3 0,-3 3 0,2-4 0,-4 3 0,3-3 1,1 0-1,-6-1 0,-2 3 0,5-2 0,-7-2 0,7 3 0,-11 3 0,3-4 0,-3 1 0,5-1 0,-3 2 0,5 0 0,-5 4 0,3 2 0,-3 2 0,7 4 0,-3 4 0,1-3 0,-1 7 0,-1-5 0,-3-1 1,3 2-1,-1-6 0,-1-1 0,-1 1 0,1-2 0,-1 4 0,3-4 0,-3 2 0,3 2 0,5-1 0,-5 3 0,-1 2 0,5 1 0,1-1 0,-4 1 0,3 5 0,1-3-1,2 4 2,0-1-2,4 7 2,-3 0-1,-3 6 0,8-6 0,2 0 0,0 0 0,-2-2 0,8-4 0,-3-1-1,7-1 1,-2-3 0,5-3 0,-3 3 0,7-3 0,-5 1 0,3 2 0,-2 3 0,3-4 0,-3 1 0,-1 1 0,-3-5 0,-1 2 0,-2-1 0,-4 1 0,-6 1 0,-4-1 0,-2 4-1,-1-3 2,-3 4-2,0-1 2,-1-1-1,5-1 1,2-3-1,8-3 0,4-2 1,2-2-1,2 0 0,-1-4 0,7-4 0,-3 0-1,5 1 1,-3-5 0,8 0 0,-3-1-1,3-4 2,0-3-2,0 1 1,2-4 1,-2 2-1,1 3 0,-3-3 0,0 4 0,2 1 0,-2 3 1,3 1-1,3 6 0,2 4-1,5 6-2,-5-14-9,27 8-24,0 0-5,-19 8 0,19-8-2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A76ED6-596A-4531-AF2A-78E0D7348EAD}" type="datetimeFigureOut">
              <a:rPr lang="en-US"/>
              <a:pPr>
                <a:defRPr/>
              </a:pPr>
              <a:t>6/21/2011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92ABD11-934A-4C79-B928-029677C34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447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imperialfistcommander/2519774539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imperialfistcommander/2519774539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0E2AAB-9DBC-4B5B-AD42-7DA480CF780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http://www.flickr.com/photos/imperialfistcommander/2519774539/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2ABD11-934A-4C79-B928-029677C3469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65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hlinkClick r:id="rId3"/>
              </a:rPr>
              <a:t>http://www.flickr.com/photos/imperialfistcommander/2519774539/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598534-56F4-4E7D-AC02-F63E83D7C2B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0F31AA-0020-4AB2-9B70-A9CB99FC0A8B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0E2AAB-9DBC-4B5B-AD42-7DA480CF780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143000" y="2667000"/>
            <a:ext cx="80010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533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2743200"/>
            <a:ext cx="6477000" cy="27432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D74823B8-5A66-4332-8574-806CE6208A5D}" type="datetimeFigureOut">
              <a:rPr lang="en-US"/>
              <a:pPr>
                <a:defRPr/>
              </a:pPr>
              <a:t>6/21/2011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A0E5B218-4FCC-4063-B037-D3EF9CD01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8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87F13-97AB-443C-AEE7-F1C7E39B06C0}" type="datetimeFigureOut">
              <a:rPr lang="en-US"/>
              <a:pPr>
                <a:defRPr/>
              </a:pPr>
              <a:t>6/21/2011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60E68-763E-4BAD-BF34-9F24223FA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39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152400"/>
            <a:ext cx="219075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41985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B8456-41A8-465F-8E26-81688FE9F0B1}" type="datetimeFigureOut">
              <a:rPr lang="en-US"/>
              <a:pPr>
                <a:defRPr/>
              </a:pPr>
              <a:t>6/21/2011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07AD3-B06D-437C-802D-A7BDC962E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1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94F08-CF4F-4193-9576-908798044345}" type="datetimeFigureOut">
              <a:rPr lang="en-US"/>
              <a:pPr>
                <a:defRPr/>
              </a:pPr>
              <a:t>6/21/2011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40240-0806-4E75-B99E-4D651ED93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67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3D9BF-98AC-45F3-99BD-F7F9C729045B}" type="datetimeFigureOut">
              <a:rPr lang="en-US"/>
              <a:pPr>
                <a:defRPr/>
              </a:pPr>
              <a:t>6/21/2011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6BEDD-AAEC-4843-9451-142302D65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80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67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267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28E36-55B2-46FC-B7E4-288D1BF2CC7C}" type="datetimeFigureOut">
              <a:rPr lang="en-US"/>
              <a:pPr>
                <a:defRPr/>
              </a:pPr>
              <a:t>6/21/2011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6F21D-9BA4-4759-BA69-E9A24033F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85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F8AD6-CEA6-437B-93D9-CB9E9AF48BB0}" type="datetimeFigureOut">
              <a:rPr lang="en-US"/>
              <a:pPr>
                <a:defRPr/>
              </a:pPr>
              <a:t>6/21/2011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B74A1-9D29-4268-9791-F2CC982DE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07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4D164-8B01-49CF-80FE-1BB8CA9E31A4}" type="datetimeFigureOut">
              <a:rPr lang="en-US"/>
              <a:pPr>
                <a:defRPr/>
              </a:pPr>
              <a:t>6/21/2011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7B8CF-7F5F-4EC6-A5D2-C8EB98E69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13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589B0-2D14-4BC8-89F1-F20AA20E255F}" type="datetimeFigureOut">
              <a:rPr lang="en-US"/>
              <a:pPr>
                <a:defRPr/>
              </a:pPr>
              <a:t>6/21/2011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FAEC7-E4D2-4324-AC77-2905065F8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76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F274E-57E3-491A-9953-AD022B58ADCF}" type="datetimeFigureOut">
              <a:rPr lang="en-US"/>
              <a:pPr>
                <a:defRPr/>
              </a:pPr>
              <a:t>6/21/2011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E41F2-B44E-483C-BC11-417C57A12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1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2CCFA-BDF4-47C6-9B4E-E0840A9FBCE2}" type="datetimeFigureOut">
              <a:rPr lang="en-US"/>
              <a:pPr>
                <a:defRPr/>
              </a:pPr>
              <a:t>6/21/2011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1B709-8A2D-499F-89AD-9041EE55C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6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686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rgbClr val="5F5F5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5582FEE-903A-4C9B-B6F0-A6CD7936D801}" type="datetimeFigureOut">
              <a:rPr lang="en-US"/>
              <a:pPr>
                <a:defRPr/>
              </a:pPr>
              <a:t>6/21/2011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rgbClr val="5F5F5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rgbClr val="5F5F5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AD0877D-E300-43DF-84F5-19352993E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533400" y="1447800"/>
            <a:ext cx="84582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Symbol" pitchFamily="18" charset="2"/>
        <a:buChar char="·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Comic Sans MS" pitchFamily="66" charset="0"/>
        <a:buChar char="▪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Comic Sans MS" pitchFamily="66" charset="0"/>
        <a:buChar char="◦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Comic Sans MS" pitchFamily="66" charset="0"/>
        <a:buChar char="▫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3.emf"/><Relationship Id="rId12" Type="http://schemas.openxmlformats.org/officeDocument/2006/relationships/customXml" Target="../ink/ink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13" Type="http://schemas.openxmlformats.org/officeDocument/2006/relationships/image" Target="../media/image39.emf"/><Relationship Id="rId18" Type="http://schemas.openxmlformats.org/officeDocument/2006/relationships/customXml" Target="../ink/ink15.xml"/><Relationship Id="rId3" Type="http://schemas.openxmlformats.org/officeDocument/2006/relationships/image" Target="../media/image34.emf"/><Relationship Id="rId21" Type="http://schemas.openxmlformats.org/officeDocument/2006/relationships/image" Target="../media/image43.emf"/><Relationship Id="rId7" Type="http://schemas.openxmlformats.org/officeDocument/2006/relationships/image" Target="../media/image36.emf"/><Relationship Id="rId12" Type="http://schemas.openxmlformats.org/officeDocument/2006/relationships/customXml" Target="../ink/ink12.xml"/><Relationship Id="rId17" Type="http://schemas.openxmlformats.org/officeDocument/2006/relationships/image" Target="../media/image41.emf"/><Relationship Id="rId2" Type="http://schemas.openxmlformats.org/officeDocument/2006/relationships/customXml" Target="../ink/ink7.xml"/><Relationship Id="rId16" Type="http://schemas.openxmlformats.org/officeDocument/2006/relationships/customXml" Target="../ink/ink14.xml"/><Relationship Id="rId20" Type="http://schemas.openxmlformats.org/officeDocument/2006/relationships/customXml" Target="../ink/ink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11" Type="http://schemas.openxmlformats.org/officeDocument/2006/relationships/image" Target="../media/image38.emf"/><Relationship Id="rId5" Type="http://schemas.openxmlformats.org/officeDocument/2006/relationships/image" Target="../media/image35.emf"/><Relationship Id="rId15" Type="http://schemas.openxmlformats.org/officeDocument/2006/relationships/image" Target="../media/image40.emf"/><Relationship Id="rId23" Type="http://schemas.openxmlformats.org/officeDocument/2006/relationships/image" Target="../media/image44.emf"/><Relationship Id="rId10" Type="http://schemas.openxmlformats.org/officeDocument/2006/relationships/customXml" Target="../ink/ink11.xml"/><Relationship Id="rId19" Type="http://schemas.openxmlformats.org/officeDocument/2006/relationships/image" Target="../media/image42.emf"/><Relationship Id="rId4" Type="http://schemas.openxmlformats.org/officeDocument/2006/relationships/customXml" Target="../ink/ink8.xml"/><Relationship Id="rId9" Type="http://schemas.openxmlformats.org/officeDocument/2006/relationships/image" Target="../media/image37.emf"/><Relationship Id="rId14" Type="http://schemas.openxmlformats.org/officeDocument/2006/relationships/customXml" Target="../ink/ink13.xml"/><Relationship Id="rId22" Type="http://schemas.openxmlformats.org/officeDocument/2006/relationships/customXml" Target="../ink/ink1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13" Type="http://schemas.openxmlformats.org/officeDocument/2006/relationships/image" Target="../media/image45.emf"/><Relationship Id="rId18" Type="http://schemas.openxmlformats.org/officeDocument/2006/relationships/customXml" Target="../ink/ink26.xml"/><Relationship Id="rId26" Type="http://schemas.openxmlformats.org/officeDocument/2006/relationships/customXml" Target="../ink/ink30.xml"/><Relationship Id="rId39" Type="http://schemas.openxmlformats.org/officeDocument/2006/relationships/image" Target="../media/image58.emf"/><Relationship Id="rId3" Type="http://schemas.openxmlformats.org/officeDocument/2006/relationships/image" Target="../media/image34.emf"/><Relationship Id="rId21" Type="http://schemas.openxmlformats.org/officeDocument/2006/relationships/image" Target="../media/image49.emf"/><Relationship Id="rId34" Type="http://schemas.openxmlformats.org/officeDocument/2006/relationships/customXml" Target="../ink/ink34.xml"/><Relationship Id="rId42" Type="http://schemas.openxmlformats.org/officeDocument/2006/relationships/customXml" Target="../ink/ink38.xml"/><Relationship Id="rId47" Type="http://schemas.openxmlformats.org/officeDocument/2006/relationships/image" Target="../media/image62.emf"/><Relationship Id="rId7" Type="http://schemas.openxmlformats.org/officeDocument/2006/relationships/image" Target="../media/image36.emf"/><Relationship Id="rId12" Type="http://schemas.openxmlformats.org/officeDocument/2006/relationships/customXml" Target="../ink/ink23.xml"/><Relationship Id="rId17" Type="http://schemas.openxmlformats.org/officeDocument/2006/relationships/image" Target="../media/image47.emf"/><Relationship Id="rId25" Type="http://schemas.openxmlformats.org/officeDocument/2006/relationships/image" Target="../media/image51.emf"/><Relationship Id="rId33" Type="http://schemas.openxmlformats.org/officeDocument/2006/relationships/image" Target="../media/image55.emf"/><Relationship Id="rId38" Type="http://schemas.openxmlformats.org/officeDocument/2006/relationships/customXml" Target="../ink/ink36.xml"/><Relationship Id="rId46" Type="http://schemas.openxmlformats.org/officeDocument/2006/relationships/customXml" Target="../ink/ink40.xml"/><Relationship Id="rId2" Type="http://schemas.openxmlformats.org/officeDocument/2006/relationships/customXml" Target="../ink/ink18.xml"/><Relationship Id="rId16" Type="http://schemas.openxmlformats.org/officeDocument/2006/relationships/customXml" Target="../ink/ink25.xml"/><Relationship Id="rId20" Type="http://schemas.openxmlformats.org/officeDocument/2006/relationships/customXml" Target="../ink/ink27.xml"/><Relationship Id="rId29" Type="http://schemas.openxmlformats.org/officeDocument/2006/relationships/image" Target="../media/image53.emf"/><Relationship Id="rId41" Type="http://schemas.openxmlformats.org/officeDocument/2006/relationships/image" Target="../media/image59.emf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0.xml"/><Relationship Id="rId11" Type="http://schemas.openxmlformats.org/officeDocument/2006/relationships/image" Target="../media/image38.emf"/><Relationship Id="rId24" Type="http://schemas.openxmlformats.org/officeDocument/2006/relationships/customXml" Target="../ink/ink29.xml"/><Relationship Id="rId32" Type="http://schemas.openxmlformats.org/officeDocument/2006/relationships/customXml" Target="../ink/ink33.xml"/><Relationship Id="rId37" Type="http://schemas.openxmlformats.org/officeDocument/2006/relationships/image" Target="../media/image57.emf"/><Relationship Id="rId40" Type="http://schemas.openxmlformats.org/officeDocument/2006/relationships/customXml" Target="../ink/ink37.xml"/><Relationship Id="rId45" Type="http://schemas.openxmlformats.org/officeDocument/2006/relationships/image" Target="../media/image61.emf"/><Relationship Id="rId5" Type="http://schemas.openxmlformats.org/officeDocument/2006/relationships/image" Target="../media/image35.emf"/><Relationship Id="rId15" Type="http://schemas.openxmlformats.org/officeDocument/2006/relationships/image" Target="../media/image46.emf"/><Relationship Id="rId23" Type="http://schemas.openxmlformats.org/officeDocument/2006/relationships/image" Target="../media/image50.emf"/><Relationship Id="rId28" Type="http://schemas.openxmlformats.org/officeDocument/2006/relationships/customXml" Target="../ink/ink31.xml"/><Relationship Id="rId36" Type="http://schemas.openxmlformats.org/officeDocument/2006/relationships/customXml" Target="../ink/ink35.xml"/><Relationship Id="rId10" Type="http://schemas.openxmlformats.org/officeDocument/2006/relationships/customXml" Target="../ink/ink22.xml"/><Relationship Id="rId19" Type="http://schemas.openxmlformats.org/officeDocument/2006/relationships/image" Target="../media/image48.emf"/><Relationship Id="rId31" Type="http://schemas.openxmlformats.org/officeDocument/2006/relationships/image" Target="../media/image54.emf"/><Relationship Id="rId44" Type="http://schemas.openxmlformats.org/officeDocument/2006/relationships/customXml" Target="../ink/ink39.xml"/><Relationship Id="rId4" Type="http://schemas.openxmlformats.org/officeDocument/2006/relationships/customXml" Target="../ink/ink19.xml"/><Relationship Id="rId9" Type="http://schemas.openxmlformats.org/officeDocument/2006/relationships/image" Target="../media/image37.emf"/><Relationship Id="rId14" Type="http://schemas.openxmlformats.org/officeDocument/2006/relationships/customXml" Target="../ink/ink24.xml"/><Relationship Id="rId22" Type="http://schemas.openxmlformats.org/officeDocument/2006/relationships/customXml" Target="../ink/ink28.xml"/><Relationship Id="rId27" Type="http://schemas.openxmlformats.org/officeDocument/2006/relationships/image" Target="../media/image52.emf"/><Relationship Id="rId30" Type="http://schemas.openxmlformats.org/officeDocument/2006/relationships/customXml" Target="../ink/ink32.xml"/><Relationship Id="rId35" Type="http://schemas.openxmlformats.org/officeDocument/2006/relationships/image" Target="../media/image56.emf"/><Relationship Id="rId43" Type="http://schemas.openxmlformats.org/officeDocument/2006/relationships/image" Target="../media/image60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3.xml"/><Relationship Id="rId13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3.emf"/><Relationship Id="rId12" Type="http://schemas.openxmlformats.org/officeDocument/2006/relationships/customXml" Target="../ink/ink4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2.xml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0" Type="http://schemas.openxmlformats.org/officeDocument/2006/relationships/customXml" Target="../ink/ink44.xml"/><Relationship Id="rId4" Type="http://schemas.openxmlformats.org/officeDocument/2006/relationships/customXml" Target="../ink/ink41.xml"/><Relationship Id="rId9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roup 111"/>
          <p:cNvGrpSpPr>
            <a:grpSpLocks/>
          </p:cNvGrpSpPr>
          <p:nvPr/>
        </p:nvGrpSpPr>
        <p:grpSpPr bwMode="auto">
          <a:xfrm>
            <a:off x="6019800" y="2531295"/>
            <a:ext cx="3048000" cy="2571127"/>
            <a:chOff x="6615118" y="4190999"/>
            <a:chExt cx="2528890" cy="2133599"/>
          </a:xfrm>
        </p:grpSpPr>
        <p:sp>
          <p:nvSpPr>
            <p:cNvPr id="184" name="AutoShape 4"/>
            <p:cNvSpPr>
              <a:spLocks noChangeArrowheads="1"/>
            </p:cNvSpPr>
            <p:nvPr/>
          </p:nvSpPr>
          <p:spPr bwMode="auto">
            <a:xfrm>
              <a:off x="6781438" y="4648716"/>
              <a:ext cx="2362570" cy="1522966"/>
            </a:xfrm>
            <a:custGeom>
              <a:avLst/>
              <a:gdLst>
                <a:gd name="G0" fmla="+- 7345 0 0"/>
                <a:gd name="G1" fmla="+- 21600 0 7345"/>
                <a:gd name="G2" fmla="+- 21600 0 7345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7345" y="10800"/>
                  </a:moveTo>
                  <a:cubicBezTo>
                    <a:pt x="7345" y="12708"/>
                    <a:pt x="8892" y="14255"/>
                    <a:pt x="10800" y="14255"/>
                  </a:cubicBezTo>
                  <a:cubicBezTo>
                    <a:pt x="12708" y="14255"/>
                    <a:pt x="14255" y="12708"/>
                    <a:pt x="14255" y="10800"/>
                  </a:cubicBezTo>
                  <a:cubicBezTo>
                    <a:pt x="14255" y="8892"/>
                    <a:pt x="12708" y="7345"/>
                    <a:pt x="10800" y="7345"/>
                  </a:cubicBezTo>
                  <a:cubicBezTo>
                    <a:pt x="8892" y="7345"/>
                    <a:pt x="7345" y="8892"/>
                    <a:pt x="7345" y="1080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" name="Line 5"/>
            <p:cNvSpPr>
              <a:spLocks noChangeShapeType="1"/>
            </p:cNvSpPr>
            <p:nvPr/>
          </p:nvSpPr>
          <p:spPr bwMode="auto">
            <a:xfrm flipH="1">
              <a:off x="7010406" y="5105399"/>
              <a:ext cx="76200" cy="5334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Line 6"/>
            <p:cNvSpPr>
              <a:spLocks noChangeShapeType="1"/>
            </p:cNvSpPr>
            <p:nvPr/>
          </p:nvSpPr>
          <p:spPr bwMode="auto">
            <a:xfrm>
              <a:off x="7086606" y="5105399"/>
              <a:ext cx="152400" cy="3048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Line 7"/>
            <p:cNvSpPr>
              <a:spLocks noChangeShapeType="1"/>
            </p:cNvSpPr>
            <p:nvPr/>
          </p:nvSpPr>
          <p:spPr bwMode="auto">
            <a:xfrm flipV="1">
              <a:off x="7239006" y="5105399"/>
              <a:ext cx="152400" cy="3048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Line 8"/>
            <p:cNvSpPr>
              <a:spLocks noChangeShapeType="1"/>
            </p:cNvSpPr>
            <p:nvPr/>
          </p:nvSpPr>
          <p:spPr bwMode="auto">
            <a:xfrm flipH="1" flipV="1">
              <a:off x="7391406" y="5105399"/>
              <a:ext cx="228600" cy="6096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Line 9"/>
            <p:cNvSpPr>
              <a:spLocks noChangeShapeType="1"/>
            </p:cNvSpPr>
            <p:nvPr/>
          </p:nvSpPr>
          <p:spPr bwMode="auto">
            <a:xfrm flipH="1" flipV="1">
              <a:off x="7239006" y="5410199"/>
              <a:ext cx="381001" cy="3048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Line 10"/>
            <p:cNvSpPr>
              <a:spLocks noChangeShapeType="1"/>
            </p:cNvSpPr>
            <p:nvPr/>
          </p:nvSpPr>
          <p:spPr bwMode="auto">
            <a:xfrm flipH="1" flipV="1">
              <a:off x="7010406" y="5638799"/>
              <a:ext cx="381001" cy="1524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Line 11"/>
            <p:cNvSpPr>
              <a:spLocks noChangeShapeType="1"/>
            </p:cNvSpPr>
            <p:nvPr/>
          </p:nvSpPr>
          <p:spPr bwMode="auto">
            <a:xfrm flipH="1">
              <a:off x="7391406" y="5714998"/>
              <a:ext cx="228600" cy="762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Line 12"/>
            <p:cNvSpPr>
              <a:spLocks noChangeShapeType="1"/>
            </p:cNvSpPr>
            <p:nvPr/>
          </p:nvSpPr>
          <p:spPr bwMode="auto">
            <a:xfrm>
              <a:off x="7391406" y="5791199"/>
              <a:ext cx="381001" cy="1524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Line 13"/>
            <p:cNvSpPr>
              <a:spLocks noChangeShapeType="1"/>
            </p:cNvSpPr>
            <p:nvPr/>
          </p:nvSpPr>
          <p:spPr bwMode="auto">
            <a:xfrm>
              <a:off x="7620006" y="5714998"/>
              <a:ext cx="152400" cy="2286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Line 14"/>
            <p:cNvSpPr>
              <a:spLocks noChangeShapeType="1"/>
            </p:cNvSpPr>
            <p:nvPr/>
          </p:nvSpPr>
          <p:spPr bwMode="auto">
            <a:xfrm>
              <a:off x="7620006" y="5714998"/>
              <a:ext cx="533400" cy="1524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Line 15"/>
            <p:cNvSpPr>
              <a:spLocks noChangeShapeType="1"/>
            </p:cNvSpPr>
            <p:nvPr/>
          </p:nvSpPr>
          <p:spPr bwMode="auto">
            <a:xfrm flipV="1">
              <a:off x="7772407" y="5867399"/>
              <a:ext cx="381001" cy="762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Line 16"/>
            <p:cNvSpPr>
              <a:spLocks noChangeShapeType="1"/>
            </p:cNvSpPr>
            <p:nvPr/>
          </p:nvSpPr>
          <p:spPr bwMode="auto">
            <a:xfrm>
              <a:off x="8153407" y="5867399"/>
              <a:ext cx="304800" cy="762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Line 17"/>
            <p:cNvSpPr>
              <a:spLocks noChangeShapeType="1"/>
            </p:cNvSpPr>
            <p:nvPr/>
          </p:nvSpPr>
          <p:spPr bwMode="auto">
            <a:xfrm flipV="1">
              <a:off x="8458207" y="5714998"/>
              <a:ext cx="76200" cy="2286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Line 18"/>
            <p:cNvSpPr>
              <a:spLocks noChangeShapeType="1"/>
            </p:cNvSpPr>
            <p:nvPr/>
          </p:nvSpPr>
          <p:spPr bwMode="auto">
            <a:xfrm flipV="1">
              <a:off x="8458207" y="5714998"/>
              <a:ext cx="381001" cy="2286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Line 19"/>
            <p:cNvSpPr>
              <a:spLocks noChangeShapeType="1"/>
            </p:cNvSpPr>
            <p:nvPr/>
          </p:nvSpPr>
          <p:spPr bwMode="auto">
            <a:xfrm flipV="1">
              <a:off x="8534407" y="5714998"/>
              <a:ext cx="30480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Line 20"/>
            <p:cNvSpPr>
              <a:spLocks noChangeShapeType="1"/>
            </p:cNvSpPr>
            <p:nvPr/>
          </p:nvSpPr>
          <p:spPr bwMode="auto">
            <a:xfrm flipH="1">
              <a:off x="8839208" y="5486398"/>
              <a:ext cx="152400" cy="2286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Line 21"/>
            <p:cNvSpPr>
              <a:spLocks noChangeShapeType="1"/>
            </p:cNvSpPr>
            <p:nvPr/>
          </p:nvSpPr>
          <p:spPr bwMode="auto">
            <a:xfrm>
              <a:off x="8839208" y="5257799"/>
              <a:ext cx="152400" cy="2286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Line 22"/>
            <p:cNvSpPr>
              <a:spLocks noChangeShapeType="1"/>
            </p:cNvSpPr>
            <p:nvPr/>
          </p:nvSpPr>
          <p:spPr bwMode="auto">
            <a:xfrm flipH="1">
              <a:off x="8610608" y="5257799"/>
              <a:ext cx="22860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Line 23"/>
            <p:cNvSpPr>
              <a:spLocks noChangeShapeType="1"/>
            </p:cNvSpPr>
            <p:nvPr/>
          </p:nvSpPr>
          <p:spPr bwMode="auto">
            <a:xfrm flipH="1">
              <a:off x="8458207" y="5257799"/>
              <a:ext cx="152400" cy="2286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Line 24"/>
            <p:cNvSpPr>
              <a:spLocks noChangeShapeType="1"/>
            </p:cNvSpPr>
            <p:nvPr/>
          </p:nvSpPr>
          <p:spPr bwMode="auto">
            <a:xfrm>
              <a:off x="8458207" y="5486398"/>
              <a:ext cx="76200" cy="2286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Line 25"/>
            <p:cNvSpPr>
              <a:spLocks noChangeShapeType="1"/>
            </p:cNvSpPr>
            <p:nvPr/>
          </p:nvSpPr>
          <p:spPr bwMode="auto">
            <a:xfrm>
              <a:off x="8458207" y="4876799"/>
              <a:ext cx="381001" cy="3810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Line 26"/>
            <p:cNvSpPr>
              <a:spLocks noChangeShapeType="1"/>
            </p:cNvSpPr>
            <p:nvPr/>
          </p:nvSpPr>
          <p:spPr bwMode="auto">
            <a:xfrm>
              <a:off x="8229607" y="5105399"/>
              <a:ext cx="381001" cy="1524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Line 27"/>
            <p:cNvSpPr>
              <a:spLocks noChangeShapeType="1"/>
            </p:cNvSpPr>
            <p:nvPr/>
          </p:nvSpPr>
          <p:spPr bwMode="auto">
            <a:xfrm flipV="1">
              <a:off x="8229607" y="4876799"/>
              <a:ext cx="228600" cy="2286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Line 28"/>
            <p:cNvSpPr>
              <a:spLocks noChangeShapeType="1"/>
            </p:cNvSpPr>
            <p:nvPr/>
          </p:nvSpPr>
          <p:spPr bwMode="auto">
            <a:xfrm>
              <a:off x="8077207" y="4800599"/>
              <a:ext cx="381001" cy="762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29"/>
            <p:cNvSpPr>
              <a:spLocks noChangeShapeType="1"/>
            </p:cNvSpPr>
            <p:nvPr/>
          </p:nvSpPr>
          <p:spPr bwMode="auto">
            <a:xfrm>
              <a:off x="7848607" y="4952999"/>
              <a:ext cx="381001" cy="1524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Line 30"/>
            <p:cNvSpPr>
              <a:spLocks noChangeShapeType="1"/>
            </p:cNvSpPr>
            <p:nvPr/>
          </p:nvSpPr>
          <p:spPr bwMode="auto">
            <a:xfrm>
              <a:off x="7620006" y="4800599"/>
              <a:ext cx="228600" cy="1524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Line 31"/>
            <p:cNvSpPr>
              <a:spLocks noChangeShapeType="1"/>
            </p:cNvSpPr>
            <p:nvPr/>
          </p:nvSpPr>
          <p:spPr bwMode="auto">
            <a:xfrm flipH="1">
              <a:off x="7620006" y="4800599"/>
              <a:ext cx="45720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32"/>
            <p:cNvSpPr>
              <a:spLocks noChangeShapeType="1"/>
            </p:cNvSpPr>
            <p:nvPr/>
          </p:nvSpPr>
          <p:spPr bwMode="auto">
            <a:xfrm flipH="1">
              <a:off x="7391406" y="4952999"/>
              <a:ext cx="457200" cy="1524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33"/>
            <p:cNvSpPr>
              <a:spLocks noChangeShapeType="1"/>
            </p:cNvSpPr>
            <p:nvPr/>
          </p:nvSpPr>
          <p:spPr bwMode="auto">
            <a:xfrm flipH="1">
              <a:off x="7086606" y="4800599"/>
              <a:ext cx="533400" cy="3048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4" name="Group 34"/>
            <p:cNvGrpSpPr>
              <a:grpSpLocks/>
            </p:cNvGrpSpPr>
            <p:nvPr/>
          </p:nvGrpSpPr>
          <p:grpSpPr bwMode="auto">
            <a:xfrm>
              <a:off x="8458207" y="5257799"/>
              <a:ext cx="533400" cy="457200"/>
              <a:chOff x="5328" y="2304"/>
              <a:chExt cx="336" cy="288"/>
            </a:xfrm>
          </p:grpSpPr>
          <p:sp>
            <p:nvSpPr>
              <p:cNvPr id="280" name="Freeform 35"/>
              <p:cNvSpPr>
                <a:spLocks/>
              </p:cNvSpPr>
              <p:nvPr/>
            </p:nvSpPr>
            <p:spPr bwMode="auto">
              <a:xfrm>
                <a:off x="5328" y="2448"/>
                <a:ext cx="240" cy="144"/>
              </a:xfrm>
              <a:custGeom>
                <a:avLst/>
                <a:gdLst>
                  <a:gd name="T0" fmla="*/ 0 w 240"/>
                  <a:gd name="T1" fmla="*/ 0 h 144"/>
                  <a:gd name="T2" fmla="*/ 144 w 240"/>
                  <a:gd name="T3" fmla="*/ 48 h 144"/>
                  <a:gd name="T4" fmla="*/ 240 w 240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240"/>
                  <a:gd name="T10" fmla="*/ 0 h 144"/>
                  <a:gd name="T11" fmla="*/ 240 w 240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0" h="144">
                    <a:moveTo>
                      <a:pt x="0" y="0"/>
                    </a:moveTo>
                    <a:cubicBezTo>
                      <a:pt x="52" y="12"/>
                      <a:pt x="104" y="24"/>
                      <a:pt x="144" y="48"/>
                    </a:cubicBezTo>
                    <a:cubicBezTo>
                      <a:pt x="184" y="72"/>
                      <a:pt x="212" y="108"/>
                      <a:pt x="240" y="144"/>
                    </a:cubicBezTo>
                  </a:path>
                </a:pathLst>
              </a:cu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Freeform 36"/>
              <p:cNvSpPr>
                <a:spLocks/>
              </p:cNvSpPr>
              <p:nvPr/>
            </p:nvSpPr>
            <p:spPr bwMode="auto">
              <a:xfrm>
                <a:off x="5376" y="2448"/>
                <a:ext cx="288" cy="144"/>
              </a:xfrm>
              <a:custGeom>
                <a:avLst/>
                <a:gdLst>
                  <a:gd name="T0" fmla="*/ 0 w 288"/>
                  <a:gd name="T1" fmla="*/ 144 h 144"/>
                  <a:gd name="T2" fmla="*/ 96 w 288"/>
                  <a:gd name="T3" fmla="*/ 48 h 144"/>
                  <a:gd name="T4" fmla="*/ 288 w 288"/>
                  <a:gd name="T5" fmla="*/ 0 h 14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144"/>
                  <a:gd name="T11" fmla="*/ 288 w 288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144">
                    <a:moveTo>
                      <a:pt x="0" y="144"/>
                    </a:moveTo>
                    <a:cubicBezTo>
                      <a:pt x="24" y="108"/>
                      <a:pt x="48" y="72"/>
                      <a:pt x="96" y="48"/>
                    </a:cubicBezTo>
                    <a:cubicBezTo>
                      <a:pt x="144" y="24"/>
                      <a:pt x="216" y="12"/>
                      <a:pt x="288" y="0"/>
                    </a:cubicBezTo>
                  </a:path>
                </a:pathLst>
              </a:cu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Freeform 37"/>
              <p:cNvSpPr>
                <a:spLocks/>
              </p:cNvSpPr>
              <p:nvPr/>
            </p:nvSpPr>
            <p:spPr bwMode="auto">
              <a:xfrm>
                <a:off x="5536" y="2304"/>
                <a:ext cx="32" cy="288"/>
              </a:xfrm>
              <a:custGeom>
                <a:avLst/>
                <a:gdLst>
                  <a:gd name="T0" fmla="*/ 32 w 32"/>
                  <a:gd name="T1" fmla="*/ 0 h 288"/>
                  <a:gd name="T2" fmla="*/ 0 w 32"/>
                  <a:gd name="T3" fmla="*/ 121 h 288"/>
                  <a:gd name="T4" fmla="*/ 32 w 32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32"/>
                  <a:gd name="T10" fmla="*/ 0 h 288"/>
                  <a:gd name="T11" fmla="*/ 32 w 32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" h="288">
                    <a:moveTo>
                      <a:pt x="32" y="0"/>
                    </a:moveTo>
                    <a:cubicBezTo>
                      <a:pt x="27" y="20"/>
                      <a:pt x="0" y="73"/>
                      <a:pt x="0" y="121"/>
                    </a:cubicBezTo>
                    <a:cubicBezTo>
                      <a:pt x="0" y="169"/>
                      <a:pt x="25" y="253"/>
                      <a:pt x="32" y="288"/>
                    </a:cubicBezTo>
                  </a:path>
                </a:pathLst>
              </a:cu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Freeform 38"/>
              <p:cNvSpPr>
                <a:spLocks/>
              </p:cNvSpPr>
              <p:nvPr/>
            </p:nvSpPr>
            <p:spPr bwMode="auto">
              <a:xfrm>
                <a:off x="5424" y="2304"/>
                <a:ext cx="240" cy="144"/>
              </a:xfrm>
              <a:custGeom>
                <a:avLst/>
                <a:gdLst>
                  <a:gd name="T0" fmla="*/ 0 w 240"/>
                  <a:gd name="T1" fmla="*/ 0 h 144"/>
                  <a:gd name="T2" fmla="*/ 96 w 240"/>
                  <a:gd name="T3" fmla="*/ 96 h 144"/>
                  <a:gd name="T4" fmla="*/ 240 w 240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240"/>
                  <a:gd name="T10" fmla="*/ 0 h 144"/>
                  <a:gd name="T11" fmla="*/ 240 w 240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0" h="144">
                    <a:moveTo>
                      <a:pt x="0" y="0"/>
                    </a:moveTo>
                    <a:cubicBezTo>
                      <a:pt x="28" y="36"/>
                      <a:pt x="56" y="72"/>
                      <a:pt x="96" y="96"/>
                    </a:cubicBezTo>
                    <a:cubicBezTo>
                      <a:pt x="136" y="120"/>
                      <a:pt x="188" y="132"/>
                      <a:pt x="240" y="144"/>
                    </a:cubicBezTo>
                  </a:path>
                </a:pathLst>
              </a:cu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Freeform 39"/>
              <p:cNvSpPr>
                <a:spLocks/>
              </p:cNvSpPr>
              <p:nvPr/>
            </p:nvSpPr>
            <p:spPr bwMode="auto">
              <a:xfrm>
                <a:off x="5328" y="2304"/>
                <a:ext cx="240" cy="144"/>
              </a:xfrm>
              <a:custGeom>
                <a:avLst/>
                <a:gdLst>
                  <a:gd name="T0" fmla="*/ 0 w 240"/>
                  <a:gd name="T1" fmla="*/ 144 h 144"/>
                  <a:gd name="T2" fmla="*/ 117 w 240"/>
                  <a:gd name="T3" fmla="*/ 97 h 144"/>
                  <a:gd name="T4" fmla="*/ 240 w 240"/>
                  <a:gd name="T5" fmla="*/ 0 h 144"/>
                  <a:gd name="T6" fmla="*/ 0 60000 65536"/>
                  <a:gd name="T7" fmla="*/ 0 60000 65536"/>
                  <a:gd name="T8" fmla="*/ 0 60000 65536"/>
                  <a:gd name="T9" fmla="*/ 0 w 240"/>
                  <a:gd name="T10" fmla="*/ 0 h 144"/>
                  <a:gd name="T11" fmla="*/ 240 w 240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0" h="144">
                    <a:moveTo>
                      <a:pt x="0" y="144"/>
                    </a:moveTo>
                    <a:cubicBezTo>
                      <a:pt x="20" y="136"/>
                      <a:pt x="77" y="121"/>
                      <a:pt x="117" y="97"/>
                    </a:cubicBezTo>
                    <a:cubicBezTo>
                      <a:pt x="157" y="73"/>
                      <a:pt x="215" y="20"/>
                      <a:pt x="240" y="0"/>
                    </a:cubicBezTo>
                  </a:path>
                </a:pathLst>
              </a:cu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Freeform 40"/>
              <p:cNvSpPr>
                <a:spLocks/>
              </p:cNvSpPr>
              <p:nvPr/>
            </p:nvSpPr>
            <p:spPr bwMode="auto">
              <a:xfrm>
                <a:off x="5376" y="2304"/>
                <a:ext cx="56" cy="288"/>
              </a:xfrm>
              <a:custGeom>
                <a:avLst/>
                <a:gdLst>
                  <a:gd name="T0" fmla="*/ 48 w 56"/>
                  <a:gd name="T1" fmla="*/ 0 h 288"/>
                  <a:gd name="T2" fmla="*/ 48 w 56"/>
                  <a:gd name="T3" fmla="*/ 144 h 288"/>
                  <a:gd name="T4" fmla="*/ 0 w 56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56"/>
                  <a:gd name="T10" fmla="*/ 0 h 288"/>
                  <a:gd name="T11" fmla="*/ 56 w 56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" h="288">
                    <a:moveTo>
                      <a:pt x="48" y="0"/>
                    </a:moveTo>
                    <a:cubicBezTo>
                      <a:pt x="52" y="48"/>
                      <a:pt x="56" y="96"/>
                      <a:pt x="48" y="144"/>
                    </a:cubicBezTo>
                    <a:cubicBezTo>
                      <a:pt x="40" y="192"/>
                      <a:pt x="20" y="240"/>
                      <a:pt x="0" y="288"/>
                    </a:cubicBezTo>
                  </a:path>
                </a:pathLst>
              </a:cu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" name="Group 41"/>
            <p:cNvGrpSpPr>
              <a:grpSpLocks/>
            </p:cNvGrpSpPr>
            <p:nvPr/>
          </p:nvGrpSpPr>
          <p:grpSpPr bwMode="auto">
            <a:xfrm>
              <a:off x="7010406" y="5105399"/>
              <a:ext cx="609601" cy="685800"/>
              <a:chOff x="4416" y="2208"/>
              <a:chExt cx="384" cy="432"/>
            </a:xfrm>
          </p:grpSpPr>
          <p:sp>
            <p:nvSpPr>
              <p:cNvPr id="275" name="Freeform 42"/>
              <p:cNvSpPr>
                <a:spLocks/>
              </p:cNvSpPr>
              <p:nvPr/>
            </p:nvSpPr>
            <p:spPr bwMode="auto">
              <a:xfrm>
                <a:off x="4556" y="2400"/>
                <a:ext cx="100" cy="240"/>
              </a:xfrm>
              <a:custGeom>
                <a:avLst/>
                <a:gdLst>
                  <a:gd name="T0" fmla="*/ 4 w 100"/>
                  <a:gd name="T1" fmla="*/ 0 h 240"/>
                  <a:gd name="T2" fmla="*/ 16 w 100"/>
                  <a:gd name="T3" fmla="*/ 128 h 240"/>
                  <a:gd name="T4" fmla="*/ 100 w 100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00"/>
                  <a:gd name="T10" fmla="*/ 0 h 240"/>
                  <a:gd name="T11" fmla="*/ 100 w 100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" h="240">
                    <a:moveTo>
                      <a:pt x="4" y="0"/>
                    </a:moveTo>
                    <a:cubicBezTo>
                      <a:pt x="6" y="21"/>
                      <a:pt x="0" y="88"/>
                      <a:pt x="16" y="128"/>
                    </a:cubicBezTo>
                    <a:cubicBezTo>
                      <a:pt x="32" y="168"/>
                      <a:pt x="83" y="217"/>
                      <a:pt x="100" y="240"/>
                    </a:cubicBezTo>
                  </a:path>
                </a:pathLst>
              </a:cu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Freeform 43"/>
              <p:cNvSpPr>
                <a:spLocks/>
              </p:cNvSpPr>
              <p:nvPr/>
            </p:nvSpPr>
            <p:spPr bwMode="auto">
              <a:xfrm>
                <a:off x="4416" y="2536"/>
                <a:ext cx="384" cy="56"/>
              </a:xfrm>
              <a:custGeom>
                <a:avLst/>
                <a:gdLst>
                  <a:gd name="T0" fmla="*/ 384 w 384"/>
                  <a:gd name="T1" fmla="*/ 56 h 56"/>
                  <a:gd name="T2" fmla="*/ 192 w 384"/>
                  <a:gd name="T3" fmla="*/ 8 h 56"/>
                  <a:gd name="T4" fmla="*/ 0 w 384"/>
                  <a:gd name="T5" fmla="*/ 8 h 56"/>
                  <a:gd name="T6" fmla="*/ 0 60000 65536"/>
                  <a:gd name="T7" fmla="*/ 0 60000 65536"/>
                  <a:gd name="T8" fmla="*/ 0 60000 65536"/>
                  <a:gd name="T9" fmla="*/ 0 w 384"/>
                  <a:gd name="T10" fmla="*/ 0 h 56"/>
                  <a:gd name="T11" fmla="*/ 384 w 384"/>
                  <a:gd name="T12" fmla="*/ 56 h 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4" h="56">
                    <a:moveTo>
                      <a:pt x="384" y="56"/>
                    </a:moveTo>
                    <a:cubicBezTo>
                      <a:pt x="320" y="36"/>
                      <a:pt x="256" y="16"/>
                      <a:pt x="192" y="8"/>
                    </a:cubicBezTo>
                    <a:cubicBezTo>
                      <a:pt x="128" y="0"/>
                      <a:pt x="64" y="4"/>
                      <a:pt x="0" y="8"/>
                    </a:cubicBezTo>
                  </a:path>
                </a:pathLst>
              </a:cu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Freeform 44"/>
              <p:cNvSpPr>
                <a:spLocks/>
              </p:cNvSpPr>
              <p:nvPr/>
            </p:nvSpPr>
            <p:spPr bwMode="auto">
              <a:xfrm>
                <a:off x="4416" y="2400"/>
                <a:ext cx="144" cy="144"/>
              </a:xfrm>
              <a:custGeom>
                <a:avLst/>
                <a:gdLst>
                  <a:gd name="T0" fmla="*/ 0 w 144"/>
                  <a:gd name="T1" fmla="*/ 144 h 144"/>
                  <a:gd name="T2" fmla="*/ 89 w 144"/>
                  <a:gd name="T3" fmla="*/ 74 h 144"/>
                  <a:gd name="T4" fmla="*/ 144 w 144"/>
                  <a:gd name="T5" fmla="*/ 0 h 144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44"/>
                  <a:gd name="T11" fmla="*/ 144 w 144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44">
                    <a:moveTo>
                      <a:pt x="0" y="144"/>
                    </a:moveTo>
                    <a:cubicBezTo>
                      <a:pt x="15" y="132"/>
                      <a:pt x="65" y="98"/>
                      <a:pt x="89" y="74"/>
                    </a:cubicBezTo>
                    <a:cubicBezTo>
                      <a:pt x="113" y="50"/>
                      <a:pt x="133" y="16"/>
                      <a:pt x="144" y="0"/>
                    </a:cubicBezTo>
                  </a:path>
                </a:pathLst>
              </a:cu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Freeform 45"/>
              <p:cNvSpPr>
                <a:spLocks/>
              </p:cNvSpPr>
              <p:nvPr/>
            </p:nvSpPr>
            <p:spPr bwMode="auto">
              <a:xfrm>
                <a:off x="4449" y="2208"/>
                <a:ext cx="207" cy="432"/>
              </a:xfrm>
              <a:custGeom>
                <a:avLst/>
                <a:gdLst>
                  <a:gd name="T0" fmla="*/ 15 w 207"/>
                  <a:gd name="T1" fmla="*/ 0 h 432"/>
                  <a:gd name="T2" fmla="*/ 32 w 207"/>
                  <a:gd name="T3" fmla="*/ 260 h 432"/>
                  <a:gd name="T4" fmla="*/ 207 w 207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207"/>
                  <a:gd name="T10" fmla="*/ 0 h 432"/>
                  <a:gd name="T11" fmla="*/ 207 w 207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7" h="432">
                    <a:moveTo>
                      <a:pt x="15" y="0"/>
                    </a:moveTo>
                    <a:cubicBezTo>
                      <a:pt x="18" y="43"/>
                      <a:pt x="0" y="188"/>
                      <a:pt x="32" y="260"/>
                    </a:cubicBezTo>
                    <a:cubicBezTo>
                      <a:pt x="64" y="332"/>
                      <a:pt x="171" y="396"/>
                      <a:pt x="207" y="432"/>
                    </a:cubicBezTo>
                  </a:path>
                </a:pathLst>
              </a:cu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Freeform 46"/>
              <p:cNvSpPr>
                <a:spLocks/>
              </p:cNvSpPr>
              <p:nvPr/>
            </p:nvSpPr>
            <p:spPr bwMode="auto">
              <a:xfrm>
                <a:off x="4464" y="2208"/>
                <a:ext cx="336" cy="384"/>
              </a:xfrm>
              <a:custGeom>
                <a:avLst/>
                <a:gdLst>
                  <a:gd name="T0" fmla="*/ 0 w 336"/>
                  <a:gd name="T1" fmla="*/ 0 h 384"/>
                  <a:gd name="T2" fmla="*/ 65 w 336"/>
                  <a:gd name="T3" fmla="*/ 248 h 384"/>
                  <a:gd name="T4" fmla="*/ 336 w 336"/>
                  <a:gd name="T5" fmla="*/ 384 h 384"/>
                  <a:gd name="T6" fmla="*/ 0 60000 65536"/>
                  <a:gd name="T7" fmla="*/ 0 60000 65536"/>
                  <a:gd name="T8" fmla="*/ 0 60000 65536"/>
                  <a:gd name="T9" fmla="*/ 0 w 336"/>
                  <a:gd name="T10" fmla="*/ 0 h 384"/>
                  <a:gd name="T11" fmla="*/ 336 w 336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6" h="384">
                    <a:moveTo>
                      <a:pt x="0" y="0"/>
                    </a:moveTo>
                    <a:cubicBezTo>
                      <a:pt x="11" y="41"/>
                      <a:pt x="9" y="184"/>
                      <a:pt x="65" y="248"/>
                    </a:cubicBezTo>
                    <a:cubicBezTo>
                      <a:pt x="121" y="312"/>
                      <a:pt x="280" y="356"/>
                      <a:pt x="336" y="384"/>
                    </a:cubicBezTo>
                  </a:path>
                </a:pathLst>
              </a:cu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6" name="Line 47"/>
            <p:cNvSpPr>
              <a:spLocks noChangeShapeType="1"/>
            </p:cNvSpPr>
            <p:nvPr/>
          </p:nvSpPr>
          <p:spPr bwMode="auto">
            <a:xfrm flipH="1">
              <a:off x="7620006" y="4648199"/>
              <a:ext cx="152400" cy="1524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48"/>
            <p:cNvSpPr>
              <a:spLocks noChangeShapeType="1"/>
            </p:cNvSpPr>
            <p:nvPr/>
          </p:nvSpPr>
          <p:spPr bwMode="auto">
            <a:xfrm>
              <a:off x="8001007" y="4648199"/>
              <a:ext cx="76200" cy="1524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49"/>
            <p:cNvSpPr>
              <a:spLocks noChangeShapeType="1"/>
            </p:cNvSpPr>
            <p:nvPr/>
          </p:nvSpPr>
          <p:spPr bwMode="auto">
            <a:xfrm flipH="1">
              <a:off x="8077207" y="4648199"/>
              <a:ext cx="152400" cy="1524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Line 50"/>
            <p:cNvSpPr>
              <a:spLocks noChangeShapeType="1"/>
            </p:cNvSpPr>
            <p:nvPr/>
          </p:nvSpPr>
          <p:spPr bwMode="auto">
            <a:xfrm flipH="1">
              <a:off x="8458207" y="4724399"/>
              <a:ext cx="76200" cy="1524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Line 51"/>
            <p:cNvSpPr>
              <a:spLocks noChangeShapeType="1"/>
            </p:cNvSpPr>
            <p:nvPr/>
          </p:nvSpPr>
          <p:spPr bwMode="auto">
            <a:xfrm flipH="1">
              <a:off x="8839208" y="4876799"/>
              <a:ext cx="0" cy="3810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Line 52"/>
            <p:cNvSpPr>
              <a:spLocks noChangeShapeType="1"/>
            </p:cNvSpPr>
            <p:nvPr/>
          </p:nvSpPr>
          <p:spPr bwMode="auto">
            <a:xfrm flipH="1">
              <a:off x="8839208" y="5105399"/>
              <a:ext cx="228600" cy="1524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Line 53"/>
            <p:cNvSpPr>
              <a:spLocks noChangeShapeType="1"/>
            </p:cNvSpPr>
            <p:nvPr/>
          </p:nvSpPr>
          <p:spPr bwMode="auto">
            <a:xfrm flipH="1" flipV="1">
              <a:off x="8839208" y="5257799"/>
              <a:ext cx="304800" cy="762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Line 54"/>
            <p:cNvSpPr>
              <a:spLocks noChangeShapeType="1"/>
            </p:cNvSpPr>
            <p:nvPr/>
          </p:nvSpPr>
          <p:spPr bwMode="auto">
            <a:xfrm flipH="1">
              <a:off x="8991608" y="5410199"/>
              <a:ext cx="152400" cy="762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Line 55"/>
            <p:cNvSpPr>
              <a:spLocks noChangeShapeType="1"/>
            </p:cNvSpPr>
            <p:nvPr/>
          </p:nvSpPr>
          <p:spPr bwMode="auto">
            <a:xfrm flipH="1" flipV="1">
              <a:off x="8839209" y="5714998"/>
              <a:ext cx="76200" cy="1524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Line 56"/>
            <p:cNvSpPr>
              <a:spLocks noChangeShapeType="1"/>
            </p:cNvSpPr>
            <p:nvPr/>
          </p:nvSpPr>
          <p:spPr bwMode="auto">
            <a:xfrm flipH="1" flipV="1">
              <a:off x="8458208" y="5943598"/>
              <a:ext cx="128588" cy="12858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Line 57"/>
            <p:cNvSpPr>
              <a:spLocks noChangeShapeType="1"/>
            </p:cNvSpPr>
            <p:nvPr/>
          </p:nvSpPr>
          <p:spPr bwMode="auto">
            <a:xfrm flipV="1">
              <a:off x="8077208" y="5867399"/>
              <a:ext cx="76200" cy="3048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Line 58"/>
            <p:cNvSpPr>
              <a:spLocks noChangeShapeType="1"/>
            </p:cNvSpPr>
            <p:nvPr/>
          </p:nvSpPr>
          <p:spPr bwMode="auto">
            <a:xfrm flipH="1" flipV="1">
              <a:off x="7772407" y="5943598"/>
              <a:ext cx="114300" cy="24288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Line 59"/>
            <p:cNvSpPr>
              <a:spLocks noChangeShapeType="1"/>
            </p:cNvSpPr>
            <p:nvPr/>
          </p:nvSpPr>
          <p:spPr bwMode="auto">
            <a:xfrm flipV="1">
              <a:off x="7567620" y="5943598"/>
              <a:ext cx="204787" cy="200025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Line 60"/>
            <p:cNvSpPr>
              <a:spLocks noChangeShapeType="1"/>
            </p:cNvSpPr>
            <p:nvPr/>
          </p:nvSpPr>
          <p:spPr bwMode="auto">
            <a:xfrm flipV="1">
              <a:off x="7391407" y="5791199"/>
              <a:ext cx="0" cy="3048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Line 61"/>
            <p:cNvSpPr>
              <a:spLocks noChangeShapeType="1"/>
            </p:cNvSpPr>
            <p:nvPr/>
          </p:nvSpPr>
          <p:spPr bwMode="auto">
            <a:xfrm flipV="1">
              <a:off x="7010407" y="5638799"/>
              <a:ext cx="0" cy="26193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Line 62"/>
            <p:cNvSpPr>
              <a:spLocks noChangeShapeType="1"/>
            </p:cNvSpPr>
            <p:nvPr/>
          </p:nvSpPr>
          <p:spPr bwMode="auto">
            <a:xfrm>
              <a:off x="6757994" y="5386387"/>
              <a:ext cx="252412" cy="252412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Line 63"/>
            <p:cNvSpPr>
              <a:spLocks noChangeShapeType="1"/>
            </p:cNvSpPr>
            <p:nvPr/>
          </p:nvSpPr>
          <p:spPr bwMode="auto">
            <a:xfrm flipV="1">
              <a:off x="6824669" y="5105399"/>
              <a:ext cx="261937" cy="7143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Line 64"/>
            <p:cNvSpPr>
              <a:spLocks noChangeShapeType="1"/>
            </p:cNvSpPr>
            <p:nvPr/>
          </p:nvSpPr>
          <p:spPr bwMode="auto">
            <a:xfrm flipH="1" flipV="1">
              <a:off x="6962781" y="4986337"/>
              <a:ext cx="123825" cy="119062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Line 65"/>
            <p:cNvSpPr>
              <a:spLocks noChangeShapeType="1"/>
            </p:cNvSpPr>
            <p:nvPr/>
          </p:nvSpPr>
          <p:spPr bwMode="auto">
            <a:xfrm flipV="1">
              <a:off x="7086607" y="4838699"/>
              <a:ext cx="66675" cy="2667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Line 66"/>
            <p:cNvSpPr>
              <a:spLocks noChangeShapeType="1"/>
            </p:cNvSpPr>
            <p:nvPr/>
          </p:nvSpPr>
          <p:spPr bwMode="auto">
            <a:xfrm flipH="1" flipV="1">
              <a:off x="7391407" y="4724399"/>
              <a:ext cx="228600" cy="762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Line 67"/>
            <p:cNvSpPr>
              <a:spLocks noChangeShapeType="1"/>
            </p:cNvSpPr>
            <p:nvPr/>
          </p:nvSpPr>
          <p:spPr bwMode="auto">
            <a:xfrm flipH="1" flipV="1">
              <a:off x="7848607" y="4952999"/>
              <a:ext cx="0" cy="2286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Line 68"/>
            <p:cNvSpPr>
              <a:spLocks noChangeShapeType="1"/>
            </p:cNvSpPr>
            <p:nvPr/>
          </p:nvSpPr>
          <p:spPr bwMode="auto">
            <a:xfrm flipV="1">
              <a:off x="8115308" y="5105399"/>
              <a:ext cx="114300" cy="104775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Line 69"/>
            <p:cNvSpPr>
              <a:spLocks noChangeShapeType="1"/>
            </p:cNvSpPr>
            <p:nvPr/>
          </p:nvSpPr>
          <p:spPr bwMode="auto">
            <a:xfrm flipH="1" flipV="1">
              <a:off x="8320096" y="5414962"/>
              <a:ext cx="138112" cy="71437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Line 70"/>
            <p:cNvSpPr>
              <a:spLocks noChangeShapeType="1"/>
            </p:cNvSpPr>
            <p:nvPr/>
          </p:nvSpPr>
          <p:spPr bwMode="auto">
            <a:xfrm flipV="1">
              <a:off x="8229608" y="5486398"/>
              <a:ext cx="228600" cy="762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Line 71"/>
            <p:cNvSpPr>
              <a:spLocks noChangeShapeType="1"/>
            </p:cNvSpPr>
            <p:nvPr/>
          </p:nvSpPr>
          <p:spPr bwMode="auto">
            <a:xfrm flipH="1" flipV="1">
              <a:off x="8001008" y="5638799"/>
              <a:ext cx="152400" cy="2286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Line 72"/>
            <p:cNvSpPr>
              <a:spLocks noChangeShapeType="1"/>
            </p:cNvSpPr>
            <p:nvPr/>
          </p:nvSpPr>
          <p:spPr bwMode="auto">
            <a:xfrm flipH="1">
              <a:off x="7620007" y="5586412"/>
              <a:ext cx="109538" cy="128587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Oval 73"/>
            <p:cNvSpPr>
              <a:spLocks noChangeArrowheads="1"/>
            </p:cNvSpPr>
            <p:nvPr/>
          </p:nvSpPr>
          <p:spPr bwMode="auto">
            <a:xfrm>
              <a:off x="7010407" y="50291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43" name="Oval 74"/>
            <p:cNvSpPr>
              <a:spLocks noChangeArrowheads="1"/>
            </p:cNvSpPr>
            <p:nvPr/>
          </p:nvSpPr>
          <p:spPr bwMode="auto">
            <a:xfrm>
              <a:off x="7315207" y="50291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44" name="Oval 75"/>
            <p:cNvSpPr>
              <a:spLocks noChangeArrowheads="1"/>
            </p:cNvSpPr>
            <p:nvPr/>
          </p:nvSpPr>
          <p:spPr bwMode="auto">
            <a:xfrm>
              <a:off x="7162807" y="53339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45" name="Oval 76"/>
            <p:cNvSpPr>
              <a:spLocks noChangeArrowheads="1"/>
            </p:cNvSpPr>
            <p:nvPr/>
          </p:nvSpPr>
          <p:spPr bwMode="auto">
            <a:xfrm>
              <a:off x="6934206" y="55625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46" name="Oval 77"/>
            <p:cNvSpPr>
              <a:spLocks noChangeArrowheads="1"/>
            </p:cNvSpPr>
            <p:nvPr/>
          </p:nvSpPr>
          <p:spPr bwMode="auto">
            <a:xfrm>
              <a:off x="7315207" y="571499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47" name="Oval 78"/>
            <p:cNvSpPr>
              <a:spLocks noChangeArrowheads="1"/>
            </p:cNvSpPr>
            <p:nvPr/>
          </p:nvSpPr>
          <p:spPr bwMode="auto">
            <a:xfrm>
              <a:off x="7696208" y="58673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48" name="Oval 79"/>
            <p:cNvSpPr>
              <a:spLocks noChangeArrowheads="1"/>
            </p:cNvSpPr>
            <p:nvPr/>
          </p:nvSpPr>
          <p:spPr bwMode="auto">
            <a:xfrm>
              <a:off x="8077208" y="57911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49" name="Oval 80"/>
            <p:cNvSpPr>
              <a:spLocks noChangeArrowheads="1"/>
            </p:cNvSpPr>
            <p:nvPr/>
          </p:nvSpPr>
          <p:spPr bwMode="auto">
            <a:xfrm>
              <a:off x="8458208" y="56387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0" name="Oval 81"/>
            <p:cNvSpPr>
              <a:spLocks noChangeArrowheads="1"/>
            </p:cNvSpPr>
            <p:nvPr/>
          </p:nvSpPr>
          <p:spPr bwMode="auto">
            <a:xfrm>
              <a:off x="8763008" y="56387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1" name="Oval 82"/>
            <p:cNvSpPr>
              <a:spLocks noChangeArrowheads="1"/>
            </p:cNvSpPr>
            <p:nvPr/>
          </p:nvSpPr>
          <p:spPr bwMode="auto">
            <a:xfrm>
              <a:off x="8915409" y="54101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2" name="Oval 83"/>
            <p:cNvSpPr>
              <a:spLocks noChangeArrowheads="1"/>
            </p:cNvSpPr>
            <p:nvPr/>
          </p:nvSpPr>
          <p:spPr bwMode="auto">
            <a:xfrm>
              <a:off x="8763008" y="51815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3" name="Oval 84"/>
            <p:cNvSpPr>
              <a:spLocks noChangeArrowheads="1"/>
            </p:cNvSpPr>
            <p:nvPr/>
          </p:nvSpPr>
          <p:spPr bwMode="auto">
            <a:xfrm>
              <a:off x="8382008" y="48005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4" name="Oval 85"/>
            <p:cNvSpPr>
              <a:spLocks noChangeArrowheads="1"/>
            </p:cNvSpPr>
            <p:nvPr/>
          </p:nvSpPr>
          <p:spPr bwMode="auto">
            <a:xfrm>
              <a:off x="8001008" y="47243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5" name="Oval 86"/>
            <p:cNvSpPr>
              <a:spLocks noChangeArrowheads="1"/>
            </p:cNvSpPr>
            <p:nvPr/>
          </p:nvSpPr>
          <p:spPr bwMode="auto">
            <a:xfrm>
              <a:off x="7543807" y="47243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6" name="Oval 87"/>
            <p:cNvSpPr>
              <a:spLocks noChangeArrowheads="1"/>
            </p:cNvSpPr>
            <p:nvPr/>
          </p:nvSpPr>
          <p:spPr bwMode="auto">
            <a:xfrm>
              <a:off x="7772407" y="48767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7" name="Oval 88"/>
            <p:cNvSpPr>
              <a:spLocks noChangeArrowheads="1"/>
            </p:cNvSpPr>
            <p:nvPr/>
          </p:nvSpPr>
          <p:spPr bwMode="auto">
            <a:xfrm>
              <a:off x="8153408" y="50291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8" name="Oval 89"/>
            <p:cNvSpPr>
              <a:spLocks noChangeArrowheads="1"/>
            </p:cNvSpPr>
            <p:nvPr/>
          </p:nvSpPr>
          <p:spPr bwMode="auto">
            <a:xfrm>
              <a:off x="8534408" y="51815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9" name="Oval 90"/>
            <p:cNvSpPr>
              <a:spLocks noChangeArrowheads="1"/>
            </p:cNvSpPr>
            <p:nvPr/>
          </p:nvSpPr>
          <p:spPr bwMode="auto">
            <a:xfrm>
              <a:off x="8382008" y="58673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0" name="Oval 91"/>
            <p:cNvSpPr>
              <a:spLocks noChangeArrowheads="1"/>
            </p:cNvSpPr>
            <p:nvPr/>
          </p:nvSpPr>
          <p:spPr bwMode="auto">
            <a:xfrm>
              <a:off x="7543807" y="56387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1" name="Oval 92"/>
            <p:cNvSpPr>
              <a:spLocks noChangeArrowheads="1"/>
            </p:cNvSpPr>
            <p:nvPr/>
          </p:nvSpPr>
          <p:spPr bwMode="auto">
            <a:xfrm>
              <a:off x="8382008" y="54101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2" name="Oval 93"/>
            <p:cNvSpPr>
              <a:spLocks noChangeArrowheads="1"/>
            </p:cNvSpPr>
            <p:nvPr/>
          </p:nvSpPr>
          <p:spPr bwMode="auto">
            <a:xfrm>
              <a:off x="6629406" y="6172198"/>
              <a:ext cx="152400" cy="152400"/>
            </a:xfrm>
            <a:prstGeom prst="ellipse">
              <a:avLst/>
            </a:prstGeom>
            <a:solidFill>
              <a:srgbClr val="FF5050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cxnSp>
          <p:nvCxnSpPr>
            <p:cNvPr id="263" name="AutoShape 94"/>
            <p:cNvCxnSpPr>
              <a:cxnSpLocks noChangeShapeType="1"/>
              <a:stCxn id="262" idx="0"/>
              <a:endCxn id="245" idx="2"/>
            </p:cNvCxnSpPr>
            <p:nvPr/>
          </p:nvCxnSpPr>
          <p:spPr bwMode="auto">
            <a:xfrm rot="-5400000">
              <a:off x="6560350" y="5784055"/>
              <a:ext cx="519113" cy="228600"/>
            </a:xfrm>
            <a:prstGeom prst="curvedConnector2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4" name="AutoShape 95"/>
            <p:cNvCxnSpPr>
              <a:cxnSpLocks noChangeShapeType="1"/>
              <a:stCxn id="262" idx="7"/>
              <a:endCxn id="246" idx="3"/>
            </p:cNvCxnSpPr>
            <p:nvPr/>
          </p:nvCxnSpPr>
          <p:spPr bwMode="auto">
            <a:xfrm rot="-5400000">
              <a:off x="6881024" y="5723730"/>
              <a:ext cx="334963" cy="577851"/>
            </a:xfrm>
            <a:prstGeom prst="curvedConnector3">
              <a:avLst>
                <a:gd name="adj1" fmla="val 47866"/>
              </a:avLst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5" name="AutoShape 96"/>
            <p:cNvCxnSpPr>
              <a:cxnSpLocks noChangeShapeType="1"/>
              <a:stCxn id="262" idx="6"/>
              <a:endCxn id="260" idx="4"/>
            </p:cNvCxnSpPr>
            <p:nvPr/>
          </p:nvCxnSpPr>
          <p:spPr bwMode="auto">
            <a:xfrm flipV="1">
              <a:off x="6796095" y="5791198"/>
              <a:ext cx="823913" cy="457200"/>
            </a:xfrm>
            <a:prstGeom prst="curvedConnector2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" name="AutoShape 97"/>
            <p:cNvCxnSpPr>
              <a:cxnSpLocks noChangeShapeType="1"/>
              <a:stCxn id="262" idx="1"/>
              <a:endCxn id="242" idx="2"/>
            </p:cNvCxnSpPr>
            <p:nvPr/>
          </p:nvCxnSpPr>
          <p:spPr bwMode="auto">
            <a:xfrm rot="-5400000">
              <a:off x="6293651" y="5463379"/>
              <a:ext cx="1074738" cy="358775"/>
            </a:xfrm>
            <a:prstGeom prst="curvedConnector2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7" name="AutoShape 98"/>
            <p:cNvCxnSpPr>
              <a:cxnSpLocks noChangeShapeType="1"/>
              <a:stCxn id="262" idx="2"/>
              <a:endCxn id="255" idx="0"/>
            </p:cNvCxnSpPr>
            <p:nvPr/>
          </p:nvCxnSpPr>
          <p:spPr bwMode="auto">
            <a:xfrm rot="10800000" flipH="1">
              <a:off x="6615118" y="4724399"/>
              <a:ext cx="1004888" cy="1523999"/>
            </a:xfrm>
            <a:prstGeom prst="curvedConnector4">
              <a:avLst>
                <a:gd name="adj1" fmla="val -21329"/>
                <a:gd name="adj2" fmla="val 115000"/>
              </a:avLst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8" name="Oval 99"/>
            <p:cNvSpPr>
              <a:spLocks noChangeArrowheads="1"/>
            </p:cNvSpPr>
            <p:nvPr/>
          </p:nvSpPr>
          <p:spPr bwMode="auto">
            <a:xfrm>
              <a:off x="8610607" y="4190999"/>
              <a:ext cx="152400" cy="152400"/>
            </a:xfrm>
            <a:prstGeom prst="ellipse">
              <a:avLst/>
            </a:prstGeom>
            <a:solidFill>
              <a:srgbClr val="FF5050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cxnSp>
          <p:nvCxnSpPr>
            <p:cNvPr id="269" name="AutoShape 100"/>
            <p:cNvCxnSpPr>
              <a:cxnSpLocks noChangeShapeType="1"/>
              <a:stCxn id="268" idx="3"/>
              <a:endCxn id="257" idx="0"/>
            </p:cNvCxnSpPr>
            <p:nvPr/>
          </p:nvCxnSpPr>
          <p:spPr bwMode="auto">
            <a:xfrm rot="5400000">
              <a:off x="8084351" y="4480718"/>
              <a:ext cx="693737" cy="403225"/>
            </a:xfrm>
            <a:prstGeom prst="curvedConnector3">
              <a:avLst>
                <a:gd name="adj1" fmla="val 50574"/>
              </a:avLst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0" name="AutoShape 101"/>
            <p:cNvCxnSpPr>
              <a:cxnSpLocks noChangeShapeType="1"/>
              <a:stCxn id="268" idx="4"/>
              <a:endCxn id="253" idx="6"/>
            </p:cNvCxnSpPr>
            <p:nvPr/>
          </p:nvCxnSpPr>
          <p:spPr bwMode="auto">
            <a:xfrm rot="5400000">
              <a:off x="8351051" y="4541043"/>
              <a:ext cx="519112" cy="152400"/>
            </a:xfrm>
            <a:prstGeom prst="curvedConnector2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1" name="AutoShape 102"/>
            <p:cNvCxnSpPr>
              <a:cxnSpLocks noChangeShapeType="1"/>
              <a:stCxn id="268" idx="5"/>
              <a:endCxn id="258" idx="7"/>
            </p:cNvCxnSpPr>
            <p:nvPr/>
          </p:nvCxnSpPr>
          <p:spPr bwMode="auto">
            <a:xfrm rot="5400000">
              <a:off x="8268501" y="4731543"/>
              <a:ext cx="868362" cy="76200"/>
            </a:xfrm>
            <a:prstGeom prst="curvedConnector3">
              <a:avLst>
                <a:gd name="adj1" fmla="val 49176"/>
              </a:avLst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2" name="AutoShape 103"/>
            <p:cNvCxnSpPr>
              <a:cxnSpLocks noChangeShapeType="1"/>
              <a:stCxn id="268" idx="2"/>
              <a:endCxn id="256" idx="0"/>
            </p:cNvCxnSpPr>
            <p:nvPr/>
          </p:nvCxnSpPr>
          <p:spPr bwMode="auto">
            <a:xfrm rot="10800000" flipV="1">
              <a:off x="7848606" y="4267199"/>
              <a:ext cx="747714" cy="609600"/>
            </a:xfrm>
            <a:prstGeom prst="curvedConnector2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3" name="AutoShape 104"/>
            <p:cNvCxnSpPr>
              <a:cxnSpLocks noChangeShapeType="1"/>
              <a:stCxn id="268" idx="1"/>
              <a:endCxn id="242" idx="1"/>
            </p:cNvCxnSpPr>
            <p:nvPr/>
          </p:nvCxnSpPr>
          <p:spPr bwMode="auto">
            <a:xfrm rot="-5400000" flipH="1" flipV="1">
              <a:off x="7406488" y="3825081"/>
              <a:ext cx="852487" cy="1600201"/>
            </a:xfrm>
            <a:prstGeom prst="curvedConnector3">
              <a:avLst>
                <a:gd name="adj1" fmla="val 5213"/>
              </a:avLst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4" name="AutoShape 105"/>
            <p:cNvCxnSpPr>
              <a:cxnSpLocks noChangeShapeType="1"/>
              <a:stCxn id="268" idx="6"/>
              <a:endCxn id="251" idx="0"/>
            </p:cNvCxnSpPr>
            <p:nvPr/>
          </p:nvCxnSpPr>
          <p:spPr bwMode="auto">
            <a:xfrm>
              <a:off x="8777288" y="4267200"/>
              <a:ext cx="214312" cy="1143000"/>
            </a:xfrm>
            <a:prstGeom prst="curvedConnector2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57200"/>
            <a:ext cx="8636000" cy="1676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5400" u="sng" dirty="0" smtClean="0"/>
              <a:t>Beyond Planar Graphs: </a:t>
            </a:r>
            <a:r>
              <a:rPr lang="en-US" sz="4400" dirty="0" smtClean="0"/>
              <a:t>Minors, </a:t>
            </a:r>
            <a:r>
              <a:rPr lang="en-US" sz="4400" dirty="0" err="1" smtClean="0"/>
              <a:t>Bidimensionality</a:t>
            </a:r>
            <a:r>
              <a:rPr lang="en-US" sz="4400" dirty="0" smtClean="0"/>
              <a:t>,</a:t>
            </a:r>
            <a:br>
              <a:rPr lang="en-US" sz="4400" dirty="0" smtClean="0"/>
            </a:br>
            <a:r>
              <a:rPr lang="en-US" sz="4400" dirty="0" smtClean="0"/>
              <a:t>&amp; Decomposition</a:t>
            </a:r>
            <a:endParaRPr lang="en-US" sz="5400" dirty="0" smtClean="0"/>
          </a:p>
        </p:txBody>
      </p:sp>
      <p:grpSp>
        <p:nvGrpSpPr>
          <p:cNvPr id="3076" name="Group 174"/>
          <p:cNvGrpSpPr>
            <a:grpSpLocks/>
          </p:cNvGrpSpPr>
          <p:nvPr/>
        </p:nvGrpSpPr>
        <p:grpSpPr bwMode="auto">
          <a:xfrm>
            <a:off x="304800" y="4357688"/>
            <a:ext cx="2413000" cy="2500312"/>
            <a:chOff x="6629400" y="4433887"/>
            <a:chExt cx="2413000" cy="2500313"/>
          </a:xfrm>
        </p:grpSpPr>
        <p:sp>
          <p:nvSpPr>
            <p:cNvPr id="3221" name="Line 46"/>
            <p:cNvSpPr>
              <a:spLocks noChangeShapeType="1"/>
            </p:cNvSpPr>
            <p:nvPr/>
          </p:nvSpPr>
          <p:spPr bwMode="auto">
            <a:xfrm flipV="1">
              <a:off x="8382000" y="4586287"/>
              <a:ext cx="0" cy="16002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2" name="Line 45"/>
            <p:cNvSpPr>
              <a:spLocks noChangeShapeType="1"/>
            </p:cNvSpPr>
            <p:nvPr/>
          </p:nvSpPr>
          <p:spPr bwMode="auto">
            <a:xfrm flipV="1">
              <a:off x="7848600" y="4586287"/>
              <a:ext cx="0" cy="16002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3" name="Line 44"/>
            <p:cNvSpPr>
              <a:spLocks noChangeShapeType="1"/>
            </p:cNvSpPr>
            <p:nvPr/>
          </p:nvSpPr>
          <p:spPr bwMode="auto">
            <a:xfrm flipV="1">
              <a:off x="7315200" y="4586287"/>
              <a:ext cx="0" cy="16002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4" name="Line 43"/>
            <p:cNvSpPr>
              <a:spLocks noChangeShapeType="1"/>
            </p:cNvSpPr>
            <p:nvPr/>
          </p:nvSpPr>
          <p:spPr bwMode="auto">
            <a:xfrm flipV="1">
              <a:off x="6781800" y="4586287"/>
              <a:ext cx="0" cy="16002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5" name="Line 42"/>
            <p:cNvSpPr>
              <a:spLocks noChangeShapeType="1"/>
            </p:cNvSpPr>
            <p:nvPr/>
          </p:nvSpPr>
          <p:spPr bwMode="auto">
            <a:xfrm>
              <a:off x="6781800" y="6186487"/>
              <a:ext cx="1600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" name="Line 41"/>
            <p:cNvSpPr>
              <a:spLocks noChangeShapeType="1"/>
            </p:cNvSpPr>
            <p:nvPr/>
          </p:nvSpPr>
          <p:spPr bwMode="auto">
            <a:xfrm>
              <a:off x="6781800" y="5653087"/>
              <a:ext cx="1600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7" name="Line 40"/>
            <p:cNvSpPr>
              <a:spLocks noChangeShapeType="1"/>
            </p:cNvSpPr>
            <p:nvPr/>
          </p:nvSpPr>
          <p:spPr bwMode="auto">
            <a:xfrm>
              <a:off x="6781800" y="5119687"/>
              <a:ext cx="1600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8" name="Line 39"/>
            <p:cNvSpPr>
              <a:spLocks noChangeShapeType="1"/>
            </p:cNvSpPr>
            <p:nvPr/>
          </p:nvSpPr>
          <p:spPr bwMode="auto">
            <a:xfrm>
              <a:off x="6781800" y="4586287"/>
              <a:ext cx="1600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9" name="Line 19"/>
            <p:cNvSpPr>
              <a:spLocks noChangeShapeType="1"/>
            </p:cNvSpPr>
            <p:nvPr/>
          </p:nvSpPr>
          <p:spPr bwMode="auto">
            <a:xfrm>
              <a:off x="6781800" y="6491287"/>
              <a:ext cx="160020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20"/>
            <p:cNvSpPr txBox="1">
              <a:spLocks noChangeArrowheads="1"/>
            </p:cNvSpPr>
            <p:nvPr/>
          </p:nvSpPr>
          <p:spPr bwMode="auto">
            <a:xfrm>
              <a:off x="8686800" y="5133974"/>
              <a:ext cx="3556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chemeClr val="tx2"/>
                  </a:solidFill>
                  <a:latin typeface="+mj-lt"/>
                </a:rPr>
                <a:t>r</a:t>
              </a:r>
            </a:p>
          </p:txBody>
        </p:sp>
        <p:sp>
          <p:nvSpPr>
            <p:cNvPr id="3231" name="Oval 23"/>
            <p:cNvSpPr>
              <a:spLocks noChangeArrowheads="1"/>
            </p:cNvSpPr>
            <p:nvPr/>
          </p:nvSpPr>
          <p:spPr bwMode="auto">
            <a:xfrm>
              <a:off x="6629400" y="44338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232" name="Oval 24"/>
            <p:cNvSpPr>
              <a:spLocks noChangeArrowheads="1"/>
            </p:cNvSpPr>
            <p:nvPr/>
          </p:nvSpPr>
          <p:spPr bwMode="auto">
            <a:xfrm>
              <a:off x="7162800" y="44338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233" name="Oval 25"/>
            <p:cNvSpPr>
              <a:spLocks noChangeArrowheads="1"/>
            </p:cNvSpPr>
            <p:nvPr/>
          </p:nvSpPr>
          <p:spPr bwMode="auto">
            <a:xfrm>
              <a:off x="7696200" y="44338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234" name="Oval 26"/>
            <p:cNvSpPr>
              <a:spLocks noChangeArrowheads="1"/>
            </p:cNvSpPr>
            <p:nvPr/>
          </p:nvSpPr>
          <p:spPr bwMode="auto">
            <a:xfrm>
              <a:off x="8229600" y="44338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235" name="Oval 27"/>
            <p:cNvSpPr>
              <a:spLocks noChangeArrowheads="1"/>
            </p:cNvSpPr>
            <p:nvPr/>
          </p:nvSpPr>
          <p:spPr bwMode="auto">
            <a:xfrm>
              <a:off x="6629400" y="49672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236" name="Oval 28"/>
            <p:cNvSpPr>
              <a:spLocks noChangeArrowheads="1"/>
            </p:cNvSpPr>
            <p:nvPr/>
          </p:nvSpPr>
          <p:spPr bwMode="auto">
            <a:xfrm>
              <a:off x="7162800" y="49672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237" name="Oval 29"/>
            <p:cNvSpPr>
              <a:spLocks noChangeArrowheads="1"/>
            </p:cNvSpPr>
            <p:nvPr/>
          </p:nvSpPr>
          <p:spPr bwMode="auto">
            <a:xfrm>
              <a:off x="7696200" y="49672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238" name="Oval 30"/>
            <p:cNvSpPr>
              <a:spLocks noChangeArrowheads="1"/>
            </p:cNvSpPr>
            <p:nvPr/>
          </p:nvSpPr>
          <p:spPr bwMode="auto">
            <a:xfrm>
              <a:off x="8229600" y="49672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239" name="Oval 31"/>
            <p:cNvSpPr>
              <a:spLocks noChangeArrowheads="1"/>
            </p:cNvSpPr>
            <p:nvPr/>
          </p:nvSpPr>
          <p:spPr bwMode="auto">
            <a:xfrm>
              <a:off x="6629400" y="55006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240" name="Oval 32"/>
            <p:cNvSpPr>
              <a:spLocks noChangeArrowheads="1"/>
            </p:cNvSpPr>
            <p:nvPr/>
          </p:nvSpPr>
          <p:spPr bwMode="auto">
            <a:xfrm>
              <a:off x="7162800" y="55006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241" name="Oval 33"/>
            <p:cNvSpPr>
              <a:spLocks noChangeArrowheads="1"/>
            </p:cNvSpPr>
            <p:nvPr/>
          </p:nvSpPr>
          <p:spPr bwMode="auto">
            <a:xfrm>
              <a:off x="7696200" y="55006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242" name="Oval 34"/>
            <p:cNvSpPr>
              <a:spLocks noChangeArrowheads="1"/>
            </p:cNvSpPr>
            <p:nvPr/>
          </p:nvSpPr>
          <p:spPr bwMode="auto">
            <a:xfrm>
              <a:off x="8229600" y="55006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243" name="Oval 35"/>
            <p:cNvSpPr>
              <a:spLocks noChangeArrowheads="1"/>
            </p:cNvSpPr>
            <p:nvPr/>
          </p:nvSpPr>
          <p:spPr bwMode="auto">
            <a:xfrm>
              <a:off x="6629400" y="60340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244" name="Oval 36"/>
            <p:cNvSpPr>
              <a:spLocks noChangeArrowheads="1"/>
            </p:cNvSpPr>
            <p:nvPr/>
          </p:nvSpPr>
          <p:spPr bwMode="auto">
            <a:xfrm>
              <a:off x="7162800" y="60340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245" name="Oval 37"/>
            <p:cNvSpPr>
              <a:spLocks noChangeArrowheads="1"/>
            </p:cNvSpPr>
            <p:nvPr/>
          </p:nvSpPr>
          <p:spPr bwMode="auto">
            <a:xfrm>
              <a:off x="7696200" y="60340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246" name="Oval 38"/>
            <p:cNvSpPr>
              <a:spLocks noChangeArrowheads="1"/>
            </p:cNvSpPr>
            <p:nvPr/>
          </p:nvSpPr>
          <p:spPr bwMode="auto">
            <a:xfrm>
              <a:off x="8229600" y="60340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5" name="Text Box 47"/>
            <p:cNvSpPr txBox="1">
              <a:spLocks noChangeArrowheads="1"/>
            </p:cNvSpPr>
            <p:nvPr/>
          </p:nvSpPr>
          <p:spPr bwMode="auto">
            <a:xfrm>
              <a:off x="7391400" y="6415088"/>
              <a:ext cx="35560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chemeClr val="tx2"/>
                  </a:solidFill>
                  <a:latin typeface="+mj-lt"/>
                </a:rPr>
                <a:t>r</a:t>
              </a:r>
            </a:p>
          </p:txBody>
        </p:sp>
        <p:sp>
          <p:nvSpPr>
            <p:cNvPr id="3248" name="Line 49"/>
            <p:cNvSpPr>
              <a:spLocks noChangeShapeType="1"/>
            </p:cNvSpPr>
            <p:nvPr/>
          </p:nvSpPr>
          <p:spPr bwMode="auto">
            <a:xfrm>
              <a:off x="8686800" y="4586287"/>
              <a:ext cx="0" cy="160020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077" name="Straight Connector 36"/>
          <p:cNvCxnSpPr>
            <a:cxnSpLocks noChangeShapeType="1"/>
          </p:cNvCxnSpPr>
          <p:nvPr/>
        </p:nvCxnSpPr>
        <p:spPr bwMode="auto">
          <a:xfrm>
            <a:off x="533400" y="4510088"/>
            <a:ext cx="228600" cy="1587"/>
          </a:xfrm>
          <a:prstGeom prst="line">
            <a:avLst/>
          </a:prstGeom>
          <a:noFill/>
          <a:ln w="190500" cap="rnd" algn="ctr">
            <a:solidFill>
              <a:srgbClr val="00B0F0">
                <a:alpha val="74901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8" name="Straight Connector 37"/>
          <p:cNvCxnSpPr>
            <a:cxnSpLocks noChangeShapeType="1"/>
          </p:cNvCxnSpPr>
          <p:nvPr/>
        </p:nvCxnSpPr>
        <p:spPr bwMode="auto">
          <a:xfrm>
            <a:off x="1600200" y="4510088"/>
            <a:ext cx="228600" cy="1587"/>
          </a:xfrm>
          <a:prstGeom prst="line">
            <a:avLst/>
          </a:prstGeom>
          <a:noFill/>
          <a:ln w="190500" cap="rnd" algn="ctr">
            <a:solidFill>
              <a:srgbClr val="00B0F0">
                <a:alpha val="74901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9" name="Straight Connector 38"/>
          <p:cNvCxnSpPr>
            <a:cxnSpLocks noChangeShapeType="1"/>
          </p:cNvCxnSpPr>
          <p:nvPr/>
        </p:nvCxnSpPr>
        <p:spPr bwMode="auto">
          <a:xfrm>
            <a:off x="533400" y="5043488"/>
            <a:ext cx="228600" cy="1587"/>
          </a:xfrm>
          <a:prstGeom prst="line">
            <a:avLst/>
          </a:prstGeom>
          <a:noFill/>
          <a:ln w="190500" cap="rnd" algn="ctr">
            <a:solidFill>
              <a:srgbClr val="00B0F0">
                <a:alpha val="74901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0" name="Straight Connector 39"/>
          <p:cNvCxnSpPr>
            <a:cxnSpLocks noChangeShapeType="1"/>
          </p:cNvCxnSpPr>
          <p:nvPr/>
        </p:nvCxnSpPr>
        <p:spPr bwMode="auto">
          <a:xfrm>
            <a:off x="1600200" y="5043488"/>
            <a:ext cx="228600" cy="1587"/>
          </a:xfrm>
          <a:prstGeom prst="line">
            <a:avLst/>
          </a:prstGeom>
          <a:noFill/>
          <a:ln w="190500" cap="rnd" algn="ctr">
            <a:solidFill>
              <a:srgbClr val="00B0F0">
                <a:alpha val="74901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1" name="Straight Connector 40"/>
          <p:cNvCxnSpPr>
            <a:cxnSpLocks noChangeShapeType="1"/>
          </p:cNvCxnSpPr>
          <p:nvPr/>
        </p:nvCxnSpPr>
        <p:spPr bwMode="auto">
          <a:xfrm>
            <a:off x="533400" y="5576888"/>
            <a:ext cx="228600" cy="1587"/>
          </a:xfrm>
          <a:prstGeom prst="line">
            <a:avLst/>
          </a:prstGeom>
          <a:noFill/>
          <a:ln w="190500" cap="rnd" algn="ctr">
            <a:solidFill>
              <a:srgbClr val="00B0F0">
                <a:alpha val="74901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2" name="Straight Connector 41"/>
          <p:cNvCxnSpPr>
            <a:cxnSpLocks noChangeShapeType="1"/>
          </p:cNvCxnSpPr>
          <p:nvPr/>
        </p:nvCxnSpPr>
        <p:spPr bwMode="auto">
          <a:xfrm>
            <a:off x="1600200" y="5576888"/>
            <a:ext cx="228600" cy="1587"/>
          </a:xfrm>
          <a:prstGeom prst="line">
            <a:avLst/>
          </a:prstGeom>
          <a:noFill/>
          <a:ln w="190500" cap="rnd" algn="ctr">
            <a:solidFill>
              <a:srgbClr val="00B0F0">
                <a:alpha val="74901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3" name="Straight Connector 42"/>
          <p:cNvCxnSpPr>
            <a:cxnSpLocks noChangeShapeType="1"/>
          </p:cNvCxnSpPr>
          <p:nvPr/>
        </p:nvCxnSpPr>
        <p:spPr bwMode="auto">
          <a:xfrm>
            <a:off x="533400" y="6110288"/>
            <a:ext cx="228600" cy="1587"/>
          </a:xfrm>
          <a:prstGeom prst="line">
            <a:avLst/>
          </a:prstGeom>
          <a:noFill/>
          <a:ln w="190500" cap="rnd" algn="ctr">
            <a:solidFill>
              <a:srgbClr val="00B0F0">
                <a:alpha val="74901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4" name="Straight Connector 43"/>
          <p:cNvCxnSpPr>
            <a:cxnSpLocks noChangeShapeType="1"/>
          </p:cNvCxnSpPr>
          <p:nvPr/>
        </p:nvCxnSpPr>
        <p:spPr bwMode="auto">
          <a:xfrm>
            <a:off x="1600200" y="6110288"/>
            <a:ext cx="228600" cy="1587"/>
          </a:xfrm>
          <a:prstGeom prst="line">
            <a:avLst/>
          </a:prstGeom>
          <a:noFill/>
          <a:ln w="190500" cap="rnd" algn="ctr">
            <a:solidFill>
              <a:srgbClr val="00B0F0">
                <a:alpha val="74901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085" name="Group 65"/>
          <p:cNvGrpSpPr>
            <a:grpSpLocks/>
          </p:cNvGrpSpPr>
          <p:nvPr/>
        </p:nvGrpSpPr>
        <p:grpSpPr bwMode="auto">
          <a:xfrm>
            <a:off x="2667000" y="6858000"/>
            <a:ext cx="3521075" cy="2066925"/>
            <a:chOff x="5029200" y="2133600"/>
            <a:chExt cx="3505200" cy="2057400"/>
          </a:xfrm>
        </p:grpSpPr>
        <p:grpSp>
          <p:nvGrpSpPr>
            <p:cNvPr id="3192" name="Group 34"/>
            <p:cNvGrpSpPr>
              <a:grpSpLocks/>
            </p:cNvGrpSpPr>
            <p:nvPr/>
          </p:nvGrpSpPr>
          <p:grpSpPr bwMode="auto">
            <a:xfrm>
              <a:off x="5029200" y="2742716"/>
              <a:ext cx="1675491" cy="914981"/>
              <a:chOff x="6248400" y="2209316"/>
              <a:chExt cx="1675491" cy="914981"/>
            </a:xfrm>
          </p:grpSpPr>
          <p:sp>
            <p:nvSpPr>
              <p:cNvPr id="63" name="AutoShape 3"/>
              <p:cNvSpPr>
                <a:spLocks noChangeArrowheads="1"/>
              </p:cNvSpPr>
              <p:nvPr/>
            </p:nvSpPr>
            <p:spPr bwMode="auto">
              <a:xfrm>
                <a:off x="6248400" y="2208571"/>
                <a:ext cx="1675163" cy="916507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3213" name="Group 4"/>
              <p:cNvGrpSpPr>
                <a:grpSpLocks/>
              </p:cNvGrpSpPr>
              <p:nvPr/>
            </p:nvGrpSpPr>
            <p:grpSpPr bwMode="auto">
              <a:xfrm flipH="1">
                <a:off x="7467600" y="2362200"/>
                <a:ext cx="304800" cy="609600"/>
                <a:chOff x="2880" y="2112"/>
                <a:chExt cx="192" cy="384"/>
              </a:xfrm>
            </p:grpSpPr>
            <p:sp>
              <p:nvSpPr>
                <p:cNvPr id="3219" name="Line 5"/>
                <p:cNvSpPr>
                  <a:spLocks noChangeShapeType="1"/>
                </p:cNvSpPr>
                <p:nvPr/>
              </p:nvSpPr>
              <p:spPr bwMode="auto">
                <a:xfrm flipH="1" flipV="1">
                  <a:off x="2880" y="2112"/>
                  <a:ext cx="192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0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2880" y="2304"/>
                  <a:ext cx="192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14" name="Line 7"/>
              <p:cNvSpPr>
                <a:spLocks noChangeShapeType="1"/>
              </p:cNvSpPr>
              <p:nvPr/>
            </p:nvSpPr>
            <p:spPr bwMode="auto">
              <a:xfrm flipH="1" flipV="1">
                <a:off x="6400800" y="2362200"/>
                <a:ext cx="30480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" name="Line 8"/>
              <p:cNvSpPr>
                <a:spLocks noChangeShapeType="1"/>
              </p:cNvSpPr>
              <p:nvPr/>
            </p:nvSpPr>
            <p:spPr bwMode="auto">
              <a:xfrm flipH="1">
                <a:off x="6400800" y="2667000"/>
                <a:ext cx="30480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" name="Line 9"/>
              <p:cNvSpPr>
                <a:spLocks noChangeShapeType="1"/>
              </p:cNvSpPr>
              <p:nvPr/>
            </p:nvSpPr>
            <p:spPr bwMode="auto">
              <a:xfrm>
                <a:off x="6705600" y="2667000"/>
                <a:ext cx="762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Oval 12"/>
              <p:cNvSpPr>
                <a:spLocks noChangeArrowheads="1"/>
              </p:cNvSpPr>
              <p:nvPr/>
            </p:nvSpPr>
            <p:spPr bwMode="auto">
              <a:xfrm>
                <a:off x="6553407" y="2515127"/>
                <a:ext cx="303426" cy="303395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 dirty="0">
                  <a:latin typeface="+mj-lt"/>
                </a:endParaRPr>
              </a:p>
            </p:txBody>
          </p:sp>
          <p:sp>
            <p:nvSpPr>
              <p:cNvPr id="69" name="Oval 13"/>
              <p:cNvSpPr>
                <a:spLocks noChangeArrowheads="1"/>
              </p:cNvSpPr>
              <p:nvPr/>
            </p:nvSpPr>
            <p:spPr bwMode="auto">
              <a:xfrm>
                <a:off x="7315132" y="2515127"/>
                <a:ext cx="303426" cy="303395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 dirty="0">
                  <a:latin typeface="+mj-lt"/>
                </a:endParaRPr>
              </a:p>
            </p:txBody>
          </p:sp>
        </p:grpSp>
        <p:grpSp>
          <p:nvGrpSpPr>
            <p:cNvPr id="3193" name="Group 44"/>
            <p:cNvGrpSpPr>
              <a:grpSpLocks/>
            </p:cNvGrpSpPr>
            <p:nvPr/>
          </p:nvGrpSpPr>
          <p:grpSpPr bwMode="auto">
            <a:xfrm>
              <a:off x="6858909" y="2133600"/>
              <a:ext cx="1675491" cy="914981"/>
              <a:chOff x="5258709" y="3352800"/>
              <a:chExt cx="1675491" cy="914981"/>
            </a:xfrm>
          </p:grpSpPr>
          <p:sp>
            <p:nvSpPr>
              <p:cNvPr id="55" name="AutoShape 2"/>
              <p:cNvSpPr>
                <a:spLocks noChangeArrowheads="1"/>
              </p:cNvSpPr>
              <p:nvPr/>
            </p:nvSpPr>
            <p:spPr bwMode="auto">
              <a:xfrm>
                <a:off x="5259037" y="3352800"/>
                <a:ext cx="1675163" cy="914927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b" anchorCtr="1"/>
              <a:lstStyle/>
              <a:p>
                <a:pPr algn="ctr">
                  <a:defRPr/>
                </a:pPr>
                <a:endParaRPr lang="en-US" sz="1600" dirty="0">
                  <a:latin typeface="+mj-lt"/>
                </a:endParaRPr>
              </a:p>
            </p:txBody>
          </p:sp>
          <p:grpSp>
            <p:nvGrpSpPr>
              <p:cNvPr id="3205" name="Group 14"/>
              <p:cNvGrpSpPr>
                <a:grpSpLocks/>
              </p:cNvGrpSpPr>
              <p:nvPr/>
            </p:nvGrpSpPr>
            <p:grpSpPr bwMode="auto">
              <a:xfrm flipH="1">
                <a:off x="6477000" y="3505200"/>
                <a:ext cx="304800" cy="609600"/>
                <a:chOff x="2880" y="2112"/>
                <a:chExt cx="192" cy="384"/>
              </a:xfrm>
            </p:grpSpPr>
            <p:sp>
              <p:nvSpPr>
                <p:cNvPr id="3210" name="Line 15"/>
                <p:cNvSpPr>
                  <a:spLocks noChangeShapeType="1"/>
                </p:cNvSpPr>
                <p:nvPr/>
              </p:nvSpPr>
              <p:spPr bwMode="auto">
                <a:xfrm flipH="1" flipV="1">
                  <a:off x="2880" y="2112"/>
                  <a:ext cx="192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1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2880" y="2304"/>
                  <a:ext cx="192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06" name="Line 17"/>
              <p:cNvSpPr>
                <a:spLocks noChangeShapeType="1"/>
              </p:cNvSpPr>
              <p:nvPr/>
            </p:nvSpPr>
            <p:spPr bwMode="auto">
              <a:xfrm flipH="1" flipV="1">
                <a:off x="5410200" y="3505200"/>
                <a:ext cx="30480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7" name="Line 18"/>
              <p:cNvSpPr>
                <a:spLocks noChangeShapeType="1"/>
              </p:cNvSpPr>
              <p:nvPr/>
            </p:nvSpPr>
            <p:spPr bwMode="auto">
              <a:xfrm flipH="1">
                <a:off x="5410200" y="3771900"/>
                <a:ext cx="30480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Oval 19"/>
              <p:cNvSpPr>
                <a:spLocks noChangeArrowheads="1"/>
              </p:cNvSpPr>
              <p:nvPr/>
            </p:nvSpPr>
            <p:spPr bwMode="auto">
              <a:xfrm>
                <a:off x="5564043" y="3659356"/>
                <a:ext cx="303426" cy="30181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 dirty="0">
                  <a:latin typeface="+mj-lt"/>
                </a:endParaRPr>
              </a:p>
            </p:txBody>
          </p:sp>
          <p:sp>
            <p:nvSpPr>
              <p:cNvPr id="60" name="Oval 20"/>
              <p:cNvSpPr>
                <a:spLocks noChangeArrowheads="1"/>
              </p:cNvSpPr>
              <p:nvPr/>
            </p:nvSpPr>
            <p:spPr bwMode="auto">
              <a:xfrm>
                <a:off x="6325768" y="3659356"/>
                <a:ext cx="303426" cy="30181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 dirty="0">
                  <a:latin typeface="+mj-lt"/>
                </a:endParaRPr>
              </a:p>
            </p:txBody>
          </p:sp>
        </p:grpSp>
        <p:grpSp>
          <p:nvGrpSpPr>
            <p:cNvPr id="3194" name="Group 54"/>
            <p:cNvGrpSpPr>
              <a:grpSpLocks/>
            </p:cNvGrpSpPr>
            <p:nvPr/>
          </p:nvGrpSpPr>
          <p:grpSpPr bwMode="auto">
            <a:xfrm>
              <a:off x="6858909" y="3276019"/>
              <a:ext cx="1675491" cy="914981"/>
              <a:chOff x="7239909" y="3352219"/>
              <a:chExt cx="1675491" cy="914981"/>
            </a:xfrm>
          </p:grpSpPr>
          <p:sp>
            <p:nvSpPr>
              <p:cNvPr id="48" name="AutoShape 21"/>
              <p:cNvSpPr>
                <a:spLocks noChangeArrowheads="1"/>
              </p:cNvSpPr>
              <p:nvPr/>
            </p:nvSpPr>
            <p:spPr bwMode="auto">
              <a:xfrm>
                <a:off x="7240237" y="3352274"/>
                <a:ext cx="1675163" cy="914926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b" anchorCtr="1"/>
              <a:lstStyle/>
              <a:p>
                <a:pPr algn="ctr">
                  <a:defRPr/>
                </a:pPr>
                <a:endParaRPr lang="en-US" sz="1600" dirty="0">
                  <a:latin typeface="+mj-lt"/>
                </a:endParaRPr>
              </a:p>
            </p:txBody>
          </p:sp>
          <p:sp>
            <p:nvSpPr>
              <p:cNvPr id="3198" name="Line 22"/>
              <p:cNvSpPr>
                <a:spLocks noChangeShapeType="1"/>
              </p:cNvSpPr>
              <p:nvPr/>
            </p:nvSpPr>
            <p:spPr bwMode="auto">
              <a:xfrm flipV="1">
                <a:off x="8077200" y="3467100"/>
                <a:ext cx="68580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9" name="Line 23"/>
              <p:cNvSpPr>
                <a:spLocks noChangeShapeType="1"/>
              </p:cNvSpPr>
              <p:nvPr/>
            </p:nvSpPr>
            <p:spPr bwMode="auto">
              <a:xfrm>
                <a:off x="8077200" y="3810000"/>
                <a:ext cx="68580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0" name="Line 24"/>
              <p:cNvSpPr>
                <a:spLocks noChangeShapeType="1"/>
              </p:cNvSpPr>
              <p:nvPr/>
            </p:nvSpPr>
            <p:spPr bwMode="auto">
              <a:xfrm flipH="1" flipV="1">
                <a:off x="7391400" y="3467100"/>
                <a:ext cx="60960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" name="Line 25"/>
              <p:cNvSpPr>
                <a:spLocks noChangeShapeType="1"/>
              </p:cNvSpPr>
              <p:nvPr/>
            </p:nvSpPr>
            <p:spPr bwMode="auto">
              <a:xfrm flipH="1">
                <a:off x="7391400" y="3810000"/>
                <a:ext cx="60960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Oval 26"/>
              <p:cNvSpPr>
                <a:spLocks noChangeArrowheads="1"/>
              </p:cNvSpPr>
              <p:nvPr/>
            </p:nvSpPr>
            <p:spPr bwMode="auto">
              <a:xfrm>
                <a:off x="7848669" y="3619324"/>
                <a:ext cx="306587" cy="30497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 dirty="0">
                  <a:latin typeface="+mj-lt"/>
                </a:endParaRPr>
              </a:p>
            </p:txBody>
          </p:sp>
          <p:sp>
            <p:nvSpPr>
              <p:cNvPr id="54" name="Oval 27"/>
              <p:cNvSpPr>
                <a:spLocks noChangeArrowheads="1"/>
              </p:cNvSpPr>
              <p:nvPr/>
            </p:nvSpPr>
            <p:spPr bwMode="auto">
              <a:xfrm>
                <a:off x="7924525" y="3619324"/>
                <a:ext cx="306587" cy="30497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 dirty="0">
                  <a:latin typeface="+mj-lt"/>
                </a:endParaRPr>
              </a:p>
            </p:txBody>
          </p:sp>
        </p:grpSp>
        <p:sp>
          <p:nvSpPr>
            <p:cNvPr id="3195" name="Line 28"/>
            <p:cNvSpPr>
              <a:spLocks noChangeShapeType="1"/>
            </p:cNvSpPr>
            <p:nvPr/>
          </p:nvSpPr>
          <p:spPr bwMode="auto">
            <a:xfrm>
              <a:off x="6629400" y="3352800"/>
              <a:ext cx="381000" cy="38100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6" name="Line 28"/>
            <p:cNvSpPr>
              <a:spLocks noChangeShapeType="1"/>
            </p:cNvSpPr>
            <p:nvPr/>
          </p:nvSpPr>
          <p:spPr bwMode="auto">
            <a:xfrm flipV="1">
              <a:off x="6629400" y="2590800"/>
              <a:ext cx="381000" cy="38100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86" name="Group 16"/>
          <p:cNvGrpSpPr>
            <a:grpSpLocks/>
          </p:cNvGrpSpPr>
          <p:nvPr/>
        </p:nvGrpSpPr>
        <p:grpSpPr bwMode="auto">
          <a:xfrm>
            <a:off x="6350" y="1820577"/>
            <a:ext cx="2355850" cy="2362200"/>
            <a:chOff x="3744" y="2352"/>
            <a:chExt cx="1968" cy="1973"/>
          </a:xfrm>
        </p:grpSpPr>
        <p:sp>
          <p:nvSpPr>
            <p:cNvPr id="3190" name="Oval 15"/>
            <p:cNvSpPr>
              <a:spLocks noChangeArrowheads="1"/>
            </p:cNvSpPr>
            <p:nvPr/>
          </p:nvSpPr>
          <p:spPr bwMode="auto">
            <a:xfrm>
              <a:off x="3756" y="2369"/>
              <a:ext cx="1956" cy="1956"/>
            </a:xfrm>
            <a:prstGeom prst="ellipse">
              <a:avLst/>
            </a:prstGeom>
            <a:solidFill>
              <a:srgbClr val="FFFFFF">
                <a:alpha val="7999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91" name="Picture 1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352"/>
              <a:ext cx="1920" cy="1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 flipH="1">
            <a:off x="2743030" y="4428995"/>
            <a:ext cx="5835600" cy="2298960"/>
            <a:chOff x="3063720" y="4270080"/>
            <a:chExt cx="5835600" cy="229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77" name="Ink 176"/>
                <p14:cNvContentPartPr/>
                <p14:nvPr/>
              </p14:nvContentPartPr>
              <p14:xfrm>
                <a:off x="3851400" y="5694240"/>
                <a:ext cx="4210920" cy="282960"/>
              </p14:xfrm>
            </p:contentPart>
          </mc:Choice>
          <mc:Fallback xmlns="">
            <p:pic>
              <p:nvPicPr>
                <p:cNvPr id="177" name="Ink 176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05680" y="5649960"/>
                  <a:ext cx="427752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78" name="Ink 177"/>
                <p14:cNvContentPartPr/>
                <p14:nvPr/>
              </p14:nvContentPartPr>
              <p14:xfrm>
                <a:off x="6264120" y="4932120"/>
                <a:ext cx="265680" cy="790560"/>
              </p14:xfrm>
            </p:contentPart>
          </mc:Choice>
          <mc:Fallback xmlns="">
            <p:pic>
              <p:nvPicPr>
                <p:cNvPr id="178" name="Ink 177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220560" y="4888200"/>
                  <a:ext cx="349200" cy="85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79" name="Ink 178"/>
                <p14:cNvContentPartPr/>
                <p14:nvPr/>
              </p14:nvContentPartPr>
              <p14:xfrm>
                <a:off x="3570960" y="4745640"/>
                <a:ext cx="4808520" cy="1429920"/>
              </p14:xfrm>
            </p:contentPart>
          </mc:Choice>
          <mc:Fallback xmlns="">
            <p:pic>
              <p:nvPicPr>
                <p:cNvPr id="179" name="Ink 178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552961" y="4727640"/>
                  <a:ext cx="4843437" cy="14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0" name="Ink 179"/>
                <p14:cNvContentPartPr/>
                <p14:nvPr/>
              </p14:nvContentPartPr>
              <p14:xfrm>
                <a:off x="3307080" y="4536480"/>
                <a:ext cx="5407560" cy="1797840"/>
              </p14:xfrm>
            </p:contentPart>
          </mc:Choice>
          <mc:Fallback xmlns="">
            <p:pic>
              <p:nvPicPr>
                <p:cNvPr id="180" name="Ink 179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88361" y="4517400"/>
                  <a:ext cx="5445357" cy="18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81" name="Ink 180"/>
                <p14:cNvContentPartPr/>
                <p14:nvPr/>
              </p14:nvContentPartPr>
              <p14:xfrm>
                <a:off x="3063720" y="4270080"/>
                <a:ext cx="5835600" cy="2298960"/>
              </p14:xfrm>
            </p:contentPart>
          </mc:Choice>
          <mc:Fallback xmlns="">
            <p:pic>
              <p:nvPicPr>
                <p:cNvPr id="181" name="Ink 180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44640" y="4251360"/>
                  <a:ext cx="5874120" cy="23374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819400"/>
            <a:ext cx="6477000" cy="27432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/>
              <a:t>Erik Demaine</a:t>
            </a:r>
          </a:p>
          <a:p>
            <a:pPr eaLnBrk="1" hangingPunct="1">
              <a:defRPr/>
            </a:pPr>
            <a:r>
              <a:rPr lang="en-US" sz="4400" dirty="0" smtClean="0"/>
              <a:t>MIT</a:t>
            </a:r>
          </a:p>
        </p:txBody>
      </p:sp>
    </p:spTree>
    <p:extLst>
      <p:ext uri="{BB962C8B-B14F-4D97-AF65-F5344CB8AC3E}">
        <p14:creationId xmlns:p14="http://schemas.microsoft.com/office/powerpoint/2010/main" val="458667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90" name="Straight Connector 188"/>
          <p:cNvCxnSpPr>
            <a:cxnSpLocks noChangeShapeType="1"/>
          </p:cNvCxnSpPr>
          <p:nvPr/>
        </p:nvCxnSpPr>
        <p:spPr bwMode="auto">
          <a:xfrm>
            <a:off x="1295400" y="4875213"/>
            <a:ext cx="1524000" cy="1587"/>
          </a:xfrm>
          <a:prstGeom prst="line">
            <a:avLst/>
          </a:prstGeom>
          <a:noFill/>
          <a:ln w="38100" cap="rnd" algn="ctr">
            <a:solidFill>
              <a:srgbClr val="00B0F0">
                <a:alpha val="74901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Example 1: Vertex Cover</a:t>
            </a:r>
            <a:endParaRPr lang="en-US" dirty="0"/>
          </a:p>
        </p:txBody>
      </p:sp>
      <p:sp>
        <p:nvSpPr>
          <p:cNvPr id="1229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k = minimum number of vertices required to cover every edge (on either endpoint)</a:t>
            </a:r>
          </a:p>
          <a:p>
            <a:endParaRPr lang="en-US" smtClean="0"/>
          </a:p>
          <a:p>
            <a:endParaRPr lang="en-US" b="1" smtClean="0"/>
          </a:p>
          <a:p>
            <a:r>
              <a:rPr lang="en-US" b="1" smtClean="0"/>
              <a:t>Large on grids:</a:t>
            </a:r>
          </a:p>
          <a:p>
            <a:pPr lvl="1"/>
            <a:r>
              <a:rPr lang="en-US" smtClean="0"/>
              <a:t>Matching of size </a:t>
            </a:r>
            <a:r>
              <a:rPr lang="el-GR" smtClean="0"/>
              <a:t>Ω</a:t>
            </a:r>
            <a:r>
              <a:rPr lang="en-US" smtClean="0"/>
              <a:t>(r</a:t>
            </a:r>
            <a:r>
              <a:rPr lang="en-US" baseline="30000" smtClean="0"/>
              <a:t>2</a:t>
            </a:r>
            <a:r>
              <a:rPr lang="en-US" smtClean="0"/>
              <a:t>)</a:t>
            </a:r>
            <a:endParaRPr lang="en-US" baseline="30000" smtClean="0">
              <a:sym typeface="Symbol" pitchFamily="18" charset="2"/>
            </a:endParaRPr>
          </a:p>
          <a:p>
            <a:pPr lvl="1"/>
            <a:r>
              <a:rPr lang="en-US" smtClean="0"/>
              <a:t>Every edge must be covered</a:t>
            </a:r>
            <a:br>
              <a:rPr lang="en-US" smtClean="0"/>
            </a:br>
            <a:r>
              <a:rPr lang="en-US" smtClean="0"/>
              <a:t>by a different vertex</a:t>
            </a:r>
          </a:p>
        </p:txBody>
      </p:sp>
      <p:sp>
        <p:nvSpPr>
          <p:cNvPr id="96" name="AutoShape 3"/>
          <p:cNvSpPr>
            <a:spLocks noChangeArrowheads="1"/>
          </p:cNvSpPr>
          <p:nvPr/>
        </p:nvSpPr>
        <p:spPr bwMode="auto">
          <a:xfrm>
            <a:off x="1219200" y="2743200"/>
            <a:ext cx="1676400" cy="91440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2294" name="Group 4"/>
          <p:cNvGrpSpPr>
            <a:grpSpLocks/>
          </p:cNvGrpSpPr>
          <p:nvPr/>
        </p:nvGrpSpPr>
        <p:grpSpPr bwMode="auto">
          <a:xfrm flipH="1">
            <a:off x="2438400" y="2895600"/>
            <a:ext cx="304800" cy="609600"/>
            <a:chOff x="2880" y="2112"/>
            <a:chExt cx="192" cy="384"/>
          </a:xfrm>
        </p:grpSpPr>
        <p:sp>
          <p:nvSpPr>
            <p:cNvPr id="12372" name="Line 5"/>
            <p:cNvSpPr>
              <a:spLocks noChangeShapeType="1"/>
            </p:cNvSpPr>
            <p:nvPr/>
          </p:nvSpPr>
          <p:spPr bwMode="auto">
            <a:xfrm flipH="1" flipV="1">
              <a:off x="2880" y="2112"/>
              <a:ext cx="19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3" name="Line 6"/>
            <p:cNvSpPr>
              <a:spLocks noChangeShapeType="1"/>
            </p:cNvSpPr>
            <p:nvPr/>
          </p:nvSpPr>
          <p:spPr bwMode="auto">
            <a:xfrm flipH="1">
              <a:off x="2880" y="2304"/>
              <a:ext cx="19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5" name="Line 7"/>
          <p:cNvSpPr>
            <a:spLocks noChangeShapeType="1"/>
          </p:cNvSpPr>
          <p:nvPr/>
        </p:nvSpPr>
        <p:spPr bwMode="auto">
          <a:xfrm flipH="1" flipV="1">
            <a:off x="1371600" y="2895600"/>
            <a:ext cx="304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H="1">
            <a:off x="1371600" y="3200400"/>
            <a:ext cx="304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1676400" y="32004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Oval 104"/>
          <p:cNvSpPr>
            <a:spLocks noChangeArrowheads="1"/>
          </p:cNvSpPr>
          <p:nvPr/>
        </p:nvSpPr>
        <p:spPr bwMode="auto">
          <a:xfrm>
            <a:off x="1447800" y="2971800"/>
            <a:ext cx="457200" cy="457200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400">
              <a:latin typeface="Comic Sans MS" pitchFamily="66" charset="0"/>
            </a:endParaRPr>
          </a:p>
        </p:txBody>
      </p:sp>
      <p:sp>
        <p:nvSpPr>
          <p:cNvPr id="101" name="Oval 12"/>
          <p:cNvSpPr>
            <a:spLocks noChangeArrowheads="1"/>
          </p:cNvSpPr>
          <p:nvPr/>
        </p:nvSpPr>
        <p:spPr bwMode="auto">
          <a:xfrm>
            <a:off x="1524000" y="30480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v</a:t>
            </a:r>
          </a:p>
        </p:txBody>
      </p:sp>
      <p:sp>
        <p:nvSpPr>
          <p:cNvPr id="102" name="Oval 13"/>
          <p:cNvSpPr>
            <a:spLocks noChangeArrowheads="1"/>
          </p:cNvSpPr>
          <p:nvPr/>
        </p:nvSpPr>
        <p:spPr bwMode="auto">
          <a:xfrm>
            <a:off x="2286000" y="30480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w</a:t>
            </a:r>
          </a:p>
        </p:txBody>
      </p:sp>
      <p:sp>
        <p:nvSpPr>
          <p:cNvPr id="106" name="AutoShape 3"/>
          <p:cNvSpPr>
            <a:spLocks noChangeArrowheads="1"/>
          </p:cNvSpPr>
          <p:nvPr/>
        </p:nvSpPr>
        <p:spPr bwMode="auto">
          <a:xfrm>
            <a:off x="3200400" y="2743200"/>
            <a:ext cx="1676400" cy="91440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2302" name="Group 4"/>
          <p:cNvGrpSpPr>
            <a:grpSpLocks/>
          </p:cNvGrpSpPr>
          <p:nvPr/>
        </p:nvGrpSpPr>
        <p:grpSpPr bwMode="auto">
          <a:xfrm flipH="1">
            <a:off x="4419600" y="2895600"/>
            <a:ext cx="304800" cy="609600"/>
            <a:chOff x="2880" y="2112"/>
            <a:chExt cx="192" cy="384"/>
          </a:xfrm>
        </p:grpSpPr>
        <p:sp>
          <p:nvSpPr>
            <p:cNvPr id="12370" name="Line 5"/>
            <p:cNvSpPr>
              <a:spLocks noChangeShapeType="1"/>
            </p:cNvSpPr>
            <p:nvPr/>
          </p:nvSpPr>
          <p:spPr bwMode="auto">
            <a:xfrm flipH="1" flipV="1">
              <a:off x="2880" y="2112"/>
              <a:ext cx="19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1" name="Line 6"/>
            <p:cNvSpPr>
              <a:spLocks noChangeShapeType="1"/>
            </p:cNvSpPr>
            <p:nvPr/>
          </p:nvSpPr>
          <p:spPr bwMode="auto">
            <a:xfrm flipH="1">
              <a:off x="2880" y="2304"/>
              <a:ext cx="19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3" name="Line 7"/>
          <p:cNvSpPr>
            <a:spLocks noChangeShapeType="1"/>
          </p:cNvSpPr>
          <p:nvPr/>
        </p:nvSpPr>
        <p:spPr bwMode="auto">
          <a:xfrm flipH="1" flipV="1">
            <a:off x="3352800" y="2895600"/>
            <a:ext cx="304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4" name="Line 8"/>
          <p:cNvSpPr>
            <a:spLocks noChangeShapeType="1"/>
          </p:cNvSpPr>
          <p:nvPr/>
        </p:nvSpPr>
        <p:spPr bwMode="auto">
          <a:xfrm flipH="1">
            <a:off x="3352800" y="3200400"/>
            <a:ext cx="304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5" name="Line 9"/>
          <p:cNvSpPr>
            <a:spLocks noChangeShapeType="1"/>
          </p:cNvSpPr>
          <p:nvPr/>
        </p:nvSpPr>
        <p:spPr bwMode="auto">
          <a:xfrm>
            <a:off x="3657600" y="32004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6" name="Oval 112"/>
          <p:cNvSpPr>
            <a:spLocks noChangeArrowheads="1"/>
          </p:cNvSpPr>
          <p:nvPr/>
        </p:nvSpPr>
        <p:spPr bwMode="auto">
          <a:xfrm>
            <a:off x="4191000" y="2971800"/>
            <a:ext cx="457200" cy="457200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400">
              <a:latin typeface="Comic Sans MS" pitchFamily="66" charset="0"/>
            </a:endParaRPr>
          </a:p>
        </p:txBody>
      </p:sp>
      <p:sp>
        <p:nvSpPr>
          <p:cNvPr id="114" name="Oval 12"/>
          <p:cNvSpPr>
            <a:spLocks noChangeArrowheads="1"/>
          </p:cNvSpPr>
          <p:nvPr/>
        </p:nvSpPr>
        <p:spPr bwMode="auto">
          <a:xfrm>
            <a:off x="3505200" y="30480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v</a:t>
            </a:r>
          </a:p>
        </p:txBody>
      </p:sp>
      <p:sp>
        <p:nvSpPr>
          <p:cNvPr id="115" name="Oval 13"/>
          <p:cNvSpPr>
            <a:spLocks noChangeArrowheads="1"/>
          </p:cNvSpPr>
          <p:nvPr/>
        </p:nvSpPr>
        <p:spPr bwMode="auto">
          <a:xfrm>
            <a:off x="4267200" y="30480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w</a:t>
            </a:r>
          </a:p>
        </p:txBody>
      </p:sp>
      <p:sp>
        <p:nvSpPr>
          <p:cNvPr id="116" name="AutoShape 3"/>
          <p:cNvSpPr>
            <a:spLocks noChangeArrowheads="1"/>
          </p:cNvSpPr>
          <p:nvPr/>
        </p:nvSpPr>
        <p:spPr bwMode="auto">
          <a:xfrm>
            <a:off x="5181600" y="2743200"/>
            <a:ext cx="1676400" cy="91440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2310" name="Group 4"/>
          <p:cNvGrpSpPr>
            <a:grpSpLocks/>
          </p:cNvGrpSpPr>
          <p:nvPr/>
        </p:nvGrpSpPr>
        <p:grpSpPr bwMode="auto">
          <a:xfrm flipH="1">
            <a:off x="6400800" y="2895600"/>
            <a:ext cx="304800" cy="609600"/>
            <a:chOff x="2880" y="2112"/>
            <a:chExt cx="192" cy="384"/>
          </a:xfrm>
        </p:grpSpPr>
        <p:sp>
          <p:nvSpPr>
            <p:cNvPr id="12368" name="Line 5"/>
            <p:cNvSpPr>
              <a:spLocks noChangeShapeType="1"/>
            </p:cNvSpPr>
            <p:nvPr/>
          </p:nvSpPr>
          <p:spPr bwMode="auto">
            <a:xfrm flipH="1" flipV="1">
              <a:off x="2880" y="2112"/>
              <a:ext cx="19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9" name="Line 6"/>
            <p:cNvSpPr>
              <a:spLocks noChangeShapeType="1"/>
            </p:cNvSpPr>
            <p:nvPr/>
          </p:nvSpPr>
          <p:spPr bwMode="auto">
            <a:xfrm flipH="1">
              <a:off x="2880" y="2304"/>
              <a:ext cx="19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11" name="Line 7"/>
          <p:cNvSpPr>
            <a:spLocks noChangeShapeType="1"/>
          </p:cNvSpPr>
          <p:nvPr/>
        </p:nvSpPr>
        <p:spPr bwMode="auto">
          <a:xfrm flipH="1" flipV="1">
            <a:off x="5334000" y="2895600"/>
            <a:ext cx="304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2" name="Line 8"/>
          <p:cNvSpPr>
            <a:spLocks noChangeShapeType="1"/>
          </p:cNvSpPr>
          <p:nvPr/>
        </p:nvSpPr>
        <p:spPr bwMode="auto">
          <a:xfrm flipH="1">
            <a:off x="5334000" y="3200400"/>
            <a:ext cx="304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3" name="Line 9"/>
          <p:cNvSpPr>
            <a:spLocks noChangeShapeType="1"/>
          </p:cNvSpPr>
          <p:nvPr/>
        </p:nvSpPr>
        <p:spPr bwMode="auto">
          <a:xfrm>
            <a:off x="5638800" y="32004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4" name="Oval 122"/>
          <p:cNvSpPr>
            <a:spLocks noChangeArrowheads="1"/>
          </p:cNvSpPr>
          <p:nvPr/>
        </p:nvSpPr>
        <p:spPr bwMode="auto">
          <a:xfrm>
            <a:off x="6172200" y="2971800"/>
            <a:ext cx="457200" cy="457200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400">
              <a:latin typeface="Comic Sans MS" pitchFamily="66" charset="0"/>
            </a:endParaRPr>
          </a:p>
        </p:txBody>
      </p:sp>
      <p:sp>
        <p:nvSpPr>
          <p:cNvPr id="12315" name="Oval 125"/>
          <p:cNvSpPr>
            <a:spLocks noChangeArrowheads="1"/>
          </p:cNvSpPr>
          <p:nvPr/>
        </p:nvSpPr>
        <p:spPr bwMode="auto">
          <a:xfrm>
            <a:off x="5410200" y="2971800"/>
            <a:ext cx="457200" cy="457200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400">
              <a:latin typeface="Comic Sans MS" pitchFamily="66" charset="0"/>
            </a:endParaRPr>
          </a:p>
        </p:txBody>
      </p:sp>
      <p:sp>
        <p:nvSpPr>
          <p:cNvPr id="124" name="Oval 12"/>
          <p:cNvSpPr>
            <a:spLocks noChangeArrowheads="1"/>
          </p:cNvSpPr>
          <p:nvPr/>
        </p:nvSpPr>
        <p:spPr bwMode="auto">
          <a:xfrm>
            <a:off x="5486400" y="30480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v</a:t>
            </a:r>
          </a:p>
        </p:txBody>
      </p:sp>
      <p:sp>
        <p:nvSpPr>
          <p:cNvPr id="125" name="Oval 13"/>
          <p:cNvSpPr>
            <a:spLocks noChangeArrowheads="1"/>
          </p:cNvSpPr>
          <p:nvPr/>
        </p:nvSpPr>
        <p:spPr bwMode="auto">
          <a:xfrm>
            <a:off x="6248400" y="30480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w</a:t>
            </a:r>
          </a:p>
        </p:txBody>
      </p:sp>
      <p:sp>
        <p:nvSpPr>
          <p:cNvPr id="127" name="AutoShape 3"/>
          <p:cNvSpPr>
            <a:spLocks noChangeArrowheads="1"/>
          </p:cNvSpPr>
          <p:nvPr/>
        </p:nvSpPr>
        <p:spPr bwMode="auto">
          <a:xfrm>
            <a:off x="7162800" y="2743200"/>
            <a:ext cx="1676400" cy="91440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2319" name="Group 4"/>
          <p:cNvGrpSpPr>
            <a:grpSpLocks/>
          </p:cNvGrpSpPr>
          <p:nvPr/>
        </p:nvGrpSpPr>
        <p:grpSpPr bwMode="auto">
          <a:xfrm flipH="1">
            <a:off x="8382000" y="2895600"/>
            <a:ext cx="304800" cy="609600"/>
            <a:chOff x="2880" y="2112"/>
            <a:chExt cx="192" cy="384"/>
          </a:xfrm>
        </p:grpSpPr>
        <p:sp>
          <p:nvSpPr>
            <p:cNvPr id="12366" name="Line 5"/>
            <p:cNvSpPr>
              <a:spLocks noChangeShapeType="1"/>
            </p:cNvSpPr>
            <p:nvPr/>
          </p:nvSpPr>
          <p:spPr bwMode="auto">
            <a:xfrm flipH="1" flipV="1">
              <a:off x="2880" y="2112"/>
              <a:ext cx="19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7" name="Line 6"/>
            <p:cNvSpPr>
              <a:spLocks noChangeShapeType="1"/>
            </p:cNvSpPr>
            <p:nvPr/>
          </p:nvSpPr>
          <p:spPr bwMode="auto">
            <a:xfrm flipH="1">
              <a:off x="2880" y="2304"/>
              <a:ext cx="19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20" name="Line 7"/>
          <p:cNvSpPr>
            <a:spLocks noChangeShapeType="1"/>
          </p:cNvSpPr>
          <p:nvPr/>
        </p:nvSpPr>
        <p:spPr bwMode="auto">
          <a:xfrm flipH="1" flipV="1">
            <a:off x="7315200" y="2895600"/>
            <a:ext cx="304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1" name="Line 8"/>
          <p:cNvSpPr>
            <a:spLocks noChangeShapeType="1"/>
          </p:cNvSpPr>
          <p:nvPr/>
        </p:nvSpPr>
        <p:spPr bwMode="auto">
          <a:xfrm flipH="1">
            <a:off x="7315200" y="3200400"/>
            <a:ext cx="304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2" name="Line 9"/>
          <p:cNvSpPr>
            <a:spLocks noChangeShapeType="1"/>
          </p:cNvSpPr>
          <p:nvPr/>
        </p:nvSpPr>
        <p:spPr bwMode="auto">
          <a:xfrm>
            <a:off x="7620000" y="32004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" name="Oval 12"/>
          <p:cNvSpPr>
            <a:spLocks noChangeArrowheads="1"/>
          </p:cNvSpPr>
          <p:nvPr/>
        </p:nvSpPr>
        <p:spPr bwMode="auto">
          <a:xfrm>
            <a:off x="7467600" y="30480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v</a:t>
            </a:r>
          </a:p>
        </p:txBody>
      </p:sp>
      <p:sp>
        <p:nvSpPr>
          <p:cNvPr id="136" name="Oval 13"/>
          <p:cNvSpPr>
            <a:spLocks noChangeArrowheads="1"/>
          </p:cNvSpPr>
          <p:nvPr/>
        </p:nvSpPr>
        <p:spPr bwMode="auto">
          <a:xfrm>
            <a:off x="8229600" y="30480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w</a:t>
            </a:r>
          </a:p>
        </p:txBody>
      </p:sp>
      <p:cxnSp>
        <p:nvCxnSpPr>
          <p:cNvPr id="12325" name="Straight Connector 161"/>
          <p:cNvCxnSpPr>
            <a:cxnSpLocks noChangeShapeType="1"/>
          </p:cNvCxnSpPr>
          <p:nvPr/>
        </p:nvCxnSpPr>
        <p:spPr bwMode="auto">
          <a:xfrm flipV="1">
            <a:off x="7315200" y="2895600"/>
            <a:ext cx="1447800" cy="609600"/>
          </a:xfrm>
          <a:prstGeom prst="line">
            <a:avLst/>
          </a:prstGeom>
          <a:noFill/>
          <a:ln w="254000" cap="rnd" algn="ctr">
            <a:solidFill>
              <a:srgbClr val="FF1A1A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26" name="Straight Connector 168"/>
          <p:cNvCxnSpPr>
            <a:cxnSpLocks noChangeShapeType="1"/>
          </p:cNvCxnSpPr>
          <p:nvPr/>
        </p:nvCxnSpPr>
        <p:spPr bwMode="auto">
          <a:xfrm flipH="1" flipV="1">
            <a:off x="7315200" y="2895600"/>
            <a:ext cx="1447800" cy="609600"/>
          </a:xfrm>
          <a:prstGeom prst="line">
            <a:avLst/>
          </a:prstGeom>
          <a:noFill/>
          <a:ln w="254000" cap="rnd" algn="ctr">
            <a:solidFill>
              <a:srgbClr val="FF1A1A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27" name="Oval 170"/>
          <p:cNvSpPr>
            <a:spLocks noChangeArrowheads="1"/>
          </p:cNvSpPr>
          <p:nvPr/>
        </p:nvSpPr>
        <p:spPr bwMode="auto">
          <a:xfrm>
            <a:off x="230188" y="2895600"/>
            <a:ext cx="457200" cy="457200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400">
              <a:latin typeface="Comic Sans MS" pitchFamily="66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0" y="3276600"/>
            <a:ext cx="8397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j-lt"/>
              </a:rPr>
              <a:t>cover</a:t>
            </a:r>
          </a:p>
        </p:txBody>
      </p:sp>
      <p:grpSp>
        <p:nvGrpSpPr>
          <p:cNvPr id="12329" name="Group 174"/>
          <p:cNvGrpSpPr>
            <a:grpSpLocks/>
          </p:cNvGrpSpPr>
          <p:nvPr/>
        </p:nvGrpSpPr>
        <p:grpSpPr bwMode="auto">
          <a:xfrm>
            <a:off x="6629400" y="4433888"/>
            <a:ext cx="2413000" cy="2500312"/>
            <a:chOff x="6629400" y="4433887"/>
            <a:chExt cx="2413000" cy="2500313"/>
          </a:xfrm>
        </p:grpSpPr>
        <p:sp>
          <p:nvSpPr>
            <p:cNvPr id="12338" name="Line 46"/>
            <p:cNvSpPr>
              <a:spLocks noChangeShapeType="1"/>
            </p:cNvSpPr>
            <p:nvPr/>
          </p:nvSpPr>
          <p:spPr bwMode="auto">
            <a:xfrm flipV="1">
              <a:off x="8382000" y="4586287"/>
              <a:ext cx="0" cy="16002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9" name="Line 45"/>
            <p:cNvSpPr>
              <a:spLocks noChangeShapeType="1"/>
            </p:cNvSpPr>
            <p:nvPr/>
          </p:nvSpPr>
          <p:spPr bwMode="auto">
            <a:xfrm flipV="1">
              <a:off x="7848600" y="4586287"/>
              <a:ext cx="0" cy="16002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0" name="Line 44"/>
            <p:cNvSpPr>
              <a:spLocks noChangeShapeType="1"/>
            </p:cNvSpPr>
            <p:nvPr/>
          </p:nvSpPr>
          <p:spPr bwMode="auto">
            <a:xfrm flipV="1">
              <a:off x="7315200" y="4586287"/>
              <a:ext cx="0" cy="16002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1" name="Line 43"/>
            <p:cNvSpPr>
              <a:spLocks noChangeShapeType="1"/>
            </p:cNvSpPr>
            <p:nvPr/>
          </p:nvSpPr>
          <p:spPr bwMode="auto">
            <a:xfrm flipV="1">
              <a:off x="6781800" y="4586287"/>
              <a:ext cx="0" cy="16002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2" name="Line 42"/>
            <p:cNvSpPr>
              <a:spLocks noChangeShapeType="1"/>
            </p:cNvSpPr>
            <p:nvPr/>
          </p:nvSpPr>
          <p:spPr bwMode="auto">
            <a:xfrm>
              <a:off x="6781800" y="6186487"/>
              <a:ext cx="1600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3" name="Line 41"/>
            <p:cNvSpPr>
              <a:spLocks noChangeShapeType="1"/>
            </p:cNvSpPr>
            <p:nvPr/>
          </p:nvSpPr>
          <p:spPr bwMode="auto">
            <a:xfrm>
              <a:off x="6781800" y="5653087"/>
              <a:ext cx="1600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4" name="Line 40"/>
            <p:cNvSpPr>
              <a:spLocks noChangeShapeType="1"/>
            </p:cNvSpPr>
            <p:nvPr/>
          </p:nvSpPr>
          <p:spPr bwMode="auto">
            <a:xfrm>
              <a:off x="6781800" y="5119687"/>
              <a:ext cx="1600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5" name="Line 39"/>
            <p:cNvSpPr>
              <a:spLocks noChangeShapeType="1"/>
            </p:cNvSpPr>
            <p:nvPr/>
          </p:nvSpPr>
          <p:spPr bwMode="auto">
            <a:xfrm>
              <a:off x="6781800" y="4586287"/>
              <a:ext cx="1600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6" name="Line 19"/>
            <p:cNvSpPr>
              <a:spLocks noChangeShapeType="1"/>
            </p:cNvSpPr>
            <p:nvPr/>
          </p:nvSpPr>
          <p:spPr bwMode="auto">
            <a:xfrm>
              <a:off x="6781800" y="6491287"/>
              <a:ext cx="160020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Text Box 20"/>
            <p:cNvSpPr txBox="1">
              <a:spLocks noChangeArrowheads="1"/>
            </p:cNvSpPr>
            <p:nvPr/>
          </p:nvSpPr>
          <p:spPr bwMode="auto">
            <a:xfrm>
              <a:off x="8686800" y="5133974"/>
              <a:ext cx="3556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chemeClr val="tx2"/>
                  </a:solidFill>
                  <a:latin typeface="+mj-lt"/>
                </a:rPr>
                <a:t>r</a:t>
              </a:r>
            </a:p>
          </p:txBody>
        </p:sp>
        <p:sp>
          <p:nvSpPr>
            <p:cNvPr id="12348" name="Oval 23"/>
            <p:cNvSpPr>
              <a:spLocks noChangeArrowheads="1"/>
            </p:cNvSpPr>
            <p:nvPr/>
          </p:nvSpPr>
          <p:spPr bwMode="auto">
            <a:xfrm>
              <a:off x="6629400" y="44338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2349" name="Oval 24"/>
            <p:cNvSpPr>
              <a:spLocks noChangeArrowheads="1"/>
            </p:cNvSpPr>
            <p:nvPr/>
          </p:nvSpPr>
          <p:spPr bwMode="auto">
            <a:xfrm>
              <a:off x="7162800" y="44338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2350" name="Oval 25"/>
            <p:cNvSpPr>
              <a:spLocks noChangeArrowheads="1"/>
            </p:cNvSpPr>
            <p:nvPr/>
          </p:nvSpPr>
          <p:spPr bwMode="auto">
            <a:xfrm>
              <a:off x="7696200" y="44338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2351" name="Oval 26"/>
            <p:cNvSpPr>
              <a:spLocks noChangeArrowheads="1"/>
            </p:cNvSpPr>
            <p:nvPr/>
          </p:nvSpPr>
          <p:spPr bwMode="auto">
            <a:xfrm>
              <a:off x="8229600" y="44338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2352" name="Oval 27"/>
            <p:cNvSpPr>
              <a:spLocks noChangeArrowheads="1"/>
            </p:cNvSpPr>
            <p:nvPr/>
          </p:nvSpPr>
          <p:spPr bwMode="auto">
            <a:xfrm>
              <a:off x="6629400" y="49672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2353" name="Oval 28"/>
            <p:cNvSpPr>
              <a:spLocks noChangeArrowheads="1"/>
            </p:cNvSpPr>
            <p:nvPr/>
          </p:nvSpPr>
          <p:spPr bwMode="auto">
            <a:xfrm>
              <a:off x="7162800" y="49672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2354" name="Oval 29"/>
            <p:cNvSpPr>
              <a:spLocks noChangeArrowheads="1"/>
            </p:cNvSpPr>
            <p:nvPr/>
          </p:nvSpPr>
          <p:spPr bwMode="auto">
            <a:xfrm>
              <a:off x="7696200" y="49672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2355" name="Oval 30"/>
            <p:cNvSpPr>
              <a:spLocks noChangeArrowheads="1"/>
            </p:cNvSpPr>
            <p:nvPr/>
          </p:nvSpPr>
          <p:spPr bwMode="auto">
            <a:xfrm>
              <a:off x="8229600" y="49672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2356" name="Oval 31"/>
            <p:cNvSpPr>
              <a:spLocks noChangeArrowheads="1"/>
            </p:cNvSpPr>
            <p:nvPr/>
          </p:nvSpPr>
          <p:spPr bwMode="auto">
            <a:xfrm>
              <a:off x="6629400" y="55006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2357" name="Oval 32"/>
            <p:cNvSpPr>
              <a:spLocks noChangeArrowheads="1"/>
            </p:cNvSpPr>
            <p:nvPr/>
          </p:nvSpPr>
          <p:spPr bwMode="auto">
            <a:xfrm>
              <a:off x="7162800" y="55006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2358" name="Oval 33"/>
            <p:cNvSpPr>
              <a:spLocks noChangeArrowheads="1"/>
            </p:cNvSpPr>
            <p:nvPr/>
          </p:nvSpPr>
          <p:spPr bwMode="auto">
            <a:xfrm>
              <a:off x="7696200" y="55006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2359" name="Oval 34"/>
            <p:cNvSpPr>
              <a:spLocks noChangeArrowheads="1"/>
            </p:cNvSpPr>
            <p:nvPr/>
          </p:nvSpPr>
          <p:spPr bwMode="auto">
            <a:xfrm>
              <a:off x="8229600" y="55006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2360" name="Oval 35"/>
            <p:cNvSpPr>
              <a:spLocks noChangeArrowheads="1"/>
            </p:cNvSpPr>
            <p:nvPr/>
          </p:nvSpPr>
          <p:spPr bwMode="auto">
            <a:xfrm>
              <a:off x="6629400" y="60340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2361" name="Oval 36"/>
            <p:cNvSpPr>
              <a:spLocks noChangeArrowheads="1"/>
            </p:cNvSpPr>
            <p:nvPr/>
          </p:nvSpPr>
          <p:spPr bwMode="auto">
            <a:xfrm>
              <a:off x="7162800" y="60340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2362" name="Oval 37"/>
            <p:cNvSpPr>
              <a:spLocks noChangeArrowheads="1"/>
            </p:cNvSpPr>
            <p:nvPr/>
          </p:nvSpPr>
          <p:spPr bwMode="auto">
            <a:xfrm>
              <a:off x="7696200" y="60340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2363" name="Oval 38"/>
            <p:cNvSpPr>
              <a:spLocks noChangeArrowheads="1"/>
            </p:cNvSpPr>
            <p:nvPr/>
          </p:nvSpPr>
          <p:spPr bwMode="auto">
            <a:xfrm>
              <a:off x="8229600" y="60340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57" name="Text Box 47"/>
            <p:cNvSpPr txBox="1">
              <a:spLocks noChangeArrowheads="1"/>
            </p:cNvSpPr>
            <p:nvPr/>
          </p:nvSpPr>
          <p:spPr bwMode="auto">
            <a:xfrm>
              <a:off x="7391400" y="6415088"/>
              <a:ext cx="35560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chemeClr val="tx2"/>
                  </a:solidFill>
                  <a:latin typeface="+mj-lt"/>
                </a:rPr>
                <a:t>r</a:t>
              </a:r>
            </a:p>
          </p:txBody>
        </p:sp>
        <p:sp>
          <p:nvSpPr>
            <p:cNvPr id="12365" name="Line 49"/>
            <p:cNvSpPr>
              <a:spLocks noChangeShapeType="1"/>
            </p:cNvSpPr>
            <p:nvPr/>
          </p:nvSpPr>
          <p:spPr bwMode="auto">
            <a:xfrm>
              <a:off x="8686800" y="4586287"/>
              <a:ext cx="0" cy="160020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2330" name="Straight Connector 159"/>
          <p:cNvCxnSpPr>
            <a:cxnSpLocks noChangeShapeType="1"/>
            <a:stCxn id="12348" idx="6"/>
            <a:endCxn id="12349" idx="2"/>
          </p:cNvCxnSpPr>
          <p:nvPr/>
        </p:nvCxnSpPr>
        <p:spPr bwMode="auto">
          <a:xfrm>
            <a:off x="6934200" y="4586288"/>
            <a:ext cx="228600" cy="1587"/>
          </a:xfrm>
          <a:prstGeom prst="line">
            <a:avLst/>
          </a:prstGeom>
          <a:noFill/>
          <a:ln w="190500" cap="rnd" algn="ctr">
            <a:solidFill>
              <a:srgbClr val="00B0F0">
                <a:alpha val="74901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31" name="Straight Connector 163"/>
          <p:cNvCxnSpPr>
            <a:cxnSpLocks noChangeShapeType="1"/>
            <a:stCxn id="12350" idx="6"/>
            <a:endCxn id="12351" idx="2"/>
          </p:cNvCxnSpPr>
          <p:nvPr/>
        </p:nvCxnSpPr>
        <p:spPr bwMode="auto">
          <a:xfrm>
            <a:off x="8001000" y="4586288"/>
            <a:ext cx="228600" cy="1587"/>
          </a:xfrm>
          <a:prstGeom prst="line">
            <a:avLst/>
          </a:prstGeom>
          <a:noFill/>
          <a:ln w="190500" cap="rnd" algn="ctr">
            <a:solidFill>
              <a:srgbClr val="00B0F0">
                <a:alpha val="74901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32" name="Straight Connector 167"/>
          <p:cNvCxnSpPr>
            <a:cxnSpLocks noChangeShapeType="1"/>
            <a:stCxn id="12352" idx="6"/>
            <a:endCxn id="12353" idx="2"/>
          </p:cNvCxnSpPr>
          <p:nvPr/>
        </p:nvCxnSpPr>
        <p:spPr bwMode="auto">
          <a:xfrm>
            <a:off x="6934200" y="5119688"/>
            <a:ext cx="228600" cy="1587"/>
          </a:xfrm>
          <a:prstGeom prst="line">
            <a:avLst/>
          </a:prstGeom>
          <a:noFill/>
          <a:ln w="190500" cap="rnd" algn="ctr">
            <a:solidFill>
              <a:srgbClr val="00B0F0">
                <a:alpha val="74901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33" name="Straight Connector 169"/>
          <p:cNvCxnSpPr>
            <a:cxnSpLocks noChangeShapeType="1"/>
            <a:stCxn id="12354" idx="6"/>
            <a:endCxn id="12355" idx="2"/>
          </p:cNvCxnSpPr>
          <p:nvPr/>
        </p:nvCxnSpPr>
        <p:spPr bwMode="auto">
          <a:xfrm>
            <a:off x="8001000" y="5119688"/>
            <a:ext cx="228600" cy="1587"/>
          </a:xfrm>
          <a:prstGeom prst="line">
            <a:avLst/>
          </a:prstGeom>
          <a:noFill/>
          <a:ln w="190500" cap="rnd" algn="ctr">
            <a:solidFill>
              <a:srgbClr val="00B0F0">
                <a:alpha val="74901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34" name="Straight Connector 172"/>
          <p:cNvCxnSpPr>
            <a:cxnSpLocks noChangeShapeType="1"/>
            <a:stCxn id="12356" idx="6"/>
            <a:endCxn id="12357" idx="2"/>
          </p:cNvCxnSpPr>
          <p:nvPr/>
        </p:nvCxnSpPr>
        <p:spPr bwMode="auto">
          <a:xfrm>
            <a:off x="6934200" y="5653088"/>
            <a:ext cx="228600" cy="1587"/>
          </a:xfrm>
          <a:prstGeom prst="line">
            <a:avLst/>
          </a:prstGeom>
          <a:noFill/>
          <a:ln w="190500" cap="rnd" algn="ctr">
            <a:solidFill>
              <a:srgbClr val="00B0F0">
                <a:alpha val="74901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35" name="Straight Connector 173"/>
          <p:cNvCxnSpPr>
            <a:cxnSpLocks noChangeShapeType="1"/>
            <a:stCxn id="12358" idx="6"/>
            <a:endCxn id="12359" idx="2"/>
          </p:cNvCxnSpPr>
          <p:nvPr/>
        </p:nvCxnSpPr>
        <p:spPr bwMode="auto">
          <a:xfrm>
            <a:off x="8001000" y="5653088"/>
            <a:ext cx="228600" cy="1587"/>
          </a:xfrm>
          <a:prstGeom prst="line">
            <a:avLst/>
          </a:prstGeom>
          <a:noFill/>
          <a:ln w="190500" cap="rnd" algn="ctr">
            <a:solidFill>
              <a:srgbClr val="00B0F0">
                <a:alpha val="74901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36" name="Straight Connector 174"/>
          <p:cNvCxnSpPr>
            <a:cxnSpLocks noChangeShapeType="1"/>
            <a:stCxn id="12360" idx="6"/>
            <a:endCxn id="12361" idx="2"/>
          </p:cNvCxnSpPr>
          <p:nvPr/>
        </p:nvCxnSpPr>
        <p:spPr bwMode="auto">
          <a:xfrm>
            <a:off x="6934200" y="6186488"/>
            <a:ext cx="228600" cy="1587"/>
          </a:xfrm>
          <a:prstGeom prst="line">
            <a:avLst/>
          </a:prstGeom>
          <a:noFill/>
          <a:ln w="190500" cap="rnd" algn="ctr">
            <a:solidFill>
              <a:srgbClr val="00B0F0">
                <a:alpha val="74901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37" name="Straight Connector 175"/>
          <p:cNvCxnSpPr>
            <a:cxnSpLocks noChangeShapeType="1"/>
            <a:stCxn id="12362" idx="6"/>
            <a:endCxn id="12363" idx="2"/>
          </p:cNvCxnSpPr>
          <p:nvPr/>
        </p:nvCxnSpPr>
        <p:spPr bwMode="auto">
          <a:xfrm>
            <a:off x="8001000" y="6186488"/>
            <a:ext cx="228600" cy="1587"/>
          </a:xfrm>
          <a:prstGeom prst="line">
            <a:avLst/>
          </a:prstGeom>
          <a:noFill/>
          <a:ln w="190500" cap="rnd" algn="ctr">
            <a:solidFill>
              <a:srgbClr val="00B0F0">
                <a:alpha val="74901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24655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AutoShape 3"/>
          <p:cNvSpPr>
            <a:spLocks noChangeArrowheads="1"/>
          </p:cNvSpPr>
          <p:nvPr/>
        </p:nvSpPr>
        <p:spPr bwMode="auto">
          <a:xfrm>
            <a:off x="1295400" y="2667000"/>
            <a:ext cx="1447800" cy="121920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315" name="Line 9"/>
          <p:cNvSpPr>
            <a:spLocks noChangeShapeType="1"/>
          </p:cNvSpPr>
          <p:nvPr/>
        </p:nvSpPr>
        <p:spPr bwMode="auto">
          <a:xfrm>
            <a:off x="1676400" y="3048000"/>
            <a:ext cx="381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6" name="Line 9"/>
          <p:cNvSpPr>
            <a:spLocks noChangeShapeType="1"/>
          </p:cNvSpPr>
          <p:nvPr/>
        </p:nvSpPr>
        <p:spPr bwMode="auto">
          <a:xfrm flipH="1">
            <a:off x="2057400" y="3048000"/>
            <a:ext cx="381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Example 2: Feedback Vertex Set</a:t>
            </a:r>
            <a:endParaRPr lang="en-US" dirty="0"/>
          </a:p>
        </p:txBody>
      </p:sp>
      <p:sp>
        <p:nvSpPr>
          <p:cNvPr id="133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 = minimum number of vertices required to cover every cycle (on some vertex)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z="3600" smtClean="0"/>
          </a:p>
          <a:p>
            <a:pPr eaLnBrk="1" hangingPunct="1"/>
            <a:r>
              <a:rPr lang="en-US" b="1" smtClean="0"/>
              <a:t>Closed under minors: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46675" y="4456113"/>
            <a:ext cx="3311525" cy="954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  <a:sym typeface="Symbol"/>
              </a:rPr>
              <a:t> </a:t>
            </a:r>
            <a:r>
              <a:rPr lang="en-US" sz="2800" dirty="0">
                <a:latin typeface="+mj-lt"/>
              </a:rPr>
              <a:t>still a cover</a:t>
            </a:r>
          </a:p>
          <a:p>
            <a:pPr>
              <a:defRPr/>
            </a:pPr>
            <a:r>
              <a:rPr lang="en-US" sz="2800" dirty="0">
                <a:latin typeface="+mj-lt"/>
              </a:rPr>
              <a:t>(only break cycles)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33975" y="5599113"/>
            <a:ext cx="3095625" cy="954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  <a:sym typeface="Symbol"/>
              </a:rPr>
              <a:t> </a:t>
            </a:r>
            <a:r>
              <a:rPr lang="en-US" sz="2800" dirty="0">
                <a:latin typeface="+mj-lt"/>
              </a:rPr>
              <a:t>still a cover,</a:t>
            </a:r>
            <a:br>
              <a:rPr lang="en-US" sz="2800" dirty="0">
                <a:latin typeface="+mj-lt"/>
              </a:rPr>
            </a:br>
            <a:r>
              <a:rPr lang="en-US" sz="2800" dirty="0">
                <a:latin typeface="+mj-lt"/>
              </a:rPr>
              <a:t>possibly 1 smaller</a:t>
            </a:r>
          </a:p>
        </p:txBody>
      </p:sp>
      <p:grpSp>
        <p:nvGrpSpPr>
          <p:cNvPr id="13321" name="Group 5"/>
          <p:cNvGrpSpPr>
            <a:grpSpLocks/>
          </p:cNvGrpSpPr>
          <p:nvPr/>
        </p:nvGrpSpPr>
        <p:grpSpPr bwMode="auto">
          <a:xfrm>
            <a:off x="1447800" y="5105400"/>
            <a:ext cx="1676400" cy="914400"/>
            <a:chOff x="6248400" y="2209800"/>
            <a:chExt cx="1676400" cy="914400"/>
          </a:xfrm>
        </p:grpSpPr>
        <p:sp>
          <p:nvSpPr>
            <p:cNvPr id="7" name="AutoShape 3"/>
            <p:cNvSpPr>
              <a:spLocks noChangeArrowheads="1"/>
            </p:cNvSpPr>
            <p:nvPr/>
          </p:nvSpPr>
          <p:spPr bwMode="auto">
            <a:xfrm>
              <a:off x="6248400" y="2209800"/>
              <a:ext cx="1676400" cy="91440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3379" name="Group 4"/>
            <p:cNvGrpSpPr>
              <a:grpSpLocks/>
            </p:cNvGrpSpPr>
            <p:nvPr/>
          </p:nvGrpSpPr>
          <p:grpSpPr bwMode="auto">
            <a:xfrm flipH="1">
              <a:off x="7467600" y="2362200"/>
              <a:ext cx="304800" cy="609600"/>
              <a:chOff x="2880" y="2112"/>
              <a:chExt cx="192" cy="384"/>
            </a:xfrm>
          </p:grpSpPr>
          <p:sp>
            <p:nvSpPr>
              <p:cNvPr id="13385" name="Line 5"/>
              <p:cNvSpPr>
                <a:spLocks noChangeShapeType="1"/>
              </p:cNvSpPr>
              <p:nvPr/>
            </p:nvSpPr>
            <p:spPr bwMode="auto">
              <a:xfrm flipH="1" flipV="1">
                <a:off x="2880" y="2112"/>
                <a:ext cx="192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6" name="Line 6"/>
              <p:cNvSpPr>
                <a:spLocks noChangeShapeType="1"/>
              </p:cNvSpPr>
              <p:nvPr/>
            </p:nvSpPr>
            <p:spPr bwMode="auto">
              <a:xfrm flipH="1">
                <a:off x="2880" y="2304"/>
                <a:ext cx="192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80" name="Line 7"/>
            <p:cNvSpPr>
              <a:spLocks noChangeShapeType="1"/>
            </p:cNvSpPr>
            <p:nvPr/>
          </p:nvSpPr>
          <p:spPr bwMode="auto">
            <a:xfrm flipH="1" flipV="1">
              <a:off x="6400800" y="2362200"/>
              <a:ext cx="3048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1" name="Line 8"/>
            <p:cNvSpPr>
              <a:spLocks noChangeShapeType="1"/>
            </p:cNvSpPr>
            <p:nvPr/>
          </p:nvSpPr>
          <p:spPr bwMode="auto">
            <a:xfrm flipH="1">
              <a:off x="6400800" y="2667000"/>
              <a:ext cx="3048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2" name="Line 9"/>
            <p:cNvSpPr>
              <a:spLocks noChangeShapeType="1"/>
            </p:cNvSpPr>
            <p:nvPr/>
          </p:nvSpPr>
          <p:spPr bwMode="auto">
            <a:xfrm>
              <a:off x="6705600" y="2667000"/>
              <a:ext cx="762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6553200" y="2514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+mj-lt"/>
                </a:rPr>
                <a:t>v</a:t>
              </a:r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7315200" y="2514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+mj-lt"/>
                </a:rPr>
                <a:t>w</a:t>
              </a:r>
            </a:p>
          </p:txBody>
        </p:sp>
      </p:grpSp>
      <p:grpSp>
        <p:nvGrpSpPr>
          <p:cNvPr id="13322" name="Group 15"/>
          <p:cNvGrpSpPr>
            <a:grpSpLocks/>
          </p:cNvGrpSpPr>
          <p:nvPr/>
        </p:nvGrpSpPr>
        <p:grpSpPr bwMode="auto">
          <a:xfrm>
            <a:off x="3276600" y="4495800"/>
            <a:ext cx="1676400" cy="990600"/>
            <a:chOff x="5257800" y="3352800"/>
            <a:chExt cx="1676400" cy="990600"/>
          </a:xfrm>
        </p:grpSpPr>
        <p:sp>
          <p:nvSpPr>
            <p:cNvPr id="17" name="AutoShape 2"/>
            <p:cNvSpPr>
              <a:spLocks noChangeArrowheads="1"/>
            </p:cNvSpPr>
            <p:nvPr/>
          </p:nvSpPr>
          <p:spPr bwMode="auto">
            <a:xfrm>
              <a:off x="5257800" y="3352800"/>
              <a:ext cx="1676400" cy="91440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b" anchorCtr="1"/>
            <a:lstStyle/>
            <a:p>
              <a:pPr algn="ctr">
                <a:defRPr/>
              </a:pPr>
              <a:endParaRPr lang="en-US" sz="1600" dirty="0">
                <a:latin typeface="+mj-lt"/>
              </a:endParaRPr>
            </a:p>
          </p:txBody>
        </p:sp>
        <p:grpSp>
          <p:nvGrpSpPr>
            <p:cNvPr id="13370" name="Group 14"/>
            <p:cNvGrpSpPr>
              <a:grpSpLocks/>
            </p:cNvGrpSpPr>
            <p:nvPr/>
          </p:nvGrpSpPr>
          <p:grpSpPr bwMode="auto">
            <a:xfrm flipH="1">
              <a:off x="6477000" y="3505200"/>
              <a:ext cx="304800" cy="609600"/>
              <a:chOff x="2880" y="2112"/>
              <a:chExt cx="192" cy="384"/>
            </a:xfrm>
          </p:grpSpPr>
          <p:sp>
            <p:nvSpPr>
              <p:cNvPr id="13376" name="Line 15"/>
              <p:cNvSpPr>
                <a:spLocks noChangeShapeType="1"/>
              </p:cNvSpPr>
              <p:nvPr/>
            </p:nvSpPr>
            <p:spPr bwMode="auto">
              <a:xfrm flipH="1" flipV="1">
                <a:off x="2880" y="2112"/>
                <a:ext cx="192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7" name="Line 16"/>
              <p:cNvSpPr>
                <a:spLocks noChangeShapeType="1"/>
              </p:cNvSpPr>
              <p:nvPr/>
            </p:nvSpPr>
            <p:spPr bwMode="auto">
              <a:xfrm flipH="1">
                <a:off x="2880" y="2304"/>
                <a:ext cx="192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71" name="Line 17"/>
            <p:cNvSpPr>
              <a:spLocks noChangeShapeType="1"/>
            </p:cNvSpPr>
            <p:nvPr/>
          </p:nvSpPr>
          <p:spPr bwMode="auto">
            <a:xfrm flipH="1" flipV="1">
              <a:off x="5410200" y="3505200"/>
              <a:ext cx="3048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2" name="Line 18"/>
            <p:cNvSpPr>
              <a:spLocks noChangeShapeType="1"/>
            </p:cNvSpPr>
            <p:nvPr/>
          </p:nvSpPr>
          <p:spPr bwMode="auto">
            <a:xfrm flipH="1">
              <a:off x="5410200" y="3771900"/>
              <a:ext cx="3048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5562600" y="3657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+mj-lt"/>
                </a:rPr>
                <a:t>v</a:t>
              </a:r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6324600" y="3657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+mj-lt"/>
                </a:rPr>
                <a:t>w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638800" y="3943350"/>
              <a:ext cx="949325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+mj-lt"/>
                </a:rPr>
                <a:t>delete</a:t>
              </a:r>
            </a:p>
          </p:txBody>
        </p:sp>
      </p:grpSp>
      <p:grpSp>
        <p:nvGrpSpPr>
          <p:cNvPr id="13323" name="Group 25"/>
          <p:cNvGrpSpPr>
            <a:grpSpLocks/>
          </p:cNvGrpSpPr>
          <p:nvPr/>
        </p:nvGrpSpPr>
        <p:grpSpPr bwMode="auto">
          <a:xfrm>
            <a:off x="3276600" y="5638800"/>
            <a:ext cx="1676400" cy="990600"/>
            <a:chOff x="7239000" y="3352800"/>
            <a:chExt cx="1676400" cy="990600"/>
          </a:xfrm>
        </p:grpSpPr>
        <p:sp>
          <p:nvSpPr>
            <p:cNvPr id="27" name="AutoShape 21"/>
            <p:cNvSpPr>
              <a:spLocks noChangeArrowheads="1"/>
            </p:cNvSpPr>
            <p:nvPr/>
          </p:nvSpPr>
          <p:spPr bwMode="auto">
            <a:xfrm>
              <a:off x="7239000" y="3352800"/>
              <a:ext cx="1676400" cy="91440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b" anchorCtr="1"/>
            <a:lstStyle/>
            <a:p>
              <a:pPr algn="ctr">
                <a:defRPr/>
              </a:pPr>
              <a:endParaRPr lang="en-US" sz="1600" dirty="0">
                <a:latin typeface="+mj-lt"/>
              </a:endParaRPr>
            </a:p>
          </p:txBody>
        </p:sp>
        <p:sp>
          <p:nvSpPr>
            <p:cNvPr id="13362" name="Line 22"/>
            <p:cNvSpPr>
              <a:spLocks noChangeShapeType="1"/>
            </p:cNvSpPr>
            <p:nvPr/>
          </p:nvSpPr>
          <p:spPr bwMode="auto">
            <a:xfrm flipV="1">
              <a:off x="8077200" y="3467100"/>
              <a:ext cx="6858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3" name="Line 23"/>
            <p:cNvSpPr>
              <a:spLocks noChangeShapeType="1"/>
            </p:cNvSpPr>
            <p:nvPr/>
          </p:nvSpPr>
          <p:spPr bwMode="auto">
            <a:xfrm>
              <a:off x="8077200" y="3810000"/>
              <a:ext cx="6858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4" name="Line 24"/>
            <p:cNvSpPr>
              <a:spLocks noChangeShapeType="1"/>
            </p:cNvSpPr>
            <p:nvPr/>
          </p:nvSpPr>
          <p:spPr bwMode="auto">
            <a:xfrm flipH="1" flipV="1">
              <a:off x="7391400" y="3467100"/>
              <a:ext cx="6096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5" name="Line 25"/>
            <p:cNvSpPr>
              <a:spLocks noChangeShapeType="1"/>
            </p:cNvSpPr>
            <p:nvPr/>
          </p:nvSpPr>
          <p:spPr bwMode="auto">
            <a:xfrm flipH="1">
              <a:off x="7391400" y="3810000"/>
              <a:ext cx="6096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Oval 26"/>
            <p:cNvSpPr>
              <a:spLocks noChangeArrowheads="1"/>
            </p:cNvSpPr>
            <p:nvPr/>
          </p:nvSpPr>
          <p:spPr bwMode="auto">
            <a:xfrm>
              <a:off x="7848600" y="36195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+mj-lt"/>
                </a:rPr>
                <a:t>v</a:t>
              </a:r>
            </a:p>
          </p:txBody>
        </p:sp>
        <p:sp>
          <p:nvSpPr>
            <p:cNvPr id="33" name="Oval 27"/>
            <p:cNvSpPr>
              <a:spLocks noChangeArrowheads="1"/>
            </p:cNvSpPr>
            <p:nvPr/>
          </p:nvSpPr>
          <p:spPr bwMode="auto">
            <a:xfrm>
              <a:off x="7924800" y="36195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+mj-lt"/>
                </a:rPr>
                <a:t>w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467600" y="3943350"/>
              <a:ext cx="1212850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+mj-lt"/>
                </a:rPr>
                <a:t>contract</a:t>
              </a:r>
            </a:p>
          </p:txBody>
        </p:sp>
      </p:grpSp>
      <p:sp>
        <p:nvSpPr>
          <p:cNvPr id="13324" name="Line 28"/>
          <p:cNvSpPr>
            <a:spLocks noChangeShapeType="1"/>
          </p:cNvSpPr>
          <p:nvPr/>
        </p:nvSpPr>
        <p:spPr bwMode="auto">
          <a:xfrm>
            <a:off x="3048000" y="5715000"/>
            <a:ext cx="381000" cy="3810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28"/>
          <p:cNvSpPr>
            <a:spLocks noChangeShapeType="1"/>
          </p:cNvSpPr>
          <p:nvPr/>
        </p:nvSpPr>
        <p:spPr bwMode="auto">
          <a:xfrm flipV="1">
            <a:off x="3048000" y="4953000"/>
            <a:ext cx="381000" cy="3810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Line 9"/>
          <p:cNvSpPr>
            <a:spLocks noChangeShapeType="1"/>
          </p:cNvSpPr>
          <p:nvPr/>
        </p:nvSpPr>
        <p:spPr bwMode="auto">
          <a:xfrm>
            <a:off x="1676400" y="30480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Oval 44"/>
          <p:cNvSpPr>
            <a:spLocks noChangeArrowheads="1"/>
          </p:cNvSpPr>
          <p:nvPr/>
        </p:nvSpPr>
        <p:spPr bwMode="auto">
          <a:xfrm>
            <a:off x="1447800" y="2819400"/>
            <a:ext cx="457200" cy="457200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400">
              <a:latin typeface="Comic Sans MS" pitchFamily="66" charset="0"/>
            </a:endParaRPr>
          </a:p>
        </p:txBody>
      </p:sp>
      <p:sp>
        <p:nvSpPr>
          <p:cNvPr id="46" name="Oval 12"/>
          <p:cNvSpPr>
            <a:spLocks noChangeArrowheads="1"/>
          </p:cNvSpPr>
          <p:nvPr/>
        </p:nvSpPr>
        <p:spPr bwMode="auto">
          <a:xfrm>
            <a:off x="1524000" y="28956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v</a:t>
            </a:r>
          </a:p>
        </p:txBody>
      </p:sp>
      <p:sp>
        <p:nvSpPr>
          <p:cNvPr id="47" name="Oval 13"/>
          <p:cNvSpPr>
            <a:spLocks noChangeArrowheads="1"/>
          </p:cNvSpPr>
          <p:nvPr/>
        </p:nvSpPr>
        <p:spPr bwMode="auto">
          <a:xfrm>
            <a:off x="2286000" y="28956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w</a:t>
            </a:r>
          </a:p>
        </p:txBody>
      </p:sp>
      <p:sp>
        <p:nvSpPr>
          <p:cNvPr id="13330" name="Oval 47"/>
          <p:cNvSpPr>
            <a:spLocks noChangeArrowheads="1"/>
          </p:cNvSpPr>
          <p:nvPr/>
        </p:nvSpPr>
        <p:spPr bwMode="auto">
          <a:xfrm>
            <a:off x="230188" y="2895600"/>
            <a:ext cx="457200" cy="457200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400">
              <a:latin typeface="Comic Sans MS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0" y="3276600"/>
            <a:ext cx="8397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j-lt"/>
              </a:rPr>
              <a:t>cover</a:t>
            </a:r>
          </a:p>
        </p:txBody>
      </p:sp>
      <p:sp>
        <p:nvSpPr>
          <p:cNvPr id="52" name="Oval 13"/>
          <p:cNvSpPr>
            <a:spLocks noChangeArrowheads="1"/>
          </p:cNvSpPr>
          <p:nvPr/>
        </p:nvSpPr>
        <p:spPr bwMode="auto">
          <a:xfrm>
            <a:off x="1905000" y="34290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u</a:t>
            </a:r>
          </a:p>
        </p:txBody>
      </p:sp>
      <p:sp>
        <p:nvSpPr>
          <p:cNvPr id="54" name="AutoShape 3"/>
          <p:cNvSpPr>
            <a:spLocks noChangeArrowheads="1"/>
          </p:cNvSpPr>
          <p:nvPr/>
        </p:nvSpPr>
        <p:spPr bwMode="auto">
          <a:xfrm>
            <a:off x="3048000" y="2667000"/>
            <a:ext cx="1524000" cy="121920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334" name="Line 9"/>
          <p:cNvSpPr>
            <a:spLocks noChangeShapeType="1"/>
          </p:cNvSpPr>
          <p:nvPr/>
        </p:nvSpPr>
        <p:spPr bwMode="auto">
          <a:xfrm>
            <a:off x="3429000" y="3048000"/>
            <a:ext cx="381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Line 9"/>
          <p:cNvSpPr>
            <a:spLocks noChangeShapeType="1"/>
          </p:cNvSpPr>
          <p:nvPr/>
        </p:nvSpPr>
        <p:spPr bwMode="auto">
          <a:xfrm flipH="1">
            <a:off x="3810000" y="3048000"/>
            <a:ext cx="381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6" name="Line 9"/>
          <p:cNvSpPr>
            <a:spLocks noChangeShapeType="1"/>
          </p:cNvSpPr>
          <p:nvPr/>
        </p:nvSpPr>
        <p:spPr bwMode="auto">
          <a:xfrm>
            <a:off x="3429000" y="30480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Oval 61"/>
          <p:cNvSpPr>
            <a:spLocks noChangeArrowheads="1"/>
          </p:cNvSpPr>
          <p:nvPr/>
        </p:nvSpPr>
        <p:spPr bwMode="auto">
          <a:xfrm>
            <a:off x="3962400" y="2819400"/>
            <a:ext cx="457200" cy="457200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400">
              <a:latin typeface="Comic Sans MS" pitchFamily="66" charset="0"/>
            </a:endParaRPr>
          </a:p>
        </p:txBody>
      </p:sp>
      <p:sp>
        <p:nvSpPr>
          <p:cNvPr id="13338" name="Oval 57"/>
          <p:cNvSpPr>
            <a:spLocks noChangeArrowheads="1"/>
          </p:cNvSpPr>
          <p:nvPr/>
        </p:nvSpPr>
        <p:spPr bwMode="auto">
          <a:xfrm>
            <a:off x="3200400" y="2819400"/>
            <a:ext cx="457200" cy="457200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400">
              <a:latin typeface="Comic Sans MS" pitchFamily="66" charset="0"/>
            </a:endParaRPr>
          </a:p>
        </p:txBody>
      </p:sp>
      <p:sp>
        <p:nvSpPr>
          <p:cNvPr id="59" name="Oval 12"/>
          <p:cNvSpPr>
            <a:spLocks noChangeArrowheads="1"/>
          </p:cNvSpPr>
          <p:nvPr/>
        </p:nvSpPr>
        <p:spPr bwMode="auto">
          <a:xfrm>
            <a:off x="3276600" y="28956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v</a:t>
            </a:r>
          </a:p>
        </p:txBody>
      </p:sp>
      <p:sp>
        <p:nvSpPr>
          <p:cNvPr id="60" name="Oval 13"/>
          <p:cNvSpPr>
            <a:spLocks noChangeArrowheads="1"/>
          </p:cNvSpPr>
          <p:nvPr/>
        </p:nvSpPr>
        <p:spPr bwMode="auto">
          <a:xfrm>
            <a:off x="4038600" y="28956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w</a:t>
            </a:r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657600" y="34290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u</a:t>
            </a:r>
          </a:p>
        </p:txBody>
      </p:sp>
      <p:sp>
        <p:nvSpPr>
          <p:cNvPr id="63" name="AutoShape 3"/>
          <p:cNvSpPr>
            <a:spLocks noChangeArrowheads="1"/>
          </p:cNvSpPr>
          <p:nvPr/>
        </p:nvSpPr>
        <p:spPr bwMode="auto">
          <a:xfrm>
            <a:off x="7239000" y="2667000"/>
            <a:ext cx="1371600" cy="121920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343" name="Line 9"/>
          <p:cNvSpPr>
            <a:spLocks noChangeShapeType="1"/>
          </p:cNvSpPr>
          <p:nvPr/>
        </p:nvSpPr>
        <p:spPr bwMode="auto">
          <a:xfrm>
            <a:off x="7543800" y="3048000"/>
            <a:ext cx="381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Line 9"/>
          <p:cNvSpPr>
            <a:spLocks noChangeShapeType="1"/>
          </p:cNvSpPr>
          <p:nvPr/>
        </p:nvSpPr>
        <p:spPr bwMode="auto">
          <a:xfrm flipH="1">
            <a:off x="7924800" y="3048000"/>
            <a:ext cx="381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5" name="Line 9"/>
          <p:cNvSpPr>
            <a:spLocks noChangeShapeType="1"/>
          </p:cNvSpPr>
          <p:nvPr/>
        </p:nvSpPr>
        <p:spPr bwMode="auto">
          <a:xfrm>
            <a:off x="7543800" y="30480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Oval 12"/>
          <p:cNvSpPr>
            <a:spLocks noChangeArrowheads="1"/>
          </p:cNvSpPr>
          <p:nvPr/>
        </p:nvSpPr>
        <p:spPr bwMode="auto">
          <a:xfrm>
            <a:off x="7391400" y="28956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v</a:t>
            </a:r>
          </a:p>
        </p:txBody>
      </p:sp>
      <p:sp>
        <p:nvSpPr>
          <p:cNvPr id="72" name="Oval 13"/>
          <p:cNvSpPr>
            <a:spLocks noChangeArrowheads="1"/>
          </p:cNvSpPr>
          <p:nvPr/>
        </p:nvSpPr>
        <p:spPr bwMode="auto">
          <a:xfrm>
            <a:off x="8153400" y="28956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w</a:t>
            </a:r>
          </a:p>
        </p:txBody>
      </p:sp>
      <p:sp>
        <p:nvSpPr>
          <p:cNvPr id="73" name="Oval 13"/>
          <p:cNvSpPr>
            <a:spLocks noChangeArrowheads="1"/>
          </p:cNvSpPr>
          <p:nvPr/>
        </p:nvSpPr>
        <p:spPr bwMode="auto">
          <a:xfrm>
            <a:off x="7772400" y="34290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u</a:t>
            </a:r>
          </a:p>
        </p:txBody>
      </p:sp>
      <p:cxnSp>
        <p:nvCxnSpPr>
          <p:cNvPr id="13349" name="Straight Connector 63"/>
          <p:cNvCxnSpPr>
            <a:cxnSpLocks noChangeShapeType="1"/>
          </p:cNvCxnSpPr>
          <p:nvPr/>
        </p:nvCxnSpPr>
        <p:spPr bwMode="auto">
          <a:xfrm rot="10800000">
            <a:off x="7391400" y="2819400"/>
            <a:ext cx="1066800" cy="914400"/>
          </a:xfrm>
          <a:prstGeom prst="line">
            <a:avLst/>
          </a:prstGeom>
          <a:noFill/>
          <a:ln w="254000" cap="rnd" algn="ctr">
            <a:solidFill>
              <a:srgbClr val="FF1A1A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50" name="Straight Connector 75"/>
          <p:cNvCxnSpPr>
            <a:cxnSpLocks noChangeShapeType="1"/>
          </p:cNvCxnSpPr>
          <p:nvPr/>
        </p:nvCxnSpPr>
        <p:spPr bwMode="auto">
          <a:xfrm rot="10800000" flipH="1">
            <a:off x="7391400" y="2819400"/>
            <a:ext cx="1066800" cy="914400"/>
          </a:xfrm>
          <a:prstGeom prst="line">
            <a:avLst/>
          </a:prstGeom>
          <a:noFill/>
          <a:ln w="254000" cap="rnd" algn="ctr">
            <a:solidFill>
              <a:srgbClr val="FF1A1A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" name="AutoShape 3"/>
          <p:cNvSpPr>
            <a:spLocks noChangeArrowheads="1"/>
          </p:cNvSpPr>
          <p:nvPr/>
        </p:nvSpPr>
        <p:spPr bwMode="auto">
          <a:xfrm>
            <a:off x="4876800" y="2667000"/>
            <a:ext cx="1524000" cy="121920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352" name="Line 9"/>
          <p:cNvSpPr>
            <a:spLocks noChangeShapeType="1"/>
          </p:cNvSpPr>
          <p:nvPr/>
        </p:nvSpPr>
        <p:spPr bwMode="auto">
          <a:xfrm>
            <a:off x="5257800" y="3048000"/>
            <a:ext cx="381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3" name="Line 9"/>
          <p:cNvSpPr>
            <a:spLocks noChangeShapeType="1"/>
          </p:cNvSpPr>
          <p:nvPr/>
        </p:nvSpPr>
        <p:spPr bwMode="auto">
          <a:xfrm flipH="1">
            <a:off x="5638800" y="3048000"/>
            <a:ext cx="381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4" name="Line 9"/>
          <p:cNvSpPr>
            <a:spLocks noChangeShapeType="1"/>
          </p:cNvSpPr>
          <p:nvPr/>
        </p:nvSpPr>
        <p:spPr bwMode="auto">
          <a:xfrm>
            <a:off x="5257800" y="30480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5" name="Oval 80"/>
          <p:cNvSpPr>
            <a:spLocks noChangeArrowheads="1"/>
          </p:cNvSpPr>
          <p:nvPr/>
        </p:nvSpPr>
        <p:spPr bwMode="auto">
          <a:xfrm>
            <a:off x="5410200" y="3352800"/>
            <a:ext cx="457200" cy="457200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400">
              <a:latin typeface="Comic Sans MS" pitchFamily="66" charset="0"/>
            </a:endParaRPr>
          </a:p>
        </p:txBody>
      </p:sp>
      <p:sp>
        <p:nvSpPr>
          <p:cNvPr id="13356" name="Oval 81"/>
          <p:cNvSpPr>
            <a:spLocks noChangeArrowheads="1"/>
          </p:cNvSpPr>
          <p:nvPr/>
        </p:nvSpPr>
        <p:spPr bwMode="auto">
          <a:xfrm>
            <a:off x="5029200" y="2819400"/>
            <a:ext cx="457200" cy="457200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400">
              <a:latin typeface="Comic Sans MS" pitchFamily="66" charset="0"/>
            </a:endParaRPr>
          </a:p>
        </p:txBody>
      </p:sp>
      <p:sp>
        <p:nvSpPr>
          <p:cNvPr id="83" name="Oval 12"/>
          <p:cNvSpPr>
            <a:spLocks noChangeArrowheads="1"/>
          </p:cNvSpPr>
          <p:nvPr/>
        </p:nvSpPr>
        <p:spPr bwMode="auto">
          <a:xfrm>
            <a:off x="5105400" y="28956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v</a:t>
            </a:r>
          </a:p>
        </p:txBody>
      </p:sp>
      <p:sp>
        <p:nvSpPr>
          <p:cNvPr id="84" name="Oval 13"/>
          <p:cNvSpPr>
            <a:spLocks noChangeArrowheads="1"/>
          </p:cNvSpPr>
          <p:nvPr/>
        </p:nvSpPr>
        <p:spPr bwMode="auto">
          <a:xfrm>
            <a:off x="5867400" y="28956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w</a:t>
            </a:r>
          </a:p>
        </p:txBody>
      </p:sp>
      <p:sp>
        <p:nvSpPr>
          <p:cNvPr id="85" name="Oval 13"/>
          <p:cNvSpPr>
            <a:spLocks noChangeArrowheads="1"/>
          </p:cNvSpPr>
          <p:nvPr/>
        </p:nvSpPr>
        <p:spPr bwMode="auto">
          <a:xfrm>
            <a:off x="5486400" y="34290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u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477000" y="2565400"/>
            <a:ext cx="703263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0" dirty="0">
                <a:latin typeface="+mj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5853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AutoShape 3"/>
          <p:cNvSpPr>
            <a:spLocks noChangeArrowheads="1"/>
          </p:cNvSpPr>
          <p:nvPr/>
        </p:nvSpPr>
        <p:spPr bwMode="auto">
          <a:xfrm>
            <a:off x="1295400" y="2667000"/>
            <a:ext cx="1447800" cy="121920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39" name="Line 9"/>
          <p:cNvSpPr>
            <a:spLocks noChangeShapeType="1"/>
          </p:cNvSpPr>
          <p:nvPr/>
        </p:nvSpPr>
        <p:spPr bwMode="auto">
          <a:xfrm>
            <a:off x="1676400" y="3048000"/>
            <a:ext cx="381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0" name="Line 9"/>
          <p:cNvSpPr>
            <a:spLocks noChangeShapeType="1"/>
          </p:cNvSpPr>
          <p:nvPr/>
        </p:nvSpPr>
        <p:spPr bwMode="auto">
          <a:xfrm flipH="1">
            <a:off x="2057400" y="3048000"/>
            <a:ext cx="381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Example 2: Feedback Vertex Set</a:t>
            </a:r>
            <a:endParaRPr lang="en-US" dirty="0"/>
          </a:p>
        </p:txBody>
      </p:sp>
      <p:sp>
        <p:nvSpPr>
          <p:cNvPr id="143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 = minimum number of vertices required to cover every cycle (on some vertex)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z="4800" smtClean="0"/>
          </a:p>
          <a:p>
            <a:pPr eaLnBrk="1" hangingPunct="1"/>
            <a:r>
              <a:rPr lang="en-US" b="1" smtClean="0"/>
              <a:t>Large on grids:</a:t>
            </a:r>
          </a:p>
          <a:p>
            <a:pPr lvl="1" eaLnBrk="1" hangingPunct="1"/>
            <a:r>
              <a:rPr lang="en-US" smtClean="0"/>
              <a:t>Ω(r</a:t>
            </a:r>
            <a:r>
              <a:rPr lang="en-US" baseline="30000" smtClean="0"/>
              <a:t>2</a:t>
            </a:r>
            <a:r>
              <a:rPr lang="en-US" smtClean="0"/>
              <a:t>) vertex-disjoint cycles</a:t>
            </a:r>
          </a:p>
          <a:p>
            <a:pPr lvl="1" eaLnBrk="1" hangingPunct="1"/>
            <a:r>
              <a:rPr lang="en-US" smtClean="0"/>
              <a:t>Every cycle must be covered</a:t>
            </a:r>
            <a:br>
              <a:rPr lang="en-US" smtClean="0"/>
            </a:br>
            <a:r>
              <a:rPr lang="en-US" smtClean="0"/>
              <a:t>by a different vertex</a:t>
            </a:r>
          </a:p>
        </p:txBody>
      </p:sp>
      <p:sp>
        <p:nvSpPr>
          <p:cNvPr id="14343" name="Line 9"/>
          <p:cNvSpPr>
            <a:spLocks noChangeShapeType="1"/>
          </p:cNvSpPr>
          <p:nvPr/>
        </p:nvSpPr>
        <p:spPr bwMode="auto">
          <a:xfrm>
            <a:off x="1676400" y="30480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Oval 44"/>
          <p:cNvSpPr>
            <a:spLocks noChangeArrowheads="1"/>
          </p:cNvSpPr>
          <p:nvPr/>
        </p:nvSpPr>
        <p:spPr bwMode="auto">
          <a:xfrm>
            <a:off x="1447800" y="2819400"/>
            <a:ext cx="457200" cy="457200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400">
              <a:latin typeface="Comic Sans MS" pitchFamily="66" charset="0"/>
            </a:endParaRPr>
          </a:p>
        </p:txBody>
      </p:sp>
      <p:sp>
        <p:nvSpPr>
          <p:cNvPr id="46" name="Oval 12"/>
          <p:cNvSpPr>
            <a:spLocks noChangeArrowheads="1"/>
          </p:cNvSpPr>
          <p:nvPr/>
        </p:nvSpPr>
        <p:spPr bwMode="auto">
          <a:xfrm>
            <a:off x="1524000" y="28956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v</a:t>
            </a:r>
          </a:p>
        </p:txBody>
      </p:sp>
      <p:sp>
        <p:nvSpPr>
          <p:cNvPr id="47" name="Oval 13"/>
          <p:cNvSpPr>
            <a:spLocks noChangeArrowheads="1"/>
          </p:cNvSpPr>
          <p:nvPr/>
        </p:nvSpPr>
        <p:spPr bwMode="auto">
          <a:xfrm>
            <a:off x="2286000" y="28956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w</a:t>
            </a:r>
          </a:p>
        </p:txBody>
      </p:sp>
      <p:sp>
        <p:nvSpPr>
          <p:cNvPr id="14347" name="Oval 47"/>
          <p:cNvSpPr>
            <a:spLocks noChangeArrowheads="1"/>
          </p:cNvSpPr>
          <p:nvPr/>
        </p:nvSpPr>
        <p:spPr bwMode="auto">
          <a:xfrm>
            <a:off x="230188" y="2895600"/>
            <a:ext cx="457200" cy="457200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400">
              <a:latin typeface="Comic Sans MS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0" y="3276600"/>
            <a:ext cx="8397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j-lt"/>
              </a:rPr>
              <a:t>cover</a:t>
            </a:r>
          </a:p>
        </p:txBody>
      </p:sp>
      <p:sp>
        <p:nvSpPr>
          <p:cNvPr id="52" name="Oval 13"/>
          <p:cNvSpPr>
            <a:spLocks noChangeArrowheads="1"/>
          </p:cNvSpPr>
          <p:nvPr/>
        </p:nvSpPr>
        <p:spPr bwMode="auto">
          <a:xfrm>
            <a:off x="1905000" y="34290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u</a:t>
            </a:r>
          </a:p>
        </p:txBody>
      </p:sp>
      <p:sp>
        <p:nvSpPr>
          <p:cNvPr id="54" name="AutoShape 3"/>
          <p:cNvSpPr>
            <a:spLocks noChangeArrowheads="1"/>
          </p:cNvSpPr>
          <p:nvPr/>
        </p:nvSpPr>
        <p:spPr bwMode="auto">
          <a:xfrm>
            <a:off x="3048000" y="2667000"/>
            <a:ext cx="1524000" cy="121920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51" name="Line 9"/>
          <p:cNvSpPr>
            <a:spLocks noChangeShapeType="1"/>
          </p:cNvSpPr>
          <p:nvPr/>
        </p:nvSpPr>
        <p:spPr bwMode="auto">
          <a:xfrm>
            <a:off x="3429000" y="3048000"/>
            <a:ext cx="381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2" name="Line 9"/>
          <p:cNvSpPr>
            <a:spLocks noChangeShapeType="1"/>
          </p:cNvSpPr>
          <p:nvPr/>
        </p:nvSpPr>
        <p:spPr bwMode="auto">
          <a:xfrm flipH="1">
            <a:off x="3810000" y="3048000"/>
            <a:ext cx="381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3" name="Line 9"/>
          <p:cNvSpPr>
            <a:spLocks noChangeShapeType="1"/>
          </p:cNvSpPr>
          <p:nvPr/>
        </p:nvSpPr>
        <p:spPr bwMode="auto">
          <a:xfrm>
            <a:off x="3429000" y="30480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4" name="Oval 61"/>
          <p:cNvSpPr>
            <a:spLocks noChangeArrowheads="1"/>
          </p:cNvSpPr>
          <p:nvPr/>
        </p:nvSpPr>
        <p:spPr bwMode="auto">
          <a:xfrm>
            <a:off x="3962400" y="2819400"/>
            <a:ext cx="457200" cy="457200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400">
              <a:latin typeface="Comic Sans MS" pitchFamily="66" charset="0"/>
            </a:endParaRPr>
          </a:p>
        </p:txBody>
      </p:sp>
      <p:sp>
        <p:nvSpPr>
          <p:cNvPr id="14355" name="Oval 57"/>
          <p:cNvSpPr>
            <a:spLocks noChangeArrowheads="1"/>
          </p:cNvSpPr>
          <p:nvPr/>
        </p:nvSpPr>
        <p:spPr bwMode="auto">
          <a:xfrm>
            <a:off x="3200400" y="2819400"/>
            <a:ext cx="457200" cy="457200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400">
              <a:latin typeface="Comic Sans MS" pitchFamily="66" charset="0"/>
            </a:endParaRPr>
          </a:p>
        </p:txBody>
      </p:sp>
      <p:sp>
        <p:nvSpPr>
          <p:cNvPr id="59" name="Oval 12"/>
          <p:cNvSpPr>
            <a:spLocks noChangeArrowheads="1"/>
          </p:cNvSpPr>
          <p:nvPr/>
        </p:nvSpPr>
        <p:spPr bwMode="auto">
          <a:xfrm>
            <a:off x="3276600" y="28956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v</a:t>
            </a:r>
          </a:p>
        </p:txBody>
      </p:sp>
      <p:sp>
        <p:nvSpPr>
          <p:cNvPr id="60" name="Oval 13"/>
          <p:cNvSpPr>
            <a:spLocks noChangeArrowheads="1"/>
          </p:cNvSpPr>
          <p:nvPr/>
        </p:nvSpPr>
        <p:spPr bwMode="auto">
          <a:xfrm>
            <a:off x="4038600" y="28956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w</a:t>
            </a:r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657600" y="34290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u</a:t>
            </a:r>
          </a:p>
        </p:txBody>
      </p:sp>
      <p:sp>
        <p:nvSpPr>
          <p:cNvPr id="63" name="AutoShape 3"/>
          <p:cNvSpPr>
            <a:spLocks noChangeArrowheads="1"/>
          </p:cNvSpPr>
          <p:nvPr/>
        </p:nvSpPr>
        <p:spPr bwMode="auto">
          <a:xfrm>
            <a:off x="7239000" y="2667000"/>
            <a:ext cx="1371600" cy="121920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60" name="Line 9"/>
          <p:cNvSpPr>
            <a:spLocks noChangeShapeType="1"/>
          </p:cNvSpPr>
          <p:nvPr/>
        </p:nvSpPr>
        <p:spPr bwMode="auto">
          <a:xfrm>
            <a:off x="7543800" y="3048000"/>
            <a:ext cx="381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1" name="Line 9"/>
          <p:cNvSpPr>
            <a:spLocks noChangeShapeType="1"/>
          </p:cNvSpPr>
          <p:nvPr/>
        </p:nvSpPr>
        <p:spPr bwMode="auto">
          <a:xfrm flipH="1">
            <a:off x="7924800" y="3048000"/>
            <a:ext cx="381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2" name="Line 9"/>
          <p:cNvSpPr>
            <a:spLocks noChangeShapeType="1"/>
          </p:cNvSpPr>
          <p:nvPr/>
        </p:nvSpPr>
        <p:spPr bwMode="auto">
          <a:xfrm>
            <a:off x="7543800" y="30480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Oval 12"/>
          <p:cNvSpPr>
            <a:spLocks noChangeArrowheads="1"/>
          </p:cNvSpPr>
          <p:nvPr/>
        </p:nvSpPr>
        <p:spPr bwMode="auto">
          <a:xfrm>
            <a:off x="7391400" y="28956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v</a:t>
            </a:r>
          </a:p>
        </p:txBody>
      </p:sp>
      <p:sp>
        <p:nvSpPr>
          <p:cNvPr id="72" name="Oval 13"/>
          <p:cNvSpPr>
            <a:spLocks noChangeArrowheads="1"/>
          </p:cNvSpPr>
          <p:nvPr/>
        </p:nvSpPr>
        <p:spPr bwMode="auto">
          <a:xfrm>
            <a:off x="8153400" y="28956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w</a:t>
            </a:r>
          </a:p>
        </p:txBody>
      </p:sp>
      <p:sp>
        <p:nvSpPr>
          <p:cNvPr id="73" name="Oval 13"/>
          <p:cNvSpPr>
            <a:spLocks noChangeArrowheads="1"/>
          </p:cNvSpPr>
          <p:nvPr/>
        </p:nvSpPr>
        <p:spPr bwMode="auto">
          <a:xfrm>
            <a:off x="7772400" y="34290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u</a:t>
            </a:r>
          </a:p>
        </p:txBody>
      </p:sp>
      <p:cxnSp>
        <p:nvCxnSpPr>
          <p:cNvPr id="14366" name="Straight Connector 63"/>
          <p:cNvCxnSpPr>
            <a:cxnSpLocks noChangeShapeType="1"/>
          </p:cNvCxnSpPr>
          <p:nvPr/>
        </p:nvCxnSpPr>
        <p:spPr bwMode="auto">
          <a:xfrm rot="10800000">
            <a:off x="7391400" y="2819400"/>
            <a:ext cx="1066800" cy="914400"/>
          </a:xfrm>
          <a:prstGeom prst="line">
            <a:avLst/>
          </a:prstGeom>
          <a:noFill/>
          <a:ln w="254000" cap="rnd" algn="ctr">
            <a:solidFill>
              <a:srgbClr val="FF1A1A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67" name="Straight Connector 75"/>
          <p:cNvCxnSpPr>
            <a:cxnSpLocks noChangeShapeType="1"/>
          </p:cNvCxnSpPr>
          <p:nvPr/>
        </p:nvCxnSpPr>
        <p:spPr bwMode="auto">
          <a:xfrm rot="10800000" flipH="1">
            <a:off x="7391400" y="2819400"/>
            <a:ext cx="1066800" cy="914400"/>
          </a:xfrm>
          <a:prstGeom prst="line">
            <a:avLst/>
          </a:prstGeom>
          <a:noFill/>
          <a:ln w="254000" cap="rnd" algn="ctr">
            <a:solidFill>
              <a:srgbClr val="FF1A1A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" name="AutoShape 3"/>
          <p:cNvSpPr>
            <a:spLocks noChangeArrowheads="1"/>
          </p:cNvSpPr>
          <p:nvPr/>
        </p:nvSpPr>
        <p:spPr bwMode="auto">
          <a:xfrm>
            <a:off x="4876800" y="2667000"/>
            <a:ext cx="1524000" cy="121920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69" name="Line 9"/>
          <p:cNvSpPr>
            <a:spLocks noChangeShapeType="1"/>
          </p:cNvSpPr>
          <p:nvPr/>
        </p:nvSpPr>
        <p:spPr bwMode="auto">
          <a:xfrm>
            <a:off x="5257800" y="3048000"/>
            <a:ext cx="381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0" name="Line 9"/>
          <p:cNvSpPr>
            <a:spLocks noChangeShapeType="1"/>
          </p:cNvSpPr>
          <p:nvPr/>
        </p:nvSpPr>
        <p:spPr bwMode="auto">
          <a:xfrm flipH="1">
            <a:off x="5638800" y="3048000"/>
            <a:ext cx="381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1" name="Line 9"/>
          <p:cNvSpPr>
            <a:spLocks noChangeShapeType="1"/>
          </p:cNvSpPr>
          <p:nvPr/>
        </p:nvSpPr>
        <p:spPr bwMode="auto">
          <a:xfrm>
            <a:off x="5257800" y="30480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2" name="Oval 80"/>
          <p:cNvSpPr>
            <a:spLocks noChangeArrowheads="1"/>
          </p:cNvSpPr>
          <p:nvPr/>
        </p:nvSpPr>
        <p:spPr bwMode="auto">
          <a:xfrm>
            <a:off x="5410200" y="3352800"/>
            <a:ext cx="457200" cy="457200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400">
              <a:latin typeface="Comic Sans MS" pitchFamily="66" charset="0"/>
            </a:endParaRPr>
          </a:p>
        </p:txBody>
      </p:sp>
      <p:sp>
        <p:nvSpPr>
          <p:cNvPr id="14373" name="Oval 81"/>
          <p:cNvSpPr>
            <a:spLocks noChangeArrowheads="1"/>
          </p:cNvSpPr>
          <p:nvPr/>
        </p:nvSpPr>
        <p:spPr bwMode="auto">
          <a:xfrm>
            <a:off x="5029200" y="2819400"/>
            <a:ext cx="457200" cy="457200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400">
              <a:latin typeface="Comic Sans MS" pitchFamily="66" charset="0"/>
            </a:endParaRPr>
          </a:p>
        </p:txBody>
      </p:sp>
      <p:sp>
        <p:nvSpPr>
          <p:cNvPr id="83" name="Oval 12"/>
          <p:cNvSpPr>
            <a:spLocks noChangeArrowheads="1"/>
          </p:cNvSpPr>
          <p:nvPr/>
        </p:nvSpPr>
        <p:spPr bwMode="auto">
          <a:xfrm>
            <a:off x="5105400" y="28956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v</a:t>
            </a:r>
          </a:p>
        </p:txBody>
      </p:sp>
      <p:sp>
        <p:nvSpPr>
          <p:cNvPr id="84" name="Oval 13"/>
          <p:cNvSpPr>
            <a:spLocks noChangeArrowheads="1"/>
          </p:cNvSpPr>
          <p:nvPr/>
        </p:nvSpPr>
        <p:spPr bwMode="auto">
          <a:xfrm>
            <a:off x="5867400" y="28956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w</a:t>
            </a:r>
          </a:p>
        </p:txBody>
      </p:sp>
      <p:sp>
        <p:nvSpPr>
          <p:cNvPr id="85" name="Oval 13"/>
          <p:cNvSpPr>
            <a:spLocks noChangeArrowheads="1"/>
          </p:cNvSpPr>
          <p:nvPr/>
        </p:nvSpPr>
        <p:spPr bwMode="auto">
          <a:xfrm>
            <a:off x="5486400" y="34290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u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477000" y="2565400"/>
            <a:ext cx="703263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0" dirty="0">
                <a:latin typeface="+mj-lt"/>
              </a:rPr>
              <a:t>…</a:t>
            </a:r>
          </a:p>
        </p:txBody>
      </p:sp>
      <p:grpSp>
        <p:nvGrpSpPr>
          <p:cNvPr id="14378" name="Group 174"/>
          <p:cNvGrpSpPr>
            <a:grpSpLocks/>
          </p:cNvGrpSpPr>
          <p:nvPr/>
        </p:nvGrpSpPr>
        <p:grpSpPr bwMode="auto">
          <a:xfrm>
            <a:off x="6629400" y="4433888"/>
            <a:ext cx="2413000" cy="2500312"/>
            <a:chOff x="6629400" y="4433887"/>
            <a:chExt cx="2413000" cy="2500313"/>
          </a:xfrm>
        </p:grpSpPr>
        <p:sp>
          <p:nvSpPr>
            <p:cNvPr id="14383" name="Line 46"/>
            <p:cNvSpPr>
              <a:spLocks noChangeShapeType="1"/>
            </p:cNvSpPr>
            <p:nvPr/>
          </p:nvSpPr>
          <p:spPr bwMode="auto">
            <a:xfrm flipV="1">
              <a:off x="8382000" y="4586287"/>
              <a:ext cx="0" cy="16002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4" name="Line 45"/>
            <p:cNvSpPr>
              <a:spLocks noChangeShapeType="1"/>
            </p:cNvSpPr>
            <p:nvPr/>
          </p:nvSpPr>
          <p:spPr bwMode="auto">
            <a:xfrm flipV="1">
              <a:off x="7848600" y="4586287"/>
              <a:ext cx="0" cy="16002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5" name="Line 44"/>
            <p:cNvSpPr>
              <a:spLocks noChangeShapeType="1"/>
            </p:cNvSpPr>
            <p:nvPr/>
          </p:nvSpPr>
          <p:spPr bwMode="auto">
            <a:xfrm flipV="1">
              <a:off x="7315200" y="4586287"/>
              <a:ext cx="0" cy="16002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6" name="Line 43"/>
            <p:cNvSpPr>
              <a:spLocks noChangeShapeType="1"/>
            </p:cNvSpPr>
            <p:nvPr/>
          </p:nvSpPr>
          <p:spPr bwMode="auto">
            <a:xfrm flipV="1">
              <a:off x="6781800" y="4586287"/>
              <a:ext cx="0" cy="16002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7" name="Line 42"/>
            <p:cNvSpPr>
              <a:spLocks noChangeShapeType="1"/>
            </p:cNvSpPr>
            <p:nvPr/>
          </p:nvSpPr>
          <p:spPr bwMode="auto">
            <a:xfrm>
              <a:off x="6781800" y="6186487"/>
              <a:ext cx="1600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8" name="Line 41"/>
            <p:cNvSpPr>
              <a:spLocks noChangeShapeType="1"/>
            </p:cNvSpPr>
            <p:nvPr/>
          </p:nvSpPr>
          <p:spPr bwMode="auto">
            <a:xfrm>
              <a:off x="6781800" y="5653087"/>
              <a:ext cx="1600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9" name="Line 40"/>
            <p:cNvSpPr>
              <a:spLocks noChangeShapeType="1"/>
            </p:cNvSpPr>
            <p:nvPr/>
          </p:nvSpPr>
          <p:spPr bwMode="auto">
            <a:xfrm>
              <a:off x="6781800" y="5119687"/>
              <a:ext cx="1600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0" name="Line 39"/>
            <p:cNvSpPr>
              <a:spLocks noChangeShapeType="1"/>
            </p:cNvSpPr>
            <p:nvPr/>
          </p:nvSpPr>
          <p:spPr bwMode="auto">
            <a:xfrm>
              <a:off x="6781800" y="4586287"/>
              <a:ext cx="1600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1" name="Line 19"/>
            <p:cNvSpPr>
              <a:spLocks noChangeShapeType="1"/>
            </p:cNvSpPr>
            <p:nvPr/>
          </p:nvSpPr>
          <p:spPr bwMode="auto">
            <a:xfrm>
              <a:off x="6781800" y="6491287"/>
              <a:ext cx="160020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auto">
            <a:xfrm>
              <a:off x="8686800" y="5133974"/>
              <a:ext cx="3556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chemeClr val="tx2"/>
                  </a:solidFill>
                  <a:latin typeface="+mj-lt"/>
                </a:rPr>
                <a:t>r</a:t>
              </a:r>
            </a:p>
          </p:txBody>
        </p:sp>
        <p:sp>
          <p:nvSpPr>
            <p:cNvPr id="14393" name="Oval 23"/>
            <p:cNvSpPr>
              <a:spLocks noChangeArrowheads="1"/>
            </p:cNvSpPr>
            <p:nvPr/>
          </p:nvSpPr>
          <p:spPr bwMode="auto">
            <a:xfrm>
              <a:off x="6629400" y="44338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394" name="Oval 24"/>
            <p:cNvSpPr>
              <a:spLocks noChangeArrowheads="1"/>
            </p:cNvSpPr>
            <p:nvPr/>
          </p:nvSpPr>
          <p:spPr bwMode="auto">
            <a:xfrm>
              <a:off x="7162800" y="44338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395" name="Oval 25"/>
            <p:cNvSpPr>
              <a:spLocks noChangeArrowheads="1"/>
            </p:cNvSpPr>
            <p:nvPr/>
          </p:nvSpPr>
          <p:spPr bwMode="auto">
            <a:xfrm>
              <a:off x="7696200" y="44338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396" name="Oval 26"/>
            <p:cNvSpPr>
              <a:spLocks noChangeArrowheads="1"/>
            </p:cNvSpPr>
            <p:nvPr/>
          </p:nvSpPr>
          <p:spPr bwMode="auto">
            <a:xfrm>
              <a:off x="8229600" y="44338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397" name="Oval 27"/>
            <p:cNvSpPr>
              <a:spLocks noChangeArrowheads="1"/>
            </p:cNvSpPr>
            <p:nvPr/>
          </p:nvSpPr>
          <p:spPr bwMode="auto">
            <a:xfrm>
              <a:off x="6629400" y="49672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398" name="Oval 28"/>
            <p:cNvSpPr>
              <a:spLocks noChangeArrowheads="1"/>
            </p:cNvSpPr>
            <p:nvPr/>
          </p:nvSpPr>
          <p:spPr bwMode="auto">
            <a:xfrm>
              <a:off x="7162800" y="49672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399" name="Oval 29"/>
            <p:cNvSpPr>
              <a:spLocks noChangeArrowheads="1"/>
            </p:cNvSpPr>
            <p:nvPr/>
          </p:nvSpPr>
          <p:spPr bwMode="auto">
            <a:xfrm>
              <a:off x="7696200" y="49672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400" name="Oval 30"/>
            <p:cNvSpPr>
              <a:spLocks noChangeArrowheads="1"/>
            </p:cNvSpPr>
            <p:nvPr/>
          </p:nvSpPr>
          <p:spPr bwMode="auto">
            <a:xfrm>
              <a:off x="8229600" y="49672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401" name="Oval 31"/>
            <p:cNvSpPr>
              <a:spLocks noChangeArrowheads="1"/>
            </p:cNvSpPr>
            <p:nvPr/>
          </p:nvSpPr>
          <p:spPr bwMode="auto">
            <a:xfrm>
              <a:off x="6629400" y="55006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402" name="Oval 32"/>
            <p:cNvSpPr>
              <a:spLocks noChangeArrowheads="1"/>
            </p:cNvSpPr>
            <p:nvPr/>
          </p:nvSpPr>
          <p:spPr bwMode="auto">
            <a:xfrm>
              <a:off x="7162800" y="55006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403" name="Oval 33"/>
            <p:cNvSpPr>
              <a:spLocks noChangeArrowheads="1"/>
            </p:cNvSpPr>
            <p:nvPr/>
          </p:nvSpPr>
          <p:spPr bwMode="auto">
            <a:xfrm>
              <a:off x="7696200" y="55006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404" name="Oval 34"/>
            <p:cNvSpPr>
              <a:spLocks noChangeArrowheads="1"/>
            </p:cNvSpPr>
            <p:nvPr/>
          </p:nvSpPr>
          <p:spPr bwMode="auto">
            <a:xfrm>
              <a:off x="8229600" y="55006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405" name="Oval 35"/>
            <p:cNvSpPr>
              <a:spLocks noChangeArrowheads="1"/>
            </p:cNvSpPr>
            <p:nvPr/>
          </p:nvSpPr>
          <p:spPr bwMode="auto">
            <a:xfrm>
              <a:off x="6629400" y="60340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406" name="Oval 36"/>
            <p:cNvSpPr>
              <a:spLocks noChangeArrowheads="1"/>
            </p:cNvSpPr>
            <p:nvPr/>
          </p:nvSpPr>
          <p:spPr bwMode="auto">
            <a:xfrm>
              <a:off x="7162800" y="60340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407" name="Oval 37"/>
            <p:cNvSpPr>
              <a:spLocks noChangeArrowheads="1"/>
            </p:cNvSpPr>
            <p:nvPr/>
          </p:nvSpPr>
          <p:spPr bwMode="auto">
            <a:xfrm>
              <a:off x="7696200" y="60340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408" name="Oval 38"/>
            <p:cNvSpPr>
              <a:spLocks noChangeArrowheads="1"/>
            </p:cNvSpPr>
            <p:nvPr/>
          </p:nvSpPr>
          <p:spPr bwMode="auto">
            <a:xfrm>
              <a:off x="8229600" y="60340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13" name="Text Box 47"/>
            <p:cNvSpPr txBox="1">
              <a:spLocks noChangeArrowheads="1"/>
            </p:cNvSpPr>
            <p:nvPr/>
          </p:nvSpPr>
          <p:spPr bwMode="auto">
            <a:xfrm>
              <a:off x="7391400" y="6415088"/>
              <a:ext cx="35560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chemeClr val="tx2"/>
                  </a:solidFill>
                  <a:latin typeface="+mj-lt"/>
                </a:rPr>
                <a:t>r</a:t>
              </a:r>
            </a:p>
          </p:txBody>
        </p:sp>
        <p:sp>
          <p:nvSpPr>
            <p:cNvPr id="14410" name="Line 49"/>
            <p:cNvSpPr>
              <a:spLocks noChangeShapeType="1"/>
            </p:cNvSpPr>
            <p:nvPr/>
          </p:nvSpPr>
          <p:spPr bwMode="auto">
            <a:xfrm>
              <a:off x="8686800" y="4586287"/>
              <a:ext cx="0" cy="160020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79" name="Rectangle 122"/>
          <p:cNvSpPr>
            <a:spLocks noChangeArrowheads="1"/>
          </p:cNvSpPr>
          <p:nvPr/>
        </p:nvSpPr>
        <p:spPr bwMode="auto">
          <a:xfrm>
            <a:off x="6781800" y="4572000"/>
            <a:ext cx="533400" cy="533400"/>
          </a:xfrm>
          <a:prstGeom prst="rect">
            <a:avLst/>
          </a:prstGeom>
          <a:noFill/>
          <a:ln w="190500" cap="rnd" algn="ctr">
            <a:solidFill>
              <a:srgbClr val="00B0F0">
                <a:alpha val="74901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2400">
              <a:latin typeface="Comic Sans MS" pitchFamily="66" charset="0"/>
            </a:endParaRPr>
          </a:p>
        </p:txBody>
      </p:sp>
      <p:sp>
        <p:nvSpPr>
          <p:cNvPr id="14380" name="Rectangle 123"/>
          <p:cNvSpPr>
            <a:spLocks noChangeArrowheads="1"/>
          </p:cNvSpPr>
          <p:nvPr/>
        </p:nvSpPr>
        <p:spPr bwMode="auto">
          <a:xfrm>
            <a:off x="7848600" y="4572000"/>
            <a:ext cx="533400" cy="533400"/>
          </a:xfrm>
          <a:prstGeom prst="rect">
            <a:avLst/>
          </a:prstGeom>
          <a:noFill/>
          <a:ln w="190500" cap="rnd" algn="ctr">
            <a:solidFill>
              <a:srgbClr val="00B0F0">
                <a:alpha val="74901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2400">
              <a:latin typeface="Comic Sans MS" pitchFamily="66" charset="0"/>
            </a:endParaRPr>
          </a:p>
        </p:txBody>
      </p:sp>
      <p:sp>
        <p:nvSpPr>
          <p:cNvPr id="14381" name="Rectangle 124"/>
          <p:cNvSpPr>
            <a:spLocks noChangeArrowheads="1"/>
          </p:cNvSpPr>
          <p:nvPr/>
        </p:nvSpPr>
        <p:spPr bwMode="auto">
          <a:xfrm>
            <a:off x="6781800" y="5638800"/>
            <a:ext cx="533400" cy="533400"/>
          </a:xfrm>
          <a:prstGeom prst="rect">
            <a:avLst/>
          </a:prstGeom>
          <a:noFill/>
          <a:ln w="190500" cap="rnd" algn="ctr">
            <a:solidFill>
              <a:srgbClr val="00B0F0">
                <a:alpha val="74901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2400">
              <a:latin typeface="Comic Sans MS" pitchFamily="66" charset="0"/>
            </a:endParaRPr>
          </a:p>
        </p:txBody>
      </p:sp>
      <p:sp>
        <p:nvSpPr>
          <p:cNvPr id="14382" name="Rectangle 125"/>
          <p:cNvSpPr>
            <a:spLocks noChangeArrowheads="1"/>
          </p:cNvSpPr>
          <p:nvPr/>
        </p:nvSpPr>
        <p:spPr bwMode="auto">
          <a:xfrm>
            <a:off x="7848600" y="5638800"/>
            <a:ext cx="533400" cy="533400"/>
          </a:xfrm>
          <a:prstGeom prst="rect">
            <a:avLst/>
          </a:prstGeom>
          <a:noFill/>
          <a:ln w="190500" cap="rnd" algn="ctr">
            <a:solidFill>
              <a:srgbClr val="00B0F0">
                <a:alpha val="74901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240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83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Bidimensional </a:t>
            </a:r>
            <a:r>
              <a:rPr lang="en-US" dirty="0" smtClean="0">
                <a:sym typeface="Symbol"/>
              </a:rPr>
              <a:t> Relate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Parameter &amp; Treewidth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839200" cy="5105400"/>
          </a:xfrm>
        </p:spPr>
        <p:txBody>
          <a:bodyPr/>
          <a:lstStyle/>
          <a:p>
            <a:r>
              <a:rPr lang="en-US" b="1" dirty="0" smtClean="0"/>
              <a:t>Theorem 2: </a:t>
            </a:r>
            <a:r>
              <a:rPr lang="en-US" dirty="0" smtClean="0"/>
              <a:t>If a parameter k is</a:t>
            </a:r>
            <a:br>
              <a:rPr lang="en-US" dirty="0" smtClean="0"/>
            </a:br>
            <a:r>
              <a:rPr lang="en-US" dirty="0" err="1" smtClean="0"/>
              <a:t>bidimensional</a:t>
            </a:r>
            <a:r>
              <a:rPr lang="en-US" dirty="0" smtClean="0"/>
              <a:t>, then it satisfies</a:t>
            </a:r>
            <a:br>
              <a:rPr lang="en-US" dirty="0" smtClean="0"/>
            </a:br>
            <a:r>
              <a:rPr lang="en-US" b="1" dirty="0" smtClean="0"/>
              <a:t>parameter-treewidth bound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treewidth = O(√‾)</a:t>
            </a:r>
            <a:br>
              <a:rPr lang="en-US" dirty="0" smtClean="0"/>
            </a:br>
            <a:r>
              <a:rPr lang="en-US" dirty="0" smtClean="0"/>
              <a:t>in any graph family excluding some minor</a:t>
            </a:r>
            <a:br>
              <a:rPr lang="en-US" dirty="0" smtClean="0"/>
            </a:br>
            <a:r>
              <a:rPr lang="en-US" sz="2800" dirty="0" smtClean="0">
                <a:solidFill>
                  <a:schemeClr val="tx2"/>
                </a:solidFill>
              </a:rPr>
              <a:t>[Demaine, </a:t>
            </a:r>
            <a:r>
              <a:rPr lang="en-US" sz="2800" dirty="0" err="1" smtClean="0">
                <a:solidFill>
                  <a:schemeClr val="tx2"/>
                </a:solidFill>
              </a:rPr>
              <a:t>Fomin</a:t>
            </a:r>
            <a:r>
              <a:rPr lang="en-US" sz="2800" dirty="0" smtClean="0">
                <a:solidFill>
                  <a:schemeClr val="tx2"/>
                </a:solidFill>
              </a:rPr>
              <a:t>, Hajiaghayi, </a:t>
            </a:r>
            <a:r>
              <a:rPr lang="en-US" sz="2800" dirty="0" err="1" smtClean="0">
                <a:solidFill>
                  <a:schemeClr val="tx2"/>
                </a:solidFill>
              </a:rPr>
              <a:t>Thilikos</a:t>
            </a:r>
            <a:r>
              <a:rPr lang="en-US" sz="2800" dirty="0" smtClean="0">
                <a:solidFill>
                  <a:schemeClr val="tx2"/>
                </a:solidFill>
              </a:rPr>
              <a:t> 2004; Demaine &amp; Hajiaghayi 2005]</a:t>
            </a:r>
            <a:endParaRPr lang="en-US" sz="2800" dirty="0" smtClean="0"/>
          </a:p>
          <a:p>
            <a:r>
              <a:rPr lang="en-US" b="1" dirty="0" smtClean="0"/>
              <a:t>Proof sketch:</a:t>
            </a:r>
            <a:br>
              <a:rPr lang="en-US" b="1" dirty="0" smtClean="0"/>
            </a:br>
            <a:r>
              <a:rPr lang="en-US" sz="2800" dirty="0" smtClean="0"/>
              <a:t>Treewidth w 	</a:t>
            </a:r>
            <a:r>
              <a:rPr lang="en-US" sz="2800" dirty="0" smtClean="0">
                <a:sym typeface="Symbol" pitchFamily="18" charset="2"/>
              </a:rPr>
              <a:t> </a:t>
            </a:r>
            <a:r>
              <a:rPr lang="el-GR" sz="2800" dirty="0" smtClean="0">
                <a:sym typeface="Symbol" pitchFamily="18" charset="2"/>
              </a:rPr>
              <a:t>Ω</a:t>
            </a:r>
            <a:r>
              <a:rPr lang="en-US" sz="2800" dirty="0" smtClean="0">
                <a:sym typeface="Symbol" pitchFamily="18" charset="2"/>
              </a:rPr>
              <a:t>(w) </a:t>
            </a:r>
            <a:r>
              <a:rPr lang="en-US" sz="2800" b="1" dirty="0" smtClean="0">
                <a:sym typeface="Symbol" pitchFamily="18" charset="2"/>
              </a:rPr>
              <a:t></a:t>
            </a:r>
            <a:r>
              <a:rPr lang="en-US" sz="2800" dirty="0" smtClean="0">
                <a:sym typeface="Symbol" pitchFamily="18" charset="2"/>
              </a:rPr>
              <a:t> </a:t>
            </a:r>
            <a:r>
              <a:rPr lang="el-GR" sz="2800" dirty="0" smtClean="0">
                <a:sym typeface="Symbol" pitchFamily="18" charset="2"/>
              </a:rPr>
              <a:t>Ω</a:t>
            </a:r>
            <a:r>
              <a:rPr lang="en-US" sz="2800" dirty="0" smtClean="0">
                <a:sym typeface="Symbol" pitchFamily="18" charset="2"/>
              </a:rPr>
              <a:t>(w) grid minor</a:t>
            </a:r>
            <a:br>
              <a:rPr lang="en-US" sz="2800" dirty="0" smtClean="0">
                <a:sym typeface="Symbol" pitchFamily="18" charset="2"/>
              </a:rPr>
            </a:br>
            <a:r>
              <a:rPr lang="en-US" sz="2800" dirty="0" smtClean="0">
                <a:sym typeface="Symbol" pitchFamily="18" charset="2"/>
              </a:rPr>
              <a:t>		      	 k = </a:t>
            </a:r>
            <a:r>
              <a:rPr lang="el-GR" sz="2800" dirty="0" smtClean="0">
                <a:sym typeface="Symbol" pitchFamily="18" charset="2"/>
              </a:rPr>
              <a:t>Ω</a:t>
            </a:r>
            <a:r>
              <a:rPr lang="en-US" sz="2800" dirty="0" smtClean="0">
                <a:sym typeface="Symbol" pitchFamily="18" charset="2"/>
              </a:rPr>
              <a:t>(w</a:t>
            </a:r>
            <a:r>
              <a:rPr lang="en-US" sz="2800" baseline="30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)		</a:t>
            </a:r>
            <a:r>
              <a:rPr lang="en-US" sz="2000" dirty="0" smtClean="0">
                <a:sym typeface="Symbol" pitchFamily="18" charset="2"/>
              </a:rPr>
              <a:t>[</a:t>
            </a:r>
            <a:r>
              <a:rPr lang="en-US" sz="2000" dirty="0" err="1" smtClean="0">
                <a:sym typeface="Symbol" pitchFamily="18" charset="2"/>
              </a:rPr>
              <a:t>bidimensional</a:t>
            </a:r>
            <a:r>
              <a:rPr lang="en-US" sz="2000" dirty="0" smtClean="0">
                <a:sym typeface="Symbol" pitchFamily="18" charset="2"/>
              </a:rPr>
              <a:t>]</a:t>
            </a:r>
            <a:endParaRPr lang="en-US" sz="2800" baseline="30000" dirty="0" smtClean="0"/>
          </a:p>
        </p:txBody>
      </p:sp>
      <p:grpSp>
        <p:nvGrpSpPr>
          <p:cNvPr id="17412" name="Group 3"/>
          <p:cNvGrpSpPr>
            <a:grpSpLocks/>
          </p:cNvGrpSpPr>
          <p:nvPr/>
        </p:nvGrpSpPr>
        <p:grpSpPr bwMode="auto">
          <a:xfrm>
            <a:off x="7743825" y="1495425"/>
            <a:ext cx="1171575" cy="1171575"/>
            <a:chOff x="7696200" y="152400"/>
            <a:chExt cx="1324429" cy="1324427"/>
          </a:xfrm>
        </p:grpSpPr>
        <p:sp>
          <p:nvSpPr>
            <p:cNvPr id="17445" name="Line 46"/>
            <p:cNvSpPr>
              <a:spLocks noChangeShapeType="1"/>
            </p:cNvSpPr>
            <p:nvPr/>
          </p:nvSpPr>
          <p:spPr bwMode="auto">
            <a:xfrm flipV="1">
              <a:off x="8914674" y="258354"/>
              <a:ext cx="0" cy="111251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6" name="Line 45"/>
            <p:cNvSpPr>
              <a:spLocks noChangeShapeType="1"/>
            </p:cNvSpPr>
            <p:nvPr/>
          </p:nvSpPr>
          <p:spPr bwMode="auto">
            <a:xfrm flipV="1">
              <a:off x="8543834" y="258354"/>
              <a:ext cx="0" cy="111251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7" name="Line 44"/>
            <p:cNvSpPr>
              <a:spLocks noChangeShapeType="1"/>
            </p:cNvSpPr>
            <p:nvPr/>
          </p:nvSpPr>
          <p:spPr bwMode="auto">
            <a:xfrm flipV="1">
              <a:off x="8172994" y="258354"/>
              <a:ext cx="0" cy="111251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8" name="Line 43"/>
            <p:cNvSpPr>
              <a:spLocks noChangeShapeType="1"/>
            </p:cNvSpPr>
            <p:nvPr/>
          </p:nvSpPr>
          <p:spPr bwMode="auto">
            <a:xfrm flipV="1">
              <a:off x="7802154" y="258354"/>
              <a:ext cx="0" cy="111251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9" name="Line 42"/>
            <p:cNvSpPr>
              <a:spLocks noChangeShapeType="1"/>
            </p:cNvSpPr>
            <p:nvPr/>
          </p:nvSpPr>
          <p:spPr bwMode="auto">
            <a:xfrm>
              <a:off x="7802154" y="1370874"/>
              <a:ext cx="111252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0" name="Line 41"/>
            <p:cNvSpPr>
              <a:spLocks noChangeShapeType="1"/>
            </p:cNvSpPr>
            <p:nvPr/>
          </p:nvSpPr>
          <p:spPr bwMode="auto">
            <a:xfrm>
              <a:off x="7802154" y="1000034"/>
              <a:ext cx="111252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1" name="Line 40"/>
            <p:cNvSpPr>
              <a:spLocks noChangeShapeType="1"/>
            </p:cNvSpPr>
            <p:nvPr/>
          </p:nvSpPr>
          <p:spPr bwMode="auto">
            <a:xfrm>
              <a:off x="7802154" y="629194"/>
              <a:ext cx="111252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2" name="Line 39"/>
            <p:cNvSpPr>
              <a:spLocks noChangeShapeType="1"/>
            </p:cNvSpPr>
            <p:nvPr/>
          </p:nvSpPr>
          <p:spPr bwMode="auto">
            <a:xfrm>
              <a:off x="7802154" y="258354"/>
              <a:ext cx="111252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3" name="Oval 23"/>
            <p:cNvSpPr>
              <a:spLocks noChangeArrowheads="1"/>
            </p:cNvSpPr>
            <p:nvPr/>
          </p:nvSpPr>
          <p:spPr bwMode="auto">
            <a:xfrm>
              <a:off x="7696200" y="152400"/>
              <a:ext cx="211909" cy="21190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454" name="Oval 24"/>
            <p:cNvSpPr>
              <a:spLocks noChangeArrowheads="1"/>
            </p:cNvSpPr>
            <p:nvPr/>
          </p:nvSpPr>
          <p:spPr bwMode="auto">
            <a:xfrm>
              <a:off x="8067040" y="152400"/>
              <a:ext cx="211909" cy="21190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455" name="Oval 25"/>
            <p:cNvSpPr>
              <a:spLocks noChangeArrowheads="1"/>
            </p:cNvSpPr>
            <p:nvPr/>
          </p:nvSpPr>
          <p:spPr bwMode="auto">
            <a:xfrm>
              <a:off x="8437880" y="152400"/>
              <a:ext cx="211909" cy="21190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456" name="Oval 26"/>
            <p:cNvSpPr>
              <a:spLocks noChangeArrowheads="1"/>
            </p:cNvSpPr>
            <p:nvPr/>
          </p:nvSpPr>
          <p:spPr bwMode="auto">
            <a:xfrm>
              <a:off x="8808720" y="152400"/>
              <a:ext cx="211909" cy="21190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457" name="Oval 27"/>
            <p:cNvSpPr>
              <a:spLocks noChangeArrowheads="1"/>
            </p:cNvSpPr>
            <p:nvPr/>
          </p:nvSpPr>
          <p:spPr bwMode="auto">
            <a:xfrm>
              <a:off x="7696200" y="523240"/>
              <a:ext cx="211909" cy="21190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458" name="Oval 28"/>
            <p:cNvSpPr>
              <a:spLocks noChangeArrowheads="1"/>
            </p:cNvSpPr>
            <p:nvPr/>
          </p:nvSpPr>
          <p:spPr bwMode="auto">
            <a:xfrm>
              <a:off x="8067040" y="523240"/>
              <a:ext cx="211909" cy="21190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459" name="Oval 29"/>
            <p:cNvSpPr>
              <a:spLocks noChangeArrowheads="1"/>
            </p:cNvSpPr>
            <p:nvPr/>
          </p:nvSpPr>
          <p:spPr bwMode="auto">
            <a:xfrm>
              <a:off x="8437880" y="523240"/>
              <a:ext cx="211909" cy="21190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460" name="Oval 30"/>
            <p:cNvSpPr>
              <a:spLocks noChangeArrowheads="1"/>
            </p:cNvSpPr>
            <p:nvPr/>
          </p:nvSpPr>
          <p:spPr bwMode="auto">
            <a:xfrm>
              <a:off x="8808720" y="523240"/>
              <a:ext cx="211909" cy="21190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461" name="Oval 31"/>
            <p:cNvSpPr>
              <a:spLocks noChangeArrowheads="1"/>
            </p:cNvSpPr>
            <p:nvPr/>
          </p:nvSpPr>
          <p:spPr bwMode="auto">
            <a:xfrm>
              <a:off x="7696200" y="894080"/>
              <a:ext cx="211909" cy="21190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462" name="Oval 32"/>
            <p:cNvSpPr>
              <a:spLocks noChangeArrowheads="1"/>
            </p:cNvSpPr>
            <p:nvPr/>
          </p:nvSpPr>
          <p:spPr bwMode="auto">
            <a:xfrm>
              <a:off x="8067040" y="894080"/>
              <a:ext cx="211909" cy="21190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463" name="Oval 33"/>
            <p:cNvSpPr>
              <a:spLocks noChangeArrowheads="1"/>
            </p:cNvSpPr>
            <p:nvPr/>
          </p:nvSpPr>
          <p:spPr bwMode="auto">
            <a:xfrm>
              <a:off x="8437880" y="894080"/>
              <a:ext cx="211909" cy="21190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464" name="Oval 34"/>
            <p:cNvSpPr>
              <a:spLocks noChangeArrowheads="1"/>
            </p:cNvSpPr>
            <p:nvPr/>
          </p:nvSpPr>
          <p:spPr bwMode="auto">
            <a:xfrm>
              <a:off x="8808720" y="894080"/>
              <a:ext cx="211909" cy="21190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465" name="Oval 35"/>
            <p:cNvSpPr>
              <a:spLocks noChangeArrowheads="1"/>
            </p:cNvSpPr>
            <p:nvPr/>
          </p:nvSpPr>
          <p:spPr bwMode="auto">
            <a:xfrm>
              <a:off x="7696200" y="1264919"/>
              <a:ext cx="211909" cy="21190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466" name="Oval 36"/>
            <p:cNvSpPr>
              <a:spLocks noChangeArrowheads="1"/>
            </p:cNvSpPr>
            <p:nvPr/>
          </p:nvSpPr>
          <p:spPr bwMode="auto">
            <a:xfrm>
              <a:off x="8067040" y="1264919"/>
              <a:ext cx="211909" cy="21190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467" name="Oval 37"/>
            <p:cNvSpPr>
              <a:spLocks noChangeArrowheads="1"/>
            </p:cNvSpPr>
            <p:nvPr/>
          </p:nvSpPr>
          <p:spPr bwMode="auto">
            <a:xfrm>
              <a:off x="8437880" y="1264919"/>
              <a:ext cx="211909" cy="21190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468" name="Oval 38"/>
            <p:cNvSpPr>
              <a:spLocks noChangeArrowheads="1"/>
            </p:cNvSpPr>
            <p:nvPr/>
          </p:nvSpPr>
          <p:spPr bwMode="auto">
            <a:xfrm>
              <a:off x="8808720" y="1264919"/>
              <a:ext cx="211909" cy="21190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17413" name="Group 28"/>
          <p:cNvGrpSpPr>
            <a:grpSpLocks/>
          </p:cNvGrpSpPr>
          <p:nvPr/>
        </p:nvGrpSpPr>
        <p:grpSpPr bwMode="auto">
          <a:xfrm>
            <a:off x="6786563" y="122238"/>
            <a:ext cx="2128837" cy="1249362"/>
            <a:chOff x="5029200" y="2133600"/>
            <a:chExt cx="3505200" cy="2057400"/>
          </a:xfrm>
        </p:grpSpPr>
        <p:grpSp>
          <p:nvGrpSpPr>
            <p:cNvPr id="17416" name="Group 34"/>
            <p:cNvGrpSpPr>
              <a:grpSpLocks/>
            </p:cNvGrpSpPr>
            <p:nvPr/>
          </p:nvGrpSpPr>
          <p:grpSpPr bwMode="auto">
            <a:xfrm>
              <a:off x="5029200" y="2743200"/>
              <a:ext cx="1676400" cy="914400"/>
              <a:chOff x="6248400" y="2209800"/>
              <a:chExt cx="1676400" cy="914400"/>
            </a:xfrm>
          </p:grpSpPr>
          <p:sp>
            <p:nvSpPr>
              <p:cNvPr id="50" name="AutoShape 3"/>
              <p:cNvSpPr>
                <a:spLocks noChangeArrowheads="1"/>
              </p:cNvSpPr>
              <p:nvPr/>
            </p:nvSpPr>
            <p:spPr bwMode="auto">
              <a:xfrm>
                <a:off x="6248400" y="2209316"/>
                <a:ext cx="1675491" cy="914981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7437" name="Group 4"/>
              <p:cNvGrpSpPr>
                <a:grpSpLocks/>
              </p:cNvGrpSpPr>
              <p:nvPr/>
            </p:nvGrpSpPr>
            <p:grpSpPr bwMode="auto">
              <a:xfrm flipH="1">
                <a:off x="7467600" y="2362200"/>
                <a:ext cx="304800" cy="609600"/>
                <a:chOff x="2880" y="2112"/>
                <a:chExt cx="192" cy="384"/>
              </a:xfrm>
            </p:grpSpPr>
            <p:sp>
              <p:nvSpPr>
                <p:cNvPr id="17443" name="Line 5"/>
                <p:cNvSpPr>
                  <a:spLocks noChangeShapeType="1"/>
                </p:cNvSpPr>
                <p:nvPr/>
              </p:nvSpPr>
              <p:spPr bwMode="auto">
                <a:xfrm flipH="1" flipV="1">
                  <a:off x="2880" y="2112"/>
                  <a:ext cx="192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4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2880" y="2304"/>
                  <a:ext cx="192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438" name="Line 7"/>
              <p:cNvSpPr>
                <a:spLocks noChangeShapeType="1"/>
              </p:cNvSpPr>
              <p:nvPr/>
            </p:nvSpPr>
            <p:spPr bwMode="auto">
              <a:xfrm flipH="1" flipV="1">
                <a:off x="6400800" y="2362200"/>
                <a:ext cx="30480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9" name="Line 8"/>
              <p:cNvSpPr>
                <a:spLocks noChangeShapeType="1"/>
              </p:cNvSpPr>
              <p:nvPr/>
            </p:nvSpPr>
            <p:spPr bwMode="auto">
              <a:xfrm flipH="1">
                <a:off x="6400800" y="2667000"/>
                <a:ext cx="30480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0" name="Line 9"/>
              <p:cNvSpPr>
                <a:spLocks noChangeShapeType="1"/>
              </p:cNvSpPr>
              <p:nvPr/>
            </p:nvSpPr>
            <p:spPr bwMode="auto">
              <a:xfrm>
                <a:off x="6705600" y="2667000"/>
                <a:ext cx="762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12"/>
              <p:cNvSpPr>
                <a:spLocks noChangeArrowheads="1"/>
              </p:cNvSpPr>
              <p:nvPr/>
            </p:nvSpPr>
            <p:spPr bwMode="auto">
              <a:xfrm>
                <a:off x="6554222" y="2515182"/>
                <a:ext cx="303209" cy="303251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 dirty="0">
                  <a:latin typeface="+mj-lt"/>
                </a:endParaRPr>
              </a:p>
            </p:txBody>
          </p:sp>
          <p:sp>
            <p:nvSpPr>
              <p:cNvPr id="56" name="Oval 13"/>
              <p:cNvSpPr>
                <a:spLocks noChangeArrowheads="1"/>
              </p:cNvSpPr>
              <p:nvPr/>
            </p:nvSpPr>
            <p:spPr bwMode="auto">
              <a:xfrm>
                <a:off x="7314860" y="2515182"/>
                <a:ext cx="303209" cy="303251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 dirty="0">
                  <a:latin typeface="+mj-lt"/>
                </a:endParaRPr>
              </a:p>
            </p:txBody>
          </p:sp>
        </p:grpSp>
        <p:grpSp>
          <p:nvGrpSpPr>
            <p:cNvPr id="17417" name="Group 44"/>
            <p:cNvGrpSpPr>
              <a:grpSpLocks/>
            </p:cNvGrpSpPr>
            <p:nvPr/>
          </p:nvGrpSpPr>
          <p:grpSpPr bwMode="auto">
            <a:xfrm>
              <a:off x="6858000" y="2133600"/>
              <a:ext cx="1676400" cy="914400"/>
              <a:chOff x="5257800" y="3352800"/>
              <a:chExt cx="1676400" cy="914400"/>
            </a:xfrm>
          </p:grpSpPr>
          <p:sp>
            <p:nvSpPr>
              <p:cNvPr id="42" name="AutoShape 2"/>
              <p:cNvSpPr>
                <a:spLocks noChangeArrowheads="1"/>
              </p:cNvSpPr>
              <p:nvPr/>
            </p:nvSpPr>
            <p:spPr bwMode="auto">
              <a:xfrm>
                <a:off x="5258709" y="3352800"/>
                <a:ext cx="1675491" cy="914981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b" anchorCtr="1"/>
              <a:lstStyle/>
              <a:p>
                <a:pPr algn="ctr">
                  <a:defRPr/>
                </a:pPr>
                <a:endParaRPr lang="en-US" sz="1600" dirty="0">
                  <a:latin typeface="+mj-lt"/>
                </a:endParaRPr>
              </a:p>
            </p:txBody>
          </p:sp>
          <p:grpSp>
            <p:nvGrpSpPr>
              <p:cNvPr id="17429" name="Group 14"/>
              <p:cNvGrpSpPr>
                <a:grpSpLocks/>
              </p:cNvGrpSpPr>
              <p:nvPr/>
            </p:nvGrpSpPr>
            <p:grpSpPr bwMode="auto">
              <a:xfrm flipH="1">
                <a:off x="6477000" y="3505200"/>
                <a:ext cx="304800" cy="609600"/>
                <a:chOff x="2880" y="2112"/>
                <a:chExt cx="192" cy="384"/>
              </a:xfrm>
            </p:grpSpPr>
            <p:sp>
              <p:nvSpPr>
                <p:cNvPr id="17434" name="Line 15"/>
                <p:cNvSpPr>
                  <a:spLocks noChangeShapeType="1"/>
                </p:cNvSpPr>
                <p:nvPr/>
              </p:nvSpPr>
              <p:spPr bwMode="auto">
                <a:xfrm flipH="1" flipV="1">
                  <a:off x="2880" y="2112"/>
                  <a:ext cx="192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5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2880" y="2304"/>
                  <a:ext cx="192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430" name="Line 17"/>
              <p:cNvSpPr>
                <a:spLocks noChangeShapeType="1"/>
              </p:cNvSpPr>
              <p:nvPr/>
            </p:nvSpPr>
            <p:spPr bwMode="auto">
              <a:xfrm flipH="1" flipV="1">
                <a:off x="5410200" y="3505200"/>
                <a:ext cx="30480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1" name="Line 18"/>
              <p:cNvSpPr>
                <a:spLocks noChangeShapeType="1"/>
              </p:cNvSpPr>
              <p:nvPr/>
            </p:nvSpPr>
            <p:spPr bwMode="auto">
              <a:xfrm flipH="1">
                <a:off x="5410200" y="3771900"/>
                <a:ext cx="30480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Oval 19"/>
              <p:cNvSpPr>
                <a:spLocks noChangeArrowheads="1"/>
              </p:cNvSpPr>
              <p:nvPr/>
            </p:nvSpPr>
            <p:spPr bwMode="auto">
              <a:xfrm>
                <a:off x="5564531" y="3658664"/>
                <a:ext cx="303209" cy="303251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 dirty="0">
                  <a:latin typeface="+mj-lt"/>
                </a:endParaRPr>
              </a:p>
            </p:txBody>
          </p:sp>
          <p:sp>
            <p:nvSpPr>
              <p:cNvPr id="47" name="Oval 20"/>
              <p:cNvSpPr>
                <a:spLocks noChangeArrowheads="1"/>
              </p:cNvSpPr>
              <p:nvPr/>
            </p:nvSpPr>
            <p:spPr bwMode="auto">
              <a:xfrm>
                <a:off x="6325169" y="3658664"/>
                <a:ext cx="303209" cy="303251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 dirty="0">
                  <a:latin typeface="+mj-lt"/>
                </a:endParaRPr>
              </a:p>
            </p:txBody>
          </p:sp>
        </p:grpSp>
        <p:grpSp>
          <p:nvGrpSpPr>
            <p:cNvPr id="17418" name="Group 54"/>
            <p:cNvGrpSpPr>
              <a:grpSpLocks/>
            </p:cNvGrpSpPr>
            <p:nvPr/>
          </p:nvGrpSpPr>
          <p:grpSpPr bwMode="auto">
            <a:xfrm>
              <a:off x="6858000" y="3276600"/>
              <a:ext cx="1676400" cy="914400"/>
              <a:chOff x="7239000" y="3352800"/>
              <a:chExt cx="1676400" cy="914400"/>
            </a:xfrm>
          </p:grpSpPr>
          <p:sp>
            <p:nvSpPr>
              <p:cNvPr id="35" name="AutoShape 21"/>
              <p:cNvSpPr>
                <a:spLocks noChangeArrowheads="1"/>
              </p:cNvSpPr>
              <p:nvPr/>
            </p:nvSpPr>
            <p:spPr bwMode="auto">
              <a:xfrm>
                <a:off x="7239909" y="3352219"/>
                <a:ext cx="1675491" cy="914981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b" anchorCtr="1"/>
              <a:lstStyle/>
              <a:p>
                <a:pPr algn="ctr">
                  <a:defRPr/>
                </a:pPr>
                <a:endParaRPr lang="en-US" sz="1600" dirty="0">
                  <a:latin typeface="+mj-lt"/>
                </a:endParaRPr>
              </a:p>
            </p:txBody>
          </p:sp>
          <p:sp>
            <p:nvSpPr>
              <p:cNvPr id="17422" name="Line 22"/>
              <p:cNvSpPr>
                <a:spLocks noChangeShapeType="1"/>
              </p:cNvSpPr>
              <p:nvPr/>
            </p:nvSpPr>
            <p:spPr bwMode="auto">
              <a:xfrm flipV="1">
                <a:off x="8077200" y="3467100"/>
                <a:ext cx="68580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3" name="Line 23"/>
              <p:cNvSpPr>
                <a:spLocks noChangeShapeType="1"/>
              </p:cNvSpPr>
              <p:nvPr/>
            </p:nvSpPr>
            <p:spPr bwMode="auto">
              <a:xfrm>
                <a:off x="8077200" y="3810000"/>
                <a:ext cx="68580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4" name="Line 24"/>
              <p:cNvSpPr>
                <a:spLocks noChangeShapeType="1"/>
              </p:cNvSpPr>
              <p:nvPr/>
            </p:nvSpPr>
            <p:spPr bwMode="auto">
              <a:xfrm flipH="1" flipV="1">
                <a:off x="7391400" y="3467100"/>
                <a:ext cx="60960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5" name="Line 25"/>
              <p:cNvSpPr>
                <a:spLocks noChangeShapeType="1"/>
              </p:cNvSpPr>
              <p:nvPr/>
            </p:nvSpPr>
            <p:spPr bwMode="auto">
              <a:xfrm flipH="1">
                <a:off x="7391400" y="3810000"/>
                <a:ext cx="60960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Oval 26"/>
              <p:cNvSpPr>
                <a:spLocks noChangeArrowheads="1"/>
              </p:cNvSpPr>
              <p:nvPr/>
            </p:nvSpPr>
            <p:spPr bwMode="auto">
              <a:xfrm>
                <a:off x="7848940" y="3618870"/>
                <a:ext cx="305824" cy="30586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 dirty="0">
                  <a:latin typeface="+mj-lt"/>
                </a:endParaRPr>
              </a:p>
            </p:txBody>
          </p:sp>
          <p:sp>
            <p:nvSpPr>
              <p:cNvPr id="41" name="Oval 27"/>
              <p:cNvSpPr>
                <a:spLocks noChangeArrowheads="1"/>
              </p:cNvSpPr>
              <p:nvPr/>
            </p:nvSpPr>
            <p:spPr bwMode="auto">
              <a:xfrm>
                <a:off x="7924743" y="3618870"/>
                <a:ext cx="305822" cy="30586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 dirty="0">
                  <a:latin typeface="+mj-lt"/>
                </a:endParaRPr>
              </a:p>
            </p:txBody>
          </p:sp>
        </p:grpSp>
        <p:sp>
          <p:nvSpPr>
            <p:cNvPr id="17419" name="Line 28"/>
            <p:cNvSpPr>
              <a:spLocks noChangeShapeType="1"/>
            </p:cNvSpPr>
            <p:nvPr/>
          </p:nvSpPr>
          <p:spPr bwMode="auto">
            <a:xfrm>
              <a:off x="6629400" y="3352800"/>
              <a:ext cx="381000" cy="38100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" name="Line 28"/>
            <p:cNvSpPr>
              <a:spLocks noChangeShapeType="1"/>
            </p:cNvSpPr>
            <p:nvPr/>
          </p:nvSpPr>
          <p:spPr bwMode="auto">
            <a:xfrm flipV="1">
              <a:off x="6629400" y="2590800"/>
              <a:ext cx="381000" cy="38100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7210425" y="1182688"/>
            <a:ext cx="4857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latin typeface="+mj-lt"/>
              </a:rPr>
              <a:t>&amp;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334000" y="3060700"/>
            <a:ext cx="4064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latin typeface="+mj-lt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42779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Bidimensional </a:t>
            </a:r>
            <a:r>
              <a:rPr lang="en-US" sz="3600" dirty="0" smtClean="0">
                <a:sym typeface="Symbol"/>
              </a:rPr>
              <a:t> EPTAS</a:t>
            </a:r>
            <a:endParaRPr lang="en-US" sz="36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Theorem 3: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If a parameter is</a:t>
            </a:r>
          </a:p>
          <a:p>
            <a:pPr lvl="1"/>
            <a:r>
              <a:rPr lang="en-US" dirty="0" err="1" smtClean="0"/>
              <a:t>bidimensional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fixed-parameter tractable on graphs of bounded treewidth:  h(treewidth) </a:t>
            </a:r>
            <a:r>
              <a:rPr lang="en-US" dirty="0" err="1" smtClean="0"/>
              <a:t>n</a:t>
            </a:r>
            <a:r>
              <a:rPr lang="en-US" baseline="30000" dirty="0" err="1" smtClean="0"/>
              <a:t>O</a:t>
            </a:r>
            <a:r>
              <a:rPr lang="en-US" baseline="30000" dirty="0" smtClean="0"/>
              <a:t>(1)</a:t>
            </a:r>
            <a:r>
              <a:rPr lang="en-US" dirty="0" smtClean="0"/>
              <a:t> time,</a:t>
            </a:r>
          </a:p>
          <a:p>
            <a:pPr lvl="1"/>
            <a:r>
              <a:rPr lang="en-US" dirty="0" smtClean="0"/>
              <a:t>O(1)-</a:t>
            </a:r>
            <a:r>
              <a:rPr lang="en-US" dirty="0" err="1" smtClean="0"/>
              <a:t>approximable</a:t>
            </a:r>
            <a:r>
              <a:rPr lang="en-US" dirty="0" smtClean="0"/>
              <a:t> in polynomial time, and</a:t>
            </a:r>
          </a:p>
          <a:p>
            <a:pPr lvl="1"/>
            <a:r>
              <a:rPr lang="en-US" dirty="0" smtClean="0"/>
              <a:t>satisfies the “separation property”</a:t>
            </a:r>
          </a:p>
          <a:p>
            <a:pPr>
              <a:buFont typeface="Symbol" pitchFamily="18" charset="2"/>
              <a:buNone/>
            </a:pPr>
            <a:r>
              <a:rPr lang="en-US" dirty="0" smtClean="0"/>
              <a:t>   then it has an </a:t>
            </a:r>
            <a:r>
              <a:rPr lang="en-US" b="1" dirty="0" smtClean="0"/>
              <a:t>efficient PTAS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(1+</a:t>
            </a:r>
            <a:r>
              <a:rPr lang="el-GR" dirty="0" smtClean="0"/>
              <a:t>ε</a:t>
            </a:r>
            <a:r>
              <a:rPr lang="en-US" dirty="0" smtClean="0"/>
              <a:t>)-approximation in h(O(1/</a:t>
            </a:r>
            <a:r>
              <a:rPr lang="el-GR" dirty="0" smtClean="0"/>
              <a:t>ε</a:t>
            </a:r>
            <a:r>
              <a:rPr lang="en-US" dirty="0" smtClean="0"/>
              <a:t>)) </a:t>
            </a:r>
            <a:r>
              <a:rPr lang="en-US" dirty="0" err="1" smtClean="0"/>
              <a:t>n</a:t>
            </a:r>
            <a:r>
              <a:rPr lang="en-US" baseline="30000" dirty="0" err="1" smtClean="0"/>
              <a:t>O</a:t>
            </a:r>
            <a:r>
              <a:rPr lang="en-US" baseline="30000" dirty="0" smtClean="0"/>
              <a:t>(1)</a:t>
            </a:r>
            <a:r>
              <a:rPr lang="en-US" dirty="0" smtClean="0"/>
              <a:t> time in any graph family excluding some minor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[Demaine &amp; Hajiaghayi 2005]</a:t>
            </a:r>
            <a:endParaRPr lang="en-US" dirty="0" smtClean="0">
              <a:sym typeface="Symbol" pitchFamily="18" charset="2"/>
            </a:endParaRPr>
          </a:p>
        </p:txBody>
      </p:sp>
      <p:grpSp>
        <p:nvGrpSpPr>
          <p:cNvPr id="20484" name="Group 3"/>
          <p:cNvGrpSpPr>
            <a:grpSpLocks/>
          </p:cNvGrpSpPr>
          <p:nvPr/>
        </p:nvGrpSpPr>
        <p:grpSpPr bwMode="auto">
          <a:xfrm>
            <a:off x="7743825" y="1495425"/>
            <a:ext cx="1171575" cy="1171575"/>
            <a:chOff x="7696200" y="152400"/>
            <a:chExt cx="1324429" cy="1324427"/>
          </a:xfrm>
        </p:grpSpPr>
        <p:sp>
          <p:nvSpPr>
            <p:cNvPr id="20516" name="Line 46"/>
            <p:cNvSpPr>
              <a:spLocks noChangeShapeType="1"/>
            </p:cNvSpPr>
            <p:nvPr/>
          </p:nvSpPr>
          <p:spPr bwMode="auto">
            <a:xfrm flipV="1">
              <a:off x="8914674" y="258354"/>
              <a:ext cx="0" cy="111251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7" name="Line 45"/>
            <p:cNvSpPr>
              <a:spLocks noChangeShapeType="1"/>
            </p:cNvSpPr>
            <p:nvPr/>
          </p:nvSpPr>
          <p:spPr bwMode="auto">
            <a:xfrm flipV="1">
              <a:off x="8543834" y="258354"/>
              <a:ext cx="0" cy="111251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8" name="Line 44"/>
            <p:cNvSpPr>
              <a:spLocks noChangeShapeType="1"/>
            </p:cNvSpPr>
            <p:nvPr/>
          </p:nvSpPr>
          <p:spPr bwMode="auto">
            <a:xfrm flipV="1">
              <a:off x="8172994" y="258354"/>
              <a:ext cx="0" cy="111251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9" name="Line 43"/>
            <p:cNvSpPr>
              <a:spLocks noChangeShapeType="1"/>
            </p:cNvSpPr>
            <p:nvPr/>
          </p:nvSpPr>
          <p:spPr bwMode="auto">
            <a:xfrm flipV="1">
              <a:off x="7802154" y="258354"/>
              <a:ext cx="0" cy="111251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0" name="Line 42"/>
            <p:cNvSpPr>
              <a:spLocks noChangeShapeType="1"/>
            </p:cNvSpPr>
            <p:nvPr/>
          </p:nvSpPr>
          <p:spPr bwMode="auto">
            <a:xfrm>
              <a:off x="7802154" y="1370874"/>
              <a:ext cx="111252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1" name="Line 41"/>
            <p:cNvSpPr>
              <a:spLocks noChangeShapeType="1"/>
            </p:cNvSpPr>
            <p:nvPr/>
          </p:nvSpPr>
          <p:spPr bwMode="auto">
            <a:xfrm>
              <a:off x="7802154" y="1000034"/>
              <a:ext cx="111252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2" name="Line 40"/>
            <p:cNvSpPr>
              <a:spLocks noChangeShapeType="1"/>
            </p:cNvSpPr>
            <p:nvPr/>
          </p:nvSpPr>
          <p:spPr bwMode="auto">
            <a:xfrm>
              <a:off x="7802154" y="629194"/>
              <a:ext cx="111252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3" name="Line 39"/>
            <p:cNvSpPr>
              <a:spLocks noChangeShapeType="1"/>
            </p:cNvSpPr>
            <p:nvPr/>
          </p:nvSpPr>
          <p:spPr bwMode="auto">
            <a:xfrm>
              <a:off x="7802154" y="258354"/>
              <a:ext cx="111252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4" name="Oval 23"/>
            <p:cNvSpPr>
              <a:spLocks noChangeArrowheads="1"/>
            </p:cNvSpPr>
            <p:nvPr/>
          </p:nvSpPr>
          <p:spPr bwMode="auto">
            <a:xfrm>
              <a:off x="7696200" y="152400"/>
              <a:ext cx="211909" cy="21190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25" name="Oval 24"/>
            <p:cNvSpPr>
              <a:spLocks noChangeArrowheads="1"/>
            </p:cNvSpPr>
            <p:nvPr/>
          </p:nvSpPr>
          <p:spPr bwMode="auto">
            <a:xfrm>
              <a:off x="8067040" y="152400"/>
              <a:ext cx="211909" cy="21190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26" name="Oval 25"/>
            <p:cNvSpPr>
              <a:spLocks noChangeArrowheads="1"/>
            </p:cNvSpPr>
            <p:nvPr/>
          </p:nvSpPr>
          <p:spPr bwMode="auto">
            <a:xfrm>
              <a:off x="8437880" y="152400"/>
              <a:ext cx="211909" cy="21190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27" name="Oval 26"/>
            <p:cNvSpPr>
              <a:spLocks noChangeArrowheads="1"/>
            </p:cNvSpPr>
            <p:nvPr/>
          </p:nvSpPr>
          <p:spPr bwMode="auto">
            <a:xfrm>
              <a:off x="8808720" y="152400"/>
              <a:ext cx="211909" cy="21190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28" name="Oval 27"/>
            <p:cNvSpPr>
              <a:spLocks noChangeArrowheads="1"/>
            </p:cNvSpPr>
            <p:nvPr/>
          </p:nvSpPr>
          <p:spPr bwMode="auto">
            <a:xfrm>
              <a:off x="7696200" y="523240"/>
              <a:ext cx="211909" cy="21190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29" name="Oval 28"/>
            <p:cNvSpPr>
              <a:spLocks noChangeArrowheads="1"/>
            </p:cNvSpPr>
            <p:nvPr/>
          </p:nvSpPr>
          <p:spPr bwMode="auto">
            <a:xfrm>
              <a:off x="8067040" y="523240"/>
              <a:ext cx="211909" cy="21190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30" name="Oval 29"/>
            <p:cNvSpPr>
              <a:spLocks noChangeArrowheads="1"/>
            </p:cNvSpPr>
            <p:nvPr/>
          </p:nvSpPr>
          <p:spPr bwMode="auto">
            <a:xfrm>
              <a:off x="8437880" y="523240"/>
              <a:ext cx="211909" cy="21190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31" name="Oval 30"/>
            <p:cNvSpPr>
              <a:spLocks noChangeArrowheads="1"/>
            </p:cNvSpPr>
            <p:nvPr/>
          </p:nvSpPr>
          <p:spPr bwMode="auto">
            <a:xfrm>
              <a:off x="8808720" y="523240"/>
              <a:ext cx="211909" cy="21190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32" name="Oval 31"/>
            <p:cNvSpPr>
              <a:spLocks noChangeArrowheads="1"/>
            </p:cNvSpPr>
            <p:nvPr/>
          </p:nvSpPr>
          <p:spPr bwMode="auto">
            <a:xfrm>
              <a:off x="7696200" y="894080"/>
              <a:ext cx="211909" cy="21190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33" name="Oval 32"/>
            <p:cNvSpPr>
              <a:spLocks noChangeArrowheads="1"/>
            </p:cNvSpPr>
            <p:nvPr/>
          </p:nvSpPr>
          <p:spPr bwMode="auto">
            <a:xfrm>
              <a:off x="8067040" y="894080"/>
              <a:ext cx="211909" cy="21190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34" name="Oval 33"/>
            <p:cNvSpPr>
              <a:spLocks noChangeArrowheads="1"/>
            </p:cNvSpPr>
            <p:nvPr/>
          </p:nvSpPr>
          <p:spPr bwMode="auto">
            <a:xfrm>
              <a:off x="8437880" y="894080"/>
              <a:ext cx="211909" cy="21190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35" name="Oval 34"/>
            <p:cNvSpPr>
              <a:spLocks noChangeArrowheads="1"/>
            </p:cNvSpPr>
            <p:nvPr/>
          </p:nvSpPr>
          <p:spPr bwMode="auto">
            <a:xfrm>
              <a:off x="8808720" y="894080"/>
              <a:ext cx="211909" cy="21190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36" name="Oval 35"/>
            <p:cNvSpPr>
              <a:spLocks noChangeArrowheads="1"/>
            </p:cNvSpPr>
            <p:nvPr/>
          </p:nvSpPr>
          <p:spPr bwMode="auto">
            <a:xfrm>
              <a:off x="7696200" y="1264919"/>
              <a:ext cx="211909" cy="21190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37" name="Oval 36"/>
            <p:cNvSpPr>
              <a:spLocks noChangeArrowheads="1"/>
            </p:cNvSpPr>
            <p:nvPr/>
          </p:nvSpPr>
          <p:spPr bwMode="auto">
            <a:xfrm>
              <a:off x="8067040" y="1264919"/>
              <a:ext cx="211909" cy="21190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38" name="Oval 37"/>
            <p:cNvSpPr>
              <a:spLocks noChangeArrowheads="1"/>
            </p:cNvSpPr>
            <p:nvPr/>
          </p:nvSpPr>
          <p:spPr bwMode="auto">
            <a:xfrm>
              <a:off x="8437880" y="1264919"/>
              <a:ext cx="211909" cy="21190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39" name="Oval 38"/>
            <p:cNvSpPr>
              <a:spLocks noChangeArrowheads="1"/>
            </p:cNvSpPr>
            <p:nvPr/>
          </p:nvSpPr>
          <p:spPr bwMode="auto">
            <a:xfrm>
              <a:off x="8808720" y="1264919"/>
              <a:ext cx="211909" cy="21190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20485" name="Group 28"/>
          <p:cNvGrpSpPr>
            <a:grpSpLocks/>
          </p:cNvGrpSpPr>
          <p:nvPr/>
        </p:nvGrpSpPr>
        <p:grpSpPr bwMode="auto">
          <a:xfrm>
            <a:off x="6786563" y="122238"/>
            <a:ext cx="2128837" cy="1249362"/>
            <a:chOff x="5029200" y="2133600"/>
            <a:chExt cx="3505200" cy="2057400"/>
          </a:xfrm>
        </p:grpSpPr>
        <p:grpSp>
          <p:nvGrpSpPr>
            <p:cNvPr id="20487" name="Group 34"/>
            <p:cNvGrpSpPr>
              <a:grpSpLocks/>
            </p:cNvGrpSpPr>
            <p:nvPr/>
          </p:nvGrpSpPr>
          <p:grpSpPr bwMode="auto">
            <a:xfrm>
              <a:off x="5029200" y="2743200"/>
              <a:ext cx="1676400" cy="914400"/>
              <a:chOff x="6248400" y="2209800"/>
              <a:chExt cx="1676400" cy="914400"/>
            </a:xfrm>
          </p:grpSpPr>
          <p:sp>
            <p:nvSpPr>
              <p:cNvPr id="50" name="AutoShape 3"/>
              <p:cNvSpPr>
                <a:spLocks noChangeArrowheads="1"/>
              </p:cNvSpPr>
              <p:nvPr/>
            </p:nvSpPr>
            <p:spPr bwMode="auto">
              <a:xfrm>
                <a:off x="6248400" y="2209316"/>
                <a:ext cx="1675491" cy="914981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20508" name="Group 4"/>
              <p:cNvGrpSpPr>
                <a:grpSpLocks/>
              </p:cNvGrpSpPr>
              <p:nvPr/>
            </p:nvGrpSpPr>
            <p:grpSpPr bwMode="auto">
              <a:xfrm flipH="1">
                <a:off x="7467600" y="2362200"/>
                <a:ext cx="304800" cy="609600"/>
                <a:chOff x="2880" y="2112"/>
                <a:chExt cx="192" cy="384"/>
              </a:xfrm>
            </p:grpSpPr>
            <p:sp>
              <p:nvSpPr>
                <p:cNvPr id="20514" name="Line 5"/>
                <p:cNvSpPr>
                  <a:spLocks noChangeShapeType="1"/>
                </p:cNvSpPr>
                <p:nvPr/>
              </p:nvSpPr>
              <p:spPr bwMode="auto">
                <a:xfrm flipH="1" flipV="1">
                  <a:off x="2880" y="2112"/>
                  <a:ext cx="192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15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2880" y="2304"/>
                  <a:ext cx="192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509" name="Line 7"/>
              <p:cNvSpPr>
                <a:spLocks noChangeShapeType="1"/>
              </p:cNvSpPr>
              <p:nvPr/>
            </p:nvSpPr>
            <p:spPr bwMode="auto">
              <a:xfrm flipH="1" flipV="1">
                <a:off x="6400800" y="2362200"/>
                <a:ext cx="30480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0" name="Line 8"/>
              <p:cNvSpPr>
                <a:spLocks noChangeShapeType="1"/>
              </p:cNvSpPr>
              <p:nvPr/>
            </p:nvSpPr>
            <p:spPr bwMode="auto">
              <a:xfrm flipH="1">
                <a:off x="6400800" y="2667000"/>
                <a:ext cx="30480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1" name="Line 9"/>
              <p:cNvSpPr>
                <a:spLocks noChangeShapeType="1"/>
              </p:cNvSpPr>
              <p:nvPr/>
            </p:nvSpPr>
            <p:spPr bwMode="auto">
              <a:xfrm>
                <a:off x="6705600" y="2667000"/>
                <a:ext cx="762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12"/>
              <p:cNvSpPr>
                <a:spLocks noChangeArrowheads="1"/>
              </p:cNvSpPr>
              <p:nvPr/>
            </p:nvSpPr>
            <p:spPr bwMode="auto">
              <a:xfrm>
                <a:off x="6554222" y="2515182"/>
                <a:ext cx="303209" cy="303251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 dirty="0">
                  <a:latin typeface="+mj-lt"/>
                </a:endParaRPr>
              </a:p>
            </p:txBody>
          </p:sp>
          <p:sp>
            <p:nvSpPr>
              <p:cNvPr id="56" name="Oval 13"/>
              <p:cNvSpPr>
                <a:spLocks noChangeArrowheads="1"/>
              </p:cNvSpPr>
              <p:nvPr/>
            </p:nvSpPr>
            <p:spPr bwMode="auto">
              <a:xfrm>
                <a:off x="7314860" y="2515182"/>
                <a:ext cx="303209" cy="303251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 dirty="0">
                  <a:latin typeface="+mj-lt"/>
                </a:endParaRPr>
              </a:p>
            </p:txBody>
          </p:sp>
        </p:grpSp>
        <p:grpSp>
          <p:nvGrpSpPr>
            <p:cNvPr id="20488" name="Group 44"/>
            <p:cNvGrpSpPr>
              <a:grpSpLocks/>
            </p:cNvGrpSpPr>
            <p:nvPr/>
          </p:nvGrpSpPr>
          <p:grpSpPr bwMode="auto">
            <a:xfrm>
              <a:off x="6858000" y="2133600"/>
              <a:ext cx="1676400" cy="914400"/>
              <a:chOff x="5257800" y="3352800"/>
              <a:chExt cx="1676400" cy="914400"/>
            </a:xfrm>
          </p:grpSpPr>
          <p:sp>
            <p:nvSpPr>
              <p:cNvPr id="42" name="AutoShape 2"/>
              <p:cNvSpPr>
                <a:spLocks noChangeArrowheads="1"/>
              </p:cNvSpPr>
              <p:nvPr/>
            </p:nvSpPr>
            <p:spPr bwMode="auto">
              <a:xfrm>
                <a:off x="5258709" y="3352800"/>
                <a:ext cx="1675491" cy="914981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b" anchorCtr="1"/>
              <a:lstStyle/>
              <a:p>
                <a:pPr algn="ctr">
                  <a:defRPr/>
                </a:pPr>
                <a:endParaRPr lang="en-US" sz="1600" dirty="0">
                  <a:latin typeface="+mj-lt"/>
                </a:endParaRPr>
              </a:p>
            </p:txBody>
          </p:sp>
          <p:grpSp>
            <p:nvGrpSpPr>
              <p:cNvPr id="20500" name="Group 14"/>
              <p:cNvGrpSpPr>
                <a:grpSpLocks/>
              </p:cNvGrpSpPr>
              <p:nvPr/>
            </p:nvGrpSpPr>
            <p:grpSpPr bwMode="auto">
              <a:xfrm flipH="1">
                <a:off x="6477000" y="3505200"/>
                <a:ext cx="304800" cy="609600"/>
                <a:chOff x="2880" y="2112"/>
                <a:chExt cx="192" cy="384"/>
              </a:xfrm>
            </p:grpSpPr>
            <p:sp>
              <p:nvSpPr>
                <p:cNvPr id="20505" name="Line 15"/>
                <p:cNvSpPr>
                  <a:spLocks noChangeShapeType="1"/>
                </p:cNvSpPr>
                <p:nvPr/>
              </p:nvSpPr>
              <p:spPr bwMode="auto">
                <a:xfrm flipH="1" flipV="1">
                  <a:off x="2880" y="2112"/>
                  <a:ext cx="192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6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2880" y="2304"/>
                  <a:ext cx="192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501" name="Line 17"/>
              <p:cNvSpPr>
                <a:spLocks noChangeShapeType="1"/>
              </p:cNvSpPr>
              <p:nvPr/>
            </p:nvSpPr>
            <p:spPr bwMode="auto">
              <a:xfrm flipH="1" flipV="1">
                <a:off x="5410200" y="3505200"/>
                <a:ext cx="30480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2" name="Line 18"/>
              <p:cNvSpPr>
                <a:spLocks noChangeShapeType="1"/>
              </p:cNvSpPr>
              <p:nvPr/>
            </p:nvSpPr>
            <p:spPr bwMode="auto">
              <a:xfrm flipH="1">
                <a:off x="5410200" y="3771900"/>
                <a:ext cx="30480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Oval 19"/>
              <p:cNvSpPr>
                <a:spLocks noChangeArrowheads="1"/>
              </p:cNvSpPr>
              <p:nvPr/>
            </p:nvSpPr>
            <p:spPr bwMode="auto">
              <a:xfrm>
                <a:off x="5564531" y="3658664"/>
                <a:ext cx="303209" cy="303251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 dirty="0">
                  <a:latin typeface="+mj-lt"/>
                </a:endParaRPr>
              </a:p>
            </p:txBody>
          </p:sp>
          <p:sp>
            <p:nvSpPr>
              <p:cNvPr id="47" name="Oval 20"/>
              <p:cNvSpPr>
                <a:spLocks noChangeArrowheads="1"/>
              </p:cNvSpPr>
              <p:nvPr/>
            </p:nvSpPr>
            <p:spPr bwMode="auto">
              <a:xfrm>
                <a:off x="6325169" y="3658664"/>
                <a:ext cx="303209" cy="303251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 dirty="0">
                  <a:latin typeface="+mj-lt"/>
                </a:endParaRPr>
              </a:p>
            </p:txBody>
          </p:sp>
        </p:grpSp>
        <p:grpSp>
          <p:nvGrpSpPr>
            <p:cNvPr id="20489" name="Group 54"/>
            <p:cNvGrpSpPr>
              <a:grpSpLocks/>
            </p:cNvGrpSpPr>
            <p:nvPr/>
          </p:nvGrpSpPr>
          <p:grpSpPr bwMode="auto">
            <a:xfrm>
              <a:off x="6858000" y="3276600"/>
              <a:ext cx="1676400" cy="914400"/>
              <a:chOff x="7239000" y="3352800"/>
              <a:chExt cx="1676400" cy="914400"/>
            </a:xfrm>
          </p:grpSpPr>
          <p:sp>
            <p:nvSpPr>
              <p:cNvPr id="35" name="AutoShape 21"/>
              <p:cNvSpPr>
                <a:spLocks noChangeArrowheads="1"/>
              </p:cNvSpPr>
              <p:nvPr/>
            </p:nvSpPr>
            <p:spPr bwMode="auto">
              <a:xfrm>
                <a:off x="7239909" y="3352219"/>
                <a:ext cx="1675491" cy="914981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b" anchorCtr="1"/>
              <a:lstStyle/>
              <a:p>
                <a:pPr algn="ctr">
                  <a:defRPr/>
                </a:pPr>
                <a:endParaRPr lang="en-US" sz="1600" dirty="0">
                  <a:latin typeface="+mj-lt"/>
                </a:endParaRPr>
              </a:p>
            </p:txBody>
          </p:sp>
          <p:sp>
            <p:nvSpPr>
              <p:cNvPr id="20493" name="Line 22"/>
              <p:cNvSpPr>
                <a:spLocks noChangeShapeType="1"/>
              </p:cNvSpPr>
              <p:nvPr/>
            </p:nvSpPr>
            <p:spPr bwMode="auto">
              <a:xfrm flipV="1">
                <a:off x="8077200" y="3467100"/>
                <a:ext cx="68580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4" name="Line 23"/>
              <p:cNvSpPr>
                <a:spLocks noChangeShapeType="1"/>
              </p:cNvSpPr>
              <p:nvPr/>
            </p:nvSpPr>
            <p:spPr bwMode="auto">
              <a:xfrm>
                <a:off x="8077200" y="3810000"/>
                <a:ext cx="68580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5" name="Line 24"/>
              <p:cNvSpPr>
                <a:spLocks noChangeShapeType="1"/>
              </p:cNvSpPr>
              <p:nvPr/>
            </p:nvSpPr>
            <p:spPr bwMode="auto">
              <a:xfrm flipH="1" flipV="1">
                <a:off x="7391400" y="3467100"/>
                <a:ext cx="60960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6" name="Line 25"/>
              <p:cNvSpPr>
                <a:spLocks noChangeShapeType="1"/>
              </p:cNvSpPr>
              <p:nvPr/>
            </p:nvSpPr>
            <p:spPr bwMode="auto">
              <a:xfrm flipH="1">
                <a:off x="7391400" y="3810000"/>
                <a:ext cx="60960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Oval 26"/>
              <p:cNvSpPr>
                <a:spLocks noChangeArrowheads="1"/>
              </p:cNvSpPr>
              <p:nvPr/>
            </p:nvSpPr>
            <p:spPr bwMode="auto">
              <a:xfrm>
                <a:off x="7848940" y="3618870"/>
                <a:ext cx="305824" cy="30586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 dirty="0">
                  <a:latin typeface="+mj-lt"/>
                </a:endParaRPr>
              </a:p>
            </p:txBody>
          </p:sp>
          <p:sp>
            <p:nvSpPr>
              <p:cNvPr id="41" name="Oval 27"/>
              <p:cNvSpPr>
                <a:spLocks noChangeArrowheads="1"/>
              </p:cNvSpPr>
              <p:nvPr/>
            </p:nvSpPr>
            <p:spPr bwMode="auto">
              <a:xfrm>
                <a:off x="7924743" y="3618870"/>
                <a:ext cx="305822" cy="30586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 dirty="0">
                  <a:latin typeface="+mj-lt"/>
                </a:endParaRPr>
              </a:p>
            </p:txBody>
          </p:sp>
        </p:grpSp>
        <p:sp>
          <p:nvSpPr>
            <p:cNvPr id="20490" name="Line 28"/>
            <p:cNvSpPr>
              <a:spLocks noChangeShapeType="1"/>
            </p:cNvSpPr>
            <p:nvPr/>
          </p:nvSpPr>
          <p:spPr bwMode="auto">
            <a:xfrm>
              <a:off x="6629400" y="3352800"/>
              <a:ext cx="381000" cy="38100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1" name="Line 28"/>
            <p:cNvSpPr>
              <a:spLocks noChangeShapeType="1"/>
            </p:cNvSpPr>
            <p:nvPr/>
          </p:nvSpPr>
          <p:spPr bwMode="auto">
            <a:xfrm flipV="1">
              <a:off x="6629400" y="2590800"/>
              <a:ext cx="381000" cy="38100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7210425" y="1182688"/>
            <a:ext cx="4857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latin typeface="+mj-lt"/>
              </a:rPr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20625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Bidimensional </a:t>
            </a:r>
            <a:r>
              <a:rPr lang="en-US" sz="3600" dirty="0" smtClean="0">
                <a:sym typeface="Symbol"/>
              </a:rPr>
              <a:t> EPTAS</a:t>
            </a:r>
            <a:endParaRPr lang="en-US" sz="36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/>
              <a:t>Corollary 3: </a:t>
            </a:r>
            <a:r>
              <a:rPr lang="en-US" dirty="0" smtClean="0"/>
              <a:t>Vertex cover and feedback vertex set have </a:t>
            </a:r>
            <a:r>
              <a:rPr lang="en-US" b="1" dirty="0" smtClean="0"/>
              <a:t>efficient PTASs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any graph family excluding some minor</a:t>
            </a:r>
            <a:br>
              <a:rPr lang="en-US" dirty="0" smtClean="0"/>
            </a:br>
            <a:r>
              <a:rPr lang="en-US" sz="2800" dirty="0" smtClean="0">
                <a:solidFill>
                  <a:schemeClr val="tx2"/>
                </a:solidFill>
              </a:rPr>
              <a:t>[Demaine &amp; Hajiaghayi 2005]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dirty="0" smtClean="0">
                <a:sym typeface="Symbol" pitchFamily="18" charset="2"/>
              </a:rPr>
              <a:t>Previously known for vertex cover (and many other problems) on planar graphs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ym typeface="Symbol" pitchFamily="18" charset="2"/>
              </a:rPr>
              <a:t>E.g., feedback vertex set result is new,</a:t>
            </a:r>
            <a:br>
              <a:rPr lang="en-US" dirty="0" smtClean="0">
                <a:sym typeface="Symbol" pitchFamily="18" charset="2"/>
              </a:rPr>
            </a:br>
            <a:r>
              <a:rPr lang="en-US" dirty="0" smtClean="0">
                <a:sym typeface="Symbol" pitchFamily="18" charset="2"/>
              </a:rPr>
              <a:t>even for planar graphs</a:t>
            </a: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5791200" y="304800"/>
            <a:ext cx="1676400" cy="91440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1509" name="Group 4"/>
          <p:cNvGrpSpPr>
            <a:grpSpLocks/>
          </p:cNvGrpSpPr>
          <p:nvPr/>
        </p:nvGrpSpPr>
        <p:grpSpPr bwMode="auto">
          <a:xfrm flipH="1">
            <a:off x="7010400" y="457200"/>
            <a:ext cx="304800" cy="609600"/>
            <a:chOff x="2880" y="2112"/>
            <a:chExt cx="192" cy="384"/>
          </a:xfrm>
        </p:grpSpPr>
        <p:sp>
          <p:nvSpPr>
            <p:cNvPr id="21524" name="Line 5"/>
            <p:cNvSpPr>
              <a:spLocks noChangeShapeType="1"/>
            </p:cNvSpPr>
            <p:nvPr/>
          </p:nvSpPr>
          <p:spPr bwMode="auto">
            <a:xfrm flipH="1" flipV="1">
              <a:off x="2880" y="2112"/>
              <a:ext cx="19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Line 6"/>
            <p:cNvSpPr>
              <a:spLocks noChangeShapeType="1"/>
            </p:cNvSpPr>
            <p:nvPr/>
          </p:nvSpPr>
          <p:spPr bwMode="auto">
            <a:xfrm flipH="1">
              <a:off x="2880" y="2304"/>
              <a:ext cx="19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10" name="Line 7"/>
          <p:cNvSpPr>
            <a:spLocks noChangeShapeType="1"/>
          </p:cNvSpPr>
          <p:nvPr/>
        </p:nvSpPr>
        <p:spPr bwMode="auto">
          <a:xfrm flipH="1" flipV="1">
            <a:off x="5943600" y="457200"/>
            <a:ext cx="304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Line 8"/>
          <p:cNvSpPr>
            <a:spLocks noChangeShapeType="1"/>
          </p:cNvSpPr>
          <p:nvPr/>
        </p:nvSpPr>
        <p:spPr bwMode="auto">
          <a:xfrm flipH="1">
            <a:off x="5943600" y="762000"/>
            <a:ext cx="304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Line 9"/>
          <p:cNvSpPr>
            <a:spLocks noChangeShapeType="1"/>
          </p:cNvSpPr>
          <p:nvPr/>
        </p:nvSpPr>
        <p:spPr bwMode="auto">
          <a:xfrm>
            <a:off x="6248400" y="7620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Oval 10"/>
          <p:cNvSpPr>
            <a:spLocks noChangeArrowheads="1"/>
          </p:cNvSpPr>
          <p:nvPr/>
        </p:nvSpPr>
        <p:spPr bwMode="auto">
          <a:xfrm>
            <a:off x="6019800" y="533400"/>
            <a:ext cx="457200" cy="457200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400">
              <a:latin typeface="Comic Sans MS" pitchFamily="66" charset="0"/>
            </a:endParaRP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6096000" y="6096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v</a:t>
            </a: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858000" y="6096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w</a:t>
            </a: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7620000" y="152400"/>
            <a:ext cx="1447800" cy="121920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517" name="Line 9"/>
          <p:cNvSpPr>
            <a:spLocks noChangeShapeType="1"/>
          </p:cNvSpPr>
          <p:nvPr/>
        </p:nvSpPr>
        <p:spPr bwMode="auto">
          <a:xfrm>
            <a:off x="8001000" y="533400"/>
            <a:ext cx="381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8" name="Line 9"/>
          <p:cNvSpPr>
            <a:spLocks noChangeShapeType="1"/>
          </p:cNvSpPr>
          <p:nvPr/>
        </p:nvSpPr>
        <p:spPr bwMode="auto">
          <a:xfrm flipH="1">
            <a:off x="8382000" y="533400"/>
            <a:ext cx="381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Line 9"/>
          <p:cNvSpPr>
            <a:spLocks noChangeShapeType="1"/>
          </p:cNvSpPr>
          <p:nvPr/>
        </p:nvSpPr>
        <p:spPr bwMode="auto">
          <a:xfrm>
            <a:off x="8001000" y="5334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0" name="Oval 17"/>
          <p:cNvSpPr>
            <a:spLocks noChangeArrowheads="1"/>
          </p:cNvSpPr>
          <p:nvPr/>
        </p:nvSpPr>
        <p:spPr bwMode="auto">
          <a:xfrm>
            <a:off x="7772400" y="304800"/>
            <a:ext cx="457200" cy="457200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400">
              <a:latin typeface="Comic Sans MS" pitchFamily="66" charset="0"/>
            </a:endParaRPr>
          </a:p>
        </p:txBody>
      </p:sp>
      <p:sp>
        <p:nvSpPr>
          <p:cNvPr id="19" name="Oval 12"/>
          <p:cNvSpPr>
            <a:spLocks noChangeArrowheads="1"/>
          </p:cNvSpPr>
          <p:nvPr/>
        </p:nvSpPr>
        <p:spPr bwMode="auto">
          <a:xfrm>
            <a:off x="7848600" y="3810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v</a:t>
            </a:r>
          </a:p>
        </p:txBody>
      </p:sp>
      <p:sp>
        <p:nvSpPr>
          <p:cNvPr id="20" name="Oval 13"/>
          <p:cNvSpPr>
            <a:spLocks noChangeArrowheads="1"/>
          </p:cNvSpPr>
          <p:nvPr/>
        </p:nvSpPr>
        <p:spPr bwMode="auto">
          <a:xfrm>
            <a:off x="8610600" y="3810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w</a:t>
            </a:r>
          </a:p>
        </p:txBody>
      </p: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8229600" y="9144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22543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Bidimensional </a:t>
            </a:r>
            <a:r>
              <a:rPr lang="en-US" sz="3600" dirty="0" smtClean="0">
                <a:sym typeface="Symbol"/>
              </a:rPr>
              <a:t> EPTAS</a:t>
            </a:r>
            <a:endParaRPr lang="en-US" sz="3600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Proof sketch of Theorem 3:</a:t>
            </a:r>
          </a:p>
          <a:p>
            <a:pPr lvl="1"/>
            <a:r>
              <a:rPr lang="en-US" dirty="0" smtClean="0"/>
              <a:t>Repeatedly remove O(√‾‾‾)-vertex</a:t>
            </a:r>
            <a:br>
              <a:rPr lang="en-US" dirty="0" smtClean="0"/>
            </a:br>
            <a:r>
              <a:rPr lang="en-US" dirty="0" smtClean="0"/>
              <a:t>balanced separator (cf. Lipton-</a:t>
            </a:r>
            <a:r>
              <a:rPr lang="en-US" dirty="0" err="1" smtClean="0"/>
              <a:t>Tarjan’s</a:t>
            </a:r>
            <a:r>
              <a:rPr lang="en-US" dirty="0" smtClean="0"/>
              <a:t> O(√‾))</a:t>
            </a:r>
          </a:p>
          <a:p>
            <a:pPr lvl="2"/>
            <a:r>
              <a:rPr lang="en-US" dirty="0" smtClean="0"/>
              <a:t>Treewidth = O(√‾‾‾)  </a:t>
            </a:r>
            <a:r>
              <a:rPr lang="en-US" sz="2000" dirty="0" smtClean="0"/>
              <a:t>[</a:t>
            </a:r>
            <a:r>
              <a:rPr lang="en-US" sz="2000" dirty="0" err="1" smtClean="0"/>
              <a:t>bidimensionality</a:t>
            </a:r>
            <a:r>
              <a:rPr lang="en-US" sz="2000" dirty="0" smtClean="0"/>
              <a:t>]</a:t>
            </a:r>
            <a:endParaRPr lang="en-US" dirty="0" smtClean="0"/>
          </a:p>
          <a:p>
            <a:pPr lvl="2"/>
            <a:r>
              <a:rPr lang="en-US" dirty="0" smtClean="0"/>
              <a:t>Approximate tree decomposition  </a:t>
            </a:r>
            <a:r>
              <a:rPr lang="en-US" sz="2000" dirty="0" smtClean="0">
                <a:solidFill>
                  <a:schemeClr val="tx2"/>
                </a:solidFill>
              </a:rPr>
              <a:t>[Amir 2001]</a:t>
            </a:r>
            <a:endParaRPr lang="en-US" dirty="0" smtClean="0">
              <a:solidFill>
                <a:schemeClr val="tx2"/>
              </a:solidFill>
            </a:endParaRPr>
          </a:p>
          <a:p>
            <a:pPr lvl="2"/>
            <a:r>
              <a:rPr lang="en-US" dirty="0" smtClean="0"/>
              <a:t>Use O(1)-approx. to find roughly balanced cut</a:t>
            </a:r>
          </a:p>
          <a:p>
            <a:pPr lvl="1"/>
            <a:r>
              <a:rPr lang="en-US" dirty="0" smtClean="0"/>
              <a:t>Combine pieces using </a:t>
            </a:r>
            <a:r>
              <a:rPr lang="en-US" b="1" dirty="0" smtClean="0"/>
              <a:t>separation property: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dirty="0" smtClean="0"/>
              <a:t>Solution on disconnected graph =</a:t>
            </a:r>
            <a:br>
              <a:rPr lang="en-US" dirty="0" smtClean="0"/>
            </a:br>
            <a:r>
              <a:rPr lang="en-US" dirty="0" smtClean="0"/>
              <a:t>union of solutions of each connected component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Given solution to G − C, can compute solution to G</a:t>
            </a:r>
            <a:br>
              <a:rPr lang="en-US" dirty="0" smtClean="0"/>
            </a:br>
            <a:r>
              <a:rPr lang="en-US" dirty="0" smtClean="0"/>
              <a:t>at an additional cost of ± O(|C|)</a:t>
            </a:r>
          </a:p>
          <a:p>
            <a:pPr lvl="2">
              <a:lnSpc>
                <a:spcPct val="90000"/>
              </a:lnSpc>
            </a:pPr>
            <a:endParaRPr lang="en-US" dirty="0" smtClean="0"/>
          </a:p>
          <a:p>
            <a:pPr lvl="2">
              <a:lnSpc>
                <a:spcPct val="90000"/>
              </a:lnSpc>
            </a:pP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dirty="0" smtClean="0"/>
              <a:t>Solution S of G induced on connected component X of G</a:t>
            </a:r>
            <a:r>
              <a:rPr lang="en-US" sz="2000" dirty="0" smtClean="0"/>
              <a:t> </a:t>
            </a:r>
            <a:r>
              <a:rPr lang="en-US" dirty="0" smtClean="0"/>
              <a:t>−</a:t>
            </a:r>
            <a:r>
              <a:rPr lang="en-US" sz="2000" dirty="0" smtClean="0"/>
              <a:t> </a:t>
            </a:r>
            <a:r>
              <a:rPr lang="en-US" dirty="0" smtClean="0"/>
              <a:t>C has size |S </a:t>
            </a:r>
            <a:r>
              <a:rPr lang="en-US" sz="2000" b="1" dirty="0" smtClean="0">
                <a:sym typeface="Symbol" pitchFamily="18" charset="2"/>
              </a:rPr>
              <a:t></a:t>
            </a:r>
            <a:r>
              <a:rPr lang="en-US" dirty="0" smtClean="0">
                <a:sym typeface="Symbol" pitchFamily="18" charset="2"/>
              </a:rPr>
              <a:t> X| ± O(|C|)</a:t>
            </a:r>
          </a:p>
        </p:txBody>
      </p:sp>
      <p:grpSp>
        <p:nvGrpSpPr>
          <p:cNvPr id="22532" name="Group 77"/>
          <p:cNvGrpSpPr>
            <a:grpSpLocks/>
          </p:cNvGrpSpPr>
          <p:nvPr/>
        </p:nvGrpSpPr>
        <p:grpSpPr bwMode="auto">
          <a:xfrm>
            <a:off x="10363200" y="1373188"/>
            <a:ext cx="1171575" cy="1171575"/>
            <a:chOff x="7696200" y="152400"/>
            <a:chExt cx="1324429" cy="1324427"/>
          </a:xfrm>
        </p:grpSpPr>
        <p:sp>
          <p:nvSpPr>
            <p:cNvPr id="22588" name="Line 46"/>
            <p:cNvSpPr>
              <a:spLocks noChangeShapeType="1"/>
            </p:cNvSpPr>
            <p:nvPr/>
          </p:nvSpPr>
          <p:spPr bwMode="auto">
            <a:xfrm flipV="1">
              <a:off x="8914674" y="258354"/>
              <a:ext cx="0" cy="111251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9" name="Line 45"/>
            <p:cNvSpPr>
              <a:spLocks noChangeShapeType="1"/>
            </p:cNvSpPr>
            <p:nvPr/>
          </p:nvSpPr>
          <p:spPr bwMode="auto">
            <a:xfrm flipV="1">
              <a:off x="8543834" y="258354"/>
              <a:ext cx="0" cy="111251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0" name="Line 44"/>
            <p:cNvSpPr>
              <a:spLocks noChangeShapeType="1"/>
            </p:cNvSpPr>
            <p:nvPr/>
          </p:nvSpPr>
          <p:spPr bwMode="auto">
            <a:xfrm flipV="1">
              <a:off x="8172994" y="258354"/>
              <a:ext cx="0" cy="111251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1" name="Line 43"/>
            <p:cNvSpPr>
              <a:spLocks noChangeShapeType="1"/>
            </p:cNvSpPr>
            <p:nvPr/>
          </p:nvSpPr>
          <p:spPr bwMode="auto">
            <a:xfrm flipV="1">
              <a:off x="7802154" y="258354"/>
              <a:ext cx="0" cy="111251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2" name="Line 42"/>
            <p:cNvSpPr>
              <a:spLocks noChangeShapeType="1"/>
            </p:cNvSpPr>
            <p:nvPr/>
          </p:nvSpPr>
          <p:spPr bwMode="auto">
            <a:xfrm>
              <a:off x="7802154" y="1370874"/>
              <a:ext cx="111252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3" name="Line 41"/>
            <p:cNvSpPr>
              <a:spLocks noChangeShapeType="1"/>
            </p:cNvSpPr>
            <p:nvPr/>
          </p:nvSpPr>
          <p:spPr bwMode="auto">
            <a:xfrm>
              <a:off x="7802154" y="1000034"/>
              <a:ext cx="111252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4" name="Line 40"/>
            <p:cNvSpPr>
              <a:spLocks noChangeShapeType="1"/>
            </p:cNvSpPr>
            <p:nvPr/>
          </p:nvSpPr>
          <p:spPr bwMode="auto">
            <a:xfrm>
              <a:off x="7802154" y="629194"/>
              <a:ext cx="111252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5" name="Line 39"/>
            <p:cNvSpPr>
              <a:spLocks noChangeShapeType="1"/>
            </p:cNvSpPr>
            <p:nvPr/>
          </p:nvSpPr>
          <p:spPr bwMode="auto">
            <a:xfrm>
              <a:off x="7802154" y="258354"/>
              <a:ext cx="111252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6" name="Oval 23"/>
            <p:cNvSpPr>
              <a:spLocks noChangeArrowheads="1"/>
            </p:cNvSpPr>
            <p:nvPr/>
          </p:nvSpPr>
          <p:spPr bwMode="auto">
            <a:xfrm>
              <a:off x="7696200" y="152400"/>
              <a:ext cx="211909" cy="21190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597" name="Oval 24"/>
            <p:cNvSpPr>
              <a:spLocks noChangeArrowheads="1"/>
            </p:cNvSpPr>
            <p:nvPr/>
          </p:nvSpPr>
          <p:spPr bwMode="auto">
            <a:xfrm>
              <a:off x="8067040" y="152400"/>
              <a:ext cx="211909" cy="21190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598" name="Oval 25"/>
            <p:cNvSpPr>
              <a:spLocks noChangeArrowheads="1"/>
            </p:cNvSpPr>
            <p:nvPr/>
          </p:nvSpPr>
          <p:spPr bwMode="auto">
            <a:xfrm>
              <a:off x="8437880" y="152400"/>
              <a:ext cx="211909" cy="21190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599" name="Oval 26"/>
            <p:cNvSpPr>
              <a:spLocks noChangeArrowheads="1"/>
            </p:cNvSpPr>
            <p:nvPr/>
          </p:nvSpPr>
          <p:spPr bwMode="auto">
            <a:xfrm>
              <a:off x="8808720" y="152400"/>
              <a:ext cx="211909" cy="21190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600" name="Oval 27"/>
            <p:cNvSpPr>
              <a:spLocks noChangeArrowheads="1"/>
            </p:cNvSpPr>
            <p:nvPr/>
          </p:nvSpPr>
          <p:spPr bwMode="auto">
            <a:xfrm>
              <a:off x="7696200" y="523240"/>
              <a:ext cx="211909" cy="21190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601" name="Oval 28"/>
            <p:cNvSpPr>
              <a:spLocks noChangeArrowheads="1"/>
            </p:cNvSpPr>
            <p:nvPr/>
          </p:nvSpPr>
          <p:spPr bwMode="auto">
            <a:xfrm>
              <a:off x="8067040" y="523240"/>
              <a:ext cx="211909" cy="21190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602" name="Oval 29"/>
            <p:cNvSpPr>
              <a:spLocks noChangeArrowheads="1"/>
            </p:cNvSpPr>
            <p:nvPr/>
          </p:nvSpPr>
          <p:spPr bwMode="auto">
            <a:xfrm>
              <a:off x="8437880" y="523240"/>
              <a:ext cx="211909" cy="21190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603" name="Oval 30"/>
            <p:cNvSpPr>
              <a:spLocks noChangeArrowheads="1"/>
            </p:cNvSpPr>
            <p:nvPr/>
          </p:nvSpPr>
          <p:spPr bwMode="auto">
            <a:xfrm>
              <a:off x="8808720" y="523240"/>
              <a:ext cx="211909" cy="21190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604" name="Oval 31"/>
            <p:cNvSpPr>
              <a:spLocks noChangeArrowheads="1"/>
            </p:cNvSpPr>
            <p:nvPr/>
          </p:nvSpPr>
          <p:spPr bwMode="auto">
            <a:xfrm>
              <a:off x="7696200" y="894080"/>
              <a:ext cx="211909" cy="21190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605" name="Oval 32"/>
            <p:cNvSpPr>
              <a:spLocks noChangeArrowheads="1"/>
            </p:cNvSpPr>
            <p:nvPr/>
          </p:nvSpPr>
          <p:spPr bwMode="auto">
            <a:xfrm>
              <a:off x="8067040" y="894080"/>
              <a:ext cx="211909" cy="21190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606" name="Oval 33"/>
            <p:cNvSpPr>
              <a:spLocks noChangeArrowheads="1"/>
            </p:cNvSpPr>
            <p:nvPr/>
          </p:nvSpPr>
          <p:spPr bwMode="auto">
            <a:xfrm>
              <a:off x="8437880" y="894080"/>
              <a:ext cx="211909" cy="21190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607" name="Oval 34"/>
            <p:cNvSpPr>
              <a:spLocks noChangeArrowheads="1"/>
            </p:cNvSpPr>
            <p:nvPr/>
          </p:nvSpPr>
          <p:spPr bwMode="auto">
            <a:xfrm>
              <a:off x="8808720" y="894080"/>
              <a:ext cx="211909" cy="21190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608" name="Oval 35"/>
            <p:cNvSpPr>
              <a:spLocks noChangeArrowheads="1"/>
            </p:cNvSpPr>
            <p:nvPr/>
          </p:nvSpPr>
          <p:spPr bwMode="auto">
            <a:xfrm>
              <a:off x="7696200" y="1264919"/>
              <a:ext cx="211909" cy="21190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609" name="Oval 36"/>
            <p:cNvSpPr>
              <a:spLocks noChangeArrowheads="1"/>
            </p:cNvSpPr>
            <p:nvPr/>
          </p:nvSpPr>
          <p:spPr bwMode="auto">
            <a:xfrm>
              <a:off x="8067040" y="1264919"/>
              <a:ext cx="211909" cy="21190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610" name="Oval 37"/>
            <p:cNvSpPr>
              <a:spLocks noChangeArrowheads="1"/>
            </p:cNvSpPr>
            <p:nvPr/>
          </p:nvSpPr>
          <p:spPr bwMode="auto">
            <a:xfrm>
              <a:off x="8437880" y="1264919"/>
              <a:ext cx="211909" cy="21190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611" name="Oval 38"/>
            <p:cNvSpPr>
              <a:spLocks noChangeArrowheads="1"/>
            </p:cNvSpPr>
            <p:nvPr/>
          </p:nvSpPr>
          <p:spPr bwMode="auto">
            <a:xfrm>
              <a:off x="8808720" y="1264919"/>
              <a:ext cx="211909" cy="21190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22533" name="Group 102"/>
          <p:cNvGrpSpPr>
            <a:grpSpLocks/>
          </p:cNvGrpSpPr>
          <p:nvPr/>
        </p:nvGrpSpPr>
        <p:grpSpPr bwMode="auto">
          <a:xfrm>
            <a:off x="9405938" y="0"/>
            <a:ext cx="2128837" cy="1249363"/>
            <a:chOff x="5029200" y="2133600"/>
            <a:chExt cx="3505200" cy="2057400"/>
          </a:xfrm>
        </p:grpSpPr>
        <p:grpSp>
          <p:nvGrpSpPr>
            <p:cNvPr id="22559" name="Group 34"/>
            <p:cNvGrpSpPr>
              <a:grpSpLocks/>
            </p:cNvGrpSpPr>
            <p:nvPr/>
          </p:nvGrpSpPr>
          <p:grpSpPr bwMode="auto">
            <a:xfrm>
              <a:off x="5029200" y="2743200"/>
              <a:ext cx="1676400" cy="914400"/>
              <a:chOff x="6248400" y="2209800"/>
              <a:chExt cx="1676400" cy="914400"/>
            </a:xfrm>
          </p:grpSpPr>
          <p:sp>
            <p:nvSpPr>
              <p:cNvPr id="124" name="AutoShape 3"/>
              <p:cNvSpPr>
                <a:spLocks noChangeArrowheads="1"/>
              </p:cNvSpPr>
              <p:nvPr/>
            </p:nvSpPr>
            <p:spPr bwMode="auto">
              <a:xfrm>
                <a:off x="6248400" y="2209316"/>
                <a:ext cx="1675491" cy="914981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22580" name="Group 4"/>
              <p:cNvGrpSpPr>
                <a:grpSpLocks/>
              </p:cNvGrpSpPr>
              <p:nvPr/>
            </p:nvGrpSpPr>
            <p:grpSpPr bwMode="auto">
              <a:xfrm flipH="1">
                <a:off x="7467600" y="2362200"/>
                <a:ext cx="304800" cy="609600"/>
                <a:chOff x="2880" y="2112"/>
                <a:chExt cx="192" cy="384"/>
              </a:xfrm>
            </p:grpSpPr>
            <p:sp>
              <p:nvSpPr>
                <p:cNvPr id="22586" name="Line 5"/>
                <p:cNvSpPr>
                  <a:spLocks noChangeShapeType="1"/>
                </p:cNvSpPr>
                <p:nvPr/>
              </p:nvSpPr>
              <p:spPr bwMode="auto">
                <a:xfrm flipH="1" flipV="1">
                  <a:off x="2880" y="2112"/>
                  <a:ext cx="192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7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2880" y="2304"/>
                  <a:ext cx="192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581" name="Line 7"/>
              <p:cNvSpPr>
                <a:spLocks noChangeShapeType="1"/>
              </p:cNvSpPr>
              <p:nvPr/>
            </p:nvSpPr>
            <p:spPr bwMode="auto">
              <a:xfrm flipH="1" flipV="1">
                <a:off x="6400800" y="2362200"/>
                <a:ext cx="30480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2" name="Line 8"/>
              <p:cNvSpPr>
                <a:spLocks noChangeShapeType="1"/>
              </p:cNvSpPr>
              <p:nvPr/>
            </p:nvSpPr>
            <p:spPr bwMode="auto">
              <a:xfrm flipH="1">
                <a:off x="6400800" y="2667000"/>
                <a:ext cx="30480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3" name="Line 9"/>
              <p:cNvSpPr>
                <a:spLocks noChangeShapeType="1"/>
              </p:cNvSpPr>
              <p:nvPr/>
            </p:nvSpPr>
            <p:spPr bwMode="auto">
              <a:xfrm>
                <a:off x="6705600" y="2667000"/>
                <a:ext cx="762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Oval 12"/>
              <p:cNvSpPr>
                <a:spLocks noChangeArrowheads="1"/>
              </p:cNvSpPr>
              <p:nvPr/>
            </p:nvSpPr>
            <p:spPr bwMode="auto">
              <a:xfrm>
                <a:off x="6554222" y="2515180"/>
                <a:ext cx="303209" cy="303251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 dirty="0">
                  <a:latin typeface="+mj-lt"/>
                </a:endParaRPr>
              </a:p>
            </p:txBody>
          </p:sp>
          <p:sp>
            <p:nvSpPr>
              <p:cNvPr id="130" name="Oval 13"/>
              <p:cNvSpPr>
                <a:spLocks noChangeArrowheads="1"/>
              </p:cNvSpPr>
              <p:nvPr/>
            </p:nvSpPr>
            <p:spPr bwMode="auto">
              <a:xfrm>
                <a:off x="7314860" y="2515180"/>
                <a:ext cx="303209" cy="303251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 dirty="0">
                  <a:latin typeface="+mj-lt"/>
                </a:endParaRPr>
              </a:p>
            </p:txBody>
          </p:sp>
        </p:grpSp>
        <p:grpSp>
          <p:nvGrpSpPr>
            <p:cNvPr id="22560" name="Group 44"/>
            <p:cNvGrpSpPr>
              <a:grpSpLocks/>
            </p:cNvGrpSpPr>
            <p:nvPr/>
          </p:nvGrpSpPr>
          <p:grpSpPr bwMode="auto">
            <a:xfrm>
              <a:off x="6858000" y="2133600"/>
              <a:ext cx="1676400" cy="914400"/>
              <a:chOff x="5257800" y="3352800"/>
              <a:chExt cx="1676400" cy="914400"/>
            </a:xfrm>
          </p:grpSpPr>
          <p:sp>
            <p:nvSpPr>
              <p:cNvPr id="116" name="AutoShape 2"/>
              <p:cNvSpPr>
                <a:spLocks noChangeArrowheads="1"/>
              </p:cNvSpPr>
              <p:nvPr/>
            </p:nvSpPr>
            <p:spPr bwMode="auto">
              <a:xfrm>
                <a:off x="5258709" y="3352800"/>
                <a:ext cx="1675491" cy="914981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b" anchorCtr="1"/>
              <a:lstStyle/>
              <a:p>
                <a:pPr algn="ctr">
                  <a:defRPr/>
                </a:pPr>
                <a:endParaRPr lang="en-US" sz="1600" dirty="0">
                  <a:latin typeface="+mj-lt"/>
                </a:endParaRPr>
              </a:p>
            </p:txBody>
          </p:sp>
          <p:grpSp>
            <p:nvGrpSpPr>
              <p:cNvPr id="22572" name="Group 14"/>
              <p:cNvGrpSpPr>
                <a:grpSpLocks/>
              </p:cNvGrpSpPr>
              <p:nvPr/>
            </p:nvGrpSpPr>
            <p:grpSpPr bwMode="auto">
              <a:xfrm flipH="1">
                <a:off x="6477000" y="3505200"/>
                <a:ext cx="304800" cy="609600"/>
                <a:chOff x="2880" y="2112"/>
                <a:chExt cx="192" cy="384"/>
              </a:xfrm>
            </p:grpSpPr>
            <p:sp>
              <p:nvSpPr>
                <p:cNvPr id="22577" name="Line 15"/>
                <p:cNvSpPr>
                  <a:spLocks noChangeShapeType="1"/>
                </p:cNvSpPr>
                <p:nvPr/>
              </p:nvSpPr>
              <p:spPr bwMode="auto">
                <a:xfrm flipH="1" flipV="1">
                  <a:off x="2880" y="2112"/>
                  <a:ext cx="192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78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2880" y="2304"/>
                  <a:ext cx="192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573" name="Line 17"/>
              <p:cNvSpPr>
                <a:spLocks noChangeShapeType="1"/>
              </p:cNvSpPr>
              <p:nvPr/>
            </p:nvSpPr>
            <p:spPr bwMode="auto">
              <a:xfrm flipH="1" flipV="1">
                <a:off x="5410200" y="3505200"/>
                <a:ext cx="30480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4" name="Line 18"/>
              <p:cNvSpPr>
                <a:spLocks noChangeShapeType="1"/>
              </p:cNvSpPr>
              <p:nvPr/>
            </p:nvSpPr>
            <p:spPr bwMode="auto">
              <a:xfrm flipH="1">
                <a:off x="5410200" y="3771900"/>
                <a:ext cx="30480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Oval 19"/>
              <p:cNvSpPr>
                <a:spLocks noChangeArrowheads="1"/>
              </p:cNvSpPr>
              <p:nvPr/>
            </p:nvSpPr>
            <p:spPr bwMode="auto">
              <a:xfrm>
                <a:off x="5564531" y="3658666"/>
                <a:ext cx="303209" cy="303251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 dirty="0">
                  <a:latin typeface="+mj-lt"/>
                </a:endParaRPr>
              </a:p>
            </p:txBody>
          </p:sp>
          <p:sp>
            <p:nvSpPr>
              <p:cNvPr id="121" name="Oval 20"/>
              <p:cNvSpPr>
                <a:spLocks noChangeArrowheads="1"/>
              </p:cNvSpPr>
              <p:nvPr/>
            </p:nvSpPr>
            <p:spPr bwMode="auto">
              <a:xfrm>
                <a:off x="6325169" y="3658666"/>
                <a:ext cx="303209" cy="303251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 dirty="0">
                  <a:latin typeface="+mj-lt"/>
                </a:endParaRPr>
              </a:p>
            </p:txBody>
          </p:sp>
        </p:grpSp>
        <p:grpSp>
          <p:nvGrpSpPr>
            <p:cNvPr id="22561" name="Group 54"/>
            <p:cNvGrpSpPr>
              <a:grpSpLocks/>
            </p:cNvGrpSpPr>
            <p:nvPr/>
          </p:nvGrpSpPr>
          <p:grpSpPr bwMode="auto">
            <a:xfrm>
              <a:off x="6858000" y="3276600"/>
              <a:ext cx="1676400" cy="914400"/>
              <a:chOff x="7239000" y="3352800"/>
              <a:chExt cx="1676400" cy="914400"/>
            </a:xfrm>
          </p:grpSpPr>
          <p:sp>
            <p:nvSpPr>
              <p:cNvPr id="109" name="AutoShape 21"/>
              <p:cNvSpPr>
                <a:spLocks noChangeArrowheads="1"/>
              </p:cNvSpPr>
              <p:nvPr/>
            </p:nvSpPr>
            <p:spPr bwMode="auto">
              <a:xfrm>
                <a:off x="7239909" y="3352219"/>
                <a:ext cx="1675491" cy="914981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b" anchorCtr="1"/>
              <a:lstStyle/>
              <a:p>
                <a:pPr algn="ctr">
                  <a:defRPr/>
                </a:pPr>
                <a:endParaRPr lang="en-US" sz="1600" dirty="0">
                  <a:latin typeface="+mj-lt"/>
                </a:endParaRPr>
              </a:p>
            </p:txBody>
          </p:sp>
          <p:sp>
            <p:nvSpPr>
              <p:cNvPr id="22565" name="Line 22"/>
              <p:cNvSpPr>
                <a:spLocks noChangeShapeType="1"/>
              </p:cNvSpPr>
              <p:nvPr/>
            </p:nvSpPr>
            <p:spPr bwMode="auto">
              <a:xfrm flipV="1">
                <a:off x="8077200" y="3467100"/>
                <a:ext cx="68580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6" name="Line 23"/>
              <p:cNvSpPr>
                <a:spLocks noChangeShapeType="1"/>
              </p:cNvSpPr>
              <p:nvPr/>
            </p:nvSpPr>
            <p:spPr bwMode="auto">
              <a:xfrm>
                <a:off x="8077200" y="3810000"/>
                <a:ext cx="68580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7" name="Line 24"/>
              <p:cNvSpPr>
                <a:spLocks noChangeShapeType="1"/>
              </p:cNvSpPr>
              <p:nvPr/>
            </p:nvSpPr>
            <p:spPr bwMode="auto">
              <a:xfrm flipH="1" flipV="1">
                <a:off x="7391400" y="3467100"/>
                <a:ext cx="60960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8" name="Line 25"/>
              <p:cNvSpPr>
                <a:spLocks noChangeShapeType="1"/>
              </p:cNvSpPr>
              <p:nvPr/>
            </p:nvSpPr>
            <p:spPr bwMode="auto">
              <a:xfrm flipH="1">
                <a:off x="7391400" y="3810000"/>
                <a:ext cx="60960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Oval 26"/>
              <p:cNvSpPr>
                <a:spLocks noChangeArrowheads="1"/>
              </p:cNvSpPr>
              <p:nvPr/>
            </p:nvSpPr>
            <p:spPr bwMode="auto">
              <a:xfrm>
                <a:off x="7848940" y="3618870"/>
                <a:ext cx="305824" cy="305864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 dirty="0">
                  <a:latin typeface="+mj-lt"/>
                </a:endParaRPr>
              </a:p>
            </p:txBody>
          </p:sp>
          <p:sp>
            <p:nvSpPr>
              <p:cNvPr id="115" name="Oval 27"/>
              <p:cNvSpPr>
                <a:spLocks noChangeArrowheads="1"/>
              </p:cNvSpPr>
              <p:nvPr/>
            </p:nvSpPr>
            <p:spPr bwMode="auto">
              <a:xfrm>
                <a:off x="7924743" y="3618870"/>
                <a:ext cx="305822" cy="305864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 dirty="0">
                  <a:latin typeface="+mj-lt"/>
                </a:endParaRPr>
              </a:p>
            </p:txBody>
          </p:sp>
        </p:grpSp>
        <p:sp>
          <p:nvSpPr>
            <p:cNvPr id="22562" name="Line 28"/>
            <p:cNvSpPr>
              <a:spLocks noChangeShapeType="1"/>
            </p:cNvSpPr>
            <p:nvPr/>
          </p:nvSpPr>
          <p:spPr bwMode="auto">
            <a:xfrm>
              <a:off x="6629400" y="3352800"/>
              <a:ext cx="381000" cy="38100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3" name="Line 28"/>
            <p:cNvSpPr>
              <a:spLocks noChangeShapeType="1"/>
            </p:cNvSpPr>
            <p:nvPr/>
          </p:nvSpPr>
          <p:spPr bwMode="auto">
            <a:xfrm flipV="1">
              <a:off x="6629400" y="2590800"/>
              <a:ext cx="381000" cy="38100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9829800" y="1060450"/>
            <a:ext cx="4857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latin typeface="+mj-lt"/>
              </a:rPr>
              <a:t>&amp;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5040313" y="2181225"/>
            <a:ext cx="90328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OPT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938588" y="3095625"/>
            <a:ext cx="8001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</a:rPr>
              <a:t>OPT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8382000" y="2600325"/>
            <a:ext cx="3714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n</a:t>
            </a:r>
          </a:p>
        </p:txBody>
      </p:sp>
      <p:sp>
        <p:nvSpPr>
          <p:cNvPr id="63" name="Line 28"/>
          <p:cNvSpPr>
            <a:spLocks noChangeShapeType="1"/>
          </p:cNvSpPr>
          <p:nvPr/>
        </p:nvSpPr>
        <p:spPr bwMode="auto">
          <a:xfrm>
            <a:off x="7848600" y="1905000"/>
            <a:ext cx="152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64" name="Line 27"/>
          <p:cNvSpPr>
            <a:spLocks noChangeShapeType="1"/>
          </p:cNvSpPr>
          <p:nvPr/>
        </p:nvSpPr>
        <p:spPr bwMode="auto">
          <a:xfrm>
            <a:off x="8610600" y="1905000"/>
            <a:ext cx="152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65" name="Line 26"/>
          <p:cNvSpPr>
            <a:spLocks noChangeShapeType="1"/>
          </p:cNvSpPr>
          <p:nvPr/>
        </p:nvSpPr>
        <p:spPr bwMode="auto">
          <a:xfrm flipH="1">
            <a:off x="8458200" y="1905000"/>
            <a:ext cx="152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66" name="Line 25"/>
          <p:cNvSpPr>
            <a:spLocks noChangeShapeType="1"/>
          </p:cNvSpPr>
          <p:nvPr/>
        </p:nvSpPr>
        <p:spPr bwMode="auto">
          <a:xfrm flipH="1">
            <a:off x="7696200" y="1905000"/>
            <a:ext cx="152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67" name="Line 13"/>
          <p:cNvSpPr>
            <a:spLocks noChangeShapeType="1"/>
          </p:cNvSpPr>
          <p:nvPr/>
        </p:nvSpPr>
        <p:spPr bwMode="auto">
          <a:xfrm flipV="1">
            <a:off x="7848600" y="1371600"/>
            <a:ext cx="304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>
            <a:off x="8229600" y="1371600"/>
            <a:ext cx="381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69" name="Oval 10"/>
          <p:cNvSpPr>
            <a:spLocks noChangeArrowheads="1"/>
          </p:cNvSpPr>
          <p:nvPr/>
        </p:nvSpPr>
        <p:spPr bwMode="auto">
          <a:xfrm>
            <a:off x="7620000" y="1219200"/>
            <a:ext cx="1219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70" name="Oval 11"/>
          <p:cNvSpPr>
            <a:spLocks noChangeArrowheads="1"/>
          </p:cNvSpPr>
          <p:nvPr/>
        </p:nvSpPr>
        <p:spPr bwMode="auto">
          <a:xfrm>
            <a:off x="8305800" y="1828800"/>
            <a:ext cx="5334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71" name="Oval 12"/>
          <p:cNvSpPr>
            <a:spLocks noChangeArrowheads="1"/>
          </p:cNvSpPr>
          <p:nvPr/>
        </p:nvSpPr>
        <p:spPr bwMode="auto">
          <a:xfrm>
            <a:off x="7620000" y="1828800"/>
            <a:ext cx="5334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72" name="Text Box 20"/>
          <p:cNvSpPr txBox="1">
            <a:spLocks noChangeArrowheads="1"/>
          </p:cNvSpPr>
          <p:nvPr/>
        </p:nvSpPr>
        <p:spPr bwMode="auto">
          <a:xfrm>
            <a:off x="7467600" y="2068513"/>
            <a:ext cx="339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+mj-lt"/>
              </a:rPr>
              <a:t>…</a:t>
            </a:r>
          </a:p>
        </p:txBody>
      </p:sp>
      <p:sp>
        <p:nvSpPr>
          <p:cNvPr id="73" name="Text Box 21"/>
          <p:cNvSpPr txBox="1">
            <a:spLocks noChangeArrowheads="1"/>
          </p:cNvSpPr>
          <p:nvPr/>
        </p:nvSpPr>
        <p:spPr bwMode="auto">
          <a:xfrm>
            <a:off x="7889875" y="2068513"/>
            <a:ext cx="339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+mj-lt"/>
              </a:rPr>
              <a:t>…</a:t>
            </a:r>
          </a:p>
        </p:txBody>
      </p:sp>
      <p:sp>
        <p:nvSpPr>
          <p:cNvPr id="74" name="Text Box 22"/>
          <p:cNvSpPr txBox="1">
            <a:spLocks noChangeArrowheads="1"/>
          </p:cNvSpPr>
          <p:nvPr/>
        </p:nvSpPr>
        <p:spPr bwMode="auto">
          <a:xfrm>
            <a:off x="8270875" y="2068513"/>
            <a:ext cx="339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+mj-lt"/>
              </a:rPr>
              <a:t>…</a:t>
            </a:r>
          </a:p>
        </p:txBody>
      </p:sp>
      <p:sp>
        <p:nvSpPr>
          <p:cNvPr id="75" name="Text Box 23"/>
          <p:cNvSpPr txBox="1">
            <a:spLocks noChangeArrowheads="1"/>
          </p:cNvSpPr>
          <p:nvPr/>
        </p:nvSpPr>
        <p:spPr bwMode="auto">
          <a:xfrm>
            <a:off x="8651875" y="2068513"/>
            <a:ext cx="339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+mj-lt"/>
              </a:rPr>
              <a:t>…</a:t>
            </a:r>
          </a:p>
        </p:txBody>
      </p:sp>
      <p:sp>
        <p:nvSpPr>
          <p:cNvPr id="22551" name="Oval 5"/>
          <p:cNvSpPr>
            <a:spLocks noChangeArrowheads="1"/>
          </p:cNvSpPr>
          <p:nvPr/>
        </p:nvSpPr>
        <p:spPr bwMode="auto">
          <a:xfrm>
            <a:off x="5943600" y="0"/>
            <a:ext cx="1676400" cy="1676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2" name="Oval 7"/>
          <p:cNvSpPr>
            <a:spLocks noChangeArrowheads="1"/>
          </p:cNvSpPr>
          <p:nvPr/>
        </p:nvSpPr>
        <p:spPr bwMode="auto">
          <a:xfrm>
            <a:off x="6629400" y="0"/>
            <a:ext cx="304800" cy="167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3" name="Oval 8"/>
          <p:cNvSpPr>
            <a:spLocks noChangeArrowheads="1"/>
          </p:cNvSpPr>
          <p:nvPr/>
        </p:nvSpPr>
        <p:spPr bwMode="auto">
          <a:xfrm>
            <a:off x="6934200" y="685800"/>
            <a:ext cx="6858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4" name="Oval 9"/>
          <p:cNvSpPr>
            <a:spLocks noChangeArrowheads="1"/>
          </p:cNvSpPr>
          <p:nvPr/>
        </p:nvSpPr>
        <p:spPr bwMode="auto">
          <a:xfrm>
            <a:off x="5943600" y="685800"/>
            <a:ext cx="6858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Text Box 15"/>
          <p:cNvSpPr txBox="1">
            <a:spLocks noChangeArrowheads="1"/>
          </p:cNvSpPr>
          <p:nvPr/>
        </p:nvSpPr>
        <p:spPr bwMode="auto">
          <a:xfrm>
            <a:off x="7051675" y="762000"/>
            <a:ext cx="492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latin typeface="+mj-lt"/>
              </a:rPr>
              <a:t>…</a:t>
            </a:r>
          </a:p>
        </p:txBody>
      </p:sp>
      <p:sp>
        <p:nvSpPr>
          <p:cNvPr id="81" name="Text Box 16"/>
          <p:cNvSpPr txBox="1">
            <a:spLocks noChangeArrowheads="1"/>
          </p:cNvSpPr>
          <p:nvPr/>
        </p:nvSpPr>
        <p:spPr bwMode="auto">
          <a:xfrm>
            <a:off x="7010400" y="0"/>
            <a:ext cx="492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latin typeface="+mj-lt"/>
              </a:rPr>
              <a:t>…</a:t>
            </a:r>
          </a:p>
        </p:txBody>
      </p:sp>
      <p:sp>
        <p:nvSpPr>
          <p:cNvPr id="82" name="Text Box 18"/>
          <p:cNvSpPr txBox="1">
            <a:spLocks noChangeArrowheads="1"/>
          </p:cNvSpPr>
          <p:nvPr/>
        </p:nvSpPr>
        <p:spPr bwMode="auto">
          <a:xfrm>
            <a:off x="6102350" y="762000"/>
            <a:ext cx="492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latin typeface="+mj-lt"/>
              </a:rPr>
              <a:t>…</a:t>
            </a:r>
          </a:p>
        </p:txBody>
      </p:sp>
      <p:sp>
        <p:nvSpPr>
          <p:cNvPr id="83" name="Text Box 19"/>
          <p:cNvSpPr txBox="1">
            <a:spLocks noChangeArrowheads="1"/>
          </p:cNvSpPr>
          <p:nvPr/>
        </p:nvSpPr>
        <p:spPr bwMode="auto">
          <a:xfrm>
            <a:off x="6061075" y="0"/>
            <a:ext cx="492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latin typeface="+mj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76940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Bidimensionality  (version 3)</a:t>
            </a:r>
            <a:br>
              <a:rPr lang="en-US" dirty="0" smtClean="0"/>
            </a:br>
            <a:r>
              <a:rPr lang="en-US" sz="3200" b="0" dirty="0" smtClean="0"/>
              <a:t>[</a:t>
            </a:r>
            <a:r>
              <a:rPr lang="en-US" sz="3200" b="0" dirty="0" err="1" smtClean="0"/>
              <a:t>Fomin</a:t>
            </a:r>
            <a:r>
              <a:rPr lang="en-US" sz="3200" b="0" dirty="0" smtClean="0"/>
              <a:t>, </a:t>
            </a:r>
            <a:r>
              <a:rPr lang="en-US" sz="3200" b="0" dirty="0" err="1" smtClean="0"/>
              <a:t>Golovach</a:t>
            </a:r>
            <a:r>
              <a:rPr lang="en-US" sz="3200" b="0" dirty="0" smtClean="0"/>
              <a:t>, </a:t>
            </a:r>
            <a:r>
              <a:rPr lang="en-US" sz="3200" b="0" dirty="0" err="1" smtClean="0"/>
              <a:t>Thilikos</a:t>
            </a:r>
            <a:r>
              <a:rPr lang="en-US" sz="3200" b="0" dirty="0" smtClean="0"/>
              <a:t> 2009]</a:t>
            </a:r>
            <a:endParaRPr lang="en-US" sz="3600" b="0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Parameter k is </a:t>
            </a:r>
            <a:r>
              <a:rPr lang="en-US" b="1" smtClean="0"/>
              <a:t>contraction-</a:t>
            </a:r>
            <a:br>
              <a:rPr lang="en-US" b="1" smtClean="0"/>
            </a:br>
            <a:r>
              <a:rPr lang="en-US" b="1" smtClean="0"/>
              <a:t>bidimensional</a:t>
            </a:r>
            <a:r>
              <a:rPr lang="en-US" smtClean="0"/>
              <a:t> if</a:t>
            </a:r>
          </a:p>
          <a:p>
            <a:pPr lvl="1"/>
            <a:r>
              <a:rPr lang="en-US" b="1" smtClean="0"/>
              <a:t>Closed under contractions:</a:t>
            </a:r>
            <a:br>
              <a:rPr lang="en-US" b="1" smtClean="0"/>
            </a:br>
            <a:r>
              <a:rPr lang="en-US" smtClean="0"/>
              <a:t>k only decreases</a:t>
            </a:r>
            <a:br>
              <a:rPr lang="en-US" smtClean="0"/>
            </a:br>
            <a:r>
              <a:rPr lang="en-US" smtClean="0"/>
              <a:t>when contracting edges</a:t>
            </a:r>
          </a:p>
          <a:p>
            <a:pPr lvl="1">
              <a:buFont typeface="Comic Sans MS" pitchFamily="66" charset="0"/>
              <a:buNone/>
            </a:pPr>
            <a:endParaRPr lang="en-US" sz="900" smtClean="0"/>
          </a:p>
          <a:p>
            <a:pPr lvl="1">
              <a:buFont typeface="Comic Sans MS" pitchFamily="66" charset="0"/>
              <a:buNone/>
            </a:pPr>
            <a:r>
              <a:rPr lang="en-US" smtClean="0"/>
              <a:t>and</a:t>
            </a:r>
          </a:p>
          <a:p>
            <a:pPr lvl="1">
              <a:buFont typeface="Comic Sans MS" pitchFamily="66" charset="0"/>
              <a:buNone/>
            </a:pPr>
            <a:endParaRPr lang="en-US" sz="900" smtClean="0"/>
          </a:p>
          <a:p>
            <a:pPr lvl="1"/>
            <a:r>
              <a:rPr lang="en-US" b="1" smtClean="0"/>
              <a:t>Large on </a:t>
            </a:r>
            <a:r>
              <a:rPr lang="el-GR" b="1" smtClean="0"/>
              <a:t>Γ</a:t>
            </a:r>
            <a:r>
              <a:rPr lang="en-US" b="1" smtClean="0"/>
              <a:t> graphs:</a:t>
            </a:r>
            <a:br>
              <a:rPr lang="en-US" b="1" smtClean="0"/>
            </a:br>
            <a:r>
              <a:rPr lang="en-US" smtClean="0"/>
              <a:t>For </a:t>
            </a:r>
            <a:r>
              <a:rPr lang="en-US" smtClean="0">
                <a:sym typeface="Symbol" pitchFamily="18" charset="2"/>
              </a:rPr>
              <a:t>naturally triangulated</a:t>
            </a:r>
            <a:br>
              <a:rPr lang="en-US" smtClean="0">
                <a:sym typeface="Symbol" pitchFamily="18" charset="2"/>
              </a:rPr>
            </a:br>
            <a:r>
              <a:rPr lang="en-US" smtClean="0"/>
              <a:t>r </a:t>
            </a:r>
            <a:r>
              <a:rPr lang="en-US" smtClean="0">
                <a:sym typeface="Symbol" pitchFamily="18" charset="2"/>
              </a:rPr>
              <a:t> r grid graphs, k</a:t>
            </a:r>
            <a:r>
              <a:rPr lang="en-US" smtClean="0"/>
              <a:t> = </a:t>
            </a:r>
            <a:r>
              <a:rPr lang="el-GR" smtClean="0"/>
              <a:t>Ω</a:t>
            </a:r>
            <a:r>
              <a:rPr lang="en-US" smtClean="0"/>
              <a:t>(r</a:t>
            </a:r>
            <a:r>
              <a:rPr lang="en-US" baseline="30000" smtClean="0"/>
              <a:t>2</a:t>
            </a:r>
            <a:r>
              <a:rPr lang="en-US" smtClean="0"/>
              <a:t>)</a:t>
            </a:r>
          </a:p>
        </p:txBody>
      </p:sp>
      <p:grpSp>
        <p:nvGrpSpPr>
          <p:cNvPr id="28676" name="Group 96"/>
          <p:cNvGrpSpPr>
            <a:grpSpLocks/>
          </p:cNvGrpSpPr>
          <p:nvPr/>
        </p:nvGrpSpPr>
        <p:grpSpPr bwMode="auto">
          <a:xfrm>
            <a:off x="6629400" y="4433888"/>
            <a:ext cx="1905000" cy="1905000"/>
            <a:chOff x="6629400" y="4433887"/>
            <a:chExt cx="1905000" cy="1905000"/>
          </a:xfrm>
        </p:grpSpPr>
        <p:sp>
          <p:nvSpPr>
            <p:cNvPr id="28716" name="Line 46"/>
            <p:cNvSpPr>
              <a:spLocks noChangeShapeType="1"/>
            </p:cNvSpPr>
            <p:nvPr/>
          </p:nvSpPr>
          <p:spPr bwMode="auto">
            <a:xfrm flipV="1">
              <a:off x="8382000" y="4586287"/>
              <a:ext cx="0" cy="16002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7" name="Line 45"/>
            <p:cNvSpPr>
              <a:spLocks noChangeShapeType="1"/>
            </p:cNvSpPr>
            <p:nvPr/>
          </p:nvSpPr>
          <p:spPr bwMode="auto">
            <a:xfrm flipV="1">
              <a:off x="7848600" y="4586287"/>
              <a:ext cx="0" cy="16002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8" name="Line 44"/>
            <p:cNvSpPr>
              <a:spLocks noChangeShapeType="1"/>
            </p:cNvSpPr>
            <p:nvPr/>
          </p:nvSpPr>
          <p:spPr bwMode="auto">
            <a:xfrm flipV="1">
              <a:off x="7315200" y="4586287"/>
              <a:ext cx="0" cy="16002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9" name="Line 43"/>
            <p:cNvSpPr>
              <a:spLocks noChangeShapeType="1"/>
            </p:cNvSpPr>
            <p:nvPr/>
          </p:nvSpPr>
          <p:spPr bwMode="auto">
            <a:xfrm flipV="1">
              <a:off x="6781800" y="4586287"/>
              <a:ext cx="0" cy="16002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0" name="Line 42"/>
            <p:cNvSpPr>
              <a:spLocks noChangeShapeType="1"/>
            </p:cNvSpPr>
            <p:nvPr/>
          </p:nvSpPr>
          <p:spPr bwMode="auto">
            <a:xfrm>
              <a:off x="6781800" y="6186487"/>
              <a:ext cx="1600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1" name="Line 41"/>
            <p:cNvSpPr>
              <a:spLocks noChangeShapeType="1"/>
            </p:cNvSpPr>
            <p:nvPr/>
          </p:nvSpPr>
          <p:spPr bwMode="auto">
            <a:xfrm>
              <a:off x="6781800" y="5653087"/>
              <a:ext cx="1600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2" name="Line 40"/>
            <p:cNvSpPr>
              <a:spLocks noChangeShapeType="1"/>
            </p:cNvSpPr>
            <p:nvPr/>
          </p:nvSpPr>
          <p:spPr bwMode="auto">
            <a:xfrm>
              <a:off x="6781800" y="5119687"/>
              <a:ext cx="1600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3" name="Line 39"/>
            <p:cNvSpPr>
              <a:spLocks noChangeShapeType="1"/>
            </p:cNvSpPr>
            <p:nvPr/>
          </p:nvSpPr>
          <p:spPr bwMode="auto">
            <a:xfrm>
              <a:off x="6781800" y="4586287"/>
              <a:ext cx="1600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4" name="Oval 23"/>
            <p:cNvSpPr>
              <a:spLocks noChangeArrowheads="1"/>
            </p:cNvSpPr>
            <p:nvPr/>
          </p:nvSpPr>
          <p:spPr bwMode="auto">
            <a:xfrm>
              <a:off x="6629400" y="44338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725" name="Oval 24"/>
            <p:cNvSpPr>
              <a:spLocks noChangeArrowheads="1"/>
            </p:cNvSpPr>
            <p:nvPr/>
          </p:nvSpPr>
          <p:spPr bwMode="auto">
            <a:xfrm>
              <a:off x="7162800" y="44338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726" name="Oval 25"/>
            <p:cNvSpPr>
              <a:spLocks noChangeArrowheads="1"/>
            </p:cNvSpPr>
            <p:nvPr/>
          </p:nvSpPr>
          <p:spPr bwMode="auto">
            <a:xfrm>
              <a:off x="7696200" y="44338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727" name="Oval 26"/>
            <p:cNvSpPr>
              <a:spLocks noChangeArrowheads="1"/>
            </p:cNvSpPr>
            <p:nvPr/>
          </p:nvSpPr>
          <p:spPr bwMode="auto">
            <a:xfrm>
              <a:off x="8229600" y="44338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728" name="Oval 27"/>
            <p:cNvSpPr>
              <a:spLocks noChangeArrowheads="1"/>
            </p:cNvSpPr>
            <p:nvPr/>
          </p:nvSpPr>
          <p:spPr bwMode="auto">
            <a:xfrm>
              <a:off x="6629400" y="49672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729" name="Oval 28"/>
            <p:cNvSpPr>
              <a:spLocks noChangeArrowheads="1"/>
            </p:cNvSpPr>
            <p:nvPr/>
          </p:nvSpPr>
          <p:spPr bwMode="auto">
            <a:xfrm>
              <a:off x="7162800" y="49672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730" name="Oval 29"/>
            <p:cNvSpPr>
              <a:spLocks noChangeArrowheads="1"/>
            </p:cNvSpPr>
            <p:nvPr/>
          </p:nvSpPr>
          <p:spPr bwMode="auto">
            <a:xfrm>
              <a:off x="7696200" y="49672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731" name="Oval 30"/>
            <p:cNvSpPr>
              <a:spLocks noChangeArrowheads="1"/>
            </p:cNvSpPr>
            <p:nvPr/>
          </p:nvSpPr>
          <p:spPr bwMode="auto">
            <a:xfrm>
              <a:off x="8229600" y="49672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732" name="Oval 31"/>
            <p:cNvSpPr>
              <a:spLocks noChangeArrowheads="1"/>
            </p:cNvSpPr>
            <p:nvPr/>
          </p:nvSpPr>
          <p:spPr bwMode="auto">
            <a:xfrm>
              <a:off x="6629400" y="55006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733" name="Oval 32"/>
            <p:cNvSpPr>
              <a:spLocks noChangeArrowheads="1"/>
            </p:cNvSpPr>
            <p:nvPr/>
          </p:nvSpPr>
          <p:spPr bwMode="auto">
            <a:xfrm>
              <a:off x="7162800" y="55006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734" name="Oval 33"/>
            <p:cNvSpPr>
              <a:spLocks noChangeArrowheads="1"/>
            </p:cNvSpPr>
            <p:nvPr/>
          </p:nvSpPr>
          <p:spPr bwMode="auto">
            <a:xfrm>
              <a:off x="7696200" y="55006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735" name="Oval 34"/>
            <p:cNvSpPr>
              <a:spLocks noChangeArrowheads="1"/>
            </p:cNvSpPr>
            <p:nvPr/>
          </p:nvSpPr>
          <p:spPr bwMode="auto">
            <a:xfrm>
              <a:off x="8229600" y="55006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736" name="Oval 35"/>
            <p:cNvSpPr>
              <a:spLocks noChangeArrowheads="1"/>
            </p:cNvSpPr>
            <p:nvPr/>
          </p:nvSpPr>
          <p:spPr bwMode="auto">
            <a:xfrm>
              <a:off x="6629400" y="60340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737" name="Oval 36"/>
            <p:cNvSpPr>
              <a:spLocks noChangeArrowheads="1"/>
            </p:cNvSpPr>
            <p:nvPr/>
          </p:nvSpPr>
          <p:spPr bwMode="auto">
            <a:xfrm>
              <a:off x="7162800" y="60340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738" name="Oval 37"/>
            <p:cNvSpPr>
              <a:spLocks noChangeArrowheads="1"/>
            </p:cNvSpPr>
            <p:nvPr/>
          </p:nvSpPr>
          <p:spPr bwMode="auto">
            <a:xfrm>
              <a:off x="7696200" y="60340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739" name="Oval 38"/>
            <p:cNvSpPr>
              <a:spLocks noChangeArrowheads="1"/>
            </p:cNvSpPr>
            <p:nvPr/>
          </p:nvSpPr>
          <p:spPr bwMode="auto">
            <a:xfrm>
              <a:off x="8229600" y="60340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28677" name="Group 64"/>
          <p:cNvGrpSpPr>
            <a:grpSpLocks/>
          </p:cNvGrpSpPr>
          <p:nvPr/>
        </p:nvGrpSpPr>
        <p:grpSpPr bwMode="auto">
          <a:xfrm>
            <a:off x="6858000" y="1676400"/>
            <a:ext cx="1676400" cy="914400"/>
            <a:chOff x="6248400" y="2209800"/>
            <a:chExt cx="1676400" cy="914400"/>
          </a:xfrm>
        </p:grpSpPr>
        <p:sp>
          <p:nvSpPr>
            <p:cNvPr id="63" name="AutoShape 3"/>
            <p:cNvSpPr>
              <a:spLocks noChangeArrowheads="1"/>
            </p:cNvSpPr>
            <p:nvPr/>
          </p:nvSpPr>
          <p:spPr bwMode="auto">
            <a:xfrm>
              <a:off x="6248400" y="2209800"/>
              <a:ext cx="1676400" cy="91440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8708" name="Group 4"/>
            <p:cNvGrpSpPr>
              <a:grpSpLocks/>
            </p:cNvGrpSpPr>
            <p:nvPr/>
          </p:nvGrpSpPr>
          <p:grpSpPr bwMode="auto">
            <a:xfrm flipH="1">
              <a:off x="7467600" y="2362200"/>
              <a:ext cx="304800" cy="609600"/>
              <a:chOff x="2880" y="2112"/>
              <a:chExt cx="192" cy="384"/>
            </a:xfrm>
          </p:grpSpPr>
          <p:sp>
            <p:nvSpPr>
              <p:cNvPr id="28714" name="Line 5"/>
              <p:cNvSpPr>
                <a:spLocks noChangeShapeType="1"/>
              </p:cNvSpPr>
              <p:nvPr/>
            </p:nvSpPr>
            <p:spPr bwMode="auto">
              <a:xfrm flipH="1" flipV="1">
                <a:off x="2880" y="2112"/>
                <a:ext cx="192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5" name="Line 6"/>
              <p:cNvSpPr>
                <a:spLocks noChangeShapeType="1"/>
              </p:cNvSpPr>
              <p:nvPr/>
            </p:nvSpPr>
            <p:spPr bwMode="auto">
              <a:xfrm flipH="1">
                <a:off x="2880" y="2304"/>
                <a:ext cx="192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709" name="Line 7"/>
            <p:cNvSpPr>
              <a:spLocks noChangeShapeType="1"/>
            </p:cNvSpPr>
            <p:nvPr/>
          </p:nvSpPr>
          <p:spPr bwMode="auto">
            <a:xfrm flipH="1" flipV="1">
              <a:off x="6400800" y="2362200"/>
              <a:ext cx="3048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0" name="Line 8"/>
            <p:cNvSpPr>
              <a:spLocks noChangeShapeType="1"/>
            </p:cNvSpPr>
            <p:nvPr/>
          </p:nvSpPr>
          <p:spPr bwMode="auto">
            <a:xfrm flipH="1">
              <a:off x="6400800" y="2667000"/>
              <a:ext cx="3048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1" name="Line 9"/>
            <p:cNvSpPr>
              <a:spLocks noChangeShapeType="1"/>
            </p:cNvSpPr>
            <p:nvPr/>
          </p:nvSpPr>
          <p:spPr bwMode="auto">
            <a:xfrm>
              <a:off x="6705600" y="2667000"/>
              <a:ext cx="762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Oval 12"/>
            <p:cNvSpPr>
              <a:spLocks noChangeArrowheads="1"/>
            </p:cNvSpPr>
            <p:nvPr/>
          </p:nvSpPr>
          <p:spPr bwMode="auto">
            <a:xfrm>
              <a:off x="6553200" y="2514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+mj-lt"/>
                </a:rPr>
                <a:t>v</a:t>
              </a:r>
            </a:p>
          </p:txBody>
        </p:sp>
        <p:sp>
          <p:nvSpPr>
            <p:cNvPr id="71" name="Oval 13"/>
            <p:cNvSpPr>
              <a:spLocks noChangeArrowheads="1"/>
            </p:cNvSpPr>
            <p:nvPr/>
          </p:nvSpPr>
          <p:spPr bwMode="auto">
            <a:xfrm>
              <a:off x="7315200" y="2514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+mj-lt"/>
                </a:rPr>
                <a:t>w</a:t>
              </a:r>
            </a:p>
          </p:txBody>
        </p:sp>
      </p:grpSp>
      <p:grpSp>
        <p:nvGrpSpPr>
          <p:cNvPr id="28678" name="Group 60"/>
          <p:cNvGrpSpPr>
            <a:grpSpLocks/>
          </p:cNvGrpSpPr>
          <p:nvPr/>
        </p:nvGrpSpPr>
        <p:grpSpPr bwMode="auto">
          <a:xfrm>
            <a:off x="6858000" y="2819400"/>
            <a:ext cx="1676400" cy="990600"/>
            <a:chOff x="7239000" y="3352800"/>
            <a:chExt cx="1676400" cy="990600"/>
          </a:xfrm>
        </p:grpSpPr>
        <p:sp>
          <p:nvSpPr>
            <p:cNvPr id="79" name="AutoShape 21"/>
            <p:cNvSpPr>
              <a:spLocks noChangeArrowheads="1"/>
            </p:cNvSpPr>
            <p:nvPr/>
          </p:nvSpPr>
          <p:spPr bwMode="auto">
            <a:xfrm>
              <a:off x="7239000" y="3352800"/>
              <a:ext cx="1676400" cy="91440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b" anchorCtr="1"/>
            <a:lstStyle/>
            <a:p>
              <a:pPr algn="ctr">
                <a:defRPr/>
              </a:pPr>
              <a:endParaRPr lang="en-US" sz="1600" dirty="0">
                <a:latin typeface="+mj-lt"/>
              </a:endParaRPr>
            </a:p>
          </p:txBody>
        </p:sp>
        <p:sp>
          <p:nvSpPr>
            <p:cNvPr id="28700" name="Line 22"/>
            <p:cNvSpPr>
              <a:spLocks noChangeShapeType="1"/>
            </p:cNvSpPr>
            <p:nvPr/>
          </p:nvSpPr>
          <p:spPr bwMode="auto">
            <a:xfrm flipV="1">
              <a:off x="8077200" y="3467100"/>
              <a:ext cx="6858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1" name="Line 23"/>
            <p:cNvSpPr>
              <a:spLocks noChangeShapeType="1"/>
            </p:cNvSpPr>
            <p:nvPr/>
          </p:nvSpPr>
          <p:spPr bwMode="auto">
            <a:xfrm>
              <a:off x="8077200" y="3810000"/>
              <a:ext cx="6858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2" name="Line 24"/>
            <p:cNvSpPr>
              <a:spLocks noChangeShapeType="1"/>
            </p:cNvSpPr>
            <p:nvPr/>
          </p:nvSpPr>
          <p:spPr bwMode="auto">
            <a:xfrm flipH="1" flipV="1">
              <a:off x="7391400" y="3467100"/>
              <a:ext cx="6096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3" name="Line 25"/>
            <p:cNvSpPr>
              <a:spLocks noChangeShapeType="1"/>
            </p:cNvSpPr>
            <p:nvPr/>
          </p:nvSpPr>
          <p:spPr bwMode="auto">
            <a:xfrm flipH="1">
              <a:off x="7391400" y="3810000"/>
              <a:ext cx="6096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Oval 26"/>
            <p:cNvSpPr>
              <a:spLocks noChangeArrowheads="1"/>
            </p:cNvSpPr>
            <p:nvPr/>
          </p:nvSpPr>
          <p:spPr bwMode="auto">
            <a:xfrm>
              <a:off x="7848600" y="36195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+mj-lt"/>
                </a:rPr>
                <a:t>v</a:t>
              </a:r>
            </a:p>
          </p:txBody>
        </p:sp>
        <p:sp>
          <p:nvSpPr>
            <p:cNvPr id="85" name="Oval 27"/>
            <p:cNvSpPr>
              <a:spLocks noChangeArrowheads="1"/>
            </p:cNvSpPr>
            <p:nvPr/>
          </p:nvSpPr>
          <p:spPr bwMode="auto">
            <a:xfrm>
              <a:off x="7924800" y="36195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+mj-lt"/>
                </a:rPr>
                <a:t>w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467600" y="3943350"/>
              <a:ext cx="1212850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+mj-lt"/>
                </a:rPr>
                <a:t>contract</a:t>
              </a:r>
            </a:p>
          </p:txBody>
        </p:sp>
      </p:grpSp>
      <p:sp>
        <p:nvSpPr>
          <p:cNvPr id="28679" name="Line 28"/>
          <p:cNvSpPr>
            <a:spLocks noChangeShapeType="1"/>
          </p:cNvSpPr>
          <p:nvPr/>
        </p:nvSpPr>
        <p:spPr bwMode="auto">
          <a:xfrm flipH="1">
            <a:off x="7620000" y="2438400"/>
            <a:ext cx="76200" cy="5334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8680" name="Straight Connector 64"/>
          <p:cNvCxnSpPr>
            <a:cxnSpLocks noChangeShapeType="1"/>
            <a:stCxn id="28728" idx="7"/>
            <a:endCxn id="28725" idx="3"/>
          </p:cNvCxnSpPr>
          <p:nvPr/>
        </p:nvCxnSpPr>
        <p:spPr bwMode="auto">
          <a:xfrm rot="5400000" flipH="1" flipV="1">
            <a:off x="6889750" y="4694238"/>
            <a:ext cx="317500" cy="317500"/>
          </a:xfrm>
          <a:prstGeom prst="line">
            <a:avLst/>
          </a:prstGeom>
          <a:noFill/>
          <a:ln w="76200" algn="ctr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1" name="Straight Connector 66"/>
          <p:cNvCxnSpPr>
            <a:cxnSpLocks noChangeShapeType="1"/>
            <a:stCxn id="28733" idx="7"/>
            <a:endCxn id="28730" idx="3"/>
          </p:cNvCxnSpPr>
          <p:nvPr/>
        </p:nvCxnSpPr>
        <p:spPr bwMode="auto">
          <a:xfrm rot="5400000" flipH="1" flipV="1">
            <a:off x="7423150" y="5227638"/>
            <a:ext cx="317500" cy="317500"/>
          </a:xfrm>
          <a:prstGeom prst="line">
            <a:avLst/>
          </a:prstGeom>
          <a:noFill/>
          <a:ln w="76200" algn="ctr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2" name="Straight Connector 71"/>
          <p:cNvCxnSpPr>
            <a:cxnSpLocks noChangeShapeType="1"/>
            <a:stCxn id="28738" idx="7"/>
            <a:endCxn id="28735" idx="3"/>
          </p:cNvCxnSpPr>
          <p:nvPr/>
        </p:nvCxnSpPr>
        <p:spPr bwMode="auto">
          <a:xfrm rot="5400000" flipH="1" flipV="1">
            <a:off x="7956550" y="5761038"/>
            <a:ext cx="317500" cy="317500"/>
          </a:xfrm>
          <a:prstGeom prst="line">
            <a:avLst/>
          </a:prstGeom>
          <a:noFill/>
          <a:ln w="76200" algn="ctr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3" name="Straight Connector 64"/>
          <p:cNvCxnSpPr>
            <a:cxnSpLocks noChangeShapeType="1"/>
            <a:stCxn id="28732" idx="7"/>
            <a:endCxn id="28729" idx="3"/>
          </p:cNvCxnSpPr>
          <p:nvPr/>
        </p:nvCxnSpPr>
        <p:spPr bwMode="auto">
          <a:xfrm rot="5400000" flipH="1" flipV="1">
            <a:off x="6889750" y="5227638"/>
            <a:ext cx="317500" cy="317500"/>
          </a:xfrm>
          <a:prstGeom prst="line">
            <a:avLst/>
          </a:prstGeom>
          <a:noFill/>
          <a:ln w="76200" algn="ctr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4" name="Straight Connector 64"/>
          <p:cNvCxnSpPr>
            <a:cxnSpLocks noChangeShapeType="1"/>
            <a:stCxn id="28736" idx="7"/>
            <a:endCxn id="28733" idx="3"/>
          </p:cNvCxnSpPr>
          <p:nvPr/>
        </p:nvCxnSpPr>
        <p:spPr bwMode="auto">
          <a:xfrm rot="5400000" flipH="1" flipV="1">
            <a:off x="6889750" y="5761038"/>
            <a:ext cx="317500" cy="317500"/>
          </a:xfrm>
          <a:prstGeom prst="line">
            <a:avLst/>
          </a:prstGeom>
          <a:noFill/>
          <a:ln w="76200" algn="ctr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5" name="Straight Connector 64"/>
          <p:cNvCxnSpPr>
            <a:cxnSpLocks noChangeShapeType="1"/>
            <a:stCxn id="28737" idx="7"/>
            <a:endCxn id="28734" idx="3"/>
          </p:cNvCxnSpPr>
          <p:nvPr/>
        </p:nvCxnSpPr>
        <p:spPr bwMode="auto">
          <a:xfrm rot="5400000" flipH="1" flipV="1">
            <a:off x="7423150" y="5761038"/>
            <a:ext cx="317500" cy="317500"/>
          </a:xfrm>
          <a:prstGeom prst="line">
            <a:avLst/>
          </a:prstGeom>
          <a:noFill/>
          <a:ln w="76200" algn="ctr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6" name="Straight Connector 64"/>
          <p:cNvCxnSpPr>
            <a:cxnSpLocks noChangeShapeType="1"/>
            <a:stCxn id="28738" idx="7"/>
            <a:endCxn id="28735" idx="3"/>
          </p:cNvCxnSpPr>
          <p:nvPr/>
        </p:nvCxnSpPr>
        <p:spPr bwMode="auto">
          <a:xfrm rot="5400000" flipH="1" flipV="1">
            <a:off x="7956550" y="5761038"/>
            <a:ext cx="317500" cy="317500"/>
          </a:xfrm>
          <a:prstGeom prst="line">
            <a:avLst/>
          </a:prstGeom>
          <a:noFill/>
          <a:ln w="76200" algn="ctr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7" name="Straight Connector 64"/>
          <p:cNvCxnSpPr>
            <a:cxnSpLocks noChangeShapeType="1"/>
            <a:stCxn id="28734" idx="7"/>
            <a:endCxn id="28731" idx="3"/>
          </p:cNvCxnSpPr>
          <p:nvPr/>
        </p:nvCxnSpPr>
        <p:spPr bwMode="auto">
          <a:xfrm rot="5400000" flipH="1" flipV="1">
            <a:off x="7956550" y="5227638"/>
            <a:ext cx="317500" cy="317500"/>
          </a:xfrm>
          <a:prstGeom prst="line">
            <a:avLst/>
          </a:prstGeom>
          <a:noFill/>
          <a:ln w="76200" algn="ctr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8" name="Straight Connector 64"/>
          <p:cNvCxnSpPr>
            <a:cxnSpLocks noChangeShapeType="1"/>
            <a:stCxn id="28730" idx="7"/>
            <a:endCxn id="28727" idx="3"/>
          </p:cNvCxnSpPr>
          <p:nvPr/>
        </p:nvCxnSpPr>
        <p:spPr bwMode="auto">
          <a:xfrm rot="5400000" flipH="1" flipV="1">
            <a:off x="7956550" y="4694238"/>
            <a:ext cx="317500" cy="317500"/>
          </a:xfrm>
          <a:prstGeom prst="line">
            <a:avLst/>
          </a:prstGeom>
          <a:noFill/>
          <a:ln w="76200" algn="ctr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9" name="Straight Connector 64"/>
          <p:cNvCxnSpPr>
            <a:cxnSpLocks noChangeShapeType="1"/>
            <a:stCxn id="28729" idx="7"/>
            <a:endCxn id="28726" idx="3"/>
          </p:cNvCxnSpPr>
          <p:nvPr/>
        </p:nvCxnSpPr>
        <p:spPr bwMode="auto">
          <a:xfrm rot="5400000" flipH="1" flipV="1">
            <a:off x="7423150" y="4694238"/>
            <a:ext cx="317500" cy="317500"/>
          </a:xfrm>
          <a:prstGeom prst="line">
            <a:avLst/>
          </a:prstGeom>
          <a:noFill/>
          <a:ln w="76200" algn="ctr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0" name="Curved Connector 110"/>
          <p:cNvCxnSpPr>
            <a:cxnSpLocks noChangeShapeType="1"/>
            <a:stCxn id="28739" idx="6"/>
            <a:endCxn id="28731" idx="6"/>
          </p:cNvCxnSpPr>
          <p:nvPr/>
        </p:nvCxnSpPr>
        <p:spPr bwMode="auto">
          <a:xfrm flipV="1">
            <a:off x="8534400" y="5119688"/>
            <a:ext cx="1588" cy="1066800"/>
          </a:xfrm>
          <a:prstGeom prst="curvedConnector3">
            <a:avLst>
              <a:gd name="adj1" fmla="val 5899750"/>
            </a:avLst>
          </a:prstGeom>
          <a:noFill/>
          <a:ln w="76200" algn="ctr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1" name="Curved Connector 112"/>
          <p:cNvCxnSpPr>
            <a:cxnSpLocks noChangeShapeType="1"/>
            <a:stCxn id="28739" idx="6"/>
            <a:endCxn id="28727" idx="6"/>
          </p:cNvCxnSpPr>
          <p:nvPr/>
        </p:nvCxnSpPr>
        <p:spPr bwMode="auto">
          <a:xfrm flipV="1">
            <a:off x="8534400" y="4586288"/>
            <a:ext cx="1588" cy="1600200"/>
          </a:xfrm>
          <a:prstGeom prst="curvedConnector3">
            <a:avLst>
              <a:gd name="adj1" fmla="val 12507500"/>
            </a:avLst>
          </a:prstGeom>
          <a:noFill/>
          <a:ln w="76200" algn="ctr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2" name="Curved Connector 115"/>
          <p:cNvCxnSpPr>
            <a:cxnSpLocks noChangeShapeType="1"/>
            <a:stCxn id="28739" idx="4"/>
            <a:endCxn id="28737" idx="4"/>
          </p:cNvCxnSpPr>
          <p:nvPr/>
        </p:nvCxnSpPr>
        <p:spPr bwMode="auto">
          <a:xfrm rot="5400000">
            <a:off x="7849394" y="5804694"/>
            <a:ext cx="1588" cy="1066800"/>
          </a:xfrm>
          <a:prstGeom prst="curvedConnector3">
            <a:avLst>
              <a:gd name="adj1" fmla="val 5899750"/>
            </a:avLst>
          </a:prstGeom>
          <a:noFill/>
          <a:ln w="76200" algn="ctr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3" name="Curved Connector 120"/>
          <p:cNvCxnSpPr>
            <a:cxnSpLocks noChangeShapeType="1"/>
            <a:stCxn id="28739" idx="5"/>
            <a:endCxn id="28736" idx="4"/>
          </p:cNvCxnSpPr>
          <p:nvPr/>
        </p:nvCxnSpPr>
        <p:spPr bwMode="auto">
          <a:xfrm rot="5400000">
            <a:off x="7613650" y="5462588"/>
            <a:ext cx="44450" cy="1708150"/>
          </a:xfrm>
          <a:prstGeom prst="curvedConnector3">
            <a:avLst>
              <a:gd name="adj1" fmla="val 578551"/>
            </a:avLst>
          </a:prstGeom>
          <a:noFill/>
          <a:ln w="76200" algn="ctr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4" name="Shape 123"/>
          <p:cNvCxnSpPr>
            <a:cxnSpLocks noChangeShapeType="1"/>
            <a:stCxn id="28739" idx="6"/>
            <a:endCxn id="28726" idx="0"/>
          </p:cNvCxnSpPr>
          <p:nvPr/>
        </p:nvCxnSpPr>
        <p:spPr bwMode="auto">
          <a:xfrm flipH="1" flipV="1">
            <a:off x="7848600" y="4433888"/>
            <a:ext cx="685800" cy="1752600"/>
          </a:xfrm>
          <a:prstGeom prst="curvedConnector4">
            <a:avLst>
              <a:gd name="adj1" fmla="val -46449"/>
              <a:gd name="adj2" fmla="val 109620"/>
            </a:avLst>
          </a:prstGeom>
          <a:noFill/>
          <a:ln w="76200" algn="ctr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5" name="Shape 127"/>
          <p:cNvCxnSpPr>
            <a:cxnSpLocks noChangeShapeType="1"/>
            <a:stCxn id="28739" idx="6"/>
            <a:endCxn id="28725" idx="0"/>
          </p:cNvCxnSpPr>
          <p:nvPr/>
        </p:nvCxnSpPr>
        <p:spPr bwMode="auto">
          <a:xfrm flipH="1" flipV="1">
            <a:off x="7315200" y="4433888"/>
            <a:ext cx="1219200" cy="1752600"/>
          </a:xfrm>
          <a:prstGeom prst="curvedConnector4">
            <a:avLst>
              <a:gd name="adj1" fmla="val -37194"/>
              <a:gd name="adj2" fmla="val 120741"/>
            </a:avLst>
          </a:prstGeom>
          <a:noFill/>
          <a:ln w="76200" algn="ctr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6" name="Shape 133"/>
          <p:cNvCxnSpPr>
            <a:cxnSpLocks noChangeShapeType="1"/>
            <a:stCxn id="28739" idx="4"/>
            <a:endCxn id="28732" idx="2"/>
          </p:cNvCxnSpPr>
          <p:nvPr/>
        </p:nvCxnSpPr>
        <p:spPr bwMode="auto">
          <a:xfrm rot="5400000" flipH="1">
            <a:off x="7162800" y="5119688"/>
            <a:ext cx="685800" cy="1752600"/>
          </a:xfrm>
          <a:prstGeom prst="curvedConnector4">
            <a:avLst>
              <a:gd name="adj1" fmla="val -50819"/>
              <a:gd name="adj2" fmla="val 106199"/>
            </a:avLst>
          </a:prstGeom>
          <a:noFill/>
          <a:ln w="76200" algn="ctr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7" name="Shape 136"/>
          <p:cNvCxnSpPr>
            <a:cxnSpLocks noChangeShapeType="1"/>
            <a:stCxn id="28739" idx="4"/>
            <a:endCxn id="28728" idx="2"/>
          </p:cNvCxnSpPr>
          <p:nvPr/>
        </p:nvCxnSpPr>
        <p:spPr bwMode="auto">
          <a:xfrm rot="5400000" flipH="1">
            <a:off x="6896100" y="4852988"/>
            <a:ext cx="1219200" cy="1752600"/>
          </a:xfrm>
          <a:prstGeom prst="curvedConnector4">
            <a:avLst>
              <a:gd name="adj1" fmla="val -35963"/>
              <a:gd name="adj2" fmla="val 120741"/>
            </a:avLst>
          </a:prstGeom>
          <a:noFill/>
          <a:ln w="76200" algn="ctr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8" name="Shape 140"/>
          <p:cNvCxnSpPr>
            <a:cxnSpLocks noChangeShapeType="1"/>
            <a:stCxn id="28739" idx="6"/>
            <a:endCxn id="28724" idx="0"/>
          </p:cNvCxnSpPr>
          <p:nvPr/>
        </p:nvCxnSpPr>
        <p:spPr bwMode="auto">
          <a:xfrm flipH="1" flipV="1">
            <a:off x="6781800" y="4433888"/>
            <a:ext cx="1752600" cy="1752600"/>
          </a:xfrm>
          <a:prstGeom prst="curvedConnector4">
            <a:avLst>
              <a:gd name="adj1" fmla="val -33569"/>
              <a:gd name="adj2" fmla="val 130148"/>
            </a:avLst>
          </a:prstGeom>
          <a:noFill/>
          <a:ln w="76200" algn="ctr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86984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915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Contraction-Bidimensional Problems</a:t>
            </a:r>
            <a:endParaRPr lang="en-US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Minimum maximal matching</a:t>
            </a:r>
          </a:p>
          <a:p>
            <a:r>
              <a:rPr lang="en-US" smtClean="0"/>
              <a:t>Face cover  (planar graphs)</a:t>
            </a:r>
          </a:p>
          <a:p>
            <a:r>
              <a:rPr lang="en-US" smtClean="0"/>
              <a:t>Dominating set</a:t>
            </a:r>
          </a:p>
          <a:p>
            <a:r>
              <a:rPr lang="en-US" smtClean="0"/>
              <a:t>Edge dominating set</a:t>
            </a:r>
          </a:p>
          <a:p>
            <a:r>
              <a:rPr lang="en-US" smtClean="0"/>
              <a:t>R-dominating set</a:t>
            </a:r>
          </a:p>
          <a:p>
            <a:r>
              <a:rPr lang="en-US" smtClean="0"/>
              <a:t>Connected … dominating set</a:t>
            </a:r>
          </a:p>
          <a:p>
            <a:r>
              <a:rPr lang="en-US" smtClean="0"/>
              <a:t>Unweighted TSP tour</a:t>
            </a:r>
          </a:p>
          <a:p>
            <a:r>
              <a:rPr lang="en-US" smtClean="0"/>
              <a:t>Chordal completion (fill-in)</a:t>
            </a:r>
          </a:p>
        </p:txBody>
      </p:sp>
      <p:grpSp>
        <p:nvGrpSpPr>
          <p:cNvPr id="29700" name="Group 64"/>
          <p:cNvGrpSpPr>
            <a:grpSpLocks/>
          </p:cNvGrpSpPr>
          <p:nvPr/>
        </p:nvGrpSpPr>
        <p:grpSpPr bwMode="auto">
          <a:xfrm>
            <a:off x="6858000" y="1676400"/>
            <a:ext cx="1676400" cy="914400"/>
            <a:chOff x="6248400" y="2209800"/>
            <a:chExt cx="1676400" cy="914400"/>
          </a:xfrm>
        </p:grpSpPr>
        <p:sp>
          <p:nvSpPr>
            <p:cNvPr id="69" name="AutoShape 3"/>
            <p:cNvSpPr>
              <a:spLocks noChangeArrowheads="1"/>
            </p:cNvSpPr>
            <p:nvPr/>
          </p:nvSpPr>
          <p:spPr bwMode="auto">
            <a:xfrm>
              <a:off x="6248400" y="2209800"/>
              <a:ext cx="1676400" cy="91440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9756" name="Group 69"/>
            <p:cNvGrpSpPr>
              <a:grpSpLocks/>
            </p:cNvGrpSpPr>
            <p:nvPr/>
          </p:nvGrpSpPr>
          <p:grpSpPr bwMode="auto">
            <a:xfrm flipH="1">
              <a:off x="7467600" y="2362200"/>
              <a:ext cx="304800" cy="609600"/>
              <a:chOff x="2880" y="2112"/>
              <a:chExt cx="192" cy="384"/>
            </a:xfrm>
          </p:grpSpPr>
          <p:sp>
            <p:nvSpPr>
              <p:cNvPr id="29762" name="Line 5"/>
              <p:cNvSpPr>
                <a:spLocks noChangeShapeType="1"/>
              </p:cNvSpPr>
              <p:nvPr/>
            </p:nvSpPr>
            <p:spPr bwMode="auto">
              <a:xfrm flipH="1" flipV="1">
                <a:off x="2880" y="2112"/>
                <a:ext cx="192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3" name="Line 6"/>
              <p:cNvSpPr>
                <a:spLocks noChangeShapeType="1"/>
              </p:cNvSpPr>
              <p:nvPr/>
            </p:nvSpPr>
            <p:spPr bwMode="auto">
              <a:xfrm flipH="1">
                <a:off x="2880" y="2304"/>
                <a:ext cx="192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57" name="Line 7"/>
            <p:cNvSpPr>
              <a:spLocks noChangeShapeType="1"/>
            </p:cNvSpPr>
            <p:nvPr/>
          </p:nvSpPr>
          <p:spPr bwMode="auto">
            <a:xfrm flipH="1" flipV="1">
              <a:off x="6400800" y="2362200"/>
              <a:ext cx="3048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8" name="Line 8"/>
            <p:cNvSpPr>
              <a:spLocks noChangeShapeType="1"/>
            </p:cNvSpPr>
            <p:nvPr/>
          </p:nvSpPr>
          <p:spPr bwMode="auto">
            <a:xfrm flipH="1">
              <a:off x="6400800" y="2667000"/>
              <a:ext cx="3048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9" name="Line 9"/>
            <p:cNvSpPr>
              <a:spLocks noChangeShapeType="1"/>
            </p:cNvSpPr>
            <p:nvPr/>
          </p:nvSpPr>
          <p:spPr bwMode="auto">
            <a:xfrm>
              <a:off x="6705600" y="2667000"/>
              <a:ext cx="762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Oval 12"/>
            <p:cNvSpPr>
              <a:spLocks noChangeArrowheads="1"/>
            </p:cNvSpPr>
            <p:nvPr/>
          </p:nvSpPr>
          <p:spPr bwMode="auto">
            <a:xfrm>
              <a:off x="6553200" y="2514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+mj-lt"/>
                </a:rPr>
                <a:t>v</a:t>
              </a:r>
            </a:p>
          </p:txBody>
        </p:sp>
        <p:sp>
          <p:nvSpPr>
            <p:cNvPr id="75" name="Oval 13"/>
            <p:cNvSpPr>
              <a:spLocks noChangeArrowheads="1"/>
            </p:cNvSpPr>
            <p:nvPr/>
          </p:nvSpPr>
          <p:spPr bwMode="auto">
            <a:xfrm>
              <a:off x="7315200" y="2514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+mj-lt"/>
                </a:rPr>
                <a:t>w</a:t>
              </a:r>
            </a:p>
          </p:txBody>
        </p:sp>
      </p:grpSp>
      <p:grpSp>
        <p:nvGrpSpPr>
          <p:cNvPr id="29701" name="Group 60"/>
          <p:cNvGrpSpPr>
            <a:grpSpLocks/>
          </p:cNvGrpSpPr>
          <p:nvPr/>
        </p:nvGrpSpPr>
        <p:grpSpPr bwMode="auto">
          <a:xfrm>
            <a:off x="6858000" y="2819400"/>
            <a:ext cx="1676400" cy="990600"/>
            <a:chOff x="7239000" y="3352800"/>
            <a:chExt cx="1676400" cy="990600"/>
          </a:xfrm>
        </p:grpSpPr>
        <p:sp>
          <p:nvSpPr>
            <p:cNvPr id="79" name="AutoShape 21"/>
            <p:cNvSpPr>
              <a:spLocks noChangeArrowheads="1"/>
            </p:cNvSpPr>
            <p:nvPr/>
          </p:nvSpPr>
          <p:spPr bwMode="auto">
            <a:xfrm>
              <a:off x="7239000" y="3352800"/>
              <a:ext cx="1676400" cy="91440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b" anchorCtr="1"/>
            <a:lstStyle/>
            <a:p>
              <a:pPr algn="ctr">
                <a:defRPr/>
              </a:pPr>
              <a:endParaRPr lang="en-US" sz="1600" dirty="0">
                <a:latin typeface="+mj-lt"/>
              </a:endParaRPr>
            </a:p>
          </p:txBody>
        </p:sp>
        <p:sp>
          <p:nvSpPr>
            <p:cNvPr id="29748" name="Line 22"/>
            <p:cNvSpPr>
              <a:spLocks noChangeShapeType="1"/>
            </p:cNvSpPr>
            <p:nvPr/>
          </p:nvSpPr>
          <p:spPr bwMode="auto">
            <a:xfrm flipV="1">
              <a:off x="8077200" y="3467100"/>
              <a:ext cx="6858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9" name="Line 23"/>
            <p:cNvSpPr>
              <a:spLocks noChangeShapeType="1"/>
            </p:cNvSpPr>
            <p:nvPr/>
          </p:nvSpPr>
          <p:spPr bwMode="auto">
            <a:xfrm>
              <a:off x="8077200" y="3810000"/>
              <a:ext cx="6858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0" name="Line 24"/>
            <p:cNvSpPr>
              <a:spLocks noChangeShapeType="1"/>
            </p:cNvSpPr>
            <p:nvPr/>
          </p:nvSpPr>
          <p:spPr bwMode="auto">
            <a:xfrm flipH="1" flipV="1">
              <a:off x="7391400" y="3467100"/>
              <a:ext cx="6096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1" name="Line 25"/>
            <p:cNvSpPr>
              <a:spLocks noChangeShapeType="1"/>
            </p:cNvSpPr>
            <p:nvPr/>
          </p:nvSpPr>
          <p:spPr bwMode="auto">
            <a:xfrm flipH="1">
              <a:off x="7391400" y="3810000"/>
              <a:ext cx="6096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Oval 26"/>
            <p:cNvSpPr>
              <a:spLocks noChangeArrowheads="1"/>
            </p:cNvSpPr>
            <p:nvPr/>
          </p:nvSpPr>
          <p:spPr bwMode="auto">
            <a:xfrm>
              <a:off x="7848600" y="36195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+mj-lt"/>
                </a:rPr>
                <a:t>v</a:t>
              </a:r>
            </a:p>
          </p:txBody>
        </p:sp>
        <p:sp>
          <p:nvSpPr>
            <p:cNvPr id="85" name="Oval 27"/>
            <p:cNvSpPr>
              <a:spLocks noChangeArrowheads="1"/>
            </p:cNvSpPr>
            <p:nvPr/>
          </p:nvSpPr>
          <p:spPr bwMode="auto">
            <a:xfrm>
              <a:off x="7924800" y="36195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+mj-lt"/>
                </a:rPr>
                <a:t>w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467600" y="3943350"/>
              <a:ext cx="1212850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+mj-lt"/>
                </a:rPr>
                <a:t>contract</a:t>
              </a:r>
            </a:p>
          </p:txBody>
        </p:sp>
      </p:grpSp>
      <p:sp>
        <p:nvSpPr>
          <p:cNvPr id="29702" name="Line 28"/>
          <p:cNvSpPr>
            <a:spLocks noChangeShapeType="1"/>
          </p:cNvSpPr>
          <p:nvPr/>
        </p:nvSpPr>
        <p:spPr bwMode="auto">
          <a:xfrm flipH="1">
            <a:off x="7620000" y="2438400"/>
            <a:ext cx="76200" cy="5334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703" name="Group 96"/>
          <p:cNvGrpSpPr>
            <a:grpSpLocks/>
          </p:cNvGrpSpPr>
          <p:nvPr/>
        </p:nvGrpSpPr>
        <p:grpSpPr bwMode="auto">
          <a:xfrm>
            <a:off x="6629400" y="4433888"/>
            <a:ext cx="1905000" cy="1905000"/>
            <a:chOff x="6629400" y="4433887"/>
            <a:chExt cx="1905000" cy="1905000"/>
          </a:xfrm>
        </p:grpSpPr>
        <p:sp>
          <p:nvSpPr>
            <p:cNvPr id="29723" name="Line 46"/>
            <p:cNvSpPr>
              <a:spLocks noChangeShapeType="1"/>
            </p:cNvSpPr>
            <p:nvPr/>
          </p:nvSpPr>
          <p:spPr bwMode="auto">
            <a:xfrm flipV="1">
              <a:off x="8382000" y="4586287"/>
              <a:ext cx="0" cy="16002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4" name="Line 45"/>
            <p:cNvSpPr>
              <a:spLocks noChangeShapeType="1"/>
            </p:cNvSpPr>
            <p:nvPr/>
          </p:nvSpPr>
          <p:spPr bwMode="auto">
            <a:xfrm flipV="1">
              <a:off x="7848600" y="4586287"/>
              <a:ext cx="0" cy="16002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5" name="Line 44"/>
            <p:cNvSpPr>
              <a:spLocks noChangeShapeType="1"/>
            </p:cNvSpPr>
            <p:nvPr/>
          </p:nvSpPr>
          <p:spPr bwMode="auto">
            <a:xfrm flipV="1">
              <a:off x="7315200" y="4586287"/>
              <a:ext cx="0" cy="16002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6" name="Line 43"/>
            <p:cNvSpPr>
              <a:spLocks noChangeShapeType="1"/>
            </p:cNvSpPr>
            <p:nvPr/>
          </p:nvSpPr>
          <p:spPr bwMode="auto">
            <a:xfrm flipV="1">
              <a:off x="6781800" y="4586287"/>
              <a:ext cx="0" cy="16002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7" name="Line 42"/>
            <p:cNvSpPr>
              <a:spLocks noChangeShapeType="1"/>
            </p:cNvSpPr>
            <p:nvPr/>
          </p:nvSpPr>
          <p:spPr bwMode="auto">
            <a:xfrm>
              <a:off x="6781800" y="6186487"/>
              <a:ext cx="1600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8" name="Line 41"/>
            <p:cNvSpPr>
              <a:spLocks noChangeShapeType="1"/>
            </p:cNvSpPr>
            <p:nvPr/>
          </p:nvSpPr>
          <p:spPr bwMode="auto">
            <a:xfrm>
              <a:off x="6781800" y="5653087"/>
              <a:ext cx="1600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9" name="Line 40"/>
            <p:cNvSpPr>
              <a:spLocks noChangeShapeType="1"/>
            </p:cNvSpPr>
            <p:nvPr/>
          </p:nvSpPr>
          <p:spPr bwMode="auto">
            <a:xfrm>
              <a:off x="6781800" y="5119687"/>
              <a:ext cx="1600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0" name="Line 39"/>
            <p:cNvSpPr>
              <a:spLocks noChangeShapeType="1"/>
            </p:cNvSpPr>
            <p:nvPr/>
          </p:nvSpPr>
          <p:spPr bwMode="auto">
            <a:xfrm>
              <a:off x="6781800" y="4586287"/>
              <a:ext cx="1600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1" name="Oval 23"/>
            <p:cNvSpPr>
              <a:spLocks noChangeArrowheads="1"/>
            </p:cNvSpPr>
            <p:nvPr/>
          </p:nvSpPr>
          <p:spPr bwMode="auto">
            <a:xfrm>
              <a:off x="6629400" y="44338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9732" name="Oval 24"/>
            <p:cNvSpPr>
              <a:spLocks noChangeArrowheads="1"/>
            </p:cNvSpPr>
            <p:nvPr/>
          </p:nvSpPr>
          <p:spPr bwMode="auto">
            <a:xfrm>
              <a:off x="7162800" y="44338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9733" name="Oval 25"/>
            <p:cNvSpPr>
              <a:spLocks noChangeArrowheads="1"/>
            </p:cNvSpPr>
            <p:nvPr/>
          </p:nvSpPr>
          <p:spPr bwMode="auto">
            <a:xfrm>
              <a:off x="7696200" y="44338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9734" name="Oval 26"/>
            <p:cNvSpPr>
              <a:spLocks noChangeArrowheads="1"/>
            </p:cNvSpPr>
            <p:nvPr/>
          </p:nvSpPr>
          <p:spPr bwMode="auto">
            <a:xfrm>
              <a:off x="8229600" y="44338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9735" name="Oval 27"/>
            <p:cNvSpPr>
              <a:spLocks noChangeArrowheads="1"/>
            </p:cNvSpPr>
            <p:nvPr/>
          </p:nvSpPr>
          <p:spPr bwMode="auto">
            <a:xfrm>
              <a:off x="6629400" y="49672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9736" name="Oval 28"/>
            <p:cNvSpPr>
              <a:spLocks noChangeArrowheads="1"/>
            </p:cNvSpPr>
            <p:nvPr/>
          </p:nvSpPr>
          <p:spPr bwMode="auto">
            <a:xfrm>
              <a:off x="7162800" y="49672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9737" name="Oval 29"/>
            <p:cNvSpPr>
              <a:spLocks noChangeArrowheads="1"/>
            </p:cNvSpPr>
            <p:nvPr/>
          </p:nvSpPr>
          <p:spPr bwMode="auto">
            <a:xfrm>
              <a:off x="7696200" y="49672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9738" name="Oval 30"/>
            <p:cNvSpPr>
              <a:spLocks noChangeArrowheads="1"/>
            </p:cNvSpPr>
            <p:nvPr/>
          </p:nvSpPr>
          <p:spPr bwMode="auto">
            <a:xfrm>
              <a:off x="8229600" y="49672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9739" name="Oval 31"/>
            <p:cNvSpPr>
              <a:spLocks noChangeArrowheads="1"/>
            </p:cNvSpPr>
            <p:nvPr/>
          </p:nvSpPr>
          <p:spPr bwMode="auto">
            <a:xfrm>
              <a:off x="6629400" y="55006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9740" name="Oval 32"/>
            <p:cNvSpPr>
              <a:spLocks noChangeArrowheads="1"/>
            </p:cNvSpPr>
            <p:nvPr/>
          </p:nvSpPr>
          <p:spPr bwMode="auto">
            <a:xfrm>
              <a:off x="7162800" y="55006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9741" name="Oval 33"/>
            <p:cNvSpPr>
              <a:spLocks noChangeArrowheads="1"/>
            </p:cNvSpPr>
            <p:nvPr/>
          </p:nvSpPr>
          <p:spPr bwMode="auto">
            <a:xfrm>
              <a:off x="7696200" y="55006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9742" name="Oval 34"/>
            <p:cNvSpPr>
              <a:spLocks noChangeArrowheads="1"/>
            </p:cNvSpPr>
            <p:nvPr/>
          </p:nvSpPr>
          <p:spPr bwMode="auto">
            <a:xfrm>
              <a:off x="8229600" y="55006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9743" name="Oval 35"/>
            <p:cNvSpPr>
              <a:spLocks noChangeArrowheads="1"/>
            </p:cNvSpPr>
            <p:nvPr/>
          </p:nvSpPr>
          <p:spPr bwMode="auto">
            <a:xfrm>
              <a:off x="6629400" y="60340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9744" name="Oval 36"/>
            <p:cNvSpPr>
              <a:spLocks noChangeArrowheads="1"/>
            </p:cNvSpPr>
            <p:nvPr/>
          </p:nvSpPr>
          <p:spPr bwMode="auto">
            <a:xfrm>
              <a:off x="7162800" y="60340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9745" name="Oval 37"/>
            <p:cNvSpPr>
              <a:spLocks noChangeArrowheads="1"/>
            </p:cNvSpPr>
            <p:nvPr/>
          </p:nvSpPr>
          <p:spPr bwMode="auto">
            <a:xfrm>
              <a:off x="7696200" y="60340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9746" name="Oval 38"/>
            <p:cNvSpPr>
              <a:spLocks noChangeArrowheads="1"/>
            </p:cNvSpPr>
            <p:nvPr/>
          </p:nvSpPr>
          <p:spPr bwMode="auto">
            <a:xfrm>
              <a:off x="8229600" y="60340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cxnSp>
        <p:nvCxnSpPr>
          <p:cNvPr id="29704" name="Straight Connector 64"/>
          <p:cNvCxnSpPr>
            <a:cxnSpLocks noChangeShapeType="1"/>
            <a:stCxn id="29735" idx="7"/>
            <a:endCxn id="29732" idx="3"/>
          </p:cNvCxnSpPr>
          <p:nvPr/>
        </p:nvCxnSpPr>
        <p:spPr bwMode="auto">
          <a:xfrm rot="5400000" flipH="1" flipV="1">
            <a:off x="6889750" y="4694238"/>
            <a:ext cx="317500" cy="317500"/>
          </a:xfrm>
          <a:prstGeom prst="line">
            <a:avLst/>
          </a:prstGeom>
          <a:noFill/>
          <a:ln w="76200" algn="ctr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5" name="Straight Connector 66"/>
          <p:cNvCxnSpPr>
            <a:cxnSpLocks noChangeShapeType="1"/>
            <a:stCxn id="29740" idx="7"/>
            <a:endCxn id="29737" idx="3"/>
          </p:cNvCxnSpPr>
          <p:nvPr/>
        </p:nvCxnSpPr>
        <p:spPr bwMode="auto">
          <a:xfrm rot="5400000" flipH="1" flipV="1">
            <a:off x="7423150" y="5227638"/>
            <a:ext cx="317500" cy="317500"/>
          </a:xfrm>
          <a:prstGeom prst="line">
            <a:avLst/>
          </a:prstGeom>
          <a:noFill/>
          <a:ln w="76200" algn="ctr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6" name="Straight Connector 71"/>
          <p:cNvCxnSpPr>
            <a:cxnSpLocks noChangeShapeType="1"/>
            <a:stCxn id="29745" idx="7"/>
            <a:endCxn id="29742" idx="3"/>
          </p:cNvCxnSpPr>
          <p:nvPr/>
        </p:nvCxnSpPr>
        <p:spPr bwMode="auto">
          <a:xfrm rot="5400000" flipH="1" flipV="1">
            <a:off x="7956550" y="5761038"/>
            <a:ext cx="317500" cy="317500"/>
          </a:xfrm>
          <a:prstGeom prst="line">
            <a:avLst/>
          </a:prstGeom>
          <a:noFill/>
          <a:ln w="76200" algn="ctr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7" name="Straight Connector 64"/>
          <p:cNvCxnSpPr>
            <a:cxnSpLocks noChangeShapeType="1"/>
            <a:stCxn id="29739" idx="7"/>
            <a:endCxn id="29736" idx="3"/>
          </p:cNvCxnSpPr>
          <p:nvPr/>
        </p:nvCxnSpPr>
        <p:spPr bwMode="auto">
          <a:xfrm rot="5400000" flipH="1" flipV="1">
            <a:off x="6889750" y="5227638"/>
            <a:ext cx="317500" cy="317500"/>
          </a:xfrm>
          <a:prstGeom prst="line">
            <a:avLst/>
          </a:prstGeom>
          <a:noFill/>
          <a:ln w="76200" algn="ctr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8" name="Straight Connector 64"/>
          <p:cNvCxnSpPr>
            <a:cxnSpLocks noChangeShapeType="1"/>
            <a:stCxn id="29743" idx="7"/>
            <a:endCxn id="29740" idx="3"/>
          </p:cNvCxnSpPr>
          <p:nvPr/>
        </p:nvCxnSpPr>
        <p:spPr bwMode="auto">
          <a:xfrm rot="5400000" flipH="1" flipV="1">
            <a:off x="6889750" y="5761038"/>
            <a:ext cx="317500" cy="317500"/>
          </a:xfrm>
          <a:prstGeom prst="line">
            <a:avLst/>
          </a:prstGeom>
          <a:noFill/>
          <a:ln w="76200" algn="ctr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9" name="Straight Connector 64"/>
          <p:cNvCxnSpPr>
            <a:cxnSpLocks noChangeShapeType="1"/>
            <a:stCxn id="29744" idx="7"/>
            <a:endCxn id="29741" idx="3"/>
          </p:cNvCxnSpPr>
          <p:nvPr/>
        </p:nvCxnSpPr>
        <p:spPr bwMode="auto">
          <a:xfrm rot="5400000" flipH="1" flipV="1">
            <a:off x="7423150" y="5761038"/>
            <a:ext cx="317500" cy="317500"/>
          </a:xfrm>
          <a:prstGeom prst="line">
            <a:avLst/>
          </a:prstGeom>
          <a:noFill/>
          <a:ln w="76200" algn="ctr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0" name="Straight Connector 64"/>
          <p:cNvCxnSpPr>
            <a:cxnSpLocks noChangeShapeType="1"/>
            <a:stCxn id="29745" idx="7"/>
            <a:endCxn id="29742" idx="3"/>
          </p:cNvCxnSpPr>
          <p:nvPr/>
        </p:nvCxnSpPr>
        <p:spPr bwMode="auto">
          <a:xfrm rot="5400000" flipH="1" flipV="1">
            <a:off x="7956550" y="5761038"/>
            <a:ext cx="317500" cy="317500"/>
          </a:xfrm>
          <a:prstGeom prst="line">
            <a:avLst/>
          </a:prstGeom>
          <a:noFill/>
          <a:ln w="76200" algn="ctr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1" name="Straight Connector 64"/>
          <p:cNvCxnSpPr>
            <a:cxnSpLocks noChangeShapeType="1"/>
            <a:stCxn id="29741" idx="7"/>
            <a:endCxn id="29738" idx="3"/>
          </p:cNvCxnSpPr>
          <p:nvPr/>
        </p:nvCxnSpPr>
        <p:spPr bwMode="auto">
          <a:xfrm rot="5400000" flipH="1" flipV="1">
            <a:off x="7956550" y="5227638"/>
            <a:ext cx="317500" cy="317500"/>
          </a:xfrm>
          <a:prstGeom prst="line">
            <a:avLst/>
          </a:prstGeom>
          <a:noFill/>
          <a:ln w="76200" algn="ctr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2" name="Straight Connector 64"/>
          <p:cNvCxnSpPr>
            <a:cxnSpLocks noChangeShapeType="1"/>
            <a:stCxn id="29737" idx="7"/>
            <a:endCxn id="29734" idx="3"/>
          </p:cNvCxnSpPr>
          <p:nvPr/>
        </p:nvCxnSpPr>
        <p:spPr bwMode="auto">
          <a:xfrm rot="5400000" flipH="1" flipV="1">
            <a:off x="7956550" y="4694238"/>
            <a:ext cx="317500" cy="317500"/>
          </a:xfrm>
          <a:prstGeom prst="line">
            <a:avLst/>
          </a:prstGeom>
          <a:noFill/>
          <a:ln w="76200" algn="ctr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3" name="Straight Connector 64"/>
          <p:cNvCxnSpPr>
            <a:cxnSpLocks noChangeShapeType="1"/>
            <a:stCxn id="29736" idx="7"/>
            <a:endCxn id="29733" idx="3"/>
          </p:cNvCxnSpPr>
          <p:nvPr/>
        </p:nvCxnSpPr>
        <p:spPr bwMode="auto">
          <a:xfrm rot="5400000" flipH="1" flipV="1">
            <a:off x="7423150" y="4694238"/>
            <a:ext cx="317500" cy="317500"/>
          </a:xfrm>
          <a:prstGeom prst="line">
            <a:avLst/>
          </a:prstGeom>
          <a:noFill/>
          <a:ln w="76200" algn="ctr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4" name="Curved Connector 104"/>
          <p:cNvCxnSpPr>
            <a:cxnSpLocks noChangeShapeType="1"/>
            <a:stCxn id="29746" idx="6"/>
            <a:endCxn id="29738" idx="6"/>
          </p:cNvCxnSpPr>
          <p:nvPr/>
        </p:nvCxnSpPr>
        <p:spPr bwMode="auto">
          <a:xfrm flipV="1">
            <a:off x="8534400" y="5119688"/>
            <a:ext cx="1588" cy="1066800"/>
          </a:xfrm>
          <a:prstGeom prst="curvedConnector3">
            <a:avLst>
              <a:gd name="adj1" fmla="val 5899750"/>
            </a:avLst>
          </a:prstGeom>
          <a:noFill/>
          <a:ln w="76200" algn="ctr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5" name="Curved Connector 105"/>
          <p:cNvCxnSpPr>
            <a:cxnSpLocks noChangeShapeType="1"/>
            <a:stCxn id="29746" idx="6"/>
            <a:endCxn id="29734" idx="6"/>
          </p:cNvCxnSpPr>
          <p:nvPr/>
        </p:nvCxnSpPr>
        <p:spPr bwMode="auto">
          <a:xfrm flipV="1">
            <a:off x="8534400" y="4586288"/>
            <a:ext cx="1588" cy="1600200"/>
          </a:xfrm>
          <a:prstGeom prst="curvedConnector3">
            <a:avLst>
              <a:gd name="adj1" fmla="val 12507500"/>
            </a:avLst>
          </a:prstGeom>
          <a:noFill/>
          <a:ln w="76200" algn="ctr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6" name="Curved Connector 106"/>
          <p:cNvCxnSpPr>
            <a:cxnSpLocks noChangeShapeType="1"/>
            <a:stCxn id="29746" idx="4"/>
            <a:endCxn id="29744" idx="4"/>
          </p:cNvCxnSpPr>
          <p:nvPr/>
        </p:nvCxnSpPr>
        <p:spPr bwMode="auto">
          <a:xfrm rot="5400000">
            <a:off x="7849394" y="5804694"/>
            <a:ext cx="1588" cy="1066800"/>
          </a:xfrm>
          <a:prstGeom prst="curvedConnector3">
            <a:avLst>
              <a:gd name="adj1" fmla="val 5899750"/>
            </a:avLst>
          </a:prstGeom>
          <a:noFill/>
          <a:ln w="76200" algn="ctr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7" name="Curved Connector 107"/>
          <p:cNvCxnSpPr>
            <a:cxnSpLocks noChangeShapeType="1"/>
            <a:stCxn id="29746" idx="5"/>
            <a:endCxn id="29743" idx="4"/>
          </p:cNvCxnSpPr>
          <p:nvPr/>
        </p:nvCxnSpPr>
        <p:spPr bwMode="auto">
          <a:xfrm rot="5400000">
            <a:off x="7613650" y="5462588"/>
            <a:ext cx="44450" cy="1708150"/>
          </a:xfrm>
          <a:prstGeom prst="curvedConnector3">
            <a:avLst>
              <a:gd name="adj1" fmla="val 578551"/>
            </a:avLst>
          </a:prstGeom>
          <a:noFill/>
          <a:ln w="76200" algn="ctr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8" name="Shape 108"/>
          <p:cNvCxnSpPr>
            <a:cxnSpLocks noChangeShapeType="1"/>
            <a:stCxn id="29746" idx="6"/>
            <a:endCxn id="29733" idx="0"/>
          </p:cNvCxnSpPr>
          <p:nvPr/>
        </p:nvCxnSpPr>
        <p:spPr bwMode="auto">
          <a:xfrm flipH="1" flipV="1">
            <a:off x="7848600" y="4433888"/>
            <a:ext cx="685800" cy="1752600"/>
          </a:xfrm>
          <a:prstGeom prst="curvedConnector4">
            <a:avLst>
              <a:gd name="adj1" fmla="val -46449"/>
              <a:gd name="adj2" fmla="val 109620"/>
            </a:avLst>
          </a:prstGeom>
          <a:noFill/>
          <a:ln w="76200" algn="ctr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9" name="Shape 109"/>
          <p:cNvCxnSpPr>
            <a:cxnSpLocks noChangeShapeType="1"/>
            <a:stCxn id="29746" idx="6"/>
            <a:endCxn id="29732" idx="0"/>
          </p:cNvCxnSpPr>
          <p:nvPr/>
        </p:nvCxnSpPr>
        <p:spPr bwMode="auto">
          <a:xfrm flipH="1" flipV="1">
            <a:off x="7315200" y="4433888"/>
            <a:ext cx="1219200" cy="1752600"/>
          </a:xfrm>
          <a:prstGeom prst="curvedConnector4">
            <a:avLst>
              <a:gd name="adj1" fmla="val -37194"/>
              <a:gd name="adj2" fmla="val 120741"/>
            </a:avLst>
          </a:prstGeom>
          <a:noFill/>
          <a:ln w="76200" algn="ctr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0" name="Shape 110"/>
          <p:cNvCxnSpPr>
            <a:cxnSpLocks noChangeShapeType="1"/>
            <a:stCxn id="29746" idx="4"/>
            <a:endCxn id="29739" idx="2"/>
          </p:cNvCxnSpPr>
          <p:nvPr/>
        </p:nvCxnSpPr>
        <p:spPr bwMode="auto">
          <a:xfrm rot="5400000" flipH="1">
            <a:off x="7162800" y="5119688"/>
            <a:ext cx="685800" cy="1752600"/>
          </a:xfrm>
          <a:prstGeom prst="curvedConnector4">
            <a:avLst>
              <a:gd name="adj1" fmla="val -50819"/>
              <a:gd name="adj2" fmla="val 106199"/>
            </a:avLst>
          </a:prstGeom>
          <a:noFill/>
          <a:ln w="76200" algn="ctr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1" name="Shape 111"/>
          <p:cNvCxnSpPr>
            <a:cxnSpLocks noChangeShapeType="1"/>
            <a:stCxn id="29746" idx="4"/>
            <a:endCxn id="29735" idx="2"/>
          </p:cNvCxnSpPr>
          <p:nvPr/>
        </p:nvCxnSpPr>
        <p:spPr bwMode="auto">
          <a:xfrm rot="5400000" flipH="1">
            <a:off x="6896100" y="4852988"/>
            <a:ext cx="1219200" cy="1752600"/>
          </a:xfrm>
          <a:prstGeom prst="curvedConnector4">
            <a:avLst>
              <a:gd name="adj1" fmla="val -35963"/>
              <a:gd name="adj2" fmla="val 120741"/>
            </a:avLst>
          </a:prstGeom>
          <a:noFill/>
          <a:ln w="76200" algn="ctr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2" name="Shape 112"/>
          <p:cNvCxnSpPr>
            <a:cxnSpLocks noChangeShapeType="1"/>
            <a:stCxn id="29746" idx="6"/>
            <a:endCxn id="29731" idx="0"/>
          </p:cNvCxnSpPr>
          <p:nvPr/>
        </p:nvCxnSpPr>
        <p:spPr bwMode="auto">
          <a:xfrm flipH="1" flipV="1">
            <a:off x="6781800" y="4433888"/>
            <a:ext cx="1752600" cy="1752600"/>
          </a:xfrm>
          <a:prstGeom prst="curvedConnector4">
            <a:avLst>
              <a:gd name="adj1" fmla="val -33569"/>
              <a:gd name="adj2" fmla="val 130148"/>
            </a:avLst>
          </a:prstGeom>
          <a:noFill/>
          <a:ln w="76200" algn="ctr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48062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22" name="Straight Connector 87"/>
          <p:cNvCxnSpPr>
            <a:cxnSpLocks noChangeShapeType="1"/>
            <a:stCxn id="30730" idx="6"/>
            <a:endCxn id="30732" idx="2"/>
          </p:cNvCxnSpPr>
          <p:nvPr/>
        </p:nvCxnSpPr>
        <p:spPr bwMode="auto">
          <a:xfrm>
            <a:off x="7467600" y="5119688"/>
            <a:ext cx="762000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3" name="Straight Connector 88"/>
          <p:cNvCxnSpPr>
            <a:cxnSpLocks noChangeShapeType="1"/>
            <a:stCxn id="30733" idx="6"/>
            <a:endCxn id="30735" idx="2"/>
          </p:cNvCxnSpPr>
          <p:nvPr/>
        </p:nvCxnSpPr>
        <p:spPr bwMode="auto">
          <a:xfrm>
            <a:off x="7467600" y="5653088"/>
            <a:ext cx="762000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4" name="Straight Connector 91"/>
          <p:cNvCxnSpPr>
            <a:cxnSpLocks noChangeShapeType="1"/>
            <a:stCxn id="30736" idx="6"/>
            <a:endCxn id="30738" idx="2"/>
          </p:cNvCxnSpPr>
          <p:nvPr/>
        </p:nvCxnSpPr>
        <p:spPr bwMode="auto">
          <a:xfrm>
            <a:off x="7467600" y="6186488"/>
            <a:ext cx="762000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5" name="Straight Connector 94"/>
          <p:cNvCxnSpPr>
            <a:cxnSpLocks noChangeShapeType="1"/>
            <a:stCxn id="30736" idx="0"/>
            <a:endCxn id="30730" idx="4"/>
          </p:cNvCxnSpPr>
          <p:nvPr/>
        </p:nvCxnSpPr>
        <p:spPr bwMode="auto">
          <a:xfrm rot="5400000" flipH="1" flipV="1">
            <a:off x="6935787" y="5653088"/>
            <a:ext cx="760413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6" name="Straight Connector 97"/>
          <p:cNvCxnSpPr>
            <a:cxnSpLocks noChangeShapeType="1"/>
            <a:stCxn id="30737" idx="0"/>
            <a:endCxn id="30731" idx="4"/>
          </p:cNvCxnSpPr>
          <p:nvPr/>
        </p:nvCxnSpPr>
        <p:spPr bwMode="auto">
          <a:xfrm rot="5400000" flipH="1" flipV="1">
            <a:off x="7469187" y="5653088"/>
            <a:ext cx="760413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7" name="Straight Connector 100"/>
          <p:cNvCxnSpPr>
            <a:cxnSpLocks noChangeShapeType="1"/>
            <a:stCxn id="30738" idx="0"/>
            <a:endCxn id="30732" idx="4"/>
          </p:cNvCxnSpPr>
          <p:nvPr/>
        </p:nvCxnSpPr>
        <p:spPr bwMode="auto">
          <a:xfrm rot="5400000" flipH="1" flipV="1">
            <a:off x="8002587" y="5653088"/>
            <a:ext cx="760413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763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Contraction-Bidimensional </a:t>
            </a:r>
            <a:r>
              <a:rPr lang="en-US" dirty="0" smtClean="0">
                <a:sym typeface="Symbol"/>
              </a:rPr>
              <a:t> Good</a:t>
            </a:r>
            <a:endParaRPr lang="en-US" dirty="0"/>
          </a:p>
        </p:txBody>
      </p:sp>
      <p:sp>
        <p:nvSpPr>
          <p:cNvPr id="2765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839200" cy="5257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/>
              <a:t>Theorem: </a:t>
            </a:r>
            <a:r>
              <a:rPr lang="en-US" dirty="0" smtClean="0"/>
              <a:t>As before, obtain</a:t>
            </a:r>
          </a:p>
          <a:p>
            <a:pPr lvl="1">
              <a:defRPr/>
            </a:pPr>
            <a:r>
              <a:rPr lang="en-US" dirty="0" smtClean="0"/>
              <a:t>parameter-</a:t>
            </a:r>
            <a:r>
              <a:rPr lang="en-US" dirty="0" err="1" smtClean="0"/>
              <a:t>treewidth</a:t>
            </a:r>
            <a:r>
              <a:rPr lang="en-US" dirty="0" smtClean="0"/>
              <a:t> bound</a:t>
            </a:r>
          </a:p>
          <a:p>
            <a:pPr lvl="1">
              <a:defRPr/>
            </a:pPr>
            <a:r>
              <a:rPr lang="en-US" dirty="0" smtClean="0"/>
              <a:t>efficient PTASs</a:t>
            </a:r>
          </a:p>
          <a:p>
            <a:pPr>
              <a:buFont typeface="Symbol" pitchFamily="18" charset="2"/>
              <a:buNone/>
              <a:defRPr/>
            </a:pPr>
            <a:r>
              <a:rPr lang="en-US" dirty="0" smtClean="0"/>
              <a:t>   for </a:t>
            </a:r>
            <a:r>
              <a:rPr lang="en-US" b="1" dirty="0" smtClean="0"/>
              <a:t>contraction-</a:t>
            </a:r>
            <a:r>
              <a:rPr lang="en-US" b="1" dirty="0" err="1" smtClean="0"/>
              <a:t>bidimensional</a:t>
            </a:r>
            <a:r>
              <a:rPr lang="en-US" dirty="0" smtClean="0"/>
              <a:t> parameters</a:t>
            </a:r>
            <a:br>
              <a:rPr lang="en-US" dirty="0" smtClean="0"/>
            </a:br>
            <a:r>
              <a:rPr lang="en-US" dirty="0" smtClean="0"/>
              <a:t>in any graph family excluding an </a:t>
            </a:r>
            <a:r>
              <a:rPr lang="en-US" b="1" dirty="0" smtClean="0"/>
              <a:t>apex minor</a:t>
            </a:r>
            <a:br>
              <a:rPr lang="en-US" b="1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>
                <a:solidFill>
                  <a:schemeClr val="tx2"/>
                </a:solidFill>
              </a:rPr>
              <a:t>[Demaine, </a:t>
            </a:r>
            <a:r>
              <a:rPr lang="en-US" sz="2400" dirty="0" err="1" smtClean="0">
                <a:solidFill>
                  <a:schemeClr val="tx2"/>
                </a:solidFill>
              </a:rPr>
              <a:t>Fomin</a:t>
            </a:r>
            <a:r>
              <a:rPr lang="en-US" sz="2400" dirty="0" smtClean="0">
                <a:solidFill>
                  <a:schemeClr val="tx2"/>
                </a:solidFill>
              </a:rPr>
              <a:t>, Hajiaghayi, </a:t>
            </a:r>
            <a:r>
              <a:rPr lang="en-US" sz="2400" dirty="0" err="1" smtClean="0">
                <a:solidFill>
                  <a:schemeClr val="tx2"/>
                </a:solidFill>
              </a:rPr>
              <a:t>Thilikos</a:t>
            </a:r>
            <a:r>
              <a:rPr lang="en-US" sz="2400" dirty="0" smtClean="0">
                <a:solidFill>
                  <a:schemeClr val="tx2"/>
                </a:solidFill>
              </a:rPr>
              <a:t> 2004;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Demaine &amp; Hajiaghayi 2005 &amp; 2005;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err="1" smtClean="0">
                <a:solidFill>
                  <a:schemeClr val="tx2"/>
                </a:solidFill>
              </a:rPr>
              <a:t>Fomin</a:t>
            </a:r>
            <a:r>
              <a:rPr lang="en-US" sz="2400" dirty="0" smtClean="0">
                <a:solidFill>
                  <a:schemeClr val="tx2"/>
                </a:solidFill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</a:rPr>
              <a:t>Golovach</a:t>
            </a:r>
            <a:r>
              <a:rPr lang="en-US" sz="2400" dirty="0" smtClean="0">
                <a:solidFill>
                  <a:schemeClr val="tx2"/>
                </a:solidFill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</a:rPr>
              <a:t>Thilikos</a:t>
            </a:r>
            <a:r>
              <a:rPr lang="en-US" sz="2400" dirty="0" smtClean="0">
                <a:solidFill>
                  <a:schemeClr val="tx2"/>
                </a:solidFill>
              </a:rPr>
              <a:t> 2009;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err="1" smtClean="0">
                <a:solidFill>
                  <a:schemeClr val="tx2"/>
                </a:solidFill>
              </a:rPr>
              <a:t>Fomin</a:t>
            </a:r>
            <a:r>
              <a:rPr lang="en-US" sz="2400" dirty="0" smtClean="0">
                <a:solidFill>
                  <a:schemeClr val="tx2"/>
                </a:solidFill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</a:rPr>
              <a:t>Lokshtanov</a:t>
            </a:r>
            <a:r>
              <a:rPr lang="en-US" sz="2400" dirty="0" smtClean="0">
                <a:solidFill>
                  <a:schemeClr val="tx2"/>
                </a:solidFill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</a:rPr>
              <a:t>Saurabh</a:t>
            </a:r>
            <a:r>
              <a:rPr lang="en-US" sz="2400" dirty="0" smtClean="0">
                <a:solidFill>
                  <a:schemeClr val="tx2"/>
                </a:solidFill>
              </a:rPr>
              <a:t>,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err="1" smtClean="0">
                <a:solidFill>
                  <a:schemeClr val="tx2"/>
                </a:solidFill>
              </a:rPr>
              <a:t>Thilikos</a:t>
            </a:r>
            <a:r>
              <a:rPr lang="en-US" sz="2400" dirty="0" smtClean="0">
                <a:solidFill>
                  <a:schemeClr val="tx2"/>
                </a:solidFill>
              </a:rPr>
              <a:t> 2009]</a:t>
            </a:r>
            <a:endParaRPr lang="en-US" sz="2400" dirty="0" smtClean="0"/>
          </a:p>
        </p:txBody>
      </p:sp>
      <p:sp>
        <p:nvSpPr>
          <p:cNvPr id="30730" name="Oval 28"/>
          <p:cNvSpPr>
            <a:spLocks noChangeArrowheads="1"/>
          </p:cNvSpPr>
          <p:nvPr/>
        </p:nvSpPr>
        <p:spPr bwMode="auto">
          <a:xfrm>
            <a:off x="7162800" y="4967288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731" name="Oval 29"/>
          <p:cNvSpPr>
            <a:spLocks noChangeArrowheads="1"/>
          </p:cNvSpPr>
          <p:nvPr/>
        </p:nvSpPr>
        <p:spPr bwMode="auto">
          <a:xfrm>
            <a:off x="7696200" y="4967288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732" name="Oval 30"/>
          <p:cNvSpPr>
            <a:spLocks noChangeArrowheads="1"/>
          </p:cNvSpPr>
          <p:nvPr/>
        </p:nvSpPr>
        <p:spPr bwMode="auto">
          <a:xfrm>
            <a:off x="8229600" y="4967288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733" name="Oval 32"/>
          <p:cNvSpPr>
            <a:spLocks noChangeArrowheads="1"/>
          </p:cNvSpPr>
          <p:nvPr/>
        </p:nvSpPr>
        <p:spPr bwMode="auto">
          <a:xfrm>
            <a:off x="7162800" y="5500688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734" name="Oval 33"/>
          <p:cNvSpPr>
            <a:spLocks noChangeArrowheads="1"/>
          </p:cNvSpPr>
          <p:nvPr/>
        </p:nvSpPr>
        <p:spPr bwMode="auto">
          <a:xfrm>
            <a:off x="7696200" y="5500688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735" name="Oval 34"/>
          <p:cNvSpPr>
            <a:spLocks noChangeArrowheads="1"/>
          </p:cNvSpPr>
          <p:nvPr/>
        </p:nvSpPr>
        <p:spPr bwMode="auto">
          <a:xfrm>
            <a:off x="8229600" y="5500688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736" name="Oval 36"/>
          <p:cNvSpPr>
            <a:spLocks noChangeArrowheads="1"/>
          </p:cNvSpPr>
          <p:nvPr/>
        </p:nvSpPr>
        <p:spPr bwMode="auto">
          <a:xfrm>
            <a:off x="7162800" y="6034088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737" name="Oval 37"/>
          <p:cNvSpPr>
            <a:spLocks noChangeArrowheads="1"/>
          </p:cNvSpPr>
          <p:nvPr/>
        </p:nvSpPr>
        <p:spPr bwMode="auto">
          <a:xfrm>
            <a:off x="7696200" y="6034088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738" name="Oval 38"/>
          <p:cNvSpPr>
            <a:spLocks noChangeArrowheads="1"/>
          </p:cNvSpPr>
          <p:nvPr/>
        </p:nvSpPr>
        <p:spPr bwMode="auto">
          <a:xfrm>
            <a:off x="8229600" y="6034088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30739" name="Curved Connector 105"/>
          <p:cNvCxnSpPr>
            <a:cxnSpLocks noChangeShapeType="1"/>
            <a:stCxn id="30748" idx="0"/>
            <a:endCxn id="30735" idx="6"/>
          </p:cNvCxnSpPr>
          <p:nvPr/>
        </p:nvCxnSpPr>
        <p:spPr bwMode="auto">
          <a:xfrm rot="16200000" flipV="1">
            <a:off x="8274844" y="5912644"/>
            <a:ext cx="747712" cy="228600"/>
          </a:xfrm>
          <a:prstGeom prst="curvedConnector2">
            <a:avLst/>
          </a:prstGeom>
          <a:noFill/>
          <a:ln w="76200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0" name="Shape 108"/>
          <p:cNvCxnSpPr>
            <a:cxnSpLocks noChangeShapeType="1"/>
            <a:stCxn id="30748" idx="0"/>
            <a:endCxn id="30732" idx="6"/>
          </p:cNvCxnSpPr>
          <p:nvPr/>
        </p:nvCxnSpPr>
        <p:spPr bwMode="auto">
          <a:xfrm rot="16200000" flipV="1">
            <a:off x="8008144" y="5645944"/>
            <a:ext cx="1281112" cy="228600"/>
          </a:xfrm>
          <a:prstGeom prst="curvedConnector2">
            <a:avLst/>
          </a:prstGeom>
          <a:noFill/>
          <a:ln w="76200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1" name="Shape 110"/>
          <p:cNvCxnSpPr>
            <a:cxnSpLocks noChangeShapeType="1"/>
            <a:stCxn id="30748" idx="2"/>
            <a:endCxn id="30737" idx="4"/>
          </p:cNvCxnSpPr>
          <p:nvPr/>
        </p:nvCxnSpPr>
        <p:spPr bwMode="auto">
          <a:xfrm rot="10800000">
            <a:off x="7848600" y="6338888"/>
            <a:ext cx="762000" cy="214312"/>
          </a:xfrm>
          <a:prstGeom prst="curvedConnector2">
            <a:avLst/>
          </a:prstGeom>
          <a:noFill/>
          <a:ln w="76200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2" name="Shape 112"/>
          <p:cNvCxnSpPr>
            <a:cxnSpLocks noChangeShapeType="1"/>
            <a:stCxn id="30748" idx="2"/>
            <a:endCxn id="30736" idx="4"/>
          </p:cNvCxnSpPr>
          <p:nvPr/>
        </p:nvCxnSpPr>
        <p:spPr bwMode="auto">
          <a:xfrm rot="10800000">
            <a:off x="7315200" y="6338888"/>
            <a:ext cx="1295400" cy="214312"/>
          </a:xfrm>
          <a:prstGeom prst="curvedConnector2">
            <a:avLst/>
          </a:prstGeom>
          <a:noFill/>
          <a:ln w="76200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3" name="Curved Connector 114"/>
          <p:cNvCxnSpPr>
            <a:cxnSpLocks noChangeShapeType="1"/>
            <a:stCxn id="30748" idx="2"/>
            <a:endCxn id="30734" idx="5"/>
          </p:cNvCxnSpPr>
          <p:nvPr/>
        </p:nvCxnSpPr>
        <p:spPr bwMode="auto">
          <a:xfrm rot="10800000">
            <a:off x="7956550" y="5761038"/>
            <a:ext cx="654050" cy="792162"/>
          </a:xfrm>
          <a:prstGeom prst="curvedConnector2">
            <a:avLst/>
          </a:prstGeom>
          <a:noFill/>
          <a:ln w="76200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4" name="Shape 117"/>
          <p:cNvCxnSpPr>
            <a:cxnSpLocks noChangeShapeType="1"/>
            <a:stCxn id="30748" idx="3"/>
            <a:endCxn id="30733" idx="2"/>
          </p:cNvCxnSpPr>
          <p:nvPr/>
        </p:nvCxnSpPr>
        <p:spPr bwMode="auto">
          <a:xfrm rot="5400000" flipH="1">
            <a:off x="7404894" y="5410994"/>
            <a:ext cx="1008062" cy="1492250"/>
          </a:xfrm>
          <a:prstGeom prst="curvedConnector4">
            <a:avLst>
              <a:gd name="adj1" fmla="val -1593"/>
              <a:gd name="adj2" fmla="val 115315"/>
            </a:avLst>
          </a:prstGeom>
          <a:noFill/>
          <a:ln w="76200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5" name="Curved Connector 128"/>
          <p:cNvCxnSpPr>
            <a:cxnSpLocks noChangeShapeType="1"/>
            <a:stCxn id="30748" idx="6"/>
            <a:endCxn id="30731" idx="0"/>
          </p:cNvCxnSpPr>
          <p:nvPr/>
        </p:nvCxnSpPr>
        <p:spPr bwMode="auto">
          <a:xfrm flipH="1" flipV="1">
            <a:off x="7848600" y="4967288"/>
            <a:ext cx="1066800" cy="1585912"/>
          </a:xfrm>
          <a:prstGeom prst="curvedConnector4">
            <a:avLst>
              <a:gd name="adj1" fmla="val 1338"/>
              <a:gd name="adj2" fmla="val 109009"/>
            </a:avLst>
          </a:prstGeom>
          <a:noFill/>
          <a:ln w="76200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6" name="Curved Connector 139"/>
          <p:cNvCxnSpPr>
            <a:cxnSpLocks noChangeShapeType="1"/>
            <a:stCxn id="30748" idx="5"/>
            <a:endCxn id="30730" idx="2"/>
          </p:cNvCxnSpPr>
          <p:nvPr/>
        </p:nvCxnSpPr>
        <p:spPr bwMode="auto">
          <a:xfrm rot="5400000" flipH="1">
            <a:off x="7246144" y="5036344"/>
            <a:ext cx="1541462" cy="1708150"/>
          </a:xfrm>
          <a:prstGeom prst="curvedConnector4">
            <a:avLst>
              <a:gd name="adj1" fmla="val -8458"/>
              <a:gd name="adj2" fmla="val 129278"/>
            </a:avLst>
          </a:prstGeom>
          <a:noFill/>
          <a:ln w="76200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7" name="Curved Connector 149"/>
          <p:cNvCxnSpPr>
            <a:cxnSpLocks noChangeShapeType="1"/>
            <a:stCxn id="30748" idx="1"/>
          </p:cNvCxnSpPr>
          <p:nvPr/>
        </p:nvCxnSpPr>
        <p:spPr bwMode="auto">
          <a:xfrm rot="16200000" flipV="1">
            <a:off x="8458200" y="6248400"/>
            <a:ext cx="273050" cy="120650"/>
          </a:xfrm>
          <a:prstGeom prst="curvedConnector3">
            <a:avLst>
              <a:gd name="adj1" fmla="val 86602"/>
            </a:avLst>
          </a:prstGeom>
          <a:noFill/>
          <a:ln w="76200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48" name="Oval 38"/>
          <p:cNvSpPr>
            <a:spLocks noChangeArrowheads="1"/>
          </p:cNvSpPr>
          <p:nvPr/>
        </p:nvSpPr>
        <p:spPr bwMode="auto">
          <a:xfrm>
            <a:off x="8610600" y="6400800"/>
            <a:ext cx="304800" cy="30480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2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far </a:t>
            </a:r>
            <a:r>
              <a:rPr lang="en-US" b="1" dirty="0" smtClean="0"/>
              <a:t>beyond planar graphs </a:t>
            </a:r>
            <a:r>
              <a:rPr lang="en-US" dirty="0" smtClean="0"/>
              <a:t>can we go?</a:t>
            </a:r>
          </a:p>
          <a:p>
            <a:pPr lvl="1"/>
            <a:r>
              <a:rPr lang="en-US" dirty="0" smtClean="0"/>
              <a:t>Graphs excluding</a:t>
            </a:r>
            <a:br>
              <a:rPr lang="en-US" dirty="0" smtClean="0"/>
            </a:br>
            <a:r>
              <a:rPr lang="en-US" dirty="0" smtClean="0"/>
              <a:t>a fixed minor</a:t>
            </a:r>
          </a:p>
          <a:p>
            <a:pPr lvl="1"/>
            <a:r>
              <a:rPr lang="en-US" dirty="0" smtClean="0"/>
              <a:t>Powers thereof</a:t>
            </a:r>
          </a:p>
          <a:p>
            <a:endParaRPr lang="en-US" sz="4800" dirty="0" smtClean="0"/>
          </a:p>
          <a:p>
            <a:r>
              <a:rPr lang="en-US" dirty="0" smtClean="0"/>
              <a:t>Build </a:t>
            </a:r>
            <a:r>
              <a:rPr lang="en-US" b="1" dirty="0" smtClean="0"/>
              <a:t>general approximation frameworks </a:t>
            </a:r>
            <a:r>
              <a:rPr lang="en-US" dirty="0" smtClean="0"/>
              <a:t>applying to many problems simultaneously</a:t>
            </a:r>
          </a:p>
          <a:p>
            <a:pPr lvl="1"/>
            <a:r>
              <a:rPr lang="en-US" dirty="0" err="1" smtClean="0"/>
              <a:t>Bidimensionality</a:t>
            </a:r>
            <a:endParaRPr lang="en-US" dirty="0" smtClean="0"/>
          </a:p>
          <a:p>
            <a:pPr lvl="1"/>
            <a:r>
              <a:rPr lang="en-US" dirty="0" smtClean="0"/>
              <a:t>Contraction decomposition</a:t>
            </a:r>
          </a:p>
          <a:p>
            <a:pPr lvl="1"/>
            <a:endParaRPr lang="en-US" dirty="0"/>
          </a:p>
        </p:txBody>
      </p:sp>
      <p:pic>
        <p:nvPicPr>
          <p:cNvPr id="4" name="Picture 4" descr="http://farm3.static.flickr.com/2019/2519774539_81227d1c4a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16"/>
          <a:stretch>
            <a:fillRect/>
          </a:stretch>
        </p:blipFill>
        <p:spPr bwMode="auto">
          <a:xfrm>
            <a:off x="4267200" y="2209800"/>
            <a:ext cx="4876800" cy="225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7797" y="4108987"/>
            <a:ext cx="2286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© 2008 Russ Brown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500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2"/>
          <p:cNvGrpSpPr>
            <a:grpSpLocks/>
          </p:cNvGrpSpPr>
          <p:nvPr/>
        </p:nvGrpSpPr>
        <p:grpSpPr bwMode="auto">
          <a:xfrm>
            <a:off x="4949825" y="4114800"/>
            <a:ext cx="4956175" cy="3581400"/>
            <a:chOff x="2640" y="96"/>
            <a:chExt cx="3122" cy="2256"/>
          </a:xfrm>
        </p:grpSpPr>
        <p:pic>
          <p:nvPicPr>
            <p:cNvPr id="5" name="Picture 20" descr="us2004swi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61"/>
            <a:stretch>
              <a:fillRect/>
            </a:stretch>
          </p:blipFill>
          <p:spPr bwMode="auto">
            <a:xfrm>
              <a:off x="2640" y="96"/>
              <a:ext cx="3108" cy="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91"/>
            <p:cNvSpPr txBox="1">
              <a:spLocks noChangeArrowheads="1"/>
            </p:cNvSpPr>
            <p:nvPr/>
          </p:nvSpPr>
          <p:spPr bwMode="auto">
            <a:xfrm>
              <a:off x="5040" y="2198"/>
              <a:ext cx="72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>
                  <a:solidFill>
                    <a:schemeClr val="folHlink"/>
                  </a:solidFill>
                </a:rPr>
                <a:t>New York Times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839200" cy="5105400"/>
          </a:xfrm>
        </p:spPr>
        <p:txBody>
          <a:bodyPr/>
          <a:lstStyle/>
          <a:p>
            <a:r>
              <a:rPr lang="en-US" b="1" dirty="0"/>
              <a:t>Conjecture: </a:t>
            </a:r>
            <a:r>
              <a:rPr lang="en-US" dirty="0"/>
              <a:t>Algorithms for contraction-</a:t>
            </a:r>
            <a:r>
              <a:rPr lang="en-US" dirty="0" err="1"/>
              <a:t>bidimensional</a:t>
            </a:r>
            <a:r>
              <a:rPr lang="en-US" dirty="0"/>
              <a:t> problems generalize </a:t>
            </a:r>
            <a:r>
              <a:rPr lang="en-US" dirty="0" smtClean="0"/>
              <a:t>to</a:t>
            </a:r>
            <a:br>
              <a:rPr lang="en-US" dirty="0" smtClean="0"/>
            </a:br>
            <a:r>
              <a:rPr lang="en-US" dirty="0" smtClean="0"/>
              <a:t>non-apex-minor-free graphs</a:t>
            </a:r>
            <a:r>
              <a:rPr lang="en-US" b="1" dirty="0" smtClean="0"/>
              <a:t> </a:t>
            </a:r>
            <a:r>
              <a:rPr lang="en-US" sz="2400" dirty="0">
                <a:solidFill>
                  <a:schemeClr val="tx2"/>
                </a:solidFill>
              </a:rPr>
              <a:t>[Demaine, </a:t>
            </a:r>
            <a:r>
              <a:rPr lang="en-US" sz="2400" dirty="0" err="1">
                <a:solidFill>
                  <a:schemeClr val="tx2"/>
                </a:solidFill>
              </a:rPr>
              <a:t>Fomin</a:t>
            </a:r>
            <a:r>
              <a:rPr lang="en-US" sz="2400" dirty="0">
                <a:solidFill>
                  <a:schemeClr val="tx2"/>
                </a:solidFill>
              </a:rPr>
              <a:t>, Hajiaghayi, </a:t>
            </a:r>
            <a:r>
              <a:rPr lang="en-US" sz="2400" dirty="0" err="1">
                <a:solidFill>
                  <a:schemeClr val="tx2"/>
                </a:solidFill>
              </a:rPr>
              <a:t>Thilikos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2004; </a:t>
            </a:r>
            <a:r>
              <a:rPr lang="en-US" sz="2400" dirty="0" err="1" smtClean="0">
                <a:solidFill>
                  <a:schemeClr val="tx2"/>
                </a:solidFill>
              </a:rPr>
              <a:t>Fomin</a:t>
            </a:r>
            <a:r>
              <a:rPr lang="en-US" sz="2400" dirty="0">
                <a:solidFill>
                  <a:schemeClr val="tx2"/>
                </a:solidFill>
              </a:rPr>
              <a:t>, </a:t>
            </a:r>
            <a:r>
              <a:rPr lang="en-US" sz="2400" dirty="0" err="1">
                <a:solidFill>
                  <a:schemeClr val="tx2"/>
                </a:solidFill>
              </a:rPr>
              <a:t>Golovach</a:t>
            </a:r>
            <a:r>
              <a:rPr lang="en-US" sz="2400" dirty="0">
                <a:solidFill>
                  <a:schemeClr val="tx2"/>
                </a:solidFill>
              </a:rPr>
              <a:t>, </a:t>
            </a:r>
            <a:r>
              <a:rPr lang="en-US" sz="2400" dirty="0" err="1">
                <a:solidFill>
                  <a:schemeClr val="tx2"/>
                </a:solidFill>
              </a:rPr>
              <a:t>Thilikos</a:t>
            </a:r>
            <a:r>
              <a:rPr lang="en-US" sz="2400" dirty="0">
                <a:solidFill>
                  <a:schemeClr val="tx2"/>
                </a:solidFill>
              </a:rPr>
              <a:t> 2009</a:t>
            </a:r>
            <a:r>
              <a:rPr lang="en-US" sz="2400" dirty="0" smtClean="0">
                <a:solidFill>
                  <a:schemeClr val="tx2"/>
                </a:solidFill>
              </a:rPr>
              <a:t>]</a:t>
            </a:r>
            <a:endParaRPr lang="en-US" b="1" dirty="0" smtClean="0"/>
          </a:p>
          <a:p>
            <a:r>
              <a:rPr lang="en-US" b="1" dirty="0" smtClean="0"/>
              <a:t>Conjecture</a:t>
            </a:r>
            <a:r>
              <a:rPr lang="en-US" b="1" dirty="0"/>
              <a:t>: </a:t>
            </a:r>
            <a:r>
              <a:rPr lang="en-US" dirty="0" smtClean="0"/>
              <a:t>Most of </a:t>
            </a:r>
            <a:r>
              <a:rPr lang="en-US" dirty="0" err="1" smtClean="0"/>
              <a:t>bidimensionality</a:t>
            </a:r>
            <a:r>
              <a:rPr lang="en-US" dirty="0" smtClean="0"/>
              <a:t> generalizes to fixed</a:t>
            </a:r>
            <a:br>
              <a:rPr lang="en-US" dirty="0" smtClean="0"/>
            </a:br>
            <a:r>
              <a:rPr lang="en-US" dirty="0" smtClean="0"/>
              <a:t>powers of H-minor-</a:t>
            </a:r>
            <a:br>
              <a:rPr lang="en-US" dirty="0" smtClean="0"/>
            </a:br>
            <a:r>
              <a:rPr lang="en-US" dirty="0" smtClean="0"/>
              <a:t>free</a:t>
            </a:r>
            <a:r>
              <a:rPr lang="en-US" dirty="0"/>
              <a:t> </a:t>
            </a:r>
            <a:r>
              <a:rPr lang="en-US" dirty="0" smtClean="0"/>
              <a:t>graphs</a:t>
            </a:r>
            <a:r>
              <a:rPr lang="en-US" dirty="0"/>
              <a:t>, e.g</a:t>
            </a:r>
            <a:r>
              <a:rPr lang="en-US" dirty="0" smtClean="0"/>
              <a:t>.,</a:t>
            </a:r>
            <a:br>
              <a:rPr lang="en-US" dirty="0" smtClean="0"/>
            </a:br>
            <a:r>
              <a:rPr lang="en-US" dirty="0" smtClean="0"/>
              <a:t>map</a:t>
            </a:r>
            <a:r>
              <a:rPr lang="en-US" dirty="0"/>
              <a:t> </a:t>
            </a:r>
            <a:r>
              <a:rPr lang="en-US" dirty="0" smtClean="0"/>
              <a:t>graphs </a:t>
            </a:r>
            <a:r>
              <a:rPr lang="en-US" sz="2400" dirty="0">
                <a:solidFill>
                  <a:schemeClr val="tx2"/>
                </a:solidFill>
                <a:sym typeface="Symbol" pitchFamily="18" charset="2"/>
              </a:rPr>
              <a:t>[</a:t>
            </a:r>
            <a:r>
              <a:rPr lang="en-US" sz="2400" dirty="0" smtClean="0">
                <a:solidFill>
                  <a:schemeClr val="tx2"/>
                </a:solidFill>
                <a:sym typeface="Symbol" pitchFamily="18" charset="2"/>
              </a:rPr>
              <a:t>Demaine,</a:t>
            </a:r>
            <a:br>
              <a:rPr lang="en-US" sz="2400" dirty="0" smtClean="0">
                <a:solidFill>
                  <a:schemeClr val="tx2"/>
                </a:solidFill>
                <a:sym typeface="Symbol" pitchFamily="18" charset="2"/>
              </a:rPr>
            </a:br>
            <a:r>
              <a:rPr lang="en-US" sz="2400" dirty="0" smtClean="0">
                <a:solidFill>
                  <a:schemeClr val="tx2"/>
                </a:solidFill>
                <a:sym typeface="Symbol" pitchFamily="18" charset="2"/>
              </a:rPr>
              <a:t>Hajiaghayi, Kawarabayashi 2009;</a:t>
            </a:r>
            <a:br>
              <a:rPr lang="en-US" sz="2400" dirty="0" smtClean="0">
                <a:solidFill>
                  <a:schemeClr val="tx2"/>
                </a:solidFill>
                <a:sym typeface="Symbol" pitchFamily="18" charset="2"/>
              </a:rPr>
            </a:br>
            <a:r>
              <a:rPr lang="en-US" sz="2400" dirty="0" smtClean="0">
                <a:solidFill>
                  <a:schemeClr val="tx2"/>
                </a:solidFill>
              </a:rPr>
              <a:t>Demaine</a:t>
            </a:r>
            <a:r>
              <a:rPr lang="en-US" sz="2400" dirty="0">
                <a:solidFill>
                  <a:schemeClr val="tx2"/>
                </a:solidFill>
              </a:rPr>
              <a:t>, </a:t>
            </a:r>
            <a:r>
              <a:rPr lang="en-US" sz="2400" dirty="0" err="1">
                <a:solidFill>
                  <a:schemeClr val="tx2"/>
                </a:solidFill>
              </a:rPr>
              <a:t>Fomin</a:t>
            </a:r>
            <a:r>
              <a:rPr lang="en-US" sz="2400" dirty="0">
                <a:solidFill>
                  <a:schemeClr val="tx2"/>
                </a:solidFill>
              </a:rPr>
              <a:t>, Hajiaghayi, </a:t>
            </a:r>
            <a:r>
              <a:rPr lang="en-US" sz="2400" dirty="0" err="1">
                <a:solidFill>
                  <a:schemeClr val="tx2"/>
                </a:solidFill>
              </a:rPr>
              <a:t>Thilikos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2003</a:t>
            </a:r>
            <a:r>
              <a:rPr lang="en-US" sz="2400" dirty="0" smtClean="0">
                <a:solidFill>
                  <a:schemeClr val="tx2"/>
                </a:solidFill>
                <a:sym typeface="Symbol" pitchFamily="18" charset="2"/>
              </a:rPr>
              <a:t>]</a:t>
            </a:r>
            <a:endParaRPr lang="en-US" dirty="0"/>
          </a:p>
          <a:p>
            <a:endParaRPr lang="en-US" dirty="0"/>
          </a:p>
        </p:txBody>
      </p:sp>
      <p:sp>
        <p:nvSpPr>
          <p:cNvPr id="7" name="Line 180"/>
          <p:cNvSpPr>
            <a:spLocks noChangeShapeType="1"/>
          </p:cNvSpPr>
          <p:nvPr/>
        </p:nvSpPr>
        <p:spPr bwMode="auto">
          <a:xfrm>
            <a:off x="6248400" y="4495800"/>
            <a:ext cx="609600" cy="22860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8" name="Line 39"/>
          <p:cNvSpPr>
            <a:spLocks noChangeShapeType="1"/>
          </p:cNvSpPr>
          <p:nvPr/>
        </p:nvSpPr>
        <p:spPr bwMode="auto">
          <a:xfrm flipH="1" flipV="1">
            <a:off x="6854825" y="4724400"/>
            <a:ext cx="76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9" name="Line 111"/>
          <p:cNvSpPr>
            <a:spLocks noChangeShapeType="1"/>
          </p:cNvSpPr>
          <p:nvPr/>
        </p:nvSpPr>
        <p:spPr bwMode="auto">
          <a:xfrm flipH="1">
            <a:off x="6931025" y="50292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0" name="Line 113"/>
          <p:cNvSpPr>
            <a:spLocks noChangeShapeType="1"/>
          </p:cNvSpPr>
          <p:nvPr/>
        </p:nvSpPr>
        <p:spPr bwMode="auto">
          <a:xfrm flipH="1" flipV="1">
            <a:off x="7083425" y="5638800"/>
            <a:ext cx="3810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1" name="Line 115"/>
          <p:cNvSpPr>
            <a:spLocks noChangeShapeType="1"/>
          </p:cNvSpPr>
          <p:nvPr/>
        </p:nvSpPr>
        <p:spPr bwMode="auto">
          <a:xfrm>
            <a:off x="7464425" y="5715000"/>
            <a:ext cx="76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2" name="Line 165"/>
          <p:cNvSpPr>
            <a:spLocks noChangeShapeType="1"/>
          </p:cNvSpPr>
          <p:nvPr/>
        </p:nvSpPr>
        <p:spPr bwMode="auto">
          <a:xfrm flipV="1">
            <a:off x="8074025" y="5257800"/>
            <a:ext cx="533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46"/>
          <p:cNvSpPr>
            <a:spLocks noChangeShapeType="1"/>
          </p:cNvSpPr>
          <p:nvPr/>
        </p:nvSpPr>
        <p:spPr bwMode="auto">
          <a:xfrm flipH="1">
            <a:off x="8226425" y="5715000"/>
            <a:ext cx="2286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60"/>
          <p:cNvSpPr>
            <a:spLocks noChangeShapeType="1"/>
          </p:cNvSpPr>
          <p:nvPr/>
        </p:nvSpPr>
        <p:spPr bwMode="auto">
          <a:xfrm flipV="1">
            <a:off x="8226425" y="5486400"/>
            <a:ext cx="381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55"/>
          <p:cNvSpPr>
            <a:spLocks noChangeShapeType="1"/>
          </p:cNvSpPr>
          <p:nvPr/>
        </p:nvSpPr>
        <p:spPr bwMode="auto">
          <a:xfrm>
            <a:off x="5864225" y="4724400"/>
            <a:ext cx="152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 flipH="1" flipV="1">
            <a:off x="6016625" y="5257800"/>
            <a:ext cx="3810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7" name="Line 114"/>
          <p:cNvSpPr>
            <a:spLocks noChangeShapeType="1"/>
          </p:cNvSpPr>
          <p:nvPr/>
        </p:nvSpPr>
        <p:spPr bwMode="auto">
          <a:xfrm flipH="1" flipV="1">
            <a:off x="6931025" y="60960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8" name="Line 119"/>
          <p:cNvSpPr>
            <a:spLocks noChangeShapeType="1"/>
          </p:cNvSpPr>
          <p:nvPr/>
        </p:nvSpPr>
        <p:spPr bwMode="auto">
          <a:xfrm>
            <a:off x="6931025" y="5029200"/>
            <a:ext cx="5334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9" name="Line 132"/>
          <p:cNvSpPr>
            <a:spLocks noChangeShapeType="1"/>
          </p:cNvSpPr>
          <p:nvPr/>
        </p:nvSpPr>
        <p:spPr bwMode="auto">
          <a:xfrm>
            <a:off x="7464425" y="5410200"/>
            <a:ext cx="533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42"/>
          <p:cNvSpPr>
            <a:spLocks noChangeShapeType="1"/>
          </p:cNvSpPr>
          <p:nvPr/>
        </p:nvSpPr>
        <p:spPr bwMode="auto">
          <a:xfrm flipH="1">
            <a:off x="7464425" y="5562600"/>
            <a:ext cx="533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48"/>
          <p:cNvSpPr>
            <a:spLocks noChangeShapeType="1"/>
          </p:cNvSpPr>
          <p:nvPr/>
        </p:nvSpPr>
        <p:spPr bwMode="auto">
          <a:xfrm>
            <a:off x="7997825" y="5867400"/>
            <a:ext cx="457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63"/>
          <p:cNvSpPr>
            <a:spLocks noChangeShapeType="1"/>
          </p:cNvSpPr>
          <p:nvPr/>
        </p:nvSpPr>
        <p:spPr bwMode="auto">
          <a:xfrm flipV="1">
            <a:off x="7997825" y="5257800"/>
            <a:ext cx="609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87"/>
          <p:cNvSpPr>
            <a:spLocks noChangeShapeType="1"/>
          </p:cNvSpPr>
          <p:nvPr/>
        </p:nvSpPr>
        <p:spPr bwMode="auto">
          <a:xfrm flipH="1" flipV="1">
            <a:off x="6858000" y="4724400"/>
            <a:ext cx="533400" cy="304800"/>
          </a:xfrm>
          <a:prstGeom prst="line">
            <a:avLst/>
          </a:prstGeom>
          <a:noFill/>
          <a:ln w="57150">
            <a:solidFill>
              <a:srgbClr val="CCFF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24" name="Line 41"/>
          <p:cNvSpPr>
            <a:spLocks noChangeShapeType="1"/>
          </p:cNvSpPr>
          <p:nvPr/>
        </p:nvSpPr>
        <p:spPr bwMode="auto">
          <a:xfrm flipH="1" flipV="1">
            <a:off x="6248400" y="4495800"/>
            <a:ext cx="609600" cy="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25" name="Line 183"/>
          <p:cNvSpPr>
            <a:spLocks noChangeShapeType="1"/>
          </p:cNvSpPr>
          <p:nvPr/>
        </p:nvSpPr>
        <p:spPr bwMode="auto">
          <a:xfrm flipH="1">
            <a:off x="5638800" y="4724400"/>
            <a:ext cx="228600" cy="53340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26" name="Line 184"/>
          <p:cNvSpPr>
            <a:spLocks noChangeShapeType="1"/>
          </p:cNvSpPr>
          <p:nvPr/>
        </p:nvSpPr>
        <p:spPr bwMode="auto">
          <a:xfrm flipV="1">
            <a:off x="5867400" y="4495800"/>
            <a:ext cx="381000" cy="22860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27" name="Line 176"/>
          <p:cNvSpPr>
            <a:spLocks noChangeShapeType="1"/>
          </p:cNvSpPr>
          <p:nvPr/>
        </p:nvSpPr>
        <p:spPr bwMode="auto">
          <a:xfrm flipH="1" flipV="1">
            <a:off x="5638800" y="5257800"/>
            <a:ext cx="304800" cy="45720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28" name="Line 123"/>
          <p:cNvSpPr>
            <a:spLocks noChangeShapeType="1"/>
          </p:cNvSpPr>
          <p:nvPr/>
        </p:nvSpPr>
        <p:spPr bwMode="auto">
          <a:xfrm flipH="1">
            <a:off x="7391400" y="4724400"/>
            <a:ext cx="228600" cy="30480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29" name="Line 185"/>
          <p:cNvSpPr>
            <a:spLocks noChangeShapeType="1"/>
          </p:cNvSpPr>
          <p:nvPr/>
        </p:nvSpPr>
        <p:spPr bwMode="auto">
          <a:xfrm flipV="1">
            <a:off x="7467600" y="5410200"/>
            <a:ext cx="0" cy="30480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30" name="Line 186"/>
          <p:cNvSpPr>
            <a:spLocks noChangeShapeType="1"/>
          </p:cNvSpPr>
          <p:nvPr/>
        </p:nvSpPr>
        <p:spPr bwMode="auto">
          <a:xfrm flipH="1" flipV="1">
            <a:off x="7391400" y="5029200"/>
            <a:ext cx="76200" cy="38100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31" name="Line 133"/>
          <p:cNvSpPr>
            <a:spLocks noChangeShapeType="1"/>
          </p:cNvSpPr>
          <p:nvPr/>
        </p:nvSpPr>
        <p:spPr bwMode="auto">
          <a:xfrm>
            <a:off x="7467600" y="5715000"/>
            <a:ext cx="304800" cy="15240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134"/>
          <p:cNvSpPr>
            <a:spLocks noChangeShapeType="1"/>
          </p:cNvSpPr>
          <p:nvPr/>
        </p:nvSpPr>
        <p:spPr bwMode="auto">
          <a:xfrm flipH="1">
            <a:off x="7543800" y="5867400"/>
            <a:ext cx="228600" cy="22860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38"/>
          <p:cNvSpPr>
            <a:spLocks noChangeShapeType="1"/>
          </p:cNvSpPr>
          <p:nvPr/>
        </p:nvSpPr>
        <p:spPr bwMode="auto">
          <a:xfrm flipH="1" flipV="1">
            <a:off x="7924800" y="5105400"/>
            <a:ext cx="152400" cy="30480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40"/>
          <p:cNvSpPr>
            <a:spLocks noChangeShapeType="1"/>
          </p:cNvSpPr>
          <p:nvPr/>
        </p:nvSpPr>
        <p:spPr bwMode="auto">
          <a:xfrm flipH="1">
            <a:off x="7467600" y="5410200"/>
            <a:ext cx="609600" cy="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41"/>
          <p:cNvSpPr>
            <a:spLocks noChangeShapeType="1"/>
          </p:cNvSpPr>
          <p:nvPr/>
        </p:nvSpPr>
        <p:spPr bwMode="auto">
          <a:xfrm flipH="1">
            <a:off x="7772400" y="5562600"/>
            <a:ext cx="228600" cy="30480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143"/>
          <p:cNvSpPr>
            <a:spLocks noChangeShapeType="1"/>
          </p:cNvSpPr>
          <p:nvPr/>
        </p:nvSpPr>
        <p:spPr bwMode="auto">
          <a:xfrm flipH="1">
            <a:off x="8001000" y="5791200"/>
            <a:ext cx="228600" cy="7620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44"/>
          <p:cNvSpPr>
            <a:spLocks noChangeShapeType="1"/>
          </p:cNvSpPr>
          <p:nvPr/>
        </p:nvSpPr>
        <p:spPr bwMode="auto">
          <a:xfrm>
            <a:off x="8001000" y="5562600"/>
            <a:ext cx="228600" cy="22860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147"/>
          <p:cNvSpPr>
            <a:spLocks noChangeShapeType="1"/>
          </p:cNvSpPr>
          <p:nvPr/>
        </p:nvSpPr>
        <p:spPr bwMode="auto">
          <a:xfrm>
            <a:off x="8229600" y="5791200"/>
            <a:ext cx="228600" cy="53340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150"/>
          <p:cNvSpPr>
            <a:spLocks noChangeShapeType="1"/>
          </p:cNvSpPr>
          <p:nvPr/>
        </p:nvSpPr>
        <p:spPr bwMode="auto">
          <a:xfrm flipH="1">
            <a:off x="8610600" y="5257800"/>
            <a:ext cx="0" cy="22860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153"/>
          <p:cNvSpPr>
            <a:spLocks noChangeShapeType="1"/>
          </p:cNvSpPr>
          <p:nvPr/>
        </p:nvSpPr>
        <p:spPr bwMode="auto">
          <a:xfrm flipH="1">
            <a:off x="8077200" y="5105400"/>
            <a:ext cx="76200" cy="30480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188"/>
          <p:cNvSpPr>
            <a:spLocks noChangeShapeType="1"/>
          </p:cNvSpPr>
          <p:nvPr/>
        </p:nvSpPr>
        <p:spPr bwMode="auto">
          <a:xfrm flipV="1">
            <a:off x="6934200" y="5715000"/>
            <a:ext cx="533400" cy="38100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2" name="Line 149"/>
          <p:cNvSpPr>
            <a:spLocks noChangeShapeType="1"/>
          </p:cNvSpPr>
          <p:nvPr/>
        </p:nvSpPr>
        <p:spPr bwMode="auto">
          <a:xfrm flipH="1">
            <a:off x="8458200" y="5486400"/>
            <a:ext cx="152400" cy="22860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159"/>
          <p:cNvSpPr>
            <a:spLocks noChangeShapeType="1"/>
          </p:cNvSpPr>
          <p:nvPr/>
        </p:nvSpPr>
        <p:spPr bwMode="auto">
          <a:xfrm flipV="1">
            <a:off x="8001000" y="5486400"/>
            <a:ext cx="609600" cy="7620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52"/>
          <p:cNvSpPr>
            <a:spLocks noChangeShapeType="1"/>
          </p:cNvSpPr>
          <p:nvPr/>
        </p:nvSpPr>
        <p:spPr bwMode="auto">
          <a:xfrm flipH="1">
            <a:off x="8077200" y="5257800"/>
            <a:ext cx="304800" cy="15240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79"/>
          <p:cNvSpPr>
            <a:spLocks noChangeShapeType="1"/>
          </p:cNvSpPr>
          <p:nvPr/>
        </p:nvSpPr>
        <p:spPr bwMode="auto">
          <a:xfrm flipH="1" flipV="1">
            <a:off x="6934200" y="5029200"/>
            <a:ext cx="76200" cy="30480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6" name="Line 181"/>
          <p:cNvSpPr>
            <a:spLocks noChangeShapeType="1"/>
          </p:cNvSpPr>
          <p:nvPr/>
        </p:nvSpPr>
        <p:spPr bwMode="auto">
          <a:xfrm>
            <a:off x="6324600" y="4876800"/>
            <a:ext cx="609600" cy="15240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7" name="Line 182"/>
          <p:cNvSpPr>
            <a:spLocks noChangeShapeType="1"/>
          </p:cNvSpPr>
          <p:nvPr/>
        </p:nvSpPr>
        <p:spPr bwMode="auto">
          <a:xfrm flipH="1">
            <a:off x="6019800" y="4876800"/>
            <a:ext cx="304800" cy="38100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8" name="Line 21"/>
          <p:cNvSpPr>
            <a:spLocks noChangeShapeType="1"/>
          </p:cNvSpPr>
          <p:nvPr/>
        </p:nvSpPr>
        <p:spPr bwMode="auto">
          <a:xfrm flipV="1">
            <a:off x="5940425" y="5257800"/>
            <a:ext cx="76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9" name="Line 22"/>
          <p:cNvSpPr>
            <a:spLocks noChangeShapeType="1"/>
          </p:cNvSpPr>
          <p:nvPr/>
        </p:nvSpPr>
        <p:spPr bwMode="auto">
          <a:xfrm flipV="1">
            <a:off x="5940425" y="5334000"/>
            <a:ext cx="457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50" name="Line 23"/>
          <p:cNvSpPr>
            <a:spLocks noChangeShapeType="1"/>
          </p:cNvSpPr>
          <p:nvPr/>
        </p:nvSpPr>
        <p:spPr bwMode="auto">
          <a:xfrm flipV="1">
            <a:off x="6397625" y="53340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51" name="Line 24"/>
          <p:cNvSpPr>
            <a:spLocks noChangeShapeType="1"/>
          </p:cNvSpPr>
          <p:nvPr/>
        </p:nvSpPr>
        <p:spPr bwMode="auto">
          <a:xfrm flipH="1" flipV="1">
            <a:off x="6016625" y="5257800"/>
            <a:ext cx="381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52" name="Line 26"/>
          <p:cNvSpPr>
            <a:spLocks noChangeShapeType="1"/>
          </p:cNvSpPr>
          <p:nvPr/>
        </p:nvSpPr>
        <p:spPr bwMode="auto">
          <a:xfrm flipH="1" flipV="1">
            <a:off x="5940425" y="5715000"/>
            <a:ext cx="457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53" name="Line 29"/>
          <p:cNvSpPr>
            <a:spLocks noChangeShapeType="1"/>
          </p:cNvSpPr>
          <p:nvPr/>
        </p:nvSpPr>
        <p:spPr bwMode="auto">
          <a:xfrm flipH="1" flipV="1">
            <a:off x="5635625" y="5257800"/>
            <a:ext cx="304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54" name="Line 30"/>
          <p:cNvSpPr>
            <a:spLocks noChangeShapeType="1"/>
          </p:cNvSpPr>
          <p:nvPr/>
        </p:nvSpPr>
        <p:spPr bwMode="auto">
          <a:xfrm flipH="1" flipV="1">
            <a:off x="5635625" y="52578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5864225" y="5638800"/>
            <a:ext cx="152400" cy="1524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56" name="Line 32"/>
          <p:cNvSpPr>
            <a:spLocks noChangeShapeType="1"/>
          </p:cNvSpPr>
          <p:nvPr/>
        </p:nvSpPr>
        <p:spPr bwMode="auto">
          <a:xfrm flipH="1" flipV="1">
            <a:off x="6397625" y="5791200"/>
            <a:ext cx="533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>
            <a:off x="6931025" y="5638800"/>
            <a:ext cx="152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>
            <a:off x="6397625" y="5638800"/>
            <a:ext cx="685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H="1" flipV="1">
            <a:off x="6397625" y="5334000"/>
            <a:ext cx="685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H="1" flipV="1">
            <a:off x="6397625" y="53340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61" name="Line 37"/>
          <p:cNvSpPr>
            <a:spLocks noChangeShapeType="1"/>
          </p:cNvSpPr>
          <p:nvPr/>
        </p:nvSpPr>
        <p:spPr bwMode="auto">
          <a:xfrm flipH="1" flipV="1">
            <a:off x="7007225" y="5334000"/>
            <a:ext cx="76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62" name="Line 38"/>
          <p:cNvSpPr>
            <a:spLocks noChangeShapeType="1"/>
          </p:cNvSpPr>
          <p:nvPr/>
        </p:nvSpPr>
        <p:spPr bwMode="auto">
          <a:xfrm flipH="1" flipV="1">
            <a:off x="6931025" y="5029200"/>
            <a:ext cx="76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63" name="Line 40"/>
          <p:cNvSpPr>
            <a:spLocks noChangeShapeType="1"/>
          </p:cNvSpPr>
          <p:nvPr/>
        </p:nvSpPr>
        <p:spPr bwMode="auto">
          <a:xfrm flipH="1" flipV="1">
            <a:off x="6854825" y="44958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64" name="Line 41"/>
          <p:cNvSpPr>
            <a:spLocks noChangeShapeType="1"/>
          </p:cNvSpPr>
          <p:nvPr/>
        </p:nvSpPr>
        <p:spPr bwMode="auto">
          <a:xfrm flipH="1" flipV="1">
            <a:off x="6245225" y="4495800"/>
            <a:ext cx="6096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65" name="Line 43"/>
          <p:cNvSpPr>
            <a:spLocks noChangeShapeType="1"/>
          </p:cNvSpPr>
          <p:nvPr/>
        </p:nvSpPr>
        <p:spPr bwMode="auto">
          <a:xfrm flipV="1">
            <a:off x="6321425" y="4724400"/>
            <a:ext cx="533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66" name="Line 44"/>
          <p:cNvSpPr>
            <a:spLocks noChangeShapeType="1"/>
          </p:cNvSpPr>
          <p:nvPr/>
        </p:nvSpPr>
        <p:spPr bwMode="auto">
          <a:xfrm>
            <a:off x="6321425" y="4876800"/>
            <a:ext cx="609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67" name="Line 45"/>
          <p:cNvSpPr>
            <a:spLocks noChangeShapeType="1"/>
          </p:cNvSpPr>
          <p:nvPr/>
        </p:nvSpPr>
        <p:spPr bwMode="auto">
          <a:xfrm>
            <a:off x="6321425" y="4876800"/>
            <a:ext cx="76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68" name="Line 46"/>
          <p:cNvSpPr>
            <a:spLocks noChangeShapeType="1"/>
          </p:cNvSpPr>
          <p:nvPr/>
        </p:nvSpPr>
        <p:spPr bwMode="auto">
          <a:xfrm flipH="1">
            <a:off x="6397625" y="5029200"/>
            <a:ext cx="533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69" name="Line 47"/>
          <p:cNvSpPr>
            <a:spLocks noChangeShapeType="1"/>
          </p:cNvSpPr>
          <p:nvPr/>
        </p:nvSpPr>
        <p:spPr bwMode="auto">
          <a:xfrm flipH="1">
            <a:off x="6016625" y="4876800"/>
            <a:ext cx="304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70" name="Line 48"/>
          <p:cNvSpPr>
            <a:spLocks noChangeShapeType="1"/>
          </p:cNvSpPr>
          <p:nvPr/>
        </p:nvSpPr>
        <p:spPr bwMode="auto">
          <a:xfrm flipH="1">
            <a:off x="5635625" y="4724400"/>
            <a:ext cx="228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71" name="Line 53"/>
          <p:cNvSpPr>
            <a:spLocks noChangeShapeType="1"/>
          </p:cNvSpPr>
          <p:nvPr/>
        </p:nvSpPr>
        <p:spPr bwMode="auto">
          <a:xfrm flipV="1">
            <a:off x="5864225" y="4495800"/>
            <a:ext cx="381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72" name="Line 54"/>
          <p:cNvSpPr>
            <a:spLocks noChangeShapeType="1"/>
          </p:cNvSpPr>
          <p:nvPr/>
        </p:nvSpPr>
        <p:spPr bwMode="auto">
          <a:xfrm flipH="1" flipV="1">
            <a:off x="5864225" y="4724400"/>
            <a:ext cx="457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73" name="Line 56"/>
          <p:cNvSpPr>
            <a:spLocks noChangeShapeType="1"/>
          </p:cNvSpPr>
          <p:nvPr/>
        </p:nvSpPr>
        <p:spPr bwMode="auto">
          <a:xfrm>
            <a:off x="6245225" y="4495800"/>
            <a:ext cx="76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74" name="Oval 58"/>
          <p:cNvSpPr>
            <a:spLocks noChangeArrowheads="1"/>
          </p:cNvSpPr>
          <p:nvPr/>
        </p:nvSpPr>
        <p:spPr bwMode="auto">
          <a:xfrm>
            <a:off x="7693025" y="6858000"/>
            <a:ext cx="152400" cy="1524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Oval 60"/>
          <p:cNvSpPr>
            <a:spLocks noChangeArrowheads="1"/>
          </p:cNvSpPr>
          <p:nvPr/>
        </p:nvSpPr>
        <p:spPr bwMode="auto">
          <a:xfrm>
            <a:off x="6321425" y="5257800"/>
            <a:ext cx="152400" cy="1524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76" name="Oval 61"/>
          <p:cNvSpPr>
            <a:spLocks noChangeArrowheads="1"/>
          </p:cNvSpPr>
          <p:nvPr/>
        </p:nvSpPr>
        <p:spPr bwMode="auto">
          <a:xfrm>
            <a:off x="6321425" y="5715000"/>
            <a:ext cx="152400" cy="1524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77" name="Oval 62"/>
          <p:cNvSpPr>
            <a:spLocks noChangeArrowheads="1"/>
          </p:cNvSpPr>
          <p:nvPr/>
        </p:nvSpPr>
        <p:spPr bwMode="auto">
          <a:xfrm>
            <a:off x="5940425" y="5181600"/>
            <a:ext cx="152400" cy="1524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78" name="Line 112"/>
          <p:cNvSpPr>
            <a:spLocks noChangeShapeType="1"/>
          </p:cNvSpPr>
          <p:nvPr/>
        </p:nvSpPr>
        <p:spPr bwMode="auto">
          <a:xfrm flipH="1" flipV="1">
            <a:off x="7007225" y="5334000"/>
            <a:ext cx="457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79" name="Line 116"/>
          <p:cNvSpPr>
            <a:spLocks noChangeShapeType="1"/>
          </p:cNvSpPr>
          <p:nvPr/>
        </p:nvSpPr>
        <p:spPr bwMode="auto">
          <a:xfrm flipV="1">
            <a:off x="6931025" y="5715000"/>
            <a:ext cx="5334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80" name="Line 117"/>
          <p:cNvSpPr>
            <a:spLocks noChangeShapeType="1"/>
          </p:cNvSpPr>
          <p:nvPr/>
        </p:nvSpPr>
        <p:spPr bwMode="auto">
          <a:xfrm>
            <a:off x="7464425" y="5410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81" name="Line 118"/>
          <p:cNvSpPr>
            <a:spLocks noChangeShapeType="1"/>
          </p:cNvSpPr>
          <p:nvPr/>
        </p:nvSpPr>
        <p:spPr bwMode="auto">
          <a:xfrm flipV="1">
            <a:off x="7083425" y="5410200"/>
            <a:ext cx="381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82" name="Line 120"/>
          <p:cNvSpPr>
            <a:spLocks noChangeShapeType="1"/>
          </p:cNvSpPr>
          <p:nvPr/>
        </p:nvSpPr>
        <p:spPr bwMode="auto">
          <a:xfrm flipH="1" flipV="1">
            <a:off x="7388225" y="5029200"/>
            <a:ext cx="76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83" name="Line 123"/>
          <p:cNvSpPr>
            <a:spLocks noChangeShapeType="1"/>
          </p:cNvSpPr>
          <p:nvPr/>
        </p:nvSpPr>
        <p:spPr bwMode="auto">
          <a:xfrm flipH="1">
            <a:off x="7388225" y="4724400"/>
            <a:ext cx="228600" cy="304800"/>
          </a:xfrm>
          <a:prstGeom prst="line">
            <a:avLst/>
          </a:prstGeom>
          <a:noFill/>
          <a:ln w="57150">
            <a:solidFill>
              <a:srgbClr val="CC66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84" name="Line 131"/>
          <p:cNvSpPr>
            <a:spLocks noChangeShapeType="1"/>
          </p:cNvSpPr>
          <p:nvPr/>
        </p:nvSpPr>
        <p:spPr bwMode="auto">
          <a:xfrm flipV="1">
            <a:off x="7997825" y="5410200"/>
            <a:ext cx="76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Line 178"/>
          <p:cNvSpPr>
            <a:spLocks noChangeShapeType="1"/>
          </p:cNvSpPr>
          <p:nvPr/>
        </p:nvSpPr>
        <p:spPr bwMode="auto">
          <a:xfrm flipH="1" flipV="1">
            <a:off x="7007225" y="5334000"/>
            <a:ext cx="76200" cy="304800"/>
          </a:xfrm>
          <a:prstGeom prst="line">
            <a:avLst/>
          </a:prstGeom>
          <a:noFill/>
          <a:ln w="57150">
            <a:solidFill>
              <a:srgbClr val="CCFF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86" name="Line 179"/>
          <p:cNvSpPr>
            <a:spLocks noChangeShapeType="1"/>
          </p:cNvSpPr>
          <p:nvPr/>
        </p:nvSpPr>
        <p:spPr bwMode="auto">
          <a:xfrm flipH="1" flipV="1">
            <a:off x="6931025" y="5029200"/>
            <a:ext cx="76200" cy="304800"/>
          </a:xfrm>
          <a:prstGeom prst="line">
            <a:avLst/>
          </a:prstGeom>
          <a:noFill/>
          <a:ln w="57150">
            <a:solidFill>
              <a:srgbClr val="CC33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87" name="Line 181"/>
          <p:cNvSpPr>
            <a:spLocks noChangeShapeType="1"/>
          </p:cNvSpPr>
          <p:nvPr/>
        </p:nvSpPr>
        <p:spPr bwMode="auto">
          <a:xfrm>
            <a:off x="6321425" y="4876800"/>
            <a:ext cx="609600" cy="152400"/>
          </a:xfrm>
          <a:prstGeom prst="line">
            <a:avLst/>
          </a:prstGeom>
          <a:noFill/>
          <a:ln w="57150">
            <a:solidFill>
              <a:srgbClr val="CC33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88" name="Line 182"/>
          <p:cNvSpPr>
            <a:spLocks noChangeShapeType="1"/>
          </p:cNvSpPr>
          <p:nvPr/>
        </p:nvSpPr>
        <p:spPr bwMode="auto">
          <a:xfrm flipH="1">
            <a:off x="6016625" y="4876800"/>
            <a:ext cx="304800" cy="381000"/>
          </a:xfrm>
          <a:prstGeom prst="line">
            <a:avLst/>
          </a:prstGeom>
          <a:noFill/>
          <a:ln w="57150">
            <a:solidFill>
              <a:srgbClr val="CC33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89" name="Line 183"/>
          <p:cNvSpPr>
            <a:spLocks noChangeShapeType="1"/>
          </p:cNvSpPr>
          <p:nvPr/>
        </p:nvSpPr>
        <p:spPr bwMode="auto">
          <a:xfrm flipH="1">
            <a:off x="5635625" y="4724400"/>
            <a:ext cx="228600" cy="5334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90" name="Line 184"/>
          <p:cNvSpPr>
            <a:spLocks noChangeShapeType="1"/>
          </p:cNvSpPr>
          <p:nvPr/>
        </p:nvSpPr>
        <p:spPr bwMode="auto">
          <a:xfrm flipV="1">
            <a:off x="5864225" y="4495800"/>
            <a:ext cx="38100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91" name="Line 185"/>
          <p:cNvSpPr>
            <a:spLocks noChangeShapeType="1"/>
          </p:cNvSpPr>
          <p:nvPr/>
        </p:nvSpPr>
        <p:spPr bwMode="auto">
          <a:xfrm flipV="1">
            <a:off x="7464425" y="5410200"/>
            <a:ext cx="0" cy="304800"/>
          </a:xfrm>
          <a:prstGeom prst="line">
            <a:avLst/>
          </a:prstGeom>
          <a:noFill/>
          <a:ln w="57150">
            <a:solidFill>
              <a:srgbClr val="CC66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92" name="Line 186"/>
          <p:cNvSpPr>
            <a:spLocks noChangeShapeType="1"/>
          </p:cNvSpPr>
          <p:nvPr/>
        </p:nvSpPr>
        <p:spPr bwMode="auto">
          <a:xfrm flipH="1" flipV="1">
            <a:off x="7388225" y="5029200"/>
            <a:ext cx="76200" cy="381000"/>
          </a:xfrm>
          <a:prstGeom prst="line">
            <a:avLst/>
          </a:prstGeom>
          <a:noFill/>
          <a:ln w="57150">
            <a:solidFill>
              <a:srgbClr val="CC66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93" name="Line 133"/>
          <p:cNvSpPr>
            <a:spLocks noChangeShapeType="1"/>
          </p:cNvSpPr>
          <p:nvPr/>
        </p:nvSpPr>
        <p:spPr bwMode="auto">
          <a:xfrm>
            <a:off x="7464425" y="5715000"/>
            <a:ext cx="304800" cy="152400"/>
          </a:xfrm>
          <a:prstGeom prst="line">
            <a:avLst/>
          </a:prstGeom>
          <a:noFill/>
          <a:ln w="57150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Line 134"/>
          <p:cNvSpPr>
            <a:spLocks noChangeShapeType="1"/>
          </p:cNvSpPr>
          <p:nvPr/>
        </p:nvSpPr>
        <p:spPr bwMode="auto">
          <a:xfrm flipH="1">
            <a:off x="7540625" y="5867400"/>
            <a:ext cx="228600" cy="228600"/>
          </a:xfrm>
          <a:prstGeom prst="line">
            <a:avLst/>
          </a:prstGeom>
          <a:noFill/>
          <a:ln w="57150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Line 135"/>
          <p:cNvSpPr>
            <a:spLocks noChangeShapeType="1"/>
          </p:cNvSpPr>
          <p:nvPr/>
        </p:nvSpPr>
        <p:spPr bwMode="auto">
          <a:xfrm flipH="1">
            <a:off x="7769225" y="5867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Line 136"/>
          <p:cNvSpPr>
            <a:spLocks noChangeShapeType="1"/>
          </p:cNvSpPr>
          <p:nvPr/>
        </p:nvSpPr>
        <p:spPr bwMode="auto">
          <a:xfrm flipH="1">
            <a:off x="7769225" y="5867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Line 138"/>
          <p:cNvSpPr>
            <a:spLocks noChangeShapeType="1"/>
          </p:cNvSpPr>
          <p:nvPr/>
        </p:nvSpPr>
        <p:spPr bwMode="auto">
          <a:xfrm flipH="1" flipV="1">
            <a:off x="7921625" y="5105400"/>
            <a:ext cx="152400" cy="304800"/>
          </a:xfrm>
          <a:prstGeom prst="line">
            <a:avLst/>
          </a:prstGeom>
          <a:noFill/>
          <a:ln w="57150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" name="Line 140"/>
          <p:cNvSpPr>
            <a:spLocks noChangeShapeType="1"/>
          </p:cNvSpPr>
          <p:nvPr/>
        </p:nvSpPr>
        <p:spPr bwMode="auto">
          <a:xfrm flipH="1">
            <a:off x="7464425" y="5410200"/>
            <a:ext cx="609600" cy="0"/>
          </a:xfrm>
          <a:prstGeom prst="line">
            <a:avLst/>
          </a:prstGeom>
          <a:noFill/>
          <a:ln w="57150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Line 141"/>
          <p:cNvSpPr>
            <a:spLocks noChangeShapeType="1"/>
          </p:cNvSpPr>
          <p:nvPr/>
        </p:nvSpPr>
        <p:spPr bwMode="auto">
          <a:xfrm flipH="1">
            <a:off x="7769225" y="5562600"/>
            <a:ext cx="228600" cy="304800"/>
          </a:xfrm>
          <a:prstGeom prst="line">
            <a:avLst/>
          </a:prstGeom>
          <a:noFill/>
          <a:ln w="57150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Line 143"/>
          <p:cNvSpPr>
            <a:spLocks noChangeShapeType="1"/>
          </p:cNvSpPr>
          <p:nvPr/>
        </p:nvSpPr>
        <p:spPr bwMode="auto">
          <a:xfrm flipH="1">
            <a:off x="7997825" y="5791200"/>
            <a:ext cx="228600" cy="76200"/>
          </a:xfrm>
          <a:prstGeom prst="line">
            <a:avLst/>
          </a:prstGeom>
          <a:noFill/>
          <a:ln w="57150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Line 144"/>
          <p:cNvSpPr>
            <a:spLocks noChangeShapeType="1"/>
          </p:cNvSpPr>
          <p:nvPr/>
        </p:nvSpPr>
        <p:spPr bwMode="auto">
          <a:xfrm>
            <a:off x="7997825" y="5562600"/>
            <a:ext cx="228600" cy="228600"/>
          </a:xfrm>
          <a:prstGeom prst="line">
            <a:avLst/>
          </a:prstGeom>
          <a:noFill/>
          <a:ln w="57150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Line 145"/>
          <p:cNvSpPr>
            <a:spLocks noChangeShapeType="1"/>
          </p:cNvSpPr>
          <p:nvPr/>
        </p:nvSpPr>
        <p:spPr bwMode="auto">
          <a:xfrm>
            <a:off x="7997825" y="5562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Line 147"/>
          <p:cNvSpPr>
            <a:spLocks noChangeShapeType="1"/>
          </p:cNvSpPr>
          <p:nvPr/>
        </p:nvSpPr>
        <p:spPr bwMode="auto">
          <a:xfrm>
            <a:off x="8226425" y="5791200"/>
            <a:ext cx="228600" cy="533400"/>
          </a:xfrm>
          <a:prstGeom prst="line">
            <a:avLst/>
          </a:prstGeom>
          <a:noFill/>
          <a:ln w="57150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Line 150"/>
          <p:cNvSpPr>
            <a:spLocks noChangeShapeType="1"/>
          </p:cNvSpPr>
          <p:nvPr/>
        </p:nvSpPr>
        <p:spPr bwMode="auto">
          <a:xfrm flipH="1">
            <a:off x="8607425" y="5257800"/>
            <a:ext cx="0" cy="228600"/>
          </a:xfrm>
          <a:prstGeom prst="line">
            <a:avLst/>
          </a:prstGeom>
          <a:noFill/>
          <a:ln w="57150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Line 151"/>
          <p:cNvSpPr>
            <a:spLocks noChangeShapeType="1"/>
          </p:cNvSpPr>
          <p:nvPr/>
        </p:nvSpPr>
        <p:spPr bwMode="auto">
          <a:xfrm>
            <a:off x="8150225" y="5105400"/>
            <a:ext cx="228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Line 153"/>
          <p:cNvSpPr>
            <a:spLocks noChangeShapeType="1"/>
          </p:cNvSpPr>
          <p:nvPr/>
        </p:nvSpPr>
        <p:spPr bwMode="auto">
          <a:xfrm flipH="1">
            <a:off x="8074025" y="5105400"/>
            <a:ext cx="76200" cy="304800"/>
          </a:xfrm>
          <a:prstGeom prst="line">
            <a:avLst/>
          </a:prstGeom>
          <a:noFill/>
          <a:ln w="57150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Line 154"/>
          <p:cNvSpPr>
            <a:spLocks noChangeShapeType="1"/>
          </p:cNvSpPr>
          <p:nvPr/>
        </p:nvSpPr>
        <p:spPr bwMode="auto">
          <a:xfrm>
            <a:off x="7921625" y="5105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Line 164"/>
          <p:cNvSpPr>
            <a:spLocks noChangeShapeType="1"/>
          </p:cNvSpPr>
          <p:nvPr/>
        </p:nvSpPr>
        <p:spPr bwMode="auto">
          <a:xfrm flipV="1">
            <a:off x="8378825" y="52578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Oval 65"/>
          <p:cNvSpPr>
            <a:spLocks noChangeArrowheads="1"/>
          </p:cNvSpPr>
          <p:nvPr/>
        </p:nvSpPr>
        <p:spPr bwMode="auto">
          <a:xfrm>
            <a:off x="6854825" y="6019800"/>
            <a:ext cx="152400" cy="1524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10" name="Oval 66"/>
          <p:cNvSpPr>
            <a:spLocks noChangeArrowheads="1"/>
          </p:cNvSpPr>
          <p:nvPr/>
        </p:nvSpPr>
        <p:spPr bwMode="auto">
          <a:xfrm>
            <a:off x="7007225" y="5562600"/>
            <a:ext cx="152400" cy="1524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11" name="Oval 70"/>
          <p:cNvSpPr>
            <a:spLocks noChangeArrowheads="1"/>
          </p:cNvSpPr>
          <p:nvPr/>
        </p:nvSpPr>
        <p:spPr bwMode="auto">
          <a:xfrm>
            <a:off x="6778625" y="4419600"/>
            <a:ext cx="152400" cy="152400"/>
          </a:xfrm>
          <a:prstGeom prst="ellipse">
            <a:avLst/>
          </a:prstGeom>
          <a:solidFill>
            <a:srgbClr val="00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12" name="Line 188"/>
          <p:cNvSpPr>
            <a:spLocks noChangeShapeType="1"/>
          </p:cNvSpPr>
          <p:nvPr/>
        </p:nvSpPr>
        <p:spPr bwMode="auto">
          <a:xfrm flipV="1">
            <a:off x="6931025" y="5715000"/>
            <a:ext cx="533400" cy="381000"/>
          </a:xfrm>
          <a:prstGeom prst="line">
            <a:avLst/>
          </a:prstGeom>
          <a:noFill/>
          <a:ln w="57150">
            <a:solidFill>
              <a:srgbClr val="CC66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13" name="Line 172"/>
          <p:cNvSpPr>
            <a:spLocks noChangeShapeType="1"/>
          </p:cNvSpPr>
          <p:nvPr/>
        </p:nvSpPr>
        <p:spPr bwMode="auto">
          <a:xfrm flipV="1">
            <a:off x="5940425" y="5257800"/>
            <a:ext cx="76200" cy="457200"/>
          </a:xfrm>
          <a:prstGeom prst="line">
            <a:avLst/>
          </a:prstGeom>
          <a:noFill/>
          <a:ln w="57150">
            <a:solidFill>
              <a:srgbClr val="CCFF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14" name="Line 173"/>
          <p:cNvSpPr>
            <a:spLocks noChangeShapeType="1"/>
          </p:cNvSpPr>
          <p:nvPr/>
        </p:nvSpPr>
        <p:spPr bwMode="auto">
          <a:xfrm flipV="1">
            <a:off x="5940425" y="5334000"/>
            <a:ext cx="457200" cy="381000"/>
          </a:xfrm>
          <a:prstGeom prst="line">
            <a:avLst/>
          </a:prstGeom>
          <a:noFill/>
          <a:ln w="57150">
            <a:solidFill>
              <a:srgbClr val="CCFF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15" name="Line 174"/>
          <p:cNvSpPr>
            <a:spLocks noChangeShapeType="1"/>
          </p:cNvSpPr>
          <p:nvPr/>
        </p:nvSpPr>
        <p:spPr bwMode="auto">
          <a:xfrm flipV="1">
            <a:off x="6397625" y="5334000"/>
            <a:ext cx="0" cy="457200"/>
          </a:xfrm>
          <a:prstGeom prst="line">
            <a:avLst/>
          </a:prstGeom>
          <a:noFill/>
          <a:ln w="57150">
            <a:solidFill>
              <a:srgbClr val="CCFF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16" name="Line 175"/>
          <p:cNvSpPr>
            <a:spLocks noChangeShapeType="1"/>
          </p:cNvSpPr>
          <p:nvPr/>
        </p:nvSpPr>
        <p:spPr bwMode="auto">
          <a:xfrm flipH="1" flipV="1">
            <a:off x="6016625" y="5257800"/>
            <a:ext cx="381000" cy="533400"/>
          </a:xfrm>
          <a:prstGeom prst="line">
            <a:avLst/>
          </a:prstGeom>
          <a:noFill/>
          <a:ln w="57150">
            <a:solidFill>
              <a:srgbClr val="CCFF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17" name="Line 189"/>
          <p:cNvSpPr>
            <a:spLocks noChangeShapeType="1"/>
          </p:cNvSpPr>
          <p:nvPr/>
        </p:nvSpPr>
        <p:spPr bwMode="auto">
          <a:xfrm flipH="1" flipV="1">
            <a:off x="6397625" y="5791200"/>
            <a:ext cx="533400" cy="304800"/>
          </a:xfrm>
          <a:prstGeom prst="line">
            <a:avLst/>
          </a:prstGeom>
          <a:noFill/>
          <a:ln w="57150">
            <a:solidFill>
              <a:srgbClr val="CCFF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18" name="Line 190"/>
          <p:cNvSpPr>
            <a:spLocks noChangeShapeType="1"/>
          </p:cNvSpPr>
          <p:nvPr/>
        </p:nvSpPr>
        <p:spPr bwMode="auto">
          <a:xfrm flipH="1">
            <a:off x="6931025" y="5638800"/>
            <a:ext cx="152400" cy="457200"/>
          </a:xfrm>
          <a:prstGeom prst="line">
            <a:avLst/>
          </a:prstGeom>
          <a:noFill/>
          <a:ln w="57150">
            <a:solidFill>
              <a:srgbClr val="CCFF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19" name="Line 176"/>
          <p:cNvSpPr>
            <a:spLocks noChangeShapeType="1"/>
          </p:cNvSpPr>
          <p:nvPr/>
        </p:nvSpPr>
        <p:spPr bwMode="auto">
          <a:xfrm flipH="1" flipV="1">
            <a:off x="5635625" y="5257800"/>
            <a:ext cx="304800" cy="4572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20" name="Line 177"/>
          <p:cNvSpPr>
            <a:spLocks noChangeShapeType="1"/>
          </p:cNvSpPr>
          <p:nvPr/>
        </p:nvSpPr>
        <p:spPr bwMode="auto">
          <a:xfrm flipH="1" flipV="1">
            <a:off x="6397625" y="5334000"/>
            <a:ext cx="685800" cy="304800"/>
          </a:xfrm>
          <a:prstGeom prst="line">
            <a:avLst/>
          </a:prstGeom>
          <a:noFill/>
          <a:ln w="57150">
            <a:solidFill>
              <a:srgbClr val="CCFF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21" name="Oval 166"/>
          <p:cNvSpPr>
            <a:spLocks noChangeArrowheads="1"/>
          </p:cNvSpPr>
          <p:nvPr/>
        </p:nvSpPr>
        <p:spPr bwMode="auto">
          <a:xfrm>
            <a:off x="5864225" y="5638800"/>
            <a:ext cx="152400" cy="152400"/>
          </a:xfrm>
          <a:prstGeom prst="ellipse">
            <a:avLst/>
          </a:prstGeom>
          <a:solidFill>
            <a:srgbClr val="00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22" name="Oval 167"/>
          <p:cNvSpPr>
            <a:spLocks noChangeArrowheads="1"/>
          </p:cNvSpPr>
          <p:nvPr/>
        </p:nvSpPr>
        <p:spPr bwMode="auto">
          <a:xfrm>
            <a:off x="6321425" y="5715000"/>
            <a:ext cx="152400" cy="152400"/>
          </a:xfrm>
          <a:prstGeom prst="ellipse">
            <a:avLst/>
          </a:prstGeom>
          <a:solidFill>
            <a:srgbClr val="33CC33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23" name="Oval 168"/>
          <p:cNvSpPr>
            <a:spLocks noChangeArrowheads="1"/>
          </p:cNvSpPr>
          <p:nvPr/>
        </p:nvSpPr>
        <p:spPr bwMode="auto">
          <a:xfrm>
            <a:off x="7007225" y="5562600"/>
            <a:ext cx="152400" cy="152400"/>
          </a:xfrm>
          <a:prstGeom prst="ellipse">
            <a:avLst/>
          </a:prstGeom>
          <a:solidFill>
            <a:srgbClr val="00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24" name="Oval 73"/>
          <p:cNvSpPr>
            <a:spLocks noChangeArrowheads="1"/>
          </p:cNvSpPr>
          <p:nvPr/>
        </p:nvSpPr>
        <p:spPr bwMode="auto">
          <a:xfrm>
            <a:off x="5788025" y="4648200"/>
            <a:ext cx="152400" cy="152400"/>
          </a:xfrm>
          <a:prstGeom prst="ellipse">
            <a:avLst/>
          </a:prstGeom>
          <a:solidFill>
            <a:srgbClr val="00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25" name="Oval 63"/>
          <p:cNvSpPr>
            <a:spLocks noChangeArrowheads="1"/>
          </p:cNvSpPr>
          <p:nvPr/>
        </p:nvSpPr>
        <p:spPr bwMode="auto">
          <a:xfrm>
            <a:off x="5559425" y="5181600"/>
            <a:ext cx="152400" cy="152400"/>
          </a:xfrm>
          <a:prstGeom prst="ellipse">
            <a:avLst/>
          </a:prstGeom>
          <a:solidFill>
            <a:srgbClr val="00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26" name="Line 149"/>
          <p:cNvSpPr>
            <a:spLocks noChangeShapeType="1"/>
          </p:cNvSpPr>
          <p:nvPr/>
        </p:nvSpPr>
        <p:spPr bwMode="auto">
          <a:xfrm flipH="1">
            <a:off x="8455025" y="5486400"/>
            <a:ext cx="152400" cy="228600"/>
          </a:xfrm>
          <a:prstGeom prst="line">
            <a:avLst/>
          </a:prstGeom>
          <a:noFill/>
          <a:ln w="57150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" name="Line 159"/>
          <p:cNvSpPr>
            <a:spLocks noChangeShapeType="1"/>
          </p:cNvSpPr>
          <p:nvPr/>
        </p:nvSpPr>
        <p:spPr bwMode="auto">
          <a:xfrm flipV="1">
            <a:off x="7997825" y="5486400"/>
            <a:ext cx="609600" cy="76200"/>
          </a:xfrm>
          <a:prstGeom prst="line">
            <a:avLst/>
          </a:prstGeom>
          <a:noFill/>
          <a:ln w="57150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" name="Line 152"/>
          <p:cNvSpPr>
            <a:spLocks noChangeShapeType="1"/>
          </p:cNvSpPr>
          <p:nvPr/>
        </p:nvSpPr>
        <p:spPr bwMode="auto">
          <a:xfrm flipH="1">
            <a:off x="8074025" y="5257800"/>
            <a:ext cx="304800" cy="152400"/>
          </a:xfrm>
          <a:prstGeom prst="line">
            <a:avLst/>
          </a:prstGeom>
          <a:noFill/>
          <a:ln w="57150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" name="Oval 67"/>
          <p:cNvSpPr>
            <a:spLocks noChangeArrowheads="1"/>
          </p:cNvSpPr>
          <p:nvPr/>
        </p:nvSpPr>
        <p:spPr bwMode="auto">
          <a:xfrm>
            <a:off x="6931025" y="5257800"/>
            <a:ext cx="152400" cy="152400"/>
          </a:xfrm>
          <a:prstGeom prst="ellipse">
            <a:avLst/>
          </a:prstGeom>
          <a:solidFill>
            <a:srgbClr val="CC33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30" name="Oval 68"/>
          <p:cNvSpPr>
            <a:spLocks noChangeArrowheads="1"/>
          </p:cNvSpPr>
          <p:nvPr/>
        </p:nvSpPr>
        <p:spPr bwMode="auto">
          <a:xfrm>
            <a:off x="6854825" y="4953000"/>
            <a:ext cx="152400" cy="152400"/>
          </a:xfrm>
          <a:prstGeom prst="ellipse">
            <a:avLst/>
          </a:prstGeom>
          <a:solidFill>
            <a:srgbClr val="CC33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31" name="Oval 78"/>
          <p:cNvSpPr>
            <a:spLocks noChangeArrowheads="1"/>
          </p:cNvSpPr>
          <p:nvPr/>
        </p:nvSpPr>
        <p:spPr bwMode="auto">
          <a:xfrm>
            <a:off x="7312025" y="4953000"/>
            <a:ext cx="152400" cy="152400"/>
          </a:xfrm>
          <a:prstGeom prst="ellipse">
            <a:avLst/>
          </a:prstGeom>
          <a:solidFill>
            <a:srgbClr val="CC66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32" name="Oval 80"/>
          <p:cNvSpPr>
            <a:spLocks noChangeArrowheads="1"/>
          </p:cNvSpPr>
          <p:nvPr/>
        </p:nvSpPr>
        <p:spPr bwMode="auto">
          <a:xfrm>
            <a:off x="7540625" y="4648200"/>
            <a:ext cx="152400" cy="152400"/>
          </a:xfrm>
          <a:prstGeom prst="ellipse">
            <a:avLst/>
          </a:prstGeom>
          <a:solidFill>
            <a:srgbClr val="CC66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Oval 82"/>
          <p:cNvSpPr>
            <a:spLocks noChangeArrowheads="1"/>
          </p:cNvSpPr>
          <p:nvPr/>
        </p:nvSpPr>
        <p:spPr bwMode="auto">
          <a:xfrm>
            <a:off x="7693025" y="5791200"/>
            <a:ext cx="152400" cy="152400"/>
          </a:xfrm>
          <a:prstGeom prst="ellipse">
            <a:avLst/>
          </a:prstGeom>
          <a:solidFill>
            <a:srgbClr val="CC66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Oval 83"/>
          <p:cNvSpPr>
            <a:spLocks noChangeArrowheads="1"/>
          </p:cNvSpPr>
          <p:nvPr/>
        </p:nvSpPr>
        <p:spPr bwMode="auto">
          <a:xfrm>
            <a:off x="7464425" y="6019800"/>
            <a:ext cx="152400" cy="152400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35" name="Oval 84"/>
          <p:cNvSpPr>
            <a:spLocks noChangeArrowheads="1"/>
          </p:cNvSpPr>
          <p:nvPr/>
        </p:nvSpPr>
        <p:spPr bwMode="auto">
          <a:xfrm>
            <a:off x="7921625" y="5791200"/>
            <a:ext cx="152400" cy="152400"/>
          </a:xfrm>
          <a:prstGeom prst="ellipse">
            <a:avLst/>
          </a:prstGeom>
          <a:solidFill>
            <a:srgbClr val="CC66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Oval 85"/>
          <p:cNvSpPr>
            <a:spLocks noChangeArrowheads="1"/>
          </p:cNvSpPr>
          <p:nvPr/>
        </p:nvSpPr>
        <p:spPr bwMode="auto">
          <a:xfrm>
            <a:off x="8150225" y="5715000"/>
            <a:ext cx="152400" cy="152400"/>
          </a:xfrm>
          <a:prstGeom prst="ellipse">
            <a:avLst/>
          </a:prstGeom>
          <a:solidFill>
            <a:srgbClr val="CC66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" name="Oval 86"/>
          <p:cNvSpPr>
            <a:spLocks noChangeArrowheads="1"/>
          </p:cNvSpPr>
          <p:nvPr/>
        </p:nvSpPr>
        <p:spPr bwMode="auto">
          <a:xfrm>
            <a:off x="8378825" y="6248400"/>
            <a:ext cx="152400" cy="152400"/>
          </a:xfrm>
          <a:prstGeom prst="ellipse">
            <a:avLst/>
          </a:prstGeom>
          <a:solidFill>
            <a:srgbClr val="CC66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Oval 90"/>
          <p:cNvSpPr>
            <a:spLocks noChangeArrowheads="1"/>
          </p:cNvSpPr>
          <p:nvPr/>
        </p:nvSpPr>
        <p:spPr bwMode="auto">
          <a:xfrm>
            <a:off x="7845425" y="5029200"/>
            <a:ext cx="152400" cy="152400"/>
          </a:xfrm>
          <a:prstGeom prst="ellipse">
            <a:avLst/>
          </a:prstGeom>
          <a:solidFill>
            <a:srgbClr val="CC66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" name="Oval 92"/>
          <p:cNvSpPr>
            <a:spLocks noChangeArrowheads="1"/>
          </p:cNvSpPr>
          <p:nvPr/>
        </p:nvSpPr>
        <p:spPr bwMode="auto">
          <a:xfrm>
            <a:off x="8074025" y="5029200"/>
            <a:ext cx="152400" cy="152400"/>
          </a:xfrm>
          <a:prstGeom prst="ellipse">
            <a:avLst/>
          </a:prstGeom>
          <a:solidFill>
            <a:srgbClr val="CC66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Oval 94"/>
          <p:cNvSpPr>
            <a:spLocks noChangeArrowheads="1"/>
          </p:cNvSpPr>
          <p:nvPr/>
        </p:nvSpPr>
        <p:spPr bwMode="auto">
          <a:xfrm>
            <a:off x="8531225" y="5181600"/>
            <a:ext cx="152400" cy="152400"/>
          </a:xfrm>
          <a:prstGeom prst="ellipse">
            <a:avLst/>
          </a:prstGeom>
          <a:solidFill>
            <a:srgbClr val="CC66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1" name="Oval 77"/>
          <p:cNvSpPr>
            <a:spLocks noChangeArrowheads="1"/>
          </p:cNvSpPr>
          <p:nvPr/>
        </p:nvSpPr>
        <p:spPr bwMode="auto">
          <a:xfrm>
            <a:off x="7388225" y="5334000"/>
            <a:ext cx="152400" cy="152400"/>
          </a:xfrm>
          <a:prstGeom prst="ellipse">
            <a:avLst/>
          </a:prstGeom>
          <a:solidFill>
            <a:srgbClr val="CC66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42" name="Oval 76"/>
          <p:cNvSpPr>
            <a:spLocks noChangeArrowheads="1"/>
          </p:cNvSpPr>
          <p:nvPr/>
        </p:nvSpPr>
        <p:spPr bwMode="auto">
          <a:xfrm>
            <a:off x="7388225" y="5638800"/>
            <a:ext cx="152400" cy="152400"/>
          </a:xfrm>
          <a:prstGeom prst="ellipse">
            <a:avLst/>
          </a:prstGeom>
          <a:solidFill>
            <a:srgbClr val="CC66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43" name="Oval 169"/>
          <p:cNvSpPr>
            <a:spLocks noChangeArrowheads="1"/>
          </p:cNvSpPr>
          <p:nvPr/>
        </p:nvSpPr>
        <p:spPr bwMode="auto">
          <a:xfrm>
            <a:off x="6321425" y="5257800"/>
            <a:ext cx="152400" cy="152400"/>
          </a:xfrm>
          <a:prstGeom prst="ellipse">
            <a:avLst/>
          </a:prstGeom>
          <a:solidFill>
            <a:srgbClr val="CC00CC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44" name="Oval 170"/>
          <p:cNvSpPr>
            <a:spLocks noChangeArrowheads="1"/>
          </p:cNvSpPr>
          <p:nvPr/>
        </p:nvSpPr>
        <p:spPr bwMode="auto">
          <a:xfrm>
            <a:off x="5940425" y="5181600"/>
            <a:ext cx="152400" cy="152400"/>
          </a:xfrm>
          <a:prstGeom prst="ellipse">
            <a:avLst/>
          </a:prstGeom>
          <a:solidFill>
            <a:srgbClr val="CC33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45" name="Oval 171"/>
          <p:cNvSpPr>
            <a:spLocks noChangeArrowheads="1"/>
          </p:cNvSpPr>
          <p:nvPr/>
        </p:nvSpPr>
        <p:spPr bwMode="auto">
          <a:xfrm>
            <a:off x="6854825" y="6019800"/>
            <a:ext cx="152400" cy="152400"/>
          </a:xfrm>
          <a:prstGeom prst="ellipse">
            <a:avLst/>
          </a:prstGeom>
          <a:solidFill>
            <a:srgbClr val="CC66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46" name="Oval 72"/>
          <p:cNvSpPr>
            <a:spLocks noChangeArrowheads="1"/>
          </p:cNvSpPr>
          <p:nvPr/>
        </p:nvSpPr>
        <p:spPr bwMode="auto">
          <a:xfrm>
            <a:off x="6245225" y="4800600"/>
            <a:ext cx="152400" cy="152400"/>
          </a:xfrm>
          <a:prstGeom prst="ellipse">
            <a:avLst/>
          </a:prstGeom>
          <a:solidFill>
            <a:srgbClr val="CC33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47" name="Oval 87"/>
          <p:cNvSpPr>
            <a:spLocks noChangeArrowheads="1"/>
          </p:cNvSpPr>
          <p:nvPr/>
        </p:nvSpPr>
        <p:spPr bwMode="auto">
          <a:xfrm>
            <a:off x="8378825" y="5638800"/>
            <a:ext cx="152400" cy="152400"/>
          </a:xfrm>
          <a:prstGeom prst="ellipse">
            <a:avLst/>
          </a:prstGeom>
          <a:solidFill>
            <a:srgbClr val="CC66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8" name="Oval 88"/>
          <p:cNvSpPr>
            <a:spLocks noChangeArrowheads="1"/>
          </p:cNvSpPr>
          <p:nvPr/>
        </p:nvSpPr>
        <p:spPr bwMode="auto">
          <a:xfrm>
            <a:off x="7921625" y="5486400"/>
            <a:ext cx="152400" cy="152400"/>
          </a:xfrm>
          <a:prstGeom prst="ellipse">
            <a:avLst/>
          </a:prstGeom>
          <a:solidFill>
            <a:srgbClr val="CC66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" name="Oval 89"/>
          <p:cNvSpPr>
            <a:spLocks noChangeArrowheads="1"/>
          </p:cNvSpPr>
          <p:nvPr/>
        </p:nvSpPr>
        <p:spPr bwMode="auto">
          <a:xfrm>
            <a:off x="7997825" y="5334000"/>
            <a:ext cx="152400" cy="152400"/>
          </a:xfrm>
          <a:prstGeom prst="ellipse">
            <a:avLst/>
          </a:prstGeom>
          <a:solidFill>
            <a:srgbClr val="CC66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" name="Oval 93"/>
          <p:cNvSpPr>
            <a:spLocks noChangeArrowheads="1"/>
          </p:cNvSpPr>
          <p:nvPr/>
        </p:nvSpPr>
        <p:spPr bwMode="auto">
          <a:xfrm>
            <a:off x="8302625" y="5181600"/>
            <a:ext cx="152400" cy="152400"/>
          </a:xfrm>
          <a:prstGeom prst="ellipse">
            <a:avLst/>
          </a:prstGeom>
          <a:solidFill>
            <a:srgbClr val="CC66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" name="Oval 95"/>
          <p:cNvSpPr>
            <a:spLocks noChangeArrowheads="1"/>
          </p:cNvSpPr>
          <p:nvPr/>
        </p:nvSpPr>
        <p:spPr bwMode="auto">
          <a:xfrm>
            <a:off x="8531225" y="5410200"/>
            <a:ext cx="152400" cy="152400"/>
          </a:xfrm>
          <a:prstGeom prst="ellipse">
            <a:avLst/>
          </a:prstGeom>
          <a:solidFill>
            <a:srgbClr val="CC66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Line 180"/>
          <p:cNvSpPr>
            <a:spLocks noChangeShapeType="1"/>
          </p:cNvSpPr>
          <p:nvPr/>
        </p:nvSpPr>
        <p:spPr bwMode="auto">
          <a:xfrm>
            <a:off x="6248400" y="4495800"/>
            <a:ext cx="60960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53" name="Oval 69"/>
          <p:cNvSpPr>
            <a:spLocks noChangeArrowheads="1"/>
          </p:cNvSpPr>
          <p:nvPr/>
        </p:nvSpPr>
        <p:spPr bwMode="auto">
          <a:xfrm>
            <a:off x="6778625" y="4648200"/>
            <a:ext cx="152400" cy="152400"/>
          </a:xfrm>
          <a:prstGeom prst="ellipse">
            <a:avLst/>
          </a:prstGeom>
          <a:solidFill>
            <a:srgbClr val="00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54" name="Oval 71"/>
          <p:cNvSpPr>
            <a:spLocks noChangeArrowheads="1"/>
          </p:cNvSpPr>
          <p:nvPr/>
        </p:nvSpPr>
        <p:spPr bwMode="auto">
          <a:xfrm>
            <a:off x="6169025" y="4419600"/>
            <a:ext cx="152400" cy="152400"/>
          </a:xfrm>
          <a:prstGeom prst="ellipse">
            <a:avLst/>
          </a:prstGeom>
          <a:solidFill>
            <a:srgbClr val="00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628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Beyond </a:t>
            </a:r>
            <a:r>
              <a:rPr lang="en-US" dirty="0" err="1" smtClean="0"/>
              <a:t>Bidimensionality</a:t>
            </a:r>
            <a:endParaRPr lang="en-US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b="1" dirty="0" smtClean="0"/>
              <a:t>Nontrivial weights</a:t>
            </a:r>
          </a:p>
          <a:p>
            <a:pPr lvl="1">
              <a:defRPr/>
            </a:pPr>
            <a:r>
              <a:rPr lang="en-US" dirty="0" smtClean="0"/>
              <a:t>Min-weight k disjoint paths?</a:t>
            </a:r>
          </a:p>
          <a:p>
            <a:pPr>
              <a:defRPr/>
            </a:pPr>
            <a:r>
              <a:rPr lang="en-US" b="1" dirty="0" smtClean="0"/>
              <a:t>Directed graphs</a:t>
            </a:r>
          </a:p>
          <a:p>
            <a:pPr lvl="1">
              <a:defRPr/>
            </a:pPr>
            <a:r>
              <a:rPr lang="en-US" dirty="0" smtClean="0"/>
              <a:t>Useful notion of treewidth?</a:t>
            </a:r>
          </a:p>
          <a:p>
            <a:pPr>
              <a:defRPr/>
            </a:pPr>
            <a:r>
              <a:rPr lang="en-US" b="1" dirty="0" smtClean="0"/>
              <a:t>Subset problems</a:t>
            </a:r>
          </a:p>
          <a:p>
            <a:pPr lvl="1">
              <a:defRPr/>
            </a:pPr>
            <a:r>
              <a:rPr lang="en-US" dirty="0" smtClean="0"/>
              <a:t>Steiner tree, subset TSP, etc. have PTASs</a:t>
            </a:r>
            <a:br>
              <a:rPr lang="en-US" dirty="0" smtClean="0"/>
            </a:br>
            <a:r>
              <a:rPr lang="en-US" dirty="0" smtClean="0"/>
              <a:t>up to bounded-genus graphs </a:t>
            </a:r>
            <a:r>
              <a:rPr lang="en-US" sz="2400" dirty="0" smtClean="0">
                <a:solidFill>
                  <a:schemeClr val="tx2"/>
                </a:solidFill>
              </a:rPr>
              <a:t>[</a:t>
            </a:r>
            <a:r>
              <a:rPr lang="en-US" sz="2400" dirty="0" err="1" smtClean="0">
                <a:solidFill>
                  <a:schemeClr val="tx2"/>
                </a:solidFill>
              </a:rPr>
              <a:t>Borradaile</a:t>
            </a:r>
            <a:r>
              <a:rPr lang="en-US" sz="2400" dirty="0" smtClean="0">
                <a:solidFill>
                  <a:schemeClr val="tx2"/>
                </a:solidFill>
              </a:rPr>
              <a:t>, Mathieu, Klein 2007; </a:t>
            </a:r>
            <a:r>
              <a:rPr lang="en-US" sz="2400" dirty="0" err="1" smtClean="0">
                <a:solidFill>
                  <a:schemeClr val="tx2"/>
                </a:solidFill>
              </a:rPr>
              <a:t>Borradaile</a:t>
            </a:r>
            <a:r>
              <a:rPr lang="en-US" sz="2400" dirty="0" smtClean="0">
                <a:solidFill>
                  <a:schemeClr val="tx2"/>
                </a:solidFill>
              </a:rPr>
              <a:t>, Demaine, </a:t>
            </a:r>
            <a:r>
              <a:rPr lang="en-US" sz="2400" dirty="0" err="1" smtClean="0">
                <a:solidFill>
                  <a:schemeClr val="tx2"/>
                </a:solidFill>
              </a:rPr>
              <a:t>Tazari</a:t>
            </a:r>
            <a:r>
              <a:rPr lang="en-US" sz="2400" dirty="0" smtClean="0">
                <a:solidFill>
                  <a:schemeClr val="tx2"/>
                </a:solidFill>
              </a:rPr>
              <a:t> 2009]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Steiner forest has PTAS in planar graphs</a:t>
            </a:r>
            <a:br>
              <a:rPr lang="en-US" dirty="0" smtClean="0"/>
            </a:br>
            <a:r>
              <a:rPr lang="en-US" sz="2400" dirty="0" smtClean="0">
                <a:solidFill>
                  <a:schemeClr val="tx2"/>
                </a:solidFill>
              </a:rPr>
              <a:t>[</a:t>
            </a:r>
            <a:r>
              <a:rPr lang="en-US" sz="2400" dirty="0" err="1" smtClean="0">
                <a:solidFill>
                  <a:schemeClr val="tx2"/>
                </a:solidFill>
              </a:rPr>
              <a:t>Bateni</a:t>
            </a:r>
            <a:r>
              <a:rPr lang="en-US" sz="2400" dirty="0" smtClean="0">
                <a:solidFill>
                  <a:schemeClr val="tx2"/>
                </a:solidFill>
              </a:rPr>
              <a:t>, Hajiaghayi, Marx 2010]</a:t>
            </a:r>
            <a:endParaRPr lang="en-US" dirty="0" smtClean="0"/>
          </a:p>
          <a:p>
            <a:pPr lvl="1">
              <a:defRPr/>
            </a:pPr>
            <a:r>
              <a:rPr lang="en-US" u="sng" dirty="0" smtClean="0"/>
              <a:t>Wanted:</a:t>
            </a:r>
            <a:r>
              <a:rPr lang="en-US" dirty="0" smtClean="0"/>
              <a:t> A more general framework</a:t>
            </a:r>
          </a:p>
        </p:txBody>
      </p:sp>
      <p:sp>
        <p:nvSpPr>
          <p:cNvPr id="36868" name="Freeform 5"/>
          <p:cNvSpPr>
            <a:spLocks/>
          </p:cNvSpPr>
          <p:nvPr/>
        </p:nvSpPr>
        <p:spPr bwMode="auto">
          <a:xfrm>
            <a:off x="6967538" y="1755775"/>
            <a:ext cx="1611312" cy="307975"/>
          </a:xfrm>
          <a:custGeom>
            <a:avLst/>
            <a:gdLst>
              <a:gd name="T0" fmla="*/ 0 w 1612175"/>
              <a:gd name="T1" fmla="*/ 261257 h 306976"/>
              <a:gd name="T2" fmla="*/ 159657 w 1612175"/>
              <a:gd name="T3" fmla="*/ 159657 h 306976"/>
              <a:gd name="T4" fmla="*/ 464457 w 1612175"/>
              <a:gd name="T5" fmla="*/ 0 h 306976"/>
              <a:gd name="T6" fmla="*/ 551543 w 1612175"/>
              <a:gd name="T7" fmla="*/ 14514 h 306976"/>
              <a:gd name="T8" fmla="*/ 595086 w 1612175"/>
              <a:gd name="T9" fmla="*/ 58057 h 306976"/>
              <a:gd name="T10" fmla="*/ 682172 w 1612175"/>
              <a:gd name="T11" fmla="*/ 101600 h 306976"/>
              <a:gd name="T12" fmla="*/ 798286 w 1612175"/>
              <a:gd name="T13" fmla="*/ 87085 h 306976"/>
              <a:gd name="T14" fmla="*/ 841829 w 1612175"/>
              <a:gd name="T15" fmla="*/ 72571 h 306976"/>
              <a:gd name="T16" fmla="*/ 943429 w 1612175"/>
              <a:gd name="T17" fmla="*/ 58057 h 306976"/>
              <a:gd name="T18" fmla="*/ 1001486 w 1612175"/>
              <a:gd name="T19" fmla="*/ 72571 h 306976"/>
              <a:gd name="T20" fmla="*/ 1088572 w 1612175"/>
              <a:gd name="T21" fmla="*/ 101600 h 306976"/>
              <a:gd name="T22" fmla="*/ 1407886 w 1612175"/>
              <a:gd name="T23" fmla="*/ 101600 h 306976"/>
              <a:gd name="T24" fmla="*/ 1494972 w 1612175"/>
              <a:gd name="T25" fmla="*/ 159657 h 306976"/>
              <a:gd name="T26" fmla="*/ 1538514 w 1612175"/>
              <a:gd name="T27" fmla="*/ 188685 h 306976"/>
              <a:gd name="T28" fmla="*/ 1582057 w 1612175"/>
              <a:gd name="T29" fmla="*/ 246742 h 30697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612175" h="306976">
                <a:moveTo>
                  <a:pt x="0" y="261257"/>
                </a:moveTo>
                <a:cubicBezTo>
                  <a:pt x="53219" y="227390"/>
                  <a:pt x="104677" y="190583"/>
                  <a:pt x="159657" y="159657"/>
                </a:cubicBezTo>
                <a:cubicBezTo>
                  <a:pt x="259622" y="103427"/>
                  <a:pt x="464457" y="0"/>
                  <a:pt x="464457" y="0"/>
                </a:cubicBezTo>
                <a:cubicBezTo>
                  <a:pt x="493486" y="4838"/>
                  <a:pt x="524650" y="2562"/>
                  <a:pt x="551543" y="14514"/>
                </a:cubicBezTo>
                <a:cubicBezTo>
                  <a:pt x="570300" y="22851"/>
                  <a:pt x="579317" y="44916"/>
                  <a:pt x="595086" y="58057"/>
                </a:cubicBezTo>
                <a:cubicBezTo>
                  <a:pt x="632600" y="89318"/>
                  <a:pt x="638534" y="87053"/>
                  <a:pt x="682172" y="101600"/>
                </a:cubicBezTo>
                <a:cubicBezTo>
                  <a:pt x="720877" y="96762"/>
                  <a:pt x="759909" y="94063"/>
                  <a:pt x="798286" y="87085"/>
                </a:cubicBezTo>
                <a:cubicBezTo>
                  <a:pt x="813339" y="84348"/>
                  <a:pt x="826827" y="75571"/>
                  <a:pt x="841829" y="72571"/>
                </a:cubicBezTo>
                <a:cubicBezTo>
                  <a:pt x="875375" y="65862"/>
                  <a:pt x="909562" y="62895"/>
                  <a:pt x="943429" y="58057"/>
                </a:cubicBezTo>
                <a:cubicBezTo>
                  <a:pt x="962781" y="62895"/>
                  <a:pt x="982379" y="66839"/>
                  <a:pt x="1001486" y="72571"/>
                </a:cubicBezTo>
                <a:cubicBezTo>
                  <a:pt x="1030794" y="81364"/>
                  <a:pt x="1088572" y="101600"/>
                  <a:pt x="1088572" y="101600"/>
                </a:cubicBezTo>
                <a:cubicBezTo>
                  <a:pt x="1210647" y="81253"/>
                  <a:pt x="1255701" y="67012"/>
                  <a:pt x="1407886" y="101600"/>
                </a:cubicBezTo>
                <a:cubicBezTo>
                  <a:pt x="1441906" y="109332"/>
                  <a:pt x="1465943" y="140305"/>
                  <a:pt x="1494972" y="159657"/>
                </a:cubicBezTo>
                <a:lnTo>
                  <a:pt x="1538514" y="188685"/>
                </a:lnTo>
                <a:cubicBezTo>
                  <a:pt x="1602573" y="284773"/>
                  <a:pt x="1612175" y="306976"/>
                  <a:pt x="1582057" y="246742"/>
                </a:cubicBez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9" name="Freeform 6"/>
          <p:cNvSpPr>
            <a:spLocks/>
          </p:cNvSpPr>
          <p:nvPr/>
        </p:nvSpPr>
        <p:spPr bwMode="auto">
          <a:xfrm>
            <a:off x="6996113" y="2263775"/>
            <a:ext cx="1603375" cy="436563"/>
          </a:xfrm>
          <a:custGeom>
            <a:avLst/>
            <a:gdLst>
              <a:gd name="T0" fmla="*/ 0 w 1604221"/>
              <a:gd name="T1" fmla="*/ 14514 h 435428"/>
              <a:gd name="T2" fmla="*/ 116114 w 1604221"/>
              <a:gd name="T3" fmla="*/ 304800 h 435428"/>
              <a:gd name="T4" fmla="*/ 261257 w 1604221"/>
              <a:gd name="T5" fmla="*/ 435428 h 435428"/>
              <a:gd name="T6" fmla="*/ 362857 w 1604221"/>
              <a:gd name="T7" fmla="*/ 420914 h 435428"/>
              <a:gd name="T8" fmla="*/ 464457 w 1604221"/>
              <a:gd name="T9" fmla="*/ 333828 h 435428"/>
              <a:gd name="T10" fmla="*/ 508000 w 1604221"/>
              <a:gd name="T11" fmla="*/ 319314 h 435428"/>
              <a:gd name="T12" fmla="*/ 595085 w 1604221"/>
              <a:gd name="T13" fmla="*/ 246742 h 435428"/>
              <a:gd name="T14" fmla="*/ 653143 w 1604221"/>
              <a:gd name="T15" fmla="*/ 232228 h 435428"/>
              <a:gd name="T16" fmla="*/ 754743 w 1604221"/>
              <a:gd name="T17" fmla="*/ 275771 h 435428"/>
              <a:gd name="T18" fmla="*/ 798285 w 1604221"/>
              <a:gd name="T19" fmla="*/ 319314 h 435428"/>
              <a:gd name="T20" fmla="*/ 870857 w 1604221"/>
              <a:gd name="T21" fmla="*/ 406400 h 435428"/>
              <a:gd name="T22" fmla="*/ 914400 w 1604221"/>
              <a:gd name="T23" fmla="*/ 420914 h 435428"/>
              <a:gd name="T24" fmla="*/ 957943 w 1604221"/>
              <a:gd name="T25" fmla="*/ 377371 h 435428"/>
              <a:gd name="T26" fmla="*/ 972457 w 1604221"/>
              <a:gd name="T27" fmla="*/ 333828 h 435428"/>
              <a:gd name="T28" fmla="*/ 1001485 w 1604221"/>
              <a:gd name="T29" fmla="*/ 290285 h 435428"/>
              <a:gd name="T30" fmla="*/ 1045028 w 1604221"/>
              <a:gd name="T31" fmla="*/ 203200 h 435428"/>
              <a:gd name="T32" fmla="*/ 1088571 w 1604221"/>
              <a:gd name="T33" fmla="*/ 174171 h 435428"/>
              <a:gd name="T34" fmla="*/ 1175657 w 1604221"/>
              <a:gd name="T35" fmla="*/ 217714 h 435428"/>
              <a:gd name="T36" fmla="*/ 1219200 w 1604221"/>
              <a:gd name="T37" fmla="*/ 232228 h 435428"/>
              <a:gd name="T38" fmla="*/ 1262743 w 1604221"/>
              <a:gd name="T39" fmla="*/ 217714 h 435428"/>
              <a:gd name="T40" fmla="*/ 1378857 w 1604221"/>
              <a:gd name="T41" fmla="*/ 87085 h 435428"/>
              <a:gd name="T42" fmla="*/ 1494971 w 1604221"/>
              <a:gd name="T43" fmla="*/ 58057 h 435428"/>
              <a:gd name="T44" fmla="*/ 1538514 w 1604221"/>
              <a:gd name="T45" fmla="*/ 43542 h 435428"/>
              <a:gd name="T46" fmla="*/ 1596571 w 1604221"/>
              <a:gd name="T47" fmla="*/ 29028 h 435428"/>
              <a:gd name="T48" fmla="*/ 1582057 w 1604221"/>
              <a:gd name="T49" fmla="*/ 0 h 43542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604221" h="435428">
                <a:moveTo>
                  <a:pt x="0" y="14514"/>
                </a:moveTo>
                <a:cubicBezTo>
                  <a:pt x="24759" y="88791"/>
                  <a:pt x="63910" y="233613"/>
                  <a:pt x="116114" y="304800"/>
                </a:cubicBezTo>
                <a:cubicBezTo>
                  <a:pt x="170605" y="379107"/>
                  <a:pt x="199513" y="394266"/>
                  <a:pt x="261257" y="435428"/>
                </a:cubicBezTo>
                <a:cubicBezTo>
                  <a:pt x="295124" y="430590"/>
                  <a:pt x="330706" y="432605"/>
                  <a:pt x="362857" y="420914"/>
                </a:cubicBezTo>
                <a:cubicBezTo>
                  <a:pt x="420997" y="399772"/>
                  <a:pt x="417672" y="365018"/>
                  <a:pt x="464457" y="333828"/>
                </a:cubicBezTo>
                <a:cubicBezTo>
                  <a:pt x="477187" y="325341"/>
                  <a:pt x="493486" y="324152"/>
                  <a:pt x="508000" y="319314"/>
                </a:cubicBezTo>
                <a:cubicBezTo>
                  <a:pt x="534153" y="293161"/>
                  <a:pt x="559725" y="261896"/>
                  <a:pt x="595085" y="246742"/>
                </a:cubicBezTo>
                <a:cubicBezTo>
                  <a:pt x="613420" y="238884"/>
                  <a:pt x="633790" y="237066"/>
                  <a:pt x="653143" y="232228"/>
                </a:cubicBezTo>
                <a:cubicBezTo>
                  <a:pt x="688677" y="244073"/>
                  <a:pt x="723356" y="253352"/>
                  <a:pt x="754743" y="275771"/>
                </a:cubicBezTo>
                <a:cubicBezTo>
                  <a:pt x="771446" y="287702"/>
                  <a:pt x="785145" y="303545"/>
                  <a:pt x="798285" y="319314"/>
                </a:cubicBezTo>
                <a:cubicBezTo>
                  <a:pt x="831752" y="359474"/>
                  <a:pt x="823155" y="374599"/>
                  <a:pt x="870857" y="406400"/>
                </a:cubicBezTo>
                <a:cubicBezTo>
                  <a:pt x="883587" y="414887"/>
                  <a:pt x="899886" y="416076"/>
                  <a:pt x="914400" y="420914"/>
                </a:cubicBezTo>
                <a:cubicBezTo>
                  <a:pt x="928914" y="406400"/>
                  <a:pt x="946557" y="394450"/>
                  <a:pt x="957943" y="377371"/>
                </a:cubicBezTo>
                <a:cubicBezTo>
                  <a:pt x="966430" y="364641"/>
                  <a:pt x="965615" y="347512"/>
                  <a:pt x="972457" y="333828"/>
                </a:cubicBezTo>
                <a:cubicBezTo>
                  <a:pt x="980258" y="318226"/>
                  <a:pt x="993684" y="305887"/>
                  <a:pt x="1001485" y="290285"/>
                </a:cubicBezTo>
                <a:cubicBezTo>
                  <a:pt x="1025093" y="243068"/>
                  <a:pt x="1003435" y="244793"/>
                  <a:pt x="1045028" y="203200"/>
                </a:cubicBezTo>
                <a:cubicBezTo>
                  <a:pt x="1057363" y="190865"/>
                  <a:pt x="1074057" y="183847"/>
                  <a:pt x="1088571" y="174171"/>
                </a:cubicBezTo>
                <a:cubicBezTo>
                  <a:pt x="1198017" y="210652"/>
                  <a:pt x="1063111" y="161441"/>
                  <a:pt x="1175657" y="217714"/>
                </a:cubicBezTo>
                <a:cubicBezTo>
                  <a:pt x="1189341" y="224556"/>
                  <a:pt x="1204686" y="227390"/>
                  <a:pt x="1219200" y="232228"/>
                </a:cubicBezTo>
                <a:cubicBezTo>
                  <a:pt x="1233714" y="227390"/>
                  <a:pt x="1250796" y="227271"/>
                  <a:pt x="1262743" y="217714"/>
                </a:cubicBezTo>
                <a:cubicBezTo>
                  <a:pt x="1322865" y="169617"/>
                  <a:pt x="1259851" y="116836"/>
                  <a:pt x="1378857" y="87085"/>
                </a:cubicBezTo>
                <a:cubicBezTo>
                  <a:pt x="1417562" y="77409"/>
                  <a:pt x="1457123" y="70674"/>
                  <a:pt x="1494971" y="58057"/>
                </a:cubicBezTo>
                <a:cubicBezTo>
                  <a:pt x="1509485" y="53219"/>
                  <a:pt x="1523803" y="47745"/>
                  <a:pt x="1538514" y="43542"/>
                </a:cubicBezTo>
                <a:cubicBezTo>
                  <a:pt x="1557694" y="38062"/>
                  <a:pt x="1582466" y="43133"/>
                  <a:pt x="1596571" y="29028"/>
                </a:cubicBezTo>
                <a:cubicBezTo>
                  <a:pt x="1604221" y="21379"/>
                  <a:pt x="1586895" y="9676"/>
                  <a:pt x="1582057" y="0"/>
                </a:cubicBez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0" name="Freeform 7"/>
          <p:cNvSpPr>
            <a:spLocks/>
          </p:cNvSpPr>
          <p:nvPr/>
        </p:nvSpPr>
        <p:spPr bwMode="auto">
          <a:xfrm>
            <a:off x="7056438" y="2090738"/>
            <a:ext cx="1401762" cy="130175"/>
          </a:xfrm>
          <a:custGeom>
            <a:avLst/>
            <a:gdLst>
              <a:gd name="T0" fmla="*/ 0 w 1402552"/>
              <a:gd name="T1" fmla="*/ 58057 h 130629"/>
              <a:gd name="T2" fmla="*/ 290286 w 1402552"/>
              <a:gd name="T3" fmla="*/ 101600 h 130629"/>
              <a:gd name="T4" fmla="*/ 333829 w 1402552"/>
              <a:gd name="T5" fmla="*/ 116114 h 130629"/>
              <a:gd name="T6" fmla="*/ 377372 w 1402552"/>
              <a:gd name="T7" fmla="*/ 130629 h 130629"/>
              <a:gd name="T8" fmla="*/ 464457 w 1402552"/>
              <a:gd name="T9" fmla="*/ 101600 h 130629"/>
              <a:gd name="T10" fmla="*/ 551543 w 1402552"/>
              <a:gd name="T11" fmla="*/ 43543 h 130629"/>
              <a:gd name="T12" fmla="*/ 653143 w 1402552"/>
              <a:gd name="T13" fmla="*/ 0 h 130629"/>
              <a:gd name="T14" fmla="*/ 740229 w 1402552"/>
              <a:gd name="T15" fmla="*/ 14514 h 130629"/>
              <a:gd name="T16" fmla="*/ 798286 w 1402552"/>
              <a:gd name="T17" fmla="*/ 87086 h 130629"/>
              <a:gd name="T18" fmla="*/ 885372 w 1402552"/>
              <a:gd name="T19" fmla="*/ 130629 h 130629"/>
              <a:gd name="T20" fmla="*/ 1001486 w 1402552"/>
              <a:gd name="T21" fmla="*/ 101600 h 130629"/>
              <a:gd name="T22" fmla="*/ 1088572 w 1402552"/>
              <a:gd name="T23" fmla="*/ 43543 h 130629"/>
              <a:gd name="T24" fmla="*/ 1175657 w 1402552"/>
              <a:gd name="T25" fmla="*/ 14514 h 130629"/>
              <a:gd name="T26" fmla="*/ 1262743 w 1402552"/>
              <a:gd name="T27" fmla="*/ 29029 h 130629"/>
              <a:gd name="T28" fmla="*/ 1349829 w 1402552"/>
              <a:gd name="T29" fmla="*/ 58057 h 130629"/>
              <a:gd name="T30" fmla="*/ 1393372 w 1402552"/>
              <a:gd name="T31" fmla="*/ 14514 h 13062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402552" h="130629">
                <a:moveTo>
                  <a:pt x="0" y="58057"/>
                </a:moveTo>
                <a:cubicBezTo>
                  <a:pt x="233721" y="74752"/>
                  <a:pt x="138779" y="51099"/>
                  <a:pt x="290286" y="101600"/>
                </a:cubicBezTo>
                <a:lnTo>
                  <a:pt x="333829" y="116114"/>
                </a:lnTo>
                <a:lnTo>
                  <a:pt x="377372" y="130629"/>
                </a:lnTo>
                <a:cubicBezTo>
                  <a:pt x="406400" y="120953"/>
                  <a:pt x="438997" y="118573"/>
                  <a:pt x="464457" y="101600"/>
                </a:cubicBezTo>
                <a:cubicBezTo>
                  <a:pt x="493486" y="82248"/>
                  <a:pt x="518445" y="54575"/>
                  <a:pt x="551543" y="43543"/>
                </a:cubicBezTo>
                <a:cubicBezTo>
                  <a:pt x="615612" y="22187"/>
                  <a:pt x="581402" y="35871"/>
                  <a:pt x="653143" y="0"/>
                </a:cubicBezTo>
                <a:cubicBezTo>
                  <a:pt x="682172" y="4838"/>
                  <a:pt x="712310" y="5208"/>
                  <a:pt x="740229" y="14514"/>
                </a:cubicBezTo>
                <a:cubicBezTo>
                  <a:pt x="819640" y="40984"/>
                  <a:pt x="757962" y="36681"/>
                  <a:pt x="798286" y="87086"/>
                </a:cubicBezTo>
                <a:cubicBezTo>
                  <a:pt x="818747" y="112663"/>
                  <a:pt x="856689" y="121068"/>
                  <a:pt x="885372" y="130629"/>
                </a:cubicBezTo>
                <a:cubicBezTo>
                  <a:pt x="905474" y="126608"/>
                  <a:pt x="976383" y="115546"/>
                  <a:pt x="1001486" y="101600"/>
                </a:cubicBezTo>
                <a:cubicBezTo>
                  <a:pt x="1031984" y="84657"/>
                  <a:pt x="1055474" y="54576"/>
                  <a:pt x="1088572" y="43543"/>
                </a:cubicBezTo>
                <a:lnTo>
                  <a:pt x="1175657" y="14514"/>
                </a:lnTo>
                <a:cubicBezTo>
                  <a:pt x="1204686" y="19352"/>
                  <a:pt x="1234193" y="21891"/>
                  <a:pt x="1262743" y="29029"/>
                </a:cubicBezTo>
                <a:cubicBezTo>
                  <a:pt x="1292428" y="36450"/>
                  <a:pt x="1349829" y="58057"/>
                  <a:pt x="1349829" y="58057"/>
                </a:cubicBezTo>
                <a:cubicBezTo>
                  <a:pt x="1402552" y="40483"/>
                  <a:pt x="1393372" y="58842"/>
                  <a:pt x="1393372" y="14514"/>
                </a:cubicBez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1" name="Oval 3"/>
          <p:cNvSpPr>
            <a:spLocks noChangeArrowheads="1"/>
          </p:cNvSpPr>
          <p:nvPr/>
        </p:nvSpPr>
        <p:spPr bwMode="auto">
          <a:xfrm>
            <a:off x="6781800" y="1981200"/>
            <a:ext cx="304800" cy="304800"/>
          </a:xfrm>
          <a:prstGeom prst="ellipse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latin typeface="Comic Sans MS" pitchFamily="66" charset="0"/>
            </a:endParaRPr>
          </a:p>
        </p:txBody>
      </p:sp>
      <p:sp>
        <p:nvSpPr>
          <p:cNvPr id="36872" name="Oval 4"/>
          <p:cNvSpPr>
            <a:spLocks noChangeArrowheads="1"/>
          </p:cNvSpPr>
          <p:nvPr/>
        </p:nvSpPr>
        <p:spPr bwMode="auto">
          <a:xfrm>
            <a:off x="8458200" y="1981200"/>
            <a:ext cx="304800" cy="304800"/>
          </a:xfrm>
          <a:prstGeom prst="ellipse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29600" y="2438400"/>
            <a:ext cx="89960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smtClean="0">
                <a:latin typeface="+mj-lt"/>
              </a:rPr>
              <a:t>k = 3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9584686"/>
      </p:ext>
    </p:extLst>
  </p:cSld>
  <p:clrMapOvr>
    <a:masterClrMapping/>
  </p:clrMapOvr>
  <p:transition advTm="16474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3088" y="2743200"/>
            <a:ext cx="8113712" cy="1524000"/>
          </a:xfr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anchor="ctr" anchorCtr="1"/>
          <a:lstStyle/>
          <a:p>
            <a:pPr>
              <a:defRPr/>
            </a:pPr>
            <a:r>
              <a:rPr lang="en-US" sz="6000" dirty="0" smtClean="0"/>
              <a:t>Decompositions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9407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Graph Decomposition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676400"/>
          <a:ext cx="8686800" cy="271303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343400"/>
                <a:gridCol w="4343400"/>
              </a:tblGrid>
              <a:tr h="106692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Separator Decomposition</a:t>
                      </a:r>
                      <a:endParaRPr lang="en-US" sz="32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/>
                        <a:t>Simplifying</a:t>
                      </a:r>
                      <a:r>
                        <a:rPr lang="en-US" sz="3200" dirty="0" smtClean="0"/>
                        <a:t> Decomposition</a:t>
                      </a:r>
                      <a:endParaRPr lang="en-US" sz="3200" dirty="0"/>
                    </a:p>
                  </a:txBody>
                  <a:tcPr marT="45725" marB="45725"/>
                </a:tc>
              </a:tr>
              <a:tr h="579188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Small separator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Large interaction</a:t>
                      </a:r>
                      <a:endParaRPr lang="en-US" sz="3200" dirty="0"/>
                    </a:p>
                  </a:txBody>
                  <a:tcPr marT="45725" marB="45725"/>
                </a:tc>
              </a:tr>
              <a:tr h="1066925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Small pieces</a:t>
                      </a:r>
                      <a:endParaRPr lang="en-US" sz="32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Simple pieces (e.g. bounded treewidth)</a:t>
                      </a:r>
                      <a:endParaRPr lang="en-US" sz="3200" dirty="0"/>
                    </a:p>
                  </a:txBody>
                  <a:tcPr marT="45725" marB="45725"/>
                </a:tc>
              </a:tr>
            </a:tbl>
          </a:graphicData>
        </a:graphic>
      </p:graphicFrame>
      <p:grpSp>
        <p:nvGrpSpPr>
          <p:cNvPr id="11281" name="Group 50"/>
          <p:cNvGrpSpPr>
            <a:grpSpLocks/>
          </p:cNvGrpSpPr>
          <p:nvPr/>
        </p:nvGrpSpPr>
        <p:grpSpPr bwMode="auto">
          <a:xfrm>
            <a:off x="304800" y="4419600"/>
            <a:ext cx="4322763" cy="1981200"/>
            <a:chOff x="685800" y="4876800"/>
            <a:chExt cx="3657600" cy="1676400"/>
          </a:xfrm>
        </p:grpSpPr>
        <p:grpSp>
          <p:nvGrpSpPr>
            <p:cNvPr id="11329" name="Group 30"/>
            <p:cNvGrpSpPr>
              <a:grpSpLocks/>
            </p:cNvGrpSpPr>
            <p:nvPr/>
          </p:nvGrpSpPr>
          <p:grpSpPr bwMode="auto">
            <a:xfrm>
              <a:off x="2819400" y="5181602"/>
              <a:ext cx="1524000" cy="1312863"/>
              <a:chOff x="4416" y="2736"/>
              <a:chExt cx="960" cy="827"/>
            </a:xfrm>
          </p:grpSpPr>
          <p:sp>
            <p:nvSpPr>
              <p:cNvPr id="11339" name="Line 28"/>
              <p:cNvSpPr>
                <a:spLocks noChangeShapeType="1"/>
              </p:cNvSpPr>
              <p:nvPr/>
            </p:nvSpPr>
            <p:spPr bwMode="auto">
              <a:xfrm>
                <a:off x="4656" y="3168"/>
                <a:ext cx="96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0" name="Line 27"/>
              <p:cNvSpPr>
                <a:spLocks noChangeShapeType="1"/>
              </p:cNvSpPr>
              <p:nvPr/>
            </p:nvSpPr>
            <p:spPr bwMode="auto">
              <a:xfrm>
                <a:off x="5136" y="3168"/>
                <a:ext cx="96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1" name="Line 26"/>
              <p:cNvSpPr>
                <a:spLocks noChangeShapeType="1"/>
              </p:cNvSpPr>
              <p:nvPr/>
            </p:nvSpPr>
            <p:spPr bwMode="auto">
              <a:xfrm flipH="1">
                <a:off x="5040" y="3168"/>
                <a:ext cx="96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2" name="Line 25"/>
              <p:cNvSpPr>
                <a:spLocks noChangeShapeType="1"/>
              </p:cNvSpPr>
              <p:nvPr/>
            </p:nvSpPr>
            <p:spPr bwMode="auto">
              <a:xfrm flipH="1">
                <a:off x="4560" y="3168"/>
                <a:ext cx="96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3" name="Line 13"/>
              <p:cNvSpPr>
                <a:spLocks noChangeShapeType="1"/>
              </p:cNvSpPr>
              <p:nvPr/>
            </p:nvSpPr>
            <p:spPr bwMode="auto">
              <a:xfrm flipV="1">
                <a:off x="4656" y="2832"/>
                <a:ext cx="192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4" name="Line 14"/>
              <p:cNvSpPr>
                <a:spLocks noChangeShapeType="1"/>
              </p:cNvSpPr>
              <p:nvPr/>
            </p:nvSpPr>
            <p:spPr bwMode="auto">
              <a:xfrm>
                <a:off x="4896" y="2832"/>
                <a:ext cx="240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5" name="Oval 10"/>
              <p:cNvSpPr>
                <a:spLocks noChangeArrowheads="1"/>
              </p:cNvSpPr>
              <p:nvPr/>
            </p:nvSpPr>
            <p:spPr bwMode="auto">
              <a:xfrm>
                <a:off x="4512" y="2736"/>
                <a:ext cx="768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6" name="Oval 11"/>
              <p:cNvSpPr>
                <a:spLocks noChangeArrowheads="1"/>
              </p:cNvSpPr>
              <p:nvPr/>
            </p:nvSpPr>
            <p:spPr bwMode="auto">
              <a:xfrm>
                <a:off x="4944" y="3120"/>
                <a:ext cx="336" cy="1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7" name="Oval 12"/>
              <p:cNvSpPr>
                <a:spLocks noChangeArrowheads="1"/>
              </p:cNvSpPr>
              <p:nvPr/>
            </p:nvSpPr>
            <p:spPr bwMode="auto">
              <a:xfrm>
                <a:off x="4512" y="3120"/>
                <a:ext cx="336" cy="1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8" name="Text Box 20"/>
              <p:cNvSpPr txBox="1">
                <a:spLocks noChangeArrowheads="1"/>
              </p:cNvSpPr>
              <p:nvPr/>
            </p:nvSpPr>
            <p:spPr bwMode="auto">
              <a:xfrm>
                <a:off x="4416" y="3275"/>
                <a:ext cx="24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/>
                  <a:t>…</a:t>
                </a:r>
              </a:p>
            </p:txBody>
          </p:sp>
          <p:sp>
            <p:nvSpPr>
              <p:cNvPr id="11349" name="Text Box 21"/>
              <p:cNvSpPr txBox="1">
                <a:spLocks noChangeArrowheads="1"/>
              </p:cNvSpPr>
              <p:nvPr/>
            </p:nvSpPr>
            <p:spPr bwMode="auto">
              <a:xfrm>
                <a:off x="4650" y="3275"/>
                <a:ext cx="24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/>
                  <a:t>…</a:t>
                </a:r>
              </a:p>
            </p:txBody>
          </p:sp>
          <p:sp>
            <p:nvSpPr>
              <p:cNvPr id="11350" name="Text Box 22"/>
              <p:cNvSpPr txBox="1">
                <a:spLocks noChangeArrowheads="1"/>
              </p:cNvSpPr>
              <p:nvPr/>
            </p:nvSpPr>
            <p:spPr bwMode="auto">
              <a:xfrm>
                <a:off x="4890" y="3275"/>
                <a:ext cx="24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/>
                  <a:t>…</a:t>
                </a:r>
              </a:p>
            </p:txBody>
          </p:sp>
          <p:sp>
            <p:nvSpPr>
              <p:cNvPr id="11351" name="Text Box 23"/>
              <p:cNvSpPr txBox="1">
                <a:spLocks noChangeArrowheads="1"/>
              </p:cNvSpPr>
              <p:nvPr/>
            </p:nvSpPr>
            <p:spPr bwMode="auto">
              <a:xfrm>
                <a:off x="5130" y="3275"/>
                <a:ext cx="24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/>
                  <a:t>…</a:t>
                </a:r>
              </a:p>
            </p:txBody>
          </p:sp>
        </p:grpSp>
        <p:grpSp>
          <p:nvGrpSpPr>
            <p:cNvPr id="11330" name="Group 26"/>
            <p:cNvGrpSpPr>
              <a:grpSpLocks/>
            </p:cNvGrpSpPr>
            <p:nvPr/>
          </p:nvGrpSpPr>
          <p:grpSpPr bwMode="auto">
            <a:xfrm>
              <a:off x="685800" y="4876800"/>
              <a:ext cx="1676400" cy="1676400"/>
              <a:chOff x="-1676400" y="3276600"/>
              <a:chExt cx="1676400" cy="1676400"/>
            </a:xfrm>
          </p:grpSpPr>
          <p:sp>
            <p:nvSpPr>
              <p:cNvPr id="11331" name="Oval 5"/>
              <p:cNvSpPr>
                <a:spLocks noChangeArrowheads="1"/>
              </p:cNvSpPr>
              <p:nvPr/>
            </p:nvSpPr>
            <p:spPr bwMode="auto">
              <a:xfrm>
                <a:off x="-1676400" y="3276600"/>
                <a:ext cx="1676400" cy="167640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2" name="Oval 7"/>
              <p:cNvSpPr>
                <a:spLocks noChangeArrowheads="1"/>
              </p:cNvSpPr>
              <p:nvPr/>
            </p:nvSpPr>
            <p:spPr bwMode="auto">
              <a:xfrm>
                <a:off x="-990600" y="3276600"/>
                <a:ext cx="304800" cy="16764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3" name="Oval 8"/>
              <p:cNvSpPr>
                <a:spLocks noChangeArrowheads="1"/>
              </p:cNvSpPr>
              <p:nvPr/>
            </p:nvSpPr>
            <p:spPr bwMode="auto">
              <a:xfrm>
                <a:off x="-685800" y="3962400"/>
                <a:ext cx="685800" cy="2286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4" name="Oval 9"/>
              <p:cNvSpPr>
                <a:spLocks noChangeArrowheads="1"/>
              </p:cNvSpPr>
              <p:nvPr/>
            </p:nvSpPr>
            <p:spPr bwMode="auto">
              <a:xfrm>
                <a:off x="-1676400" y="3962400"/>
                <a:ext cx="685800" cy="2286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5" name="Text Box 15"/>
              <p:cNvSpPr txBox="1">
                <a:spLocks noChangeArrowheads="1"/>
              </p:cNvSpPr>
              <p:nvPr/>
            </p:nvSpPr>
            <p:spPr bwMode="auto">
              <a:xfrm>
                <a:off x="-644525" y="4038600"/>
                <a:ext cx="492125" cy="641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3600"/>
                  <a:t>…</a:t>
                </a:r>
              </a:p>
            </p:txBody>
          </p:sp>
          <p:sp>
            <p:nvSpPr>
              <p:cNvPr id="11336" name="Text Box 16"/>
              <p:cNvSpPr txBox="1">
                <a:spLocks noChangeArrowheads="1"/>
              </p:cNvSpPr>
              <p:nvPr/>
            </p:nvSpPr>
            <p:spPr bwMode="auto">
              <a:xfrm>
                <a:off x="-609600" y="3276600"/>
                <a:ext cx="492125" cy="641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3600"/>
                  <a:t>…</a:t>
                </a:r>
              </a:p>
            </p:txBody>
          </p:sp>
          <p:sp>
            <p:nvSpPr>
              <p:cNvPr id="11337" name="Text Box 18"/>
              <p:cNvSpPr txBox="1">
                <a:spLocks noChangeArrowheads="1"/>
              </p:cNvSpPr>
              <p:nvPr/>
            </p:nvSpPr>
            <p:spPr bwMode="auto">
              <a:xfrm>
                <a:off x="-1593850" y="4038600"/>
                <a:ext cx="492125" cy="641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3600"/>
                  <a:t>…</a:t>
                </a:r>
              </a:p>
            </p:txBody>
          </p:sp>
          <p:sp>
            <p:nvSpPr>
              <p:cNvPr id="11338" name="Text Box 19"/>
              <p:cNvSpPr txBox="1">
                <a:spLocks noChangeArrowheads="1"/>
              </p:cNvSpPr>
              <p:nvPr/>
            </p:nvSpPr>
            <p:spPr bwMode="auto">
              <a:xfrm>
                <a:off x="-1558925" y="3276600"/>
                <a:ext cx="492125" cy="641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3600"/>
                  <a:t>…</a:t>
                </a:r>
              </a:p>
            </p:txBody>
          </p:sp>
        </p:grpSp>
      </p:grpSp>
      <p:grpSp>
        <p:nvGrpSpPr>
          <p:cNvPr id="11282" name="Group 38"/>
          <p:cNvGrpSpPr>
            <a:grpSpLocks/>
          </p:cNvGrpSpPr>
          <p:nvPr/>
        </p:nvGrpSpPr>
        <p:grpSpPr bwMode="auto">
          <a:xfrm>
            <a:off x="5562600" y="4449763"/>
            <a:ext cx="2438400" cy="2332037"/>
            <a:chOff x="6019800" y="4800600"/>
            <a:chExt cx="1753178" cy="1676400"/>
          </a:xfrm>
        </p:grpSpPr>
        <p:sp>
          <p:nvSpPr>
            <p:cNvPr id="11319" name="Oval 27"/>
            <p:cNvSpPr>
              <a:spLocks noChangeArrowheads="1"/>
            </p:cNvSpPr>
            <p:nvPr/>
          </p:nvSpPr>
          <p:spPr bwMode="auto">
            <a:xfrm>
              <a:off x="6020378" y="4800600"/>
              <a:ext cx="762000" cy="7620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0" name="Oval 28"/>
            <p:cNvSpPr>
              <a:spLocks noChangeArrowheads="1"/>
            </p:cNvSpPr>
            <p:nvPr/>
          </p:nvSpPr>
          <p:spPr bwMode="auto">
            <a:xfrm>
              <a:off x="7010978" y="4800600"/>
              <a:ext cx="762000" cy="7620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1" name="Oval 29"/>
            <p:cNvSpPr>
              <a:spLocks noChangeArrowheads="1"/>
            </p:cNvSpPr>
            <p:nvPr/>
          </p:nvSpPr>
          <p:spPr bwMode="auto">
            <a:xfrm>
              <a:off x="7010978" y="5715000"/>
              <a:ext cx="762000" cy="7620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2" name="Oval 30"/>
            <p:cNvSpPr>
              <a:spLocks noChangeArrowheads="1"/>
            </p:cNvSpPr>
            <p:nvPr/>
          </p:nvSpPr>
          <p:spPr bwMode="auto">
            <a:xfrm>
              <a:off x="6020378" y="5715000"/>
              <a:ext cx="762000" cy="7620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3" name="Freeform 31"/>
            <p:cNvSpPr>
              <a:spLocks/>
            </p:cNvSpPr>
            <p:nvPr/>
          </p:nvSpPr>
          <p:spPr bwMode="auto">
            <a:xfrm>
              <a:off x="6019800" y="5334000"/>
              <a:ext cx="828323" cy="716908"/>
            </a:xfrm>
            <a:custGeom>
              <a:avLst/>
              <a:gdLst>
                <a:gd name="T0" fmla="*/ 42142 w 828323"/>
                <a:gd name="T1" fmla="*/ 623455 h 716908"/>
                <a:gd name="T2" fmla="*/ 42142 w 828323"/>
                <a:gd name="T3" fmla="*/ 498764 h 716908"/>
                <a:gd name="T4" fmla="*/ 111414 w 828323"/>
                <a:gd name="T5" fmla="*/ 0 h 716908"/>
                <a:gd name="T6" fmla="*/ 152978 w 828323"/>
                <a:gd name="T7" fmla="*/ 554182 h 716908"/>
                <a:gd name="T8" fmla="*/ 180687 w 828323"/>
                <a:gd name="T9" fmla="*/ 471055 h 716908"/>
                <a:gd name="T10" fmla="*/ 208396 w 828323"/>
                <a:gd name="T11" fmla="*/ 290945 h 716908"/>
                <a:gd name="T12" fmla="*/ 222251 w 828323"/>
                <a:gd name="T13" fmla="*/ 235527 h 716908"/>
                <a:gd name="T14" fmla="*/ 249960 w 828323"/>
                <a:gd name="T15" fmla="*/ 96982 h 716908"/>
                <a:gd name="T16" fmla="*/ 263814 w 828323"/>
                <a:gd name="T17" fmla="*/ 152400 h 716908"/>
                <a:gd name="T18" fmla="*/ 305378 w 828323"/>
                <a:gd name="T19" fmla="*/ 360218 h 716908"/>
                <a:gd name="T20" fmla="*/ 319233 w 828323"/>
                <a:gd name="T21" fmla="*/ 429491 h 716908"/>
                <a:gd name="T22" fmla="*/ 333087 w 828323"/>
                <a:gd name="T23" fmla="*/ 484909 h 716908"/>
                <a:gd name="T24" fmla="*/ 360796 w 828323"/>
                <a:gd name="T25" fmla="*/ 360218 h 716908"/>
                <a:gd name="T26" fmla="*/ 374651 w 828323"/>
                <a:gd name="T27" fmla="*/ 235527 h 716908"/>
                <a:gd name="T28" fmla="*/ 402360 w 828323"/>
                <a:gd name="T29" fmla="*/ 110836 h 716908"/>
                <a:gd name="T30" fmla="*/ 416214 w 828323"/>
                <a:gd name="T31" fmla="*/ 166255 h 716908"/>
                <a:gd name="T32" fmla="*/ 443923 w 828323"/>
                <a:gd name="T33" fmla="*/ 415636 h 716908"/>
                <a:gd name="T34" fmla="*/ 457778 w 828323"/>
                <a:gd name="T35" fmla="*/ 526473 h 716908"/>
                <a:gd name="T36" fmla="*/ 471633 w 828323"/>
                <a:gd name="T37" fmla="*/ 581891 h 716908"/>
                <a:gd name="T38" fmla="*/ 485487 w 828323"/>
                <a:gd name="T39" fmla="*/ 457200 h 716908"/>
                <a:gd name="T40" fmla="*/ 527051 w 828323"/>
                <a:gd name="T41" fmla="*/ 138545 h 716908"/>
                <a:gd name="T42" fmla="*/ 554760 w 828323"/>
                <a:gd name="T43" fmla="*/ 360218 h 716908"/>
                <a:gd name="T44" fmla="*/ 582469 w 828323"/>
                <a:gd name="T45" fmla="*/ 526473 h 716908"/>
                <a:gd name="T46" fmla="*/ 610178 w 828323"/>
                <a:gd name="T47" fmla="*/ 387927 h 716908"/>
                <a:gd name="T48" fmla="*/ 637887 w 828323"/>
                <a:gd name="T49" fmla="*/ 180109 h 716908"/>
                <a:gd name="T50" fmla="*/ 665596 w 828323"/>
                <a:gd name="T51" fmla="*/ 235527 h 716908"/>
                <a:gd name="T52" fmla="*/ 693305 w 828323"/>
                <a:gd name="T53" fmla="*/ 498764 h 716908"/>
                <a:gd name="T54" fmla="*/ 707160 w 828323"/>
                <a:gd name="T55" fmla="*/ 581891 h 716908"/>
                <a:gd name="T56" fmla="*/ 734869 w 828323"/>
                <a:gd name="T57" fmla="*/ 277091 h 716908"/>
                <a:gd name="T58" fmla="*/ 734869 w 828323"/>
                <a:gd name="T59" fmla="*/ 138545 h 716908"/>
                <a:gd name="T60" fmla="*/ 762578 w 828323"/>
                <a:gd name="T61" fmla="*/ 374073 h 716908"/>
                <a:gd name="T62" fmla="*/ 776433 w 828323"/>
                <a:gd name="T63" fmla="*/ 526473 h 716908"/>
                <a:gd name="T64" fmla="*/ 804142 w 828323"/>
                <a:gd name="T65" fmla="*/ 665018 h 716908"/>
                <a:gd name="T66" fmla="*/ 817996 w 828323"/>
                <a:gd name="T67" fmla="*/ 706582 h 716908"/>
                <a:gd name="T68" fmla="*/ 776433 w 828323"/>
                <a:gd name="T69" fmla="*/ 692727 h 71690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28323"/>
                <a:gd name="T106" fmla="*/ 0 h 716908"/>
                <a:gd name="T107" fmla="*/ 828323 w 828323"/>
                <a:gd name="T108" fmla="*/ 716908 h 71690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28323" h="716908">
                  <a:moveTo>
                    <a:pt x="42142" y="623455"/>
                  </a:moveTo>
                  <a:cubicBezTo>
                    <a:pt x="17291" y="548903"/>
                    <a:pt x="29950" y="608489"/>
                    <a:pt x="42142" y="498764"/>
                  </a:cubicBezTo>
                  <a:cubicBezTo>
                    <a:pt x="88516" y="81400"/>
                    <a:pt x="0" y="668489"/>
                    <a:pt x="111414" y="0"/>
                  </a:cubicBezTo>
                  <a:cubicBezTo>
                    <a:pt x="142633" y="452671"/>
                    <a:pt x="126969" y="268088"/>
                    <a:pt x="152978" y="554182"/>
                  </a:cubicBezTo>
                  <a:cubicBezTo>
                    <a:pt x="162214" y="526473"/>
                    <a:pt x="176556" y="499969"/>
                    <a:pt x="180687" y="471055"/>
                  </a:cubicBezTo>
                  <a:cubicBezTo>
                    <a:pt x="187338" y="424500"/>
                    <a:pt x="198788" y="338983"/>
                    <a:pt x="208396" y="290945"/>
                  </a:cubicBezTo>
                  <a:cubicBezTo>
                    <a:pt x="212130" y="272274"/>
                    <a:pt x="218261" y="254146"/>
                    <a:pt x="222251" y="235527"/>
                  </a:cubicBezTo>
                  <a:cubicBezTo>
                    <a:pt x="232119" y="189476"/>
                    <a:pt x="249960" y="96982"/>
                    <a:pt x="249960" y="96982"/>
                  </a:cubicBezTo>
                  <a:cubicBezTo>
                    <a:pt x="254578" y="115455"/>
                    <a:pt x="259824" y="133782"/>
                    <a:pt x="263814" y="152400"/>
                  </a:cubicBezTo>
                  <a:cubicBezTo>
                    <a:pt x="278616" y="221476"/>
                    <a:pt x="291523" y="290945"/>
                    <a:pt x="305378" y="360218"/>
                  </a:cubicBezTo>
                  <a:cubicBezTo>
                    <a:pt x="309996" y="383309"/>
                    <a:pt x="313522" y="406646"/>
                    <a:pt x="319233" y="429491"/>
                  </a:cubicBezTo>
                  <a:lnTo>
                    <a:pt x="333087" y="484909"/>
                  </a:lnTo>
                  <a:cubicBezTo>
                    <a:pt x="343174" y="444564"/>
                    <a:pt x="354932" y="401270"/>
                    <a:pt x="360796" y="360218"/>
                  </a:cubicBezTo>
                  <a:cubicBezTo>
                    <a:pt x="366710" y="318819"/>
                    <a:pt x="368737" y="276926"/>
                    <a:pt x="374651" y="235527"/>
                  </a:cubicBezTo>
                  <a:cubicBezTo>
                    <a:pt x="380515" y="194480"/>
                    <a:pt x="392274" y="151178"/>
                    <a:pt x="402360" y="110836"/>
                  </a:cubicBezTo>
                  <a:cubicBezTo>
                    <a:pt x="406978" y="129309"/>
                    <a:pt x="413641" y="147388"/>
                    <a:pt x="416214" y="166255"/>
                  </a:cubicBezTo>
                  <a:cubicBezTo>
                    <a:pt x="427515" y="249127"/>
                    <a:pt x="433549" y="332643"/>
                    <a:pt x="443923" y="415636"/>
                  </a:cubicBezTo>
                  <a:cubicBezTo>
                    <a:pt x="448541" y="452582"/>
                    <a:pt x="451657" y="489746"/>
                    <a:pt x="457778" y="526473"/>
                  </a:cubicBezTo>
                  <a:cubicBezTo>
                    <a:pt x="460908" y="545255"/>
                    <a:pt x="467015" y="563418"/>
                    <a:pt x="471633" y="581891"/>
                  </a:cubicBezTo>
                  <a:cubicBezTo>
                    <a:pt x="476251" y="540327"/>
                    <a:pt x="481032" y="498781"/>
                    <a:pt x="485487" y="457200"/>
                  </a:cubicBezTo>
                  <a:cubicBezTo>
                    <a:pt x="516117" y="171317"/>
                    <a:pt x="491597" y="280360"/>
                    <a:pt x="527051" y="138545"/>
                  </a:cubicBezTo>
                  <a:cubicBezTo>
                    <a:pt x="536287" y="212436"/>
                    <a:pt x="542518" y="286765"/>
                    <a:pt x="554760" y="360218"/>
                  </a:cubicBezTo>
                  <a:lnTo>
                    <a:pt x="582469" y="526473"/>
                  </a:lnTo>
                  <a:cubicBezTo>
                    <a:pt x="591705" y="480291"/>
                    <a:pt x="604977" y="434735"/>
                    <a:pt x="610178" y="387927"/>
                  </a:cubicBezTo>
                  <a:cubicBezTo>
                    <a:pt x="627135" y="235317"/>
                    <a:pt x="617158" y="304487"/>
                    <a:pt x="637887" y="180109"/>
                  </a:cubicBezTo>
                  <a:cubicBezTo>
                    <a:pt x="647123" y="198582"/>
                    <a:pt x="659661" y="215745"/>
                    <a:pt x="665596" y="235527"/>
                  </a:cubicBezTo>
                  <a:cubicBezTo>
                    <a:pt x="683318" y="294600"/>
                    <a:pt x="690226" y="469517"/>
                    <a:pt x="693305" y="498764"/>
                  </a:cubicBezTo>
                  <a:cubicBezTo>
                    <a:pt x="696246" y="526701"/>
                    <a:pt x="702542" y="554182"/>
                    <a:pt x="707160" y="581891"/>
                  </a:cubicBezTo>
                  <a:cubicBezTo>
                    <a:pt x="716396" y="480291"/>
                    <a:pt x="742138" y="378851"/>
                    <a:pt x="734869" y="277091"/>
                  </a:cubicBezTo>
                  <a:cubicBezTo>
                    <a:pt x="719657" y="64134"/>
                    <a:pt x="705292" y="20243"/>
                    <a:pt x="734869" y="138545"/>
                  </a:cubicBezTo>
                  <a:cubicBezTo>
                    <a:pt x="745909" y="226870"/>
                    <a:pt x="753597" y="284269"/>
                    <a:pt x="762578" y="374073"/>
                  </a:cubicBezTo>
                  <a:cubicBezTo>
                    <a:pt x="767654" y="424829"/>
                    <a:pt x="770473" y="475813"/>
                    <a:pt x="776433" y="526473"/>
                  </a:cubicBezTo>
                  <a:cubicBezTo>
                    <a:pt x="781878" y="572752"/>
                    <a:pt x="791296" y="620055"/>
                    <a:pt x="804142" y="665018"/>
                  </a:cubicBezTo>
                  <a:cubicBezTo>
                    <a:pt x="808154" y="679060"/>
                    <a:pt x="828323" y="696255"/>
                    <a:pt x="817996" y="706582"/>
                  </a:cubicBezTo>
                  <a:cubicBezTo>
                    <a:pt x="807670" y="716908"/>
                    <a:pt x="776433" y="692727"/>
                    <a:pt x="776433" y="692727"/>
                  </a:cubicBezTo>
                </a:path>
              </a:pathLst>
            </a:cu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4" name="Freeform 32"/>
            <p:cNvSpPr>
              <a:spLocks/>
            </p:cNvSpPr>
            <p:nvPr/>
          </p:nvSpPr>
          <p:spPr bwMode="auto">
            <a:xfrm rot="5400000">
              <a:off x="6421871" y="4866184"/>
              <a:ext cx="828323" cy="716908"/>
            </a:xfrm>
            <a:custGeom>
              <a:avLst/>
              <a:gdLst>
                <a:gd name="T0" fmla="*/ 42142 w 828323"/>
                <a:gd name="T1" fmla="*/ 623455 h 716908"/>
                <a:gd name="T2" fmla="*/ 42142 w 828323"/>
                <a:gd name="T3" fmla="*/ 498764 h 716908"/>
                <a:gd name="T4" fmla="*/ 111414 w 828323"/>
                <a:gd name="T5" fmla="*/ 0 h 716908"/>
                <a:gd name="T6" fmla="*/ 152978 w 828323"/>
                <a:gd name="T7" fmla="*/ 554182 h 716908"/>
                <a:gd name="T8" fmla="*/ 180687 w 828323"/>
                <a:gd name="T9" fmla="*/ 471055 h 716908"/>
                <a:gd name="T10" fmla="*/ 208396 w 828323"/>
                <a:gd name="T11" fmla="*/ 290945 h 716908"/>
                <a:gd name="T12" fmla="*/ 222251 w 828323"/>
                <a:gd name="T13" fmla="*/ 235527 h 716908"/>
                <a:gd name="T14" fmla="*/ 249960 w 828323"/>
                <a:gd name="T15" fmla="*/ 96982 h 716908"/>
                <a:gd name="T16" fmla="*/ 263814 w 828323"/>
                <a:gd name="T17" fmla="*/ 152400 h 716908"/>
                <a:gd name="T18" fmla="*/ 305378 w 828323"/>
                <a:gd name="T19" fmla="*/ 360218 h 716908"/>
                <a:gd name="T20" fmla="*/ 319233 w 828323"/>
                <a:gd name="T21" fmla="*/ 429491 h 716908"/>
                <a:gd name="T22" fmla="*/ 333087 w 828323"/>
                <a:gd name="T23" fmla="*/ 484909 h 716908"/>
                <a:gd name="T24" fmla="*/ 360796 w 828323"/>
                <a:gd name="T25" fmla="*/ 360218 h 716908"/>
                <a:gd name="T26" fmla="*/ 374651 w 828323"/>
                <a:gd name="T27" fmla="*/ 235527 h 716908"/>
                <a:gd name="T28" fmla="*/ 402360 w 828323"/>
                <a:gd name="T29" fmla="*/ 110836 h 716908"/>
                <a:gd name="T30" fmla="*/ 416214 w 828323"/>
                <a:gd name="T31" fmla="*/ 166255 h 716908"/>
                <a:gd name="T32" fmla="*/ 443923 w 828323"/>
                <a:gd name="T33" fmla="*/ 415636 h 716908"/>
                <a:gd name="T34" fmla="*/ 457778 w 828323"/>
                <a:gd name="T35" fmla="*/ 526473 h 716908"/>
                <a:gd name="T36" fmla="*/ 471633 w 828323"/>
                <a:gd name="T37" fmla="*/ 581891 h 716908"/>
                <a:gd name="T38" fmla="*/ 485487 w 828323"/>
                <a:gd name="T39" fmla="*/ 457200 h 716908"/>
                <a:gd name="T40" fmla="*/ 527051 w 828323"/>
                <a:gd name="T41" fmla="*/ 138545 h 716908"/>
                <a:gd name="T42" fmla="*/ 554760 w 828323"/>
                <a:gd name="T43" fmla="*/ 360218 h 716908"/>
                <a:gd name="T44" fmla="*/ 582469 w 828323"/>
                <a:gd name="T45" fmla="*/ 526473 h 716908"/>
                <a:gd name="T46" fmla="*/ 610178 w 828323"/>
                <a:gd name="T47" fmla="*/ 387927 h 716908"/>
                <a:gd name="T48" fmla="*/ 637887 w 828323"/>
                <a:gd name="T49" fmla="*/ 180109 h 716908"/>
                <a:gd name="T50" fmla="*/ 665596 w 828323"/>
                <a:gd name="T51" fmla="*/ 235527 h 716908"/>
                <a:gd name="T52" fmla="*/ 693305 w 828323"/>
                <a:gd name="T53" fmla="*/ 498764 h 716908"/>
                <a:gd name="T54" fmla="*/ 707160 w 828323"/>
                <a:gd name="T55" fmla="*/ 581891 h 716908"/>
                <a:gd name="T56" fmla="*/ 734869 w 828323"/>
                <a:gd name="T57" fmla="*/ 277091 h 716908"/>
                <a:gd name="T58" fmla="*/ 734869 w 828323"/>
                <a:gd name="T59" fmla="*/ 138545 h 716908"/>
                <a:gd name="T60" fmla="*/ 762578 w 828323"/>
                <a:gd name="T61" fmla="*/ 374073 h 716908"/>
                <a:gd name="T62" fmla="*/ 776433 w 828323"/>
                <a:gd name="T63" fmla="*/ 526473 h 716908"/>
                <a:gd name="T64" fmla="*/ 804142 w 828323"/>
                <a:gd name="T65" fmla="*/ 665018 h 716908"/>
                <a:gd name="T66" fmla="*/ 817996 w 828323"/>
                <a:gd name="T67" fmla="*/ 706582 h 716908"/>
                <a:gd name="T68" fmla="*/ 776433 w 828323"/>
                <a:gd name="T69" fmla="*/ 692727 h 71690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28323"/>
                <a:gd name="T106" fmla="*/ 0 h 716908"/>
                <a:gd name="T107" fmla="*/ 828323 w 828323"/>
                <a:gd name="T108" fmla="*/ 716908 h 71690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28323" h="716908">
                  <a:moveTo>
                    <a:pt x="42142" y="623455"/>
                  </a:moveTo>
                  <a:cubicBezTo>
                    <a:pt x="17291" y="548903"/>
                    <a:pt x="29950" y="608489"/>
                    <a:pt x="42142" y="498764"/>
                  </a:cubicBezTo>
                  <a:cubicBezTo>
                    <a:pt x="88516" y="81400"/>
                    <a:pt x="0" y="668489"/>
                    <a:pt x="111414" y="0"/>
                  </a:cubicBezTo>
                  <a:cubicBezTo>
                    <a:pt x="142633" y="452671"/>
                    <a:pt x="126969" y="268088"/>
                    <a:pt x="152978" y="554182"/>
                  </a:cubicBezTo>
                  <a:cubicBezTo>
                    <a:pt x="162214" y="526473"/>
                    <a:pt x="176556" y="499969"/>
                    <a:pt x="180687" y="471055"/>
                  </a:cubicBezTo>
                  <a:cubicBezTo>
                    <a:pt x="187338" y="424500"/>
                    <a:pt x="198788" y="338983"/>
                    <a:pt x="208396" y="290945"/>
                  </a:cubicBezTo>
                  <a:cubicBezTo>
                    <a:pt x="212130" y="272274"/>
                    <a:pt x="218261" y="254146"/>
                    <a:pt x="222251" y="235527"/>
                  </a:cubicBezTo>
                  <a:cubicBezTo>
                    <a:pt x="232119" y="189476"/>
                    <a:pt x="249960" y="96982"/>
                    <a:pt x="249960" y="96982"/>
                  </a:cubicBezTo>
                  <a:cubicBezTo>
                    <a:pt x="254578" y="115455"/>
                    <a:pt x="259824" y="133782"/>
                    <a:pt x="263814" y="152400"/>
                  </a:cubicBezTo>
                  <a:cubicBezTo>
                    <a:pt x="278616" y="221476"/>
                    <a:pt x="291523" y="290945"/>
                    <a:pt x="305378" y="360218"/>
                  </a:cubicBezTo>
                  <a:cubicBezTo>
                    <a:pt x="309996" y="383309"/>
                    <a:pt x="313522" y="406646"/>
                    <a:pt x="319233" y="429491"/>
                  </a:cubicBezTo>
                  <a:lnTo>
                    <a:pt x="333087" y="484909"/>
                  </a:lnTo>
                  <a:cubicBezTo>
                    <a:pt x="343174" y="444564"/>
                    <a:pt x="354932" y="401270"/>
                    <a:pt x="360796" y="360218"/>
                  </a:cubicBezTo>
                  <a:cubicBezTo>
                    <a:pt x="366710" y="318819"/>
                    <a:pt x="368737" y="276926"/>
                    <a:pt x="374651" y="235527"/>
                  </a:cubicBezTo>
                  <a:cubicBezTo>
                    <a:pt x="380515" y="194480"/>
                    <a:pt x="392274" y="151178"/>
                    <a:pt x="402360" y="110836"/>
                  </a:cubicBezTo>
                  <a:cubicBezTo>
                    <a:pt x="406978" y="129309"/>
                    <a:pt x="413641" y="147388"/>
                    <a:pt x="416214" y="166255"/>
                  </a:cubicBezTo>
                  <a:cubicBezTo>
                    <a:pt x="427515" y="249127"/>
                    <a:pt x="433549" y="332643"/>
                    <a:pt x="443923" y="415636"/>
                  </a:cubicBezTo>
                  <a:cubicBezTo>
                    <a:pt x="448541" y="452582"/>
                    <a:pt x="451657" y="489746"/>
                    <a:pt x="457778" y="526473"/>
                  </a:cubicBezTo>
                  <a:cubicBezTo>
                    <a:pt x="460908" y="545255"/>
                    <a:pt x="467015" y="563418"/>
                    <a:pt x="471633" y="581891"/>
                  </a:cubicBezTo>
                  <a:cubicBezTo>
                    <a:pt x="476251" y="540327"/>
                    <a:pt x="481032" y="498781"/>
                    <a:pt x="485487" y="457200"/>
                  </a:cubicBezTo>
                  <a:cubicBezTo>
                    <a:pt x="516117" y="171317"/>
                    <a:pt x="491597" y="280360"/>
                    <a:pt x="527051" y="138545"/>
                  </a:cubicBezTo>
                  <a:cubicBezTo>
                    <a:pt x="536287" y="212436"/>
                    <a:pt x="542518" y="286765"/>
                    <a:pt x="554760" y="360218"/>
                  </a:cubicBezTo>
                  <a:lnTo>
                    <a:pt x="582469" y="526473"/>
                  </a:lnTo>
                  <a:cubicBezTo>
                    <a:pt x="591705" y="480291"/>
                    <a:pt x="604977" y="434735"/>
                    <a:pt x="610178" y="387927"/>
                  </a:cubicBezTo>
                  <a:cubicBezTo>
                    <a:pt x="627135" y="235317"/>
                    <a:pt x="617158" y="304487"/>
                    <a:pt x="637887" y="180109"/>
                  </a:cubicBezTo>
                  <a:cubicBezTo>
                    <a:pt x="647123" y="198582"/>
                    <a:pt x="659661" y="215745"/>
                    <a:pt x="665596" y="235527"/>
                  </a:cubicBezTo>
                  <a:cubicBezTo>
                    <a:pt x="683318" y="294600"/>
                    <a:pt x="690226" y="469517"/>
                    <a:pt x="693305" y="498764"/>
                  </a:cubicBezTo>
                  <a:cubicBezTo>
                    <a:pt x="696246" y="526701"/>
                    <a:pt x="702542" y="554182"/>
                    <a:pt x="707160" y="581891"/>
                  </a:cubicBezTo>
                  <a:cubicBezTo>
                    <a:pt x="716396" y="480291"/>
                    <a:pt x="742138" y="378851"/>
                    <a:pt x="734869" y="277091"/>
                  </a:cubicBezTo>
                  <a:cubicBezTo>
                    <a:pt x="719657" y="64134"/>
                    <a:pt x="705292" y="20243"/>
                    <a:pt x="734869" y="138545"/>
                  </a:cubicBezTo>
                  <a:cubicBezTo>
                    <a:pt x="745909" y="226870"/>
                    <a:pt x="753597" y="284269"/>
                    <a:pt x="762578" y="374073"/>
                  </a:cubicBezTo>
                  <a:cubicBezTo>
                    <a:pt x="767654" y="424829"/>
                    <a:pt x="770473" y="475813"/>
                    <a:pt x="776433" y="526473"/>
                  </a:cubicBezTo>
                  <a:cubicBezTo>
                    <a:pt x="781878" y="572752"/>
                    <a:pt x="791296" y="620055"/>
                    <a:pt x="804142" y="665018"/>
                  </a:cubicBezTo>
                  <a:cubicBezTo>
                    <a:pt x="808154" y="679060"/>
                    <a:pt x="828323" y="696255"/>
                    <a:pt x="817996" y="706582"/>
                  </a:cubicBezTo>
                  <a:cubicBezTo>
                    <a:pt x="807670" y="716908"/>
                    <a:pt x="776433" y="692727"/>
                    <a:pt x="776433" y="692727"/>
                  </a:cubicBezTo>
                </a:path>
              </a:pathLst>
            </a:cu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5" name="Freeform 34"/>
            <p:cNvSpPr>
              <a:spLocks/>
            </p:cNvSpPr>
            <p:nvPr/>
          </p:nvSpPr>
          <p:spPr bwMode="auto">
            <a:xfrm rot="10800000">
              <a:off x="6934779" y="5257800"/>
              <a:ext cx="828323" cy="716908"/>
            </a:xfrm>
            <a:custGeom>
              <a:avLst/>
              <a:gdLst>
                <a:gd name="T0" fmla="*/ 42142 w 828323"/>
                <a:gd name="T1" fmla="*/ 623455 h 716908"/>
                <a:gd name="T2" fmla="*/ 42142 w 828323"/>
                <a:gd name="T3" fmla="*/ 498764 h 716908"/>
                <a:gd name="T4" fmla="*/ 111414 w 828323"/>
                <a:gd name="T5" fmla="*/ 0 h 716908"/>
                <a:gd name="T6" fmla="*/ 152978 w 828323"/>
                <a:gd name="T7" fmla="*/ 554182 h 716908"/>
                <a:gd name="T8" fmla="*/ 180687 w 828323"/>
                <a:gd name="T9" fmla="*/ 471055 h 716908"/>
                <a:gd name="T10" fmla="*/ 208396 w 828323"/>
                <a:gd name="T11" fmla="*/ 290945 h 716908"/>
                <a:gd name="T12" fmla="*/ 222251 w 828323"/>
                <a:gd name="T13" fmla="*/ 235527 h 716908"/>
                <a:gd name="T14" fmla="*/ 249960 w 828323"/>
                <a:gd name="T15" fmla="*/ 96982 h 716908"/>
                <a:gd name="T16" fmla="*/ 263814 w 828323"/>
                <a:gd name="T17" fmla="*/ 152400 h 716908"/>
                <a:gd name="T18" fmla="*/ 305378 w 828323"/>
                <a:gd name="T19" fmla="*/ 360218 h 716908"/>
                <a:gd name="T20" fmla="*/ 319233 w 828323"/>
                <a:gd name="T21" fmla="*/ 429491 h 716908"/>
                <a:gd name="T22" fmla="*/ 333087 w 828323"/>
                <a:gd name="T23" fmla="*/ 484909 h 716908"/>
                <a:gd name="T24" fmla="*/ 360796 w 828323"/>
                <a:gd name="T25" fmla="*/ 360218 h 716908"/>
                <a:gd name="T26" fmla="*/ 374651 w 828323"/>
                <a:gd name="T27" fmla="*/ 235527 h 716908"/>
                <a:gd name="T28" fmla="*/ 402360 w 828323"/>
                <a:gd name="T29" fmla="*/ 110836 h 716908"/>
                <a:gd name="T30" fmla="*/ 416214 w 828323"/>
                <a:gd name="T31" fmla="*/ 166255 h 716908"/>
                <a:gd name="T32" fmla="*/ 443923 w 828323"/>
                <a:gd name="T33" fmla="*/ 415636 h 716908"/>
                <a:gd name="T34" fmla="*/ 457778 w 828323"/>
                <a:gd name="T35" fmla="*/ 526473 h 716908"/>
                <a:gd name="T36" fmla="*/ 471633 w 828323"/>
                <a:gd name="T37" fmla="*/ 581891 h 716908"/>
                <a:gd name="T38" fmla="*/ 485487 w 828323"/>
                <a:gd name="T39" fmla="*/ 457200 h 716908"/>
                <a:gd name="T40" fmla="*/ 527051 w 828323"/>
                <a:gd name="T41" fmla="*/ 138545 h 716908"/>
                <a:gd name="T42" fmla="*/ 554760 w 828323"/>
                <a:gd name="T43" fmla="*/ 360218 h 716908"/>
                <a:gd name="T44" fmla="*/ 582469 w 828323"/>
                <a:gd name="T45" fmla="*/ 526473 h 716908"/>
                <a:gd name="T46" fmla="*/ 610178 w 828323"/>
                <a:gd name="T47" fmla="*/ 387927 h 716908"/>
                <a:gd name="T48" fmla="*/ 637887 w 828323"/>
                <a:gd name="T49" fmla="*/ 180109 h 716908"/>
                <a:gd name="T50" fmla="*/ 665596 w 828323"/>
                <a:gd name="T51" fmla="*/ 235527 h 716908"/>
                <a:gd name="T52" fmla="*/ 693305 w 828323"/>
                <a:gd name="T53" fmla="*/ 498764 h 716908"/>
                <a:gd name="T54" fmla="*/ 707160 w 828323"/>
                <a:gd name="T55" fmla="*/ 581891 h 716908"/>
                <a:gd name="T56" fmla="*/ 734869 w 828323"/>
                <a:gd name="T57" fmla="*/ 277091 h 716908"/>
                <a:gd name="T58" fmla="*/ 734869 w 828323"/>
                <a:gd name="T59" fmla="*/ 138545 h 716908"/>
                <a:gd name="T60" fmla="*/ 762578 w 828323"/>
                <a:gd name="T61" fmla="*/ 374073 h 716908"/>
                <a:gd name="T62" fmla="*/ 776433 w 828323"/>
                <a:gd name="T63" fmla="*/ 526473 h 716908"/>
                <a:gd name="T64" fmla="*/ 804142 w 828323"/>
                <a:gd name="T65" fmla="*/ 665018 h 716908"/>
                <a:gd name="T66" fmla="*/ 817996 w 828323"/>
                <a:gd name="T67" fmla="*/ 706582 h 716908"/>
                <a:gd name="T68" fmla="*/ 776433 w 828323"/>
                <a:gd name="T69" fmla="*/ 692727 h 71690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28323"/>
                <a:gd name="T106" fmla="*/ 0 h 716908"/>
                <a:gd name="T107" fmla="*/ 828323 w 828323"/>
                <a:gd name="T108" fmla="*/ 716908 h 71690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28323" h="716908">
                  <a:moveTo>
                    <a:pt x="42142" y="623455"/>
                  </a:moveTo>
                  <a:cubicBezTo>
                    <a:pt x="17291" y="548903"/>
                    <a:pt x="29950" y="608489"/>
                    <a:pt x="42142" y="498764"/>
                  </a:cubicBezTo>
                  <a:cubicBezTo>
                    <a:pt x="88516" y="81400"/>
                    <a:pt x="0" y="668489"/>
                    <a:pt x="111414" y="0"/>
                  </a:cubicBezTo>
                  <a:cubicBezTo>
                    <a:pt x="142633" y="452671"/>
                    <a:pt x="126969" y="268088"/>
                    <a:pt x="152978" y="554182"/>
                  </a:cubicBezTo>
                  <a:cubicBezTo>
                    <a:pt x="162214" y="526473"/>
                    <a:pt x="176556" y="499969"/>
                    <a:pt x="180687" y="471055"/>
                  </a:cubicBezTo>
                  <a:cubicBezTo>
                    <a:pt x="187338" y="424500"/>
                    <a:pt x="198788" y="338983"/>
                    <a:pt x="208396" y="290945"/>
                  </a:cubicBezTo>
                  <a:cubicBezTo>
                    <a:pt x="212130" y="272274"/>
                    <a:pt x="218261" y="254146"/>
                    <a:pt x="222251" y="235527"/>
                  </a:cubicBezTo>
                  <a:cubicBezTo>
                    <a:pt x="232119" y="189476"/>
                    <a:pt x="249960" y="96982"/>
                    <a:pt x="249960" y="96982"/>
                  </a:cubicBezTo>
                  <a:cubicBezTo>
                    <a:pt x="254578" y="115455"/>
                    <a:pt x="259824" y="133782"/>
                    <a:pt x="263814" y="152400"/>
                  </a:cubicBezTo>
                  <a:cubicBezTo>
                    <a:pt x="278616" y="221476"/>
                    <a:pt x="291523" y="290945"/>
                    <a:pt x="305378" y="360218"/>
                  </a:cubicBezTo>
                  <a:cubicBezTo>
                    <a:pt x="309996" y="383309"/>
                    <a:pt x="313522" y="406646"/>
                    <a:pt x="319233" y="429491"/>
                  </a:cubicBezTo>
                  <a:lnTo>
                    <a:pt x="333087" y="484909"/>
                  </a:lnTo>
                  <a:cubicBezTo>
                    <a:pt x="343174" y="444564"/>
                    <a:pt x="354932" y="401270"/>
                    <a:pt x="360796" y="360218"/>
                  </a:cubicBezTo>
                  <a:cubicBezTo>
                    <a:pt x="366710" y="318819"/>
                    <a:pt x="368737" y="276926"/>
                    <a:pt x="374651" y="235527"/>
                  </a:cubicBezTo>
                  <a:cubicBezTo>
                    <a:pt x="380515" y="194480"/>
                    <a:pt x="392274" y="151178"/>
                    <a:pt x="402360" y="110836"/>
                  </a:cubicBezTo>
                  <a:cubicBezTo>
                    <a:pt x="406978" y="129309"/>
                    <a:pt x="413641" y="147388"/>
                    <a:pt x="416214" y="166255"/>
                  </a:cubicBezTo>
                  <a:cubicBezTo>
                    <a:pt x="427515" y="249127"/>
                    <a:pt x="433549" y="332643"/>
                    <a:pt x="443923" y="415636"/>
                  </a:cubicBezTo>
                  <a:cubicBezTo>
                    <a:pt x="448541" y="452582"/>
                    <a:pt x="451657" y="489746"/>
                    <a:pt x="457778" y="526473"/>
                  </a:cubicBezTo>
                  <a:cubicBezTo>
                    <a:pt x="460908" y="545255"/>
                    <a:pt x="467015" y="563418"/>
                    <a:pt x="471633" y="581891"/>
                  </a:cubicBezTo>
                  <a:cubicBezTo>
                    <a:pt x="476251" y="540327"/>
                    <a:pt x="481032" y="498781"/>
                    <a:pt x="485487" y="457200"/>
                  </a:cubicBezTo>
                  <a:cubicBezTo>
                    <a:pt x="516117" y="171317"/>
                    <a:pt x="491597" y="280360"/>
                    <a:pt x="527051" y="138545"/>
                  </a:cubicBezTo>
                  <a:cubicBezTo>
                    <a:pt x="536287" y="212436"/>
                    <a:pt x="542518" y="286765"/>
                    <a:pt x="554760" y="360218"/>
                  </a:cubicBezTo>
                  <a:lnTo>
                    <a:pt x="582469" y="526473"/>
                  </a:lnTo>
                  <a:cubicBezTo>
                    <a:pt x="591705" y="480291"/>
                    <a:pt x="604977" y="434735"/>
                    <a:pt x="610178" y="387927"/>
                  </a:cubicBezTo>
                  <a:cubicBezTo>
                    <a:pt x="627135" y="235317"/>
                    <a:pt x="617158" y="304487"/>
                    <a:pt x="637887" y="180109"/>
                  </a:cubicBezTo>
                  <a:cubicBezTo>
                    <a:pt x="647123" y="198582"/>
                    <a:pt x="659661" y="215745"/>
                    <a:pt x="665596" y="235527"/>
                  </a:cubicBezTo>
                  <a:cubicBezTo>
                    <a:pt x="683318" y="294600"/>
                    <a:pt x="690226" y="469517"/>
                    <a:pt x="693305" y="498764"/>
                  </a:cubicBezTo>
                  <a:cubicBezTo>
                    <a:pt x="696246" y="526701"/>
                    <a:pt x="702542" y="554182"/>
                    <a:pt x="707160" y="581891"/>
                  </a:cubicBezTo>
                  <a:cubicBezTo>
                    <a:pt x="716396" y="480291"/>
                    <a:pt x="742138" y="378851"/>
                    <a:pt x="734869" y="277091"/>
                  </a:cubicBezTo>
                  <a:cubicBezTo>
                    <a:pt x="719657" y="64134"/>
                    <a:pt x="705292" y="20243"/>
                    <a:pt x="734869" y="138545"/>
                  </a:cubicBezTo>
                  <a:cubicBezTo>
                    <a:pt x="745909" y="226870"/>
                    <a:pt x="753597" y="284269"/>
                    <a:pt x="762578" y="374073"/>
                  </a:cubicBezTo>
                  <a:cubicBezTo>
                    <a:pt x="767654" y="424829"/>
                    <a:pt x="770473" y="475813"/>
                    <a:pt x="776433" y="526473"/>
                  </a:cubicBezTo>
                  <a:cubicBezTo>
                    <a:pt x="781878" y="572752"/>
                    <a:pt x="791296" y="620055"/>
                    <a:pt x="804142" y="665018"/>
                  </a:cubicBezTo>
                  <a:cubicBezTo>
                    <a:pt x="808154" y="679060"/>
                    <a:pt x="828323" y="696255"/>
                    <a:pt x="817996" y="706582"/>
                  </a:cubicBezTo>
                  <a:cubicBezTo>
                    <a:pt x="807670" y="716908"/>
                    <a:pt x="776433" y="692727"/>
                    <a:pt x="776433" y="692727"/>
                  </a:cubicBezTo>
                </a:path>
              </a:pathLst>
            </a:cu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6" name="Freeform 35"/>
            <p:cNvSpPr>
              <a:spLocks/>
            </p:cNvSpPr>
            <p:nvPr/>
          </p:nvSpPr>
          <p:spPr bwMode="auto">
            <a:xfrm rot="-5400000">
              <a:off x="6498071" y="5694508"/>
              <a:ext cx="828323" cy="716908"/>
            </a:xfrm>
            <a:custGeom>
              <a:avLst/>
              <a:gdLst>
                <a:gd name="T0" fmla="*/ 42142 w 828323"/>
                <a:gd name="T1" fmla="*/ 623455 h 716908"/>
                <a:gd name="T2" fmla="*/ 42142 w 828323"/>
                <a:gd name="T3" fmla="*/ 498764 h 716908"/>
                <a:gd name="T4" fmla="*/ 111414 w 828323"/>
                <a:gd name="T5" fmla="*/ 0 h 716908"/>
                <a:gd name="T6" fmla="*/ 152978 w 828323"/>
                <a:gd name="T7" fmla="*/ 554182 h 716908"/>
                <a:gd name="T8" fmla="*/ 180687 w 828323"/>
                <a:gd name="T9" fmla="*/ 471055 h 716908"/>
                <a:gd name="T10" fmla="*/ 208396 w 828323"/>
                <a:gd name="T11" fmla="*/ 290945 h 716908"/>
                <a:gd name="T12" fmla="*/ 222251 w 828323"/>
                <a:gd name="T13" fmla="*/ 235527 h 716908"/>
                <a:gd name="T14" fmla="*/ 249960 w 828323"/>
                <a:gd name="T15" fmla="*/ 96982 h 716908"/>
                <a:gd name="T16" fmla="*/ 263814 w 828323"/>
                <a:gd name="T17" fmla="*/ 152400 h 716908"/>
                <a:gd name="T18" fmla="*/ 305378 w 828323"/>
                <a:gd name="T19" fmla="*/ 360218 h 716908"/>
                <a:gd name="T20" fmla="*/ 319233 w 828323"/>
                <a:gd name="T21" fmla="*/ 429491 h 716908"/>
                <a:gd name="T22" fmla="*/ 333087 w 828323"/>
                <a:gd name="T23" fmla="*/ 484909 h 716908"/>
                <a:gd name="T24" fmla="*/ 360796 w 828323"/>
                <a:gd name="T25" fmla="*/ 360218 h 716908"/>
                <a:gd name="T26" fmla="*/ 374651 w 828323"/>
                <a:gd name="T27" fmla="*/ 235527 h 716908"/>
                <a:gd name="T28" fmla="*/ 402360 w 828323"/>
                <a:gd name="T29" fmla="*/ 110836 h 716908"/>
                <a:gd name="T30" fmla="*/ 416214 w 828323"/>
                <a:gd name="T31" fmla="*/ 166255 h 716908"/>
                <a:gd name="T32" fmla="*/ 443923 w 828323"/>
                <a:gd name="T33" fmla="*/ 415636 h 716908"/>
                <a:gd name="T34" fmla="*/ 457778 w 828323"/>
                <a:gd name="T35" fmla="*/ 526473 h 716908"/>
                <a:gd name="T36" fmla="*/ 471633 w 828323"/>
                <a:gd name="T37" fmla="*/ 581891 h 716908"/>
                <a:gd name="T38" fmla="*/ 485487 w 828323"/>
                <a:gd name="T39" fmla="*/ 457200 h 716908"/>
                <a:gd name="T40" fmla="*/ 527051 w 828323"/>
                <a:gd name="T41" fmla="*/ 138545 h 716908"/>
                <a:gd name="T42" fmla="*/ 554760 w 828323"/>
                <a:gd name="T43" fmla="*/ 360218 h 716908"/>
                <a:gd name="T44" fmla="*/ 582469 w 828323"/>
                <a:gd name="T45" fmla="*/ 526473 h 716908"/>
                <a:gd name="T46" fmla="*/ 610178 w 828323"/>
                <a:gd name="T47" fmla="*/ 387927 h 716908"/>
                <a:gd name="T48" fmla="*/ 637887 w 828323"/>
                <a:gd name="T49" fmla="*/ 180109 h 716908"/>
                <a:gd name="T50" fmla="*/ 665596 w 828323"/>
                <a:gd name="T51" fmla="*/ 235527 h 716908"/>
                <a:gd name="T52" fmla="*/ 693305 w 828323"/>
                <a:gd name="T53" fmla="*/ 498764 h 716908"/>
                <a:gd name="T54" fmla="*/ 707160 w 828323"/>
                <a:gd name="T55" fmla="*/ 581891 h 716908"/>
                <a:gd name="T56" fmla="*/ 734869 w 828323"/>
                <a:gd name="T57" fmla="*/ 277091 h 716908"/>
                <a:gd name="T58" fmla="*/ 734869 w 828323"/>
                <a:gd name="T59" fmla="*/ 138545 h 716908"/>
                <a:gd name="T60" fmla="*/ 762578 w 828323"/>
                <a:gd name="T61" fmla="*/ 374073 h 716908"/>
                <a:gd name="T62" fmla="*/ 776433 w 828323"/>
                <a:gd name="T63" fmla="*/ 526473 h 716908"/>
                <a:gd name="T64" fmla="*/ 804142 w 828323"/>
                <a:gd name="T65" fmla="*/ 665018 h 716908"/>
                <a:gd name="T66" fmla="*/ 817996 w 828323"/>
                <a:gd name="T67" fmla="*/ 706582 h 716908"/>
                <a:gd name="T68" fmla="*/ 776433 w 828323"/>
                <a:gd name="T69" fmla="*/ 692727 h 71690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28323"/>
                <a:gd name="T106" fmla="*/ 0 h 716908"/>
                <a:gd name="T107" fmla="*/ 828323 w 828323"/>
                <a:gd name="T108" fmla="*/ 716908 h 71690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28323" h="716908">
                  <a:moveTo>
                    <a:pt x="42142" y="623455"/>
                  </a:moveTo>
                  <a:cubicBezTo>
                    <a:pt x="17291" y="548903"/>
                    <a:pt x="29950" y="608489"/>
                    <a:pt x="42142" y="498764"/>
                  </a:cubicBezTo>
                  <a:cubicBezTo>
                    <a:pt x="88516" y="81400"/>
                    <a:pt x="0" y="668489"/>
                    <a:pt x="111414" y="0"/>
                  </a:cubicBezTo>
                  <a:cubicBezTo>
                    <a:pt x="142633" y="452671"/>
                    <a:pt x="126969" y="268088"/>
                    <a:pt x="152978" y="554182"/>
                  </a:cubicBezTo>
                  <a:cubicBezTo>
                    <a:pt x="162214" y="526473"/>
                    <a:pt x="176556" y="499969"/>
                    <a:pt x="180687" y="471055"/>
                  </a:cubicBezTo>
                  <a:cubicBezTo>
                    <a:pt x="187338" y="424500"/>
                    <a:pt x="198788" y="338983"/>
                    <a:pt x="208396" y="290945"/>
                  </a:cubicBezTo>
                  <a:cubicBezTo>
                    <a:pt x="212130" y="272274"/>
                    <a:pt x="218261" y="254146"/>
                    <a:pt x="222251" y="235527"/>
                  </a:cubicBezTo>
                  <a:cubicBezTo>
                    <a:pt x="232119" y="189476"/>
                    <a:pt x="249960" y="96982"/>
                    <a:pt x="249960" y="96982"/>
                  </a:cubicBezTo>
                  <a:cubicBezTo>
                    <a:pt x="254578" y="115455"/>
                    <a:pt x="259824" y="133782"/>
                    <a:pt x="263814" y="152400"/>
                  </a:cubicBezTo>
                  <a:cubicBezTo>
                    <a:pt x="278616" y="221476"/>
                    <a:pt x="291523" y="290945"/>
                    <a:pt x="305378" y="360218"/>
                  </a:cubicBezTo>
                  <a:cubicBezTo>
                    <a:pt x="309996" y="383309"/>
                    <a:pt x="313522" y="406646"/>
                    <a:pt x="319233" y="429491"/>
                  </a:cubicBezTo>
                  <a:lnTo>
                    <a:pt x="333087" y="484909"/>
                  </a:lnTo>
                  <a:cubicBezTo>
                    <a:pt x="343174" y="444564"/>
                    <a:pt x="354932" y="401270"/>
                    <a:pt x="360796" y="360218"/>
                  </a:cubicBezTo>
                  <a:cubicBezTo>
                    <a:pt x="366710" y="318819"/>
                    <a:pt x="368737" y="276926"/>
                    <a:pt x="374651" y="235527"/>
                  </a:cubicBezTo>
                  <a:cubicBezTo>
                    <a:pt x="380515" y="194480"/>
                    <a:pt x="392274" y="151178"/>
                    <a:pt x="402360" y="110836"/>
                  </a:cubicBezTo>
                  <a:cubicBezTo>
                    <a:pt x="406978" y="129309"/>
                    <a:pt x="413641" y="147388"/>
                    <a:pt x="416214" y="166255"/>
                  </a:cubicBezTo>
                  <a:cubicBezTo>
                    <a:pt x="427515" y="249127"/>
                    <a:pt x="433549" y="332643"/>
                    <a:pt x="443923" y="415636"/>
                  </a:cubicBezTo>
                  <a:cubicBezTo>
                    <a:pt x="448541" y="452582"/>
                    <a:pt x="451657" y="489746"/>
                    <a:pt x="457778" y="526473"/>
                  </a:cubicBezTo>
                  <a:cubicBezTo>
                    <a:pt x="460908" y="545255"/>
                    <a:pt x="467015" y="563418"/>
                    <a:pt x="471633" y="581891"/>
                  </a:cubicBezTo>
                  <a:cubicBezTo>
                    <a:pt x="476251" y="540327"/>
                    <a:pt x="481032" y="498781"/>
                    <a:pt x="485487" y="457200"/>
                  </a:cubicBezTo>
                  <a:cubicBezTo>
                    <a:pt x="516117" y="171317"/>
                    <a:pt x="491597" y="280360"/>
                    <a:pt x="527051" y="138545"/>
                  </a:cubicBezTo>
                  <a:cubicBezTo>
                    <a:pt x="536287" y="212436"/>
                    <a:pt x="542518" y="286765"/>
                    <a:pt x="554760" y="360218"/>
                  </a:cubicBezTo>
                  <a:lnTo>
                    <a:pt x="582469" y="526473"/>
                  </a:lnTo>
                  <a:cubicBezTo>
                    <a:pt x="591705" y="480291"/>
                    <a:pt x="604977" y="434735"/>
                    <a:pt x="610178" y="387927"/>
                  </a:cubicBezTo>
                  <a:cubicBezTo>
                    <a:pt x="627135" y="235317"/>
                    <a:pt x="617158" y="304487"/>
                    <a:pt x="637887" y="180109"/>
                  </a:cubicBezTo>
                  <a:cubicBezTo>
                    <a:pt x="647123" y="198582"/>
                    <a:pt x="659661" y="215745"/>
                    <a:pt x="665596" y="235527"/>
                  </a:cubicBezTo>
                  <a:cubicBezTo>
                    <a:pt x="683318" y="294600"/>
                    <a:pt x="690226" y="469517"/>
                    <a:pt x="693305" y="498764"/>
                  </a:cubicBezTo>
                  <a:cubicBezTo>
                    <a:pt x="696246" y="526701"/>
                    <a:pt x="702542" y="554182"/>
                    <a:pt x="707160" y="581891"/>
                  </a:cubicBezTo>
                  <a:cubicBezTo>
                    <a:pt x="716396" y="480291"/>
                    <a:pt x="742138" y="378851"/>
                    <a:pt x="734869" y="277091"/>
                  </a:cubicBezTo>
                  <a:cubicBezTo>
                    <a:pt x="719657" y="64134"/>
                    <a:pt x="705292" y="20243"/>
                    <a:pt x="734869" y="138545"/>
                  </a:cubicBezTo>
                  <a:cubicBezTo>
                    <a:pt x="745909" y="226870"/>
                    <a:pt x="753597" y="284269"/>
                    <a:pt x="762578" y="374073"/>
                  </a:cubicBezTo>
                  <a:cubicBezTo>
                    <a:pt x="767654" y="424829"/>
                    <a:pt x="770473" y="475813"/>
                    <a:pt x="776433" y="526473"/>
                  </a:cubicBezTo>
                  <a:cubicBezTo>
                    <a:pt x="781878" y="572752"/>
                    <a:pt x="791296" y="620055"/>
                    <a:pt x="804142" y="665018"/>
                  </a:cubicBezTo>
                  <a:cubicBezTo>
                    <a:pt x="808154" y="679060"/>
                    <a:pt x="828323" y="696255"/>
                    <a:pt x="817996" y="706582"/>
                  </a:cubicBezTo>
                  <a:cubicBezTo>
                    <a:pt x="807670" y="716908"/>
                    <a:pt x="776433" y="692727"/>
                    <a:pt x="776433" y="692727"/>
                  </a:cubicBezTo>
                </a:path>
              </a:pathLst>
            </a:cu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7" name="Freeform 36"/>
            <p:cNvSpPr>
              <a:spLocks/>
            </p:cNvSpPr>
            <p:nvPr/>
          </p:nvSpPr>
          <p:spPr bwMode="auto">
            <a:xfrm>
              <a:off x="6417426" y="5047216"/>
              <a:ext cx="1016116" cy="1127292"/>
            </a:xfrm>
            <a:custGeom>
              <a:avLst/>
              <a:gdLst>
                <a:gd name="T0" fmla="*/ 558916 w 1016116"/>
                <a:gd name="T1" fmla="*/ 1034929 h 1127292"/>
                <a:gd name="T2" fmla="*/ 448079 w 1016116"/>
                <a:gd name="T3" fmla="*/ 924093 h 1127292"/>
                <a:gd name="T4" fmla="*/ 378807 w 1016116"/>
                <a:gd name="T5" fmla="*/ 854820 h 1127292"/>
                <a:gd name="T6" fmla="*/ 87861 w 1016116"/>
                <a:gd name="T7" fmla="*/ 536166 h 1127292"/>
                <a:gd name="T8" fmla="*/ 18588 w 1016116"/>
                <a:gd name="T9" fmla="*/ 453039 h 1127292"/>
                <a:gd name="T10" fmla="*/ 170988 w 1016116"/>
                <a:gd name="T11" fmla="*/ 550020 h 1127292"/>
                <a:gd name="T12" fmla="*/ 378807 w 1016116"/>
                <a:gd name="T13" fmla="*/ 688566 h 1127292"/>
                <a:gd name="T14" fmla="*/ 489643 w 1016116"/>
                <a:gd name="T15" fmla="*/ 757839 h 1127292"/>
                <a:gd name="T16" fmla="*/ 558916 w 1016116"/>
                <a:gd name="T17" fmla="*/ 771693 h 1127292"/>
                <a:gd name="T18" fmla="*/ 392661 w 1016116"/>
                <a:gd name="T19" fmla="*/ 619293 h 1127292"/>
                <a:gd name="T20" fmla="*/ 295679 w 1016116"/>
                <a:gd name="T21" fmla="*/ 494602 h 1127292"/>
                <a:gd name="T22" fmla="*/ 226407 w 1016116"/>
                <a:gd name="T23" fmla="*/ 397620 h 1127292"/>
                <a:gd name="T24" fmla="*/ 281825 w 1016116"/>
                <a:gd name="T25" fmla="*/ 439184 h 1127292"/>
                <a:gd name="T26" fmla="*/ 378807 w 1016116"/>
                <a:gd name="T27" fmla="*/ 536166 h 1127292"/>
                <a:gd name="T28" fmla="*/ 586625 w 1016116"/>
                <a:gd name="T29" fmla="*/ 688566 h 1127292"/>
                <a:gd name="T30" fmla="*/ 545061 w 1016116"/>
                <a:gd name="T31" fmla="*/ 577729 h 1127292"/>
                <a:gd name="T32" fmla="*/ 434225 w 1016116"/>
                <a:gd name="T33" fmla="*/ 425329 h 1127292"/>
                <a:gd name="T34" fmla="*/ 351097 w 1016116"/>
                <a:gd name="T35" fmla="*/ 328348 h 1127292"/>
                <a:gd name="T36" fmla="*/ 281825 w 1016116"/>
                <a:gd name="T37" fmla="*/ 259075 h 1127292"/>
                <a:gd name="T38" fmla="*/ 448079 w 1016116"/>
                <a:gd name="T39" fmla="*/ 369911 h 1127292"/>
                <a:gd name="T40" fmla="*/ 545061 w 1016116"/>
                <a:gd name="T41" fmla="*/ 453039 h 1127292"/>
                <a:gd name="T42" fmla="*/ 739025 w 1016116"/>
                <a:gd name="T43" fmla="*/ 619293 h 1127292"/>
                <a:gd name="T44" fmla="*/ 822152 w 1016116"/>
                <a:gd name="T45" fmla="*/ 660857 h 1127292"/>
                <a:gd name="T46" fmla="*/ 697461 w 1016116"/>
                <a:gd name="T47" fmla="*/ 466893 h 1127292"/>
                <a:gd name="T48" fmla="*/ 600479 w 1016116"/>
                <a:gd name="T49" fmla="*/ 356057 h 1127292"/>
                <a:gd name="T50" fmla="*/ 503497 w 1016116"/>
                <a:gd name="T51" fmla="*/ 231366 h 1127292"/>
                <a:gd name="T52" fmla="*/ 351097 w 1016116"/>
                <a:gd name="T53" fmla="*/ 23548 h 1127292"/>
                <a:gd name="T54" fmla="*/ 448079 w 1016116"/>
                <a:gd name="T55" fmla="*/ 148239 h 1127292"/>
                <a:gd name="T56" fmla="*/ 558916 w 1016116"/>
                <a:gd name="T57" fmla="*/ 259075 h 1127292"/>
                <a:gd name="T58" fmla="*/ 669752 w 1016116"/>
                <a:gd name="T59" fmla="*/ 383766 h 1127292"/>
                <a:gd name="T60" fmla="*/ 822152 w 1016116"/>
                <a:gd name="T61" fmla="*/ 522311 h 1127292"/>
                <a:gd name="T62" fmla="*/ 974552 w 1016116"/>
                <a:gd name="T63" fmla="*/ 647002 h 1127292"/>
                <a:gd name="T64" fmla="*/ 946843 w 1016116"/>
                <a:gd name="T65" fmla="*/ 605439 h 11272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16116"/>
                <a:gd name="T100" fmla="*/ 0 h 1127292"/>
                <a:gd name="T101" fmla="*/ 1016116 w 1016116"/>
                <a:gd name="T102" fmla="*/ 1127292 h 11272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16116" h="1127292">
                  <a:moveTo>
                    <a:pt x="628188" y="1104202"/>
                  </a:moveTo>
                  <a:cubicBezTo>
                    <a:pt x="554298" y="993369"/>
                    <a:pt x="651278" y="1127292"/>
                    <a:pt x="558916" y="1034929"/>
                  </a:cubicBezTo>
                  <a:cubicBezTo>
                    <a:pt x="542588" y="1018601"/>
                    <a:pt x="533680" y="995839"/>
                    <a:pt x="517352" y="979511"/>
                  </a:cubicBezTo>
                  <a:cubicBezTo>
                    <a:pt x="496442" y="958601"/>
                    <a:pt x="468989" y="945003"/>
                    <a:pt x="448079" y="924093"/>
                  </a:cubicBezTo>
                  <a:cubicBezTo>
                    <a:pt x="436305" y="912319"/>
                    <a:pt x="432144" y="894303"/>
                    <a:pt x="420370" y="882529"/>
                  </a:cubicBezTo>
                  <a:cubicBezTo>
                    <a:pt x="408596" y="870755"/>
                    <a:pt x="391252" y="865882"/>
                    <a:pt x="378807" y="854820"/>
                  </a:cubicBezTo>
                  <a:cubicBezTo>
                    <a:pt x="349518" y="828786"/>
                    <a:pt x="321606" y="801077"/>
                    <a:pt x="295679" y="771693"/>
                  </a:cubicBezTo>
                  <a:cubicBezTo>
                    <a:pt x="226406" y="693184"/>
                    <a:pt x="155671" y="615942"/>
                    <a:pt x="87861" y="536166"/>
                  </a:cubicBezTo>
                  <a:cubicBezTo>
                    <a:pt x="77077" y="523479"/>
                    <a:pt x="70812" y="507394"/>
                    <a:pt x="60152" y="494602"/>
                  </a:cubicBezTo>
                  <a:cubicBezTo>
                    <a:pt x="47609" y="479550"/>
                    <a:pt x="0" y="446843"/>
                    <a:pt x="18588" y="453039"/>
                  </a:cubicBezTo>
                  <a:cubicBezTo>
                    <a:pt x="50181" y="463570"/>
                    <a:pt x="73620" y="490578"/>
                    <a:pt x="101716" y="508457"/>
                  </a:cubicBezTo>
                  <a:cubicBezTo>
                    <a:pt x="124434" y="522914"/>
                    <a:pt x="148583" y="535083"/>
                    <a:pt x="170988" y="550020"/>
                  </a:cubicBezTo>
                  <a:lnTo>
                    <a:pt x="295679" y="633148"/>
                  </a:lnTo>
                  <a:lnTo>
                    <a:pt x="378807" y="688566"/>
                  </a:lnTo>
                  <a:cubicBezTo>
                    <a:pt x="392661" y="697802"/>
                    <a:pt x="406092" y="707708"/>
                    <a:pt x="420370" y="716275"/>
                  </a:cubicBezTo>
                  <a:cubicBezTo>
                    <a:pt x="443461" y="730130"/>
                    <a:pt x="468801" y="740787"/>
                    <a:pt x="489643" y="757839"/>
                  </a:cubicBezTo>
                  <a:cubicBezTo>
                    <a:pt x="519972" y="782653"/>
                    <a:pt x="572770" y="840966"/>
                    <a:pt x="572770" y="840966"/>
                  </a:cubicBezTo>
                  <a:cubicBezTo>
                    <a:pt x="568152" y="817875"/>
                    <a:pt x="570352" y="792278"/>
                    <a:pt x="558916" y="771693"/>
                  </a:cubicBezTo>
                  <a:cubicBezTo>
                    <a:pt x="546229" y="748856"/>
                    <a:pt x="523158" y="733478"/>
                    <a:pt x="503497" y="716275"/>
                  </a:cubicBezTo>
                  <a:cubicBezTo>
                    <a:pt x="448070" y="667776"/>
                    <a:pt x="440773" y="681151"/>
                    <a:pt x="392661" y="619293"/>
                  </a:cubicBezTo>
                  <a:cubicBezTo>
                    <a:pt x="376128" y="598037"/>
                    <a:pt x="367630" y="571276"/>
                    <a:pt x="351097" y="550020"/>
                  </a:cubicBezTo>
                  <a:cubicBezTo>
                    <a:pt x="335058" y="529399"/>
                    <a:pt x="312882" y="514263"/>
                    <a:pt x="295679" y="494602"/>
                  </a:cubicBezTo>
                  <a:cubicBezTo>
                    <a:pt x="280474" y="477224"/>
                    <a:pt x="267537" y="457974"/>
                    <a:pt x="254116" y="439184"/>
                  </a:cubicBezTo>
                  <a:cubicBezTo>
                    <a:pt x="244438" y="425634"/>
                    <a:pt x="236809" y="410622"/>
                    <a:pt x="226407" y="397620"/>
                  </a:cubicBezTo>
                  <a:cubicBezTo>
                    <a:pt x="218247" y="387420"/>
                    <a:pt x="185635" y="369911"/>
                    <a:pt x="198697" y="369911"/>
                  </a:cubicBezTo>
                  <a:cubicBezTo>
                    <a:pt x="219337" y="369911"/>
                    <a:pt x="272292" y="431240"/>
                    <a:pt x="281825" y="439184"/>
                  </a:cubicBezTo>
                  <a:cubicBezTo>
                    <a:pt x="294617" y="449844"/>
                    <a:pt x="311614" y="455119"/>
                    <a:pt x="323388" y="466893"/>
                  </a:cubicBezTo>
                  <a:cubicBezTo>
                    <a:pt x="344298" y="487803"/>
                    <a:pt x="356827" y="516384"/>
                    <a:pt x="378807" y="536166"/>
                  </a:cubicBezTo>
                  <a:cubicBezTo>
                    <a:pt x="403560" y="558444"/>
                    <a:pt x="435647" y="571138"/>
                    <a:pt x="461934" y="591584"/>
                  </a:cubicBezTo>
                  <a:cubicBezTo>
                    <a:pt x="503498" y="623911"/>
                    <a:pt x="542813" y="659358"/>
                    <a:pt x="586625" y="688566"/>
                  </a:cubicBezTo>
                  <a:lnTo>
                    <a:pt x="669752" y="743984"/>
                  </a:lnTo>
                  <a:cubicBezTo>
                    <a:pt x="614773" y="661514"/>
                    <a:pt x="646139" y="706374"/>
                    <a:pt x="545061" y="577729"/>
                  </a:cubicBezTo>
                  <a:cubicBezTo>
                    <a:pt x="526792" y="554477"/>
                    <a:pt x="506046" y="533061"/>
                    <a:pt x="489643" y="508457"/>
                  </a:cubicBezTo>
                  <a:cubicBezTo>
                    <a:pt x="471170" y="480748"/>
                    <a:pt x="455029" y="451334"/>
                    <a:pt x="434225" y="425329"/>
                  </a:cubicBezTo>
                  <a:cubicBezTo>
                    <a:pt x="415752" y="402238"/>
                    <a:pt x="398051" y="378508"/>
                    <a:pt x="378807" y="356057"/>
                  </a:cubicBezTo>
                  <a:cubicBezTo>
                    <a:pt x="370306" y="346139"/>
                    <a:pt x="359257" y="338548"/>
                    <a:pt x="351097" y="328348"/>
                  </a:cubicBezTo>
                  <a:cubicBezTo>
                    <a:pt x="340695" y="315346"/>
                    <a:pt x="335162" y="298558"/>
                    <a:pt x="323388" y="286784"/>
                  </a:cubicBezTo>
                  <a:cubicBezTo>
                    <a:pt x="311614" y="275010"/>
                    <a:pt x="265174" y="259075"/>
                    <a:pt x="281825" y="259075"/>
                  </a:cubicBezTo>
                  <a:cubicBezTo>
                    <a:pt x="302478" y="259075"/>
                    <a:pt x="320059" y="275328"/>
                    <a:pt x="337243" y="286784"/>
                  </a:cubicBezTo>
                  <a:cubicBezTo>
                    <a:pt x="375668" y="312401"/>
                    <a:pt x="411474" y="341754"/>
                    <a:pt x="448079" y="369911"/>
                  </a:cubicBezTo>
                  <a:cubicBezTo>
                    <a:pt x="471518" y="387941"/>
                    <a:pt x="496443" y="404419"/>
                    <a:pt x="517352" y="425329"/>
                  </a:cubicBezTo>
                  <a:cubicBezTo>
                    <a:pt x="526588" y="434566"/>
                    <a:pt x="534861" y="444879"/>
                    <a:pt x="545061" y="453039"/>
                  </a:cubicBezTo>
                  <a:cubicBezTo>
                    <a:pt x="558063" y="463441"/>
                    <a:pt x="574248" y="469609"/>
                    <a:pt x="586625" y="480748"/>
                  </a:cubicBezTo>
                  <a:cubicBezTo>
                    <a:pt x="725924" y="606116"/>
                    <a:pt x="633906" y="544207"/>
                    <a:pt x="739025" y="619293"/>
                  </a:cubicBezTo>
                  <a:cubicBezTo>
                    <a:pt x="752574" y="628971"/>
                    <a:pt x="765695" y="639555"/>
                    <a:pt x="780588" y="647002"/>
                  </a:cubicBezTo>
                  <a:cubicBezTo>
                    <a:pt x="793650" y="653533"/>
                    <a:pt x="808297" y="656239"/>
                    <a:pt x="822152" y="660857"/>
                  </a:cubicBezTo>
                  <a:cubicBezTo>
                    <a:pt x="803679" y="633148"/>
                    <a:pt x="784384" y="605969"/>
                    <a:pt x="766734" y="577729"/>
                  </a:cubicBezTo>
                  <a:cubicBezTo>
                    <a:pt x="743643" y="540784"/>
                    <a:pt x="733712" y="491060"/>
                    <a:pt x="697461" y="466893"/>
                  </a:cubicBezTo>
                  <a:lnTo>
                    <a:pt x="655897" y="439184"/>
                  </a:lnTo>
                  <a:lnTo>
                    <a:pt x="600479" y="356057"/>
                  </a:lnTo>
                  <a:cubicBezTo>
                    <a:pt x="591243" y="342202"/>
                    <a:pt x="584544" y="326267"/>
                    <a:pt x="572770" y="314493"/>
                  </a:cubicBezTo>
                  <a:cubicBezTo>
                    <a:pt x="496742" y="238464"/>
                    <a:pt x="561359" y="308515"/>
                    <a:pt x="503497" y="231366"/>
                  </a:cubicBezTo>
                  <a:cubicBezTo>
                    <a:pt x="471904" y="189242"/>
                    <a:pt x="435724" y="150487"/>
                    <a:pt x="406516" y="106675"/>
                  </a:cubicBezTo>
                  <a:cubicBezTo>
                    <a:pt x="388043" y="78966"/>
                    <a:pt x="327548" y="0"/>
                    <a:pt x="351097" y="23548"/>
                  </a:cubicBezTo>
                  <a:cubicBezTo>
                    <a:pt x="390478" y="62927"/>
                    <a:pt x="379202" y="49039"/>
                    <a:pt x="420370" y="106675"/>
                  </a:cubicBezTo>
                  <a:cubicBezTo>
                    <a:pt x="430048" y="120225"/>
                    <a:pt x="436305" y="136465"/>
                    <a:pt x="448079" y="148239"/>
                  </a:cubicBezTo>
                  <a:cubicBezTo>
                    <a:pt x="459853" y="160013"/>
                    <a:pt x="475788" y="166712"/>
                    <a:pt x="489643" y="175948"/>
                  </a:cubicBezTo>
                  <a:cubicBezTo>
                    <a:pt x="558442" y="279146"/>
                    <a:pt x="470016" y="152394"/>
                    <a:pt x="558916" y="259075"/>
                  </a:cubicBezTo>
                  <a:cubicBezTo>
                    <a:pt x="569576" y="271867"/>
                    <a:pt x="575563" y="288194"/>
                    <a:pt x="586625" y="300639"/>
                  </a:cubicBezTo>
                  <a:cubicBezTo>
                    <a:pt x="612659" y="329927"/>
                    <a:pt x="642043" y="356057"/>
                    <a:pt x="669752" y="383766"/>
                  </a:cubicBezTo>
                  <a:cubicBezTo>
                    <a:pt x="723088" y="437101"/>
                    <a:pt x="695016" y="414462"/>
                    <a:pt x="752879" y="453039"/>
                  </a:cubicBezTo>
                  <a:cubicBezTo>
                    <a:pt x="806245" y="533087"/>
                    <a:pt x="750313" y="460735"/>
                    <a:pt x="822152" y="522311"/>
                  </a:cubicBezTo>
                  <a:cubicBezTo>
                    <a:pt x="841987" y="539312"/>
                    <a:pt x="857910" y="560526"/>
                    <a:pt x="877570" y="577729"/>
                  </a:cubicBezTo>
                  <a:cubicBezTo>
                    <a:pt x="885941" y="585053"/>
                    <a:pt x="957307" y="638380"/>
                    <a:pt x="974552" y="647002"/>
                  </a:cubicBezTo>
                  <a:cubicBezTo>
                    <a:pt x="987614" y="653533"/>
                    <a:pt x="1002261" y="656239"/>
                    <a:pt x="1016116" y="660857"/>
                  </a:cubicBezTo>
                  <a:cubicBezTo>
                    <a:pt x="967250" y="611991"/>
                    <a:pt x="992077" y="628055"/>
                    <a:pt x="946843" y="605439"/>
                  </a:cubicBezTo>
                </a:path>
              </a:pathLst>
            </a:custGeom>
            <a:noFill/>
            <a:ln w="571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8" name="Freeform 37"/>
            <p:cNvSpPr>
              <a:spLocks/>
            </p:cNvSpPr>
            <p:nvPr/>
          </p:nvSpPr>
          <p:spPr bwMode="auto">
            <a:xfrm rot="5400000">
              <a:off x="6380766" y="5126012"/>
              <a:ext cx="1016116" cy="1127292"/>
            </a:xfrm>
            <a:custGeom>
              <a:avLst/>
              <a:gdLst>
                <a:gd name="T0" fmla="*/ 558916 w 1016116"/>
                <a:gd name="T1" fmla="*/ 1034929 h 1127292"/>
                <a:gd name="T2" fmla="*/ 448079 w 1016116"/>
                <a:gd name="T3" fmla="*/ 924093 h 1127292"/>
                <a:gd name="T4" fmla="*/ 378807 w 1016116"/>
                <a:gd name="T5" fmla="*/ 854820 h 1127292"/>
                <a:gd name="T6" fmla="*/ 87861 w 1016116"/>
                <a:gd name="T7" fmla="*/ 536166 h 1127292"/>
                <a:gd name="T8" fmla="*/ 18588 w 1016116"/>
                <a:gd name="T9" fmla="*/ 453039 h 1127292"/>
                <a:gd name="T10" fmla="*/ 170988 w 1016116"/>
                <a:gd name="T11" fmla="*/ 550020 h 1127292"/>
                <a:gd name="T12" fmla="*/ 378807 w 1016116"/>
                <a:gd name="T13" fmla="*/ 688566 h 1127292"/>
                <a:gd name="T14" fmla="*/ 489643 w 1016116"/>
                <a:gd name="T15" fmla="*/ 757839 h 1127292"/>
                <a:gd name="T16" fmla="*/ 558916 w 1016116"/>
                <a:gd name="T17" fmla="*/ 771693 h 1127292"/>
                <a:gd name="T18" fmla="*/ 392661 w 1016116"/>
                <a:gd name="T19" fmla="*/ 619293 h 1127292"/>
                <a:gd name="T20" fmla="*/ 295679 w 1016116"/>
                <a:gd name="T21" fmla="*/ 494602 h 1127292"/>
                <a:gd name="T22" fmla="*/ 226407 w 1016116"/>
                <a:gd name="T23" fmla="*/ 397620 h 1127292"/>
                <a:gd name="T24" fmla="*/ 281825 w 1016116"/>
                <a:gd name="T25" fmla="*/ 439184 h 1127292"/>
                <a:gd name="T26" fmla="*/ 378807 w 1016116"/>
                <a:gd name="T27" fmla="*/ 536166 h 1127292"/>
                <a:gd name="T28" fmla="*/ 586625 w 1016116"/>
                <a:gd name="T29" fmla="*/ 688566 h 1127292"/>
                <a:gd name="T30" fmla="*/ 545061 w 1016116"/>
                <a:gd name="T31" fmla="*/ 577729 h 1127292"/>
                <a:gd name="T32" fmla="*/ 434225 w 1016116"/>
                <a:gd name="T33" fmla="*/ 425329 h 1127292"/>
                <a:gd name="T34" fmla="*/ 351097 w 1016116"/>
                <a:gd name="T35" fmla="*/ 328348 h 1127292"/>
                <a:gd name="T36" fmla="*/ 281825 w 1016116"/>
                <a:gd name="T37" fmla="*/ 259075 h 1127292"/>
                <a:gd name="T38" fmla="*/ 448079 w 1016116"/>
                <a:gd name="T39" fmla="*/ 369911 h 1127292"/>
                <a:gd name="T40" fmla="*/ 545061 w 1016116"/>
                <a:gd name="T41" fmla="*/ 453039 h 1127292"/>
                <a:gd name="T42" fmla="*/ 739025 w 1016116"/>
                <a:gd name="T43" fmla="*/ 619293 h 1127292"/>
                <a:gd name="T44" fmla="*/ 822152 w 1016116"/>
                <a:gd name="T45" fmla="*/ 660857 h 1127292"/>
                <a:gd name="T46" fmla="*/ 697461 w 1016116"/>
                <a:gd name="T47" fmla="*/ 466893 h 1127292"/>
                <a:gd name="T48" fmla="*/ 600479 w 1016116"/>
                <a:gd name="T49" fmla="*/ 356057 h 1127292"/>
                <a:gd name="T50" fmla="*/ 503497 w 1016116"/>
                <a:gd name="T51" fmla="*/ 231366 h 1127292"/>
                <a:gd name="T52" fmla="*/ 351097 w 1016116"/>
                <a:gd name="T53" fmla="*/ 23548 h 1127292"/>
                <a:gd name="T54" fmla="*/ 448079 w 1016116"/>
                <a:gd name="T55" fmla="*/ 148239 h 1127292"/>
                <a:gd name="T56" fmla="*/ 558916 w 1016116"/>
                <a:gd name="T57" fmla="*/ 259075 h 1127292"/>
                <a:gd name="T58" fmla="*/ 669752 w 1016116"/>
                <a:gd name="T59" fmla="*/ 383766 h 1127292"/>
                <a:gd name="T60" fmla="*/ 822152 w 1016116"/>
                <a:gd name="T61" fmla="*/ 522311 h 1127292"/>
                <a:gd name="T62" fmla="*/ 974552 w 1016116"/>
                <a:gd name="T63" fmla="*/ 647002 h 1127292"/>
                <a:gd name="T64" fmla="*/ 946843 w 1016116"/>
                <a:gd name="T65" fmla="*/ 605439 h 11272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16116"/>
                <a:gd name="T100" fmla="*/ 0 h 1127292"/>
                <a:gd name="T101" fmla="*/ 1016116 w 1016116"/>
                <a:gd name="T102" fmla="*/ 1127292 h 11272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16116" h="1127292">
                  <a:moveTo>
                    <a:pt x="628188" y="1104202"/>
                  </a:moveTo>
                  <a:cubicBezTo>
                    <a:pt x="554298" y="993369"/>
                    <a:pt x="651278" y="1127292"/>
                    <a:pt x="558916" y="1034929"/>
                  </a:cubicBezTo>
                  <a:cubicBezTo>
                    <a:pt x="542588" y="1018601"/>
                    <a:pt x="533680" y="995839"/>
                    <a:pt x="517352" y="979511"/>
                  </a:cubicBezTo>
                  <a:cubicBezTo>
                    <a:pt x="496442" y="958601"/>
                    <a:pt x="468989" y="945003"/>
                    <a:pt x="448079" y="924093"/>
                  </a:cubicBezTo>
                  <a:cubicBezTo>
                    <a:pt x="436305" y="912319"/>
                    <a:pt x="432144" y="894303"/>
                    <a:pt x="420370" y="882529"/>
                  </a:cubicBezTo>
                  <a:cubicBezTo>
                    <a:pt x="408596" y="870755"/>
                    <a:pt x="391252" y="865882"/>
                    <a:pt x="378807" y="854820"/>
                  </a:cubicBezTo>
                  <a:cubicBezTo>
                    <a:pt x="349518" y="828786"/>
                    <a:pt x="321606" y="801077"/>
                    <a:pt x="295679" y="771693"/>
                  </a:cubicBezTo>
                  <a:cubicBezTo>
                    <a:pt x="226406" y="693184"/>
                    <a:pt x="155671" y="615942"/>
                    <a:pt x="87861" y="536166"/>
                  </a:cubicBezTo>
                  <a:cubicBezTo>
                    <a:pt x="77077" y="523479"/>
                    <a:pt x="70812" y="507394"/>
                    <a:pt x="60152" y="494602"/>
                  </a:cubicBezTo>
                  <a:cubicBezTo>
                    <a:pt x="47609" y="479550"/>
                    <a:pt x="0" y="446843"/>
                    <a:pt x="18588" y="453039"/>
                  </a:cubicBezTo>
                  <a:cubicBezTo>
                    <a:pt x="50181" y="463570"/>
                    <a:pt x="73620" y="490578"/>
                    <a:pt x="101716" y="508457"/>
                  </a:cubicBezTo>
                  <a:cubicBezTo>
                    <a:pt x="124434" y="522914"/>
                    <a:pt x="148583" y="535083"/>
                    <a:pt x="170988" y="550020"/>
                  </a:cubicBezTo>
                  <a:lnTo>
                    <a:pt x="295679" y="633148"/>
                  </a:lnTo>
                  <a:lnTo>
                    <a:pt x="378807" y="688566"/>
                  </a:lnTo>
                  <a:cubicBezTo>
                    <a:pt x="392661" y="697802"/>
                    <a:pt x="406092" y="707708"/>
                    <a:pt x="420370" y="716275"/>
                  </a:cubicBezTo>
                  <a:cubicBezTo>
                    <a:pt x="443461" y="730130"/>
                    <a:pt x="468801" y="740787"/>
                    <a:pt x="489643" y="757839"/>
                  </a:cubicBezTo>
                  <a:cubicBezTo>
                    <a:pt x="519972" y="782653"/>
                    <a:pt x="572770" y="840966"/>
                    <a:pt x="572770" y="840966"/>
                  </a:cubicBezTo>
                  <a:cubicBezTo>
                    <a:pt x="568152" y="817875"/>
                    <a:pt x="570352" y="792278"/>
                    <a:pt x="558916" y="771693"/>
                  </a:cubicBezTo>
                  <a:cubicBezTo>
                    <a:pt x="546229" y="748856"/>
                    <a:pt x="523158" y="733478"/>
                    <a:pt x="503497" y="716275"/>
                  </a:cubicBezTo>
                  <a:cubicBezTo>
                    <a:pt x="448070" y="667776"/>
                    <a:pt x="440773" y="681151"/>
                    <a:pt x="392661" y="619293"/>
                  </a:cubicBezTo>
                  <a:cubicBezTo>
                    <a:pt x="376128" y="598037"/>
                    <a:pt x="367630" y="571276"/>
                    <a:pt x="351097" y="550020"/>
                  </a:cubicBezTo>
                  <a:cubicBezTo>
                    <a:pt x="335058" y="529399"/>
                    <a:pt x="312882" y="514263"/>
                    <a:pt x="295679" y="494602"/>
                  </a:cubicBezTo>
                  <a:cubicBezTo>
                    <a:pt x="280474" y="477224"/>
                    <a:pt x="267537" y="457974"/>
                    <a:pt x="254116" y="439184"/>
                  </a:cubicBezTo>
                  <a:cubicBezTo>
                    <a:pt x="244438" y="425634"/>
                    <a:pt x="236809" y="410622"/>
                    <a:pt x="226407" y="397620"/>
                  </a:cubicBezTo>
                  <a:cubicBezTo>
                    <a:pt x="218247" y="387420"/>
                    <a:pt x="185635" y="369911"/>
                    <a:pt x="198697" y="369911"/>
                  </a:cubicBezTo>
                  <a:cubicBezTo>
                    <a:pt x="219337" y="369911"/>
                    <a:pt x="272292" y="431240"/>
                    <a:pt x="281825" y="439184"/>
                  </a:cubicBezTo>
                  <a:cubicBezTo>
                    <a:pt x="294617" y="449844"/>
                    <a:pt x="311614" y="455119"/>
                    <a:pt x="323388" y="466893"/>
                  </a:cubicBezTo>
                  <a:cubicBezTo>
                    <a:pt x="344298" y="487803"/>
                    <a:pt x="356827" y="516384"/>
                    <a:pt x="378807" y="536166"/>
                  </a:cubicBezTo>
                  <a:cubicBezTo>
                    <a:pt x="403560" y="558444"/>
                    <a:pt x="435647" y="571138"/>
                    <a:pt x="461934" y="591584"/>
                  </a:cubicBezTo>
                  <a:cubicBezTo>
                    <a:pt x="503498" y="623911"/>
                    <a:pt x="542813" y="659358"/>
                    <a:pt x="586625" y="688566"/>
                  </a:cubicBezTo>
                  <a:lnTo>
                    <a:pt x="669752" y="743984"/>
                  </a:lnTo>
                  <a:cubicBezTo>
                    <a:pt x="614773" y="661514"/>
                    <a:pt x="646139" y="706374"/>
                    <a:pt x="545061" y="577729"/>
                  </a:cubicBezTo>
                  <a:cubicBezTo>
                    <a:pt x="526792" y="554477"/>
                    <a:pt x="506046" y="533061"/>
                    <a:pt x="489643" y="508457"/>
                  </a:cubicBezTo>
                  <a:cubicBezTo>
                    <a:pt x="471170" y="480748"/>
                    <a:pt x="455029" y="451334"/>
                    <a:pt x="434225" y="425329"/>
                  </a:cubicBezTo>
                  <a:cubicBezTo>
                    <a:pt x="415752" y="402238"/>
                    <a:pt x="398051" y="378508"/>
                    <a:pt x="378807" y="356057"/>
                  </a:cubicBezTo>
                  <a:cubicBezTo>
                    <a:pt x="370306" y="346139"/>
                    <a:pt x="359257" y="338548"/>
                    <a:pt x="351097" y="328348"/>
                  </a:cubicBezTo>
                  <a:cubicBezTo>
                    <a:pt x="340695" y="315346"/>
                    <a:pt x="335162" y="298558"/>
                    <a:pt x="323388" y="286784"/>
                  </a:cubicBezTo>
                  <a:cubicBezTo>
                    <a:pt x="311614" y="275010"/>
                    <a:pt x="265174" y="259075"/>
                    <a:pt x="281825" y="259075"/>
                  </a:cubicBezTo>
                  <a:cubicBezTo>
                    <a:pt x="302478" y="259075"/>
                    <a:pt x="320059" y="275328"/>
                    <a:pt x="337243" y="286784"/>
                  </a:cubicBezTo>
                  <a:cubicBezTo>
                    <a:pt x="375668" y="312401"/>
                    <a:pt x="411474" y="341754"/>
                    <a:pt x="448079" y="369911"/>
                  </a:cubicBezTo>
                  <a:cubicBezTo>
                    <a:pt x="471518" y="387941"/>
                    <a:pt x="496443" y="404419"/>
                    <a:pt x="517352" y="425329"/>
                  </a:cubicBezTo>
                  <a:cubicBezTo>
                    <a:pt x="526588" y="434566"/>
                    <a:pt x="534861" y="444879"/>
                    <a:pt x="545061" y="453039"/>
                  </a:cubicBezTo>
                  <a:cubicBezTo>
                    <a:pt x="558063" y="463441"/>
                    <a:pt x="574248" y="469609"/>
                    <a:pt x="586625" y="480748"/>
                  </a:cubicBezTo>
                  <a:cubicBezTo>
                    <a:pt x="725924" y="606116"/>
                    <a:pt x="633906" y="544207"/>
                    <a:pt x="739025" y="619293"/>
                  </a:cubicBezTo>
                  <a:cubicBezTo>
                    <a:pt x="752574" y="628971"/>
                    <a:pt x="765695" y="639555"/>
                    <a:pt x="780588" y="647002"/>
                  </a:cubicBezTo>
                  <a:cubicBezTo>
                    <a:pt x="793650" y="653533"/>
                    <a:pt x="808297" y="656239"/>
                    <a:pt x="822152" y="660857"/>
                  </a:cubicBezTo>
                  <a:cubicBezTo>
                    <a:pt x="803679" y="633148"/>
                    <a:pt x="784384" y="605969"/>
                    <a:pt x="766734" y="577729"/>
                  </a:cubicBezTo>
                  <a:cubicBezTo>
                    <a:pt x="743643" y="540784"/>
                    <a:pt x="733712" y="491060"/>
                    <a:pt x="697461" y="466893"/>
                  </a:cubicBezTo>
                  <a:lnTo>
                    <a:pt x="655897" y="439184"/>
                  </a:lnTo>
                  <a:lnTo>
                    <a:pt x="600479" y="356057"/>
                  </a:lnTo>
                  <a:cubicBezTo>
                    <a:pt x="591243" y="342202"/>
                    <a:pt x="584544" y="326267"/>
                    <a:pt x="572770" y="314493"/>
                  </a:cubicBezTo>
                  <a:cubicBezTo>
                    <a:pt x="496742" y="238464"/>
                    <a:pt x="561359" y="308515"/>
                    <a:pt x="503497" y="231366"/>
                  </a:cubicBezTo>
                  <a:cubicBezTo>
                    <a:pt x="471904" y="189242"/>
                    <a:pt x="435724" y="150487"/>
                    <a:pt x="406516" y="106675"/>
                  </a:cubicBezTo>
                  <a:cubicBezTo>
                    <a:pt x="388043" y="78966"/>
                    <a:pt x="327548" y="0"/>
                    <a:pt x="351097" y="23548"/>
                  </a:cubicBezTo>
                  <a:cubicBezTo>
                    <a:pt x="390478" y="62927"/>
                    <a:pt x="379202" y="49039"/>
                    <a:pt x="420370" y="106675"/>
                  </a:cubicBezTo>
                  <a:cubicBezTo>
                    <a:pt x="430048" y="120225"/>
                    <a:pt x="436305" y="136465"/>
                    <a:pt x="448079" y="148239"/>
                  </a:cubicBezTo>
                  <a:cubicBezTo>
                    <a:pt x="459853" y="160013"/>
                    <a:pt x="475788" y="166712"/>
                    <a:pt x="489643" y="175948"/>
                  </a:cubicBezTo>
                  <a:cubicBezTo>
                    <a:pt x="558442" y="279146"/>
                    <a:pt x="470016" y="152394"/>
                    <a:pt x="558916" y="259075"/>
                  </a:cubicBezTo>
                  <a:cubicBezTo>
                    <a:pt x="569576" y="271867"/>
                    <a:pt x="575563" y="288194"/>
                    <a:pt x="586625" y="300639"/>
                  </a:cubicBezTo>
                  <a:cubicBezTo>
                    <a:pt x="612659" y="329927"/>
                    <a:pt x="642043" y="356057"/>
                    <a:pt x="669752" y="383766"/>
                  </a:cubicBezTo>
                  <a:cubicBezTo>
                    <a:pt x="723088" y="437101"/>
                    <a:pt x="695016" y="414462"/>
                    <a:pt x="752879" y="453039"/>
                  </a:cubicBezTo>
                  <a:cubicBezTo>
                    <a:pt x="806245" y="533087"/>
                    <a:pt x="750313" y="460735"/>
                    <a:pt x="822152" y="522311"/>
                  </a:cubicBezTo>
                  <a:cubicBezTo>
                    <a:pt x="841987" y="539312"/>
                    <a:pt x="857910" y="560526"/>
                    <a:pt x="877570" y="577729"/>
                  </a:cubicBezTo>
                  <a:cubicBezTo>
                    <a:pt x="885941" y="585053"/>
                    <a:pt x="957307" y="638380"/>
                    <a:pt x="974552" y="647002"/>
                  </a:cubicBezTo>
                  <a:cubicBezTo>
                    <a:pt x="987614" y="653533"/>
                    <a:pt x="1002261" y="656239"/>
                    <a:pt x="1016116" y="660857"/>
                  </a:cubicBezTo>
                  <a:cubicBezTo>
                    <a:pt x="967250" y="611991"/>
                    <a:pt x="992077" y="628055"/>
                    <a:pt x="946843" y="605439"/>
                  </a:cubicBezTo>
                </a:path>
              </a:pathLst>
            </a:custGeom>
            <a:noFill/>
            <a:ln w="571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83" name="Group 39"/>
          <p:cNvGrpSpPr>
            <a:grpSpLocks/>
          </p:cNvGrpSpPr>
          <p:nvPr/>
        </p:nvGrpSpPr>
        <p:grpSpPr bwMode="auto">
          <a:xfrm>
            <a:off x="9448800" y="4953000"/>
            <a:ext cx="1752600" cy="1676400"/>
            <a:chOff x="6019800" y="4800600"/>
            <a:chExt cx="1753178" cy="1676400"/>
          </a:xfrm>
        </p:grpSpPr>
        <p:sp>
          <p:nvSpPr>
            <p:cNvPr id="11309" name="Oval 40"/>
            <p:cNvSpPr>
              <a:spLocks noChangeArrowheads="1"/>
            </p:cNvSpPr>
            <p:nvPr/>
          </p:nvSpPr>
          <p:spPr bwMode="auto">
            <a:xfrm>
              <a:off x="6020378" y="4800600"/>
              <a:ext cx="762000" cy="7620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0" name="Oval 41"/>
            <p:cNvSpPr>
              <a:spLocks noChangeArrowheads="1"/>
            </p:cNvSpPr>
            <p:nvPr/>
          </p:nvSpPr>
          <p:spPr bwMode="auto">
            <a:xfrm>
              <a:off x="7010978" y="4800600"/>
              <a:ext cx="762000" cy="7620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1" name="Oval 42"/>
            <p:cNvSpPr>
              <a:spLocks noChangeArrowheads="1"/>
            </p:cNvSpPr>
            <p:nvPr/>
          </p:nvSpPr>
          <p:spPr bwMode="auto">
            <a:xfrm>
              <a:off x="7010978" y="5715000"/>
              <a:ext cx="762000" cy="7620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2" name="Oval 43"/>
            <p:cNvSpPr>
              <a:spLocks noChangeArrowheads="1"/>
            </p:cNvSpPr>
            <p:nvPr/>
          </p:nvSpPr>
          <p:spPr bwMode="auto">
            <a:xfrm>
              <a:off x="6020378" y="5715000"/>
              <a:ext cx="762000" cy="7620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3" name="Freeform 44"/>
            <p:cNvSpPr>
              <a:spLocks/>
            </p:cNvSpPr>
            <p:nvPr/>
          </p:nvSpPr>
          <p:spPr bwMode="auto">
            <a:xfrm>
              <a:off x="6019800" y="5334000"/>
              <a:ext cx="828323" cy="716908"/>
            </a:xfrm>
            <a:custGeom>
              <a:avLst/>
              <a:gdLst>
                <a:gd name="T0" fmla="*/ 42142 w 828323"/>
                <a:gd name="T1" fmla="*/ 623455 h 716908"/>
                <a:gd name="T2" fmla="*/ 42142 w 828323"/>
                <a:gd name="T3" fmla="*/ 498764 h 716908"/>
                <a:gd name="T4" fmla="*/ 111414 w 828323"/>
                <a:gd name="T5" fmla="*/ 0 h 716908"/>
                <a:gd name="T6" fmla="*/ 152978 w 828323"/>
                <a:gd name="T7" fmla="*/ 554182 h 716908"/>
                <a:gd name="T8" fmla="*/ 180687 w 828323"/>
                <a:gd name="T9" fmla="*/ 471055 h 716908"/>
                <a:gd name="T10" fmla="*/ 208396 w 828323"/>
                <a:gd name="T11" fmla="*/ 290945 h 716908"/>
                <a:gd name="T12" fmla="*/ 222251 w 828323"/>
                <a:gd name="T13" fmla="*/ 235527 h 716908"/>
                <a:gd name="T14" fmla="*/ 249960 w 828323"/>
                <a:gd name="T15" fmla="*/ 96982 h 716908"/>
                <a:gd name="T16" fmla="*/ 263814 w 828323"/>
                <a:gd name="T17" fmla="*/ 152400 h 716908"/>
                <a:gd name="T18" fmla="*/ 305378 w 828323"/>
                <a:gd name="T19" fmla="*/ 360218 h 716908"/>
                <a:gd name="T20" fmla="*/ 319233 w 828323"/>
                <a:gd name="T21" fmla="*/ 429491 h 716908"/>
                <a:gd name="T22" fmla="*/ 333087 w 828323"/>
                <a:gd name="T23" fmla="*/ 484909 h 716908"/>
                <a:gd name="T24" fmla="*/ 360796 w 828323"/>
                <a:gd name="T25" fmla="*/ 360218 h 716908"/>
                <a:gd name="T26" fmla="*/ 374651 w 828323"/>
                <a:gd name="T27" fmla="*/ 235527 h 716908"/>
                <a:gd name="T28" fmla="*/ 402360 w 828323"/>
                <a:gd name="T29" fmla="*/ 110836 h 716908"/>
                <a:gd name="T30" fmla="*/ 416214 w 828323"/>
                <a:gd name="T31" fmla="*/ 166255 h 716908"/>
                <a:gd name="T32" fmla="*/ 443923 w 828323"/>
                <a:gd name="T33" fmla="*/ 415636 h 716908"/>
                <a:gd name="T34" fmla="*/ 457778 w 828323"/>
                <a:gd name="T35" fmla="*/ 526473 h 716908"/>
                <a:gd name="T36" fmla="*/ 471633 w 828323"/>
                <a:gd name="T37" fmla="*/ 581891 h 716908"/>
                <a:gd name="T38" fmla="*/ 485487 w 828323"/>
                <a:gd name="T39" fmla="*/ 457200 h 716908"/>
                <a:gd name="T40" fmla="*/ 527051 w 828323"/>
                <a:gd name="T41" fmla="*/ 138545 h 716908"/>
                <a:gd name="T42" fmla="*/ 554760 w 828323"/>
                <a:gd name="T43" fmla="*/ 360218 h 716908"/>
                <a:gd name="T44" fmla="*/ 582469 w 828323"/>
                <a:gd name="T45" fmla="*/ 526473 h 716908"/>
                <a:gd name="T46" fmla="*/ 610178 w 828323"/>
                <a:gd name="T47" fmla="*/ 387927 h 716908"/>
                <a:gd name="T48" fmla="*/ 637887 w 828323"/>
                <a:gd name="T49" fmla="*/ 180109 h 716908"/>
                <a:gd name="T50" fmla="*/ 665596 w 828323"/>
                <a:gd name="T51" fmla="*/ 235527 h 716908"/>
                <a:gd name="T52" fmla="*/ 693305 w 828323"/>
                <a:gd name="T53" fmla="*/ 498764 h 716908"/>
                <a:gd name="T54" fmla="*/ 707160 w 828323"/>
                <a:gd name="T55" fmla="*/ 581891 h 716908"/>
                <a:gd name="T56" fmla="*/ 734869 w 828323"/>
                <a:gd name="T57" fmla="*/ 277091 h 716908"/>
                <a:gd name="T58" fmla="*/ 734869 w 828323"/>
                <a:gd name="T59" fmla="*/ 138545 h 716908"/>
                <a:gd name="T60" fmla="*/ 762578 w 828323"/>
                <a:gd name="T61" fmla="*/ 374073 h 716908"/>
                <a:gd name="T62" fmla="*/ 776433 w 828323"/>
                <a:gd name="T63" fmla="*/ 526473 h 716908"/>
                <a:gd name="T64" fmla="*/ 804142 w 828323"/>
                <a:gd name="T65" fmla="*/ 665018 h 716908"/>
                <a:gd name="T66" fmla="*/ 817996 w 828323"/>
                <a:gd name="T67" fmla="*/ 706582 h 716908"/>
                <a:gd name="T68" fmla="*/ 776433 w 828323"/>
                <a:gd name="T69" fmla="*/ 692727 h 71690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28323"/>
                <a:gd name="T106" fmla="*/ 0 h 716908"/>
                <a:gd name="T107" fmla="*/ 828323 w 828323"/>
                <a:gd name="T108" fmla="*/ 716908 h 71690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28323" h="716908">
                  <a:moveTo>
                    <a:pt x="42142" y="623455"/>
                  </a:moveTo>
                  <a:cubicBezTo>
                    <a:pt x="17291" y="548903"/>
                    <a:pt x="29950" y="608489"/>
                    <a:pt x="42142" y="498764"/>
                  </a:cubicBezTo>
                  <a:cubicBezTo>
                    <a:pt x="88516" y="81400"/>
                    <a:pt x="0" y="668489"/>
                    <a:pt x="111414" y="0"/>
                  </a:cubicBezTo>
                  <a:cubicBezTo>
                    <a:pt x="142633" y="452671"/>
                    <a:pt x="126969" y="268088"/>
                    <a:pt x="152978" y="554182"/>
                  </a:cubicBezTo>
                  <a:cubicBezTo>
                    <a:pt x="162214" y="526473"/>
                    <a:pt x="176556" y="499969"/>
                    <a:pt x="180687" y="471055"/>
                  </a:cubicBezTo>
                  <a:cubicBezTo>
                    <a:pt x="187338" y="424500"/>
                    <a:pt x="198788" y="338983"/>
                    <a:pt x="208396" y="290945"/>
                  </a:cubicBezTo>
                  <a:cubicBezTo>
                    <a:pt x="212130" y="272274"/>
                    <a:pt x="218261" y="254146"/>
                    <a:pt x="222251" y="235527"/>
                  </a:cubicBezTo>
                  <a:cubicBezTo>
                    <a:pt x="232119" y="189476"/>
                    <a:pt x="249960" y="96982"/>
                    <a:pt x="249960" y="96982"/>
                  </a:cubicBezTo>
                  <a:cubicBezTo>
                    <a:pt x="254578" y="115455"/>
                    <a:pt x="259824" y="133782"/>
                    <a:pt x="263814" y="152400"/>
                  </a:cubicBezTo>
                  <a:cubicBezTo>
                    <a:pt x="278616" y="221476"/>
                    <a:pt x="291523" y="290945"/>
                    <a:pt x="305378" y="360218"/>
                  </a:cubicBezTo>
                  <a:cubicBezTo>
                    <a:pt x="309996" y="383309"/>
                    <a:pt x="313522" y="406646"/>
                    <a:pt x="319233" y="429491"/>
                  </a:cubicBezTo>
                  <a:lnTo>
                    <a:pt x="333087" y="484909"/>
                  </a:lnTo>
                  <a:cubicBezTo>
                    <a:pt x="343174" y="444564"/>
                    <a:pt x="354932" y="401270"/>
                    <a:pt x="360796" y="360218"/>
                  </a:cubicBezTo>
                  <a:cubicBezTo>
                    <a:pt x="366710" y="318819"/>
                    <a:pt x="368737" y="276926"/>
                    <a:pt x="374651" y="235527"/>
                  </a:cubicBezTo>
                  <a:cubicBezTo>
                    <a:pt x="380515" y="194480"/>
                    <a:pt x="392274" y="151178"/>
                    <a:pt x="402360" y="110836"/>
                  </a:cubicBezTo>
                  <a:cubicBezTo>
                    <a:pt x="406978" y="129309"/>
                    <a:pt x="413641" y="147388"/>
                    <a:pt x="416214" y="166255"/>
                  </a:cubicBezTo>
                  <a:cubicBezTo>
                    <a:pt x="427515" y="249127"/>
                    <a:pt x="433549" y="332643"/>
                    <a:pt x="443923" y="415636"/>
                  </a:cubicBezTo>
                  <a:cubicBezTo>
                    <a:pt x="448541" y="452582"/>
                    <a:pt x="451657" y="489746"/>
                    <a:pt x="457778" y="526473"/>
                  </a:cubicBezTo>
                  <a:cubicBezTo>
                    <a:pt x="460908" y="545255"/>
                    <a:pt x="467015" y="563418"/>
                    <a:pt x="471633" y="581891"/>
                  </a:cubicBezTo>
                  <a:cubicBezTo>
                    <a:pt x="476251" y="540327"/>
                    <a:pt x="481032" y="498781"/>
                    <a:pt x="485487" y="457200"/>
                  </a:cubicBezTo>
                  <a:cubicBezTo>
                    <a:pt x="516117" y="171317"/>
                    <a:pt x="491597" y="280360"/>
                    <a:pt x="527051" y="138545"/>
                  </a:cubicBezTo>
                  <a:cubicBezTo>
                    <a:pt x="536287" y="212436"/>
                    <a:pt x="542518" y="286765"/>
                    <a:pt x="554760" y="360218"/>
                  </a:cubicBezTo>
                  <a:lnTo>
                    <a:pt x="582469" y="526473"/>
                  </a:lnTo>
                  <a:cubicBezTo>
                    <a:pt x="591705" y="480291"/>
                    <a:pt x="604977" y="434735"/>
                    <a:pt x="610178" y="387927"/>
                  </a:cubicBezTo>
                  <a:cubicBezTo>
                    <a:pt x="627135" y="235317"/>
                    <a:pt x="617158" y="304487"/>
                    <a:pt x="637887" y="180109"/>
                  </a:cubicBezTo>
                  <a:cubicBezTo>
                    <a:pt x="647123" y="198582"/>
                    <a:pt x="659661" y="215745"/>
                    <a:pt x="665596" y="235527"/>
                  </a:cubicBezTo>
                  <a:cubicBezTo>
                    <a:pt x="683318" y="294600"/>
                    <a:pt x="690226" y="469517"/>
                    <a:pt x="693305" y="498764"/>
                  </a:cubicBezTo>
                  <a:cubicBezTo>
                    <a:pt x="696246" y="526701"/>
                    <a:pt x="702542" y="554182"/>
                    <a:pt x="707160" y="581891"/>
                  </a:cubicBezTo>
                  <a:cubicBezTo>
                    <a:pt x="716396" y="480291"/>
                    <a:pt x="742138" y="378851"/>
                    <a:pt x="734869" y="277091"/>
                  </a:cubicBezTo>
                  <a:cubicBezTo>
                    <a:pt x="719657" y="64134"/>
                    <a:pt x="705292" y="20243"/>
                    <a:pt x="734869" y="138545"/>
                  </a:cubicBezTo>
                  <a:cubicBezTo>
                    <a:pt x="745909" y="226870"/>
                    <a:pt x="753597" y="284269"/>
                    <a:pt x="762578" y="374073"/>
                  </a:cubicBezTo>
                  <a:cubicBezTo>
                    <a:pt x="767654" y="424829"/>
                    <a:pt x="770473" y="475813"/>
                    <a:pt x="776433" y="526473"/>
                  </a:cubicBezTo>
                  <a:cubicBezTo>
                    <a:pt x="781878" y="572752"/>
                    <a:pt x="791296" y="620055"/>
                    <a:pt x="804142" y="665018"/>
                  </a:cubicBezTo>
                  <a:cubicBezTo>
                    <a:pt x="808154" y="679060"/>
                    <a:pt x="828323" y="696255"/>
                    <a:pt x="817996" y="706582"/>
                  </a:cubicBezTo>
                  <a:cubicBezTo>
                    <a:pt x="807670" y="716908"/>
                    <a:pt x="776433" y="692727"/>
                    <a:pt x="776433" y="692727"/>
                  </a:cubicBezTo>
                </a:path>
              </a:pathLst>
            </a:cu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4" name="Freeform 45"/>
            <p:cNvSpPr>
              <a:spLocks/>
            </p:cNvSpPr>
            <p:nvPr/>
          </p:nvSpPr>
          <p:spPr bwMode="auto">
            <a:xfrm rot="5400000">
              <a:off x="6421871" y="4866184"/>
              <a:ext cx="828323" cy="716908"/>
            </a:xfrm>
            <a:custGeom>
              <a:avLst/>
              <a:gdLst>
                <a:gd name="T0" fmla="*/ 42142 w 828323"/>
                <a:gd name="T1" fmla="*/ 623455 h 716908"/>
                <a:gd name="T2" fmla="*/ 42142 w 828323"/>
                <a:gd name="T3" fmla="*/ 498764 h 716908"/>
                <a:gd name="T4" fmla="*/ 111414 w 828323"/>
                <a:gd name="T5" fmla="*/ 0 h 716908"/>
                <a:gd name="T6" fmla="*/ 152978 w 828323"/>
                <a:gd name="T7" fmla="*/ 554182 h 716908"/>
                <a:gd name="T8" fmla="*/ 180687 w 828323"/>
                <a:gd name="T9" fmla="*/ 471055 h 716908"/>
                <a:gd name="T10" fmla="*/ 208396 w 828323"/>
                <a:gd name="T11" fmla="*/ 290945 h 716908"/>
                <a:gd name="T12" fmla="*/ 222251 w 828323"/>
                <a:gd name="T13" fmla="*/ 235527 h 716908"/>
                <a:gd name="T14" fmla="*/ 249960 w 828323"/>
                <a:gd name="T15" fmla="*/ 96982 h 716908"/>
                <a:gd name="T16" fmla="*/ 263814 w 828323"/>
                <a:gd name="T17" fmla="*/ 152400 h 716908"/>
                <a:gd name="T18" fmla="*/ 305378 w 828323"/>
                <a:gd name="T19" fmla="*/ 360218 h 716908"/>
                <a:gd name="T20" fmla="*/ 319233 w 828323"/>
                <a:gd name="T21" fmla="*/ 429491 h 716908"/>
                <a:gd name="T22" fmla="*/ 333087 w 828323"/>
                <a:gd name="T23" fmla="*/ 484909 h 716908"/>
                <a:gd name="T24" fmla="*/ 360796 w 828323"/>
                <a:gd name="T25" fmla="*/ 360218 h 716908"/>
                <a:gd name="T26" fmla="*/ 374651 w 828323"/>
                <a:gd name="T27" fmla="*/ 235527 h 716908"/>
                <a:gd name="T28" fmla="*/ 402360 w 828323"/>
                <a:gd name="T29" fmla="*/ 110836 h 716908"/>
                <a:gd name="T30" fmla="*/ 416214 w 828323"/>
                <a:gd name="T31" fmla="*/ 166255 h 716908"/>
                <a:gd name="T32" fmla="*/ 443923 w 828323"/>
                <a:gd name="T33" fmla="*/ 415636 h 716908"/>
                <a:gd name="T34" fmla="*/ 457778 w 828323"/>
                <a:gd name="T35" fmla="*/ 526473 h 716908"/>
                <a:gd name="T36" fmla="*/ 471633 w 828323"/>
                <a:gd name="T37" fmla="*/ 581891 h 716908"/>
                <a:gd name="T38" fmla="*/ 485487 w 828323"/>
                <a:gd name="T39" fmla="*/ 457200 h 716908"/>
                <a:gd name="T40" fmla="*/ 527051 w 828323"/>
                <a:gd name="T41" fmla="*/ 138545 h 716908"/>
                <a:gd name="T42" fmla="*/ 554760 w 828323"/>
                <a:gd name="T43" fmla="*/ 360218 h 716908"/>
                <a:gd name="T44" fmla="*/ 582469 w 828323"/>
                <a:gd name="T45" fmla="*/ 526473 h 716908"/>
                <a:gd name="T46" fmla="*/ 610178 w 828323"/>
                <a:gd name="T47" fmla="*/ 387927 h 716908"/>
                <a:gd name="T48" fmla="*/ 637887 w 828323"/>
                <a:gd name="T49" fmla="*/ 180109 h 716908"/>
                <a:gd name="T50" fmla="*/ 665596 w 828323"/>
                <a:gd name="T51" fmla="*/ 235527 h 716908"/>
                <a:gd name="T52" fmla="*/ 693305 w 828323"/>
                <a:gd name="T53" fmla="*/ 498764 h 716908"/>
                <a:gd name="T54" fmla="*/ 707160 w 828323"/>
                <a:gd name="T55" fmla="*/ 581891 h 716908"/>
                <a:gd name="T56" fmla="*/ 734869 w 828323"/>
                <a:gd name="T57" fmla="*/ 277091 h 716908"/>
                <a:gd name="T58" fmla="*/ 734869 w 828323"/>
                <a:gd name="T59" fmla="*/ 138545 h 716908"/>
                <a:gd name="T60" fmla="*/ 762578 w 828323"/>
                <a:gd name="T61" fmla="*/ 374073 h 716908"/>
                <a:gd name="T62" fmla="*/ 776433 w 828323"/>
                <a:gd name="T63" fmla="*/ 526473 h 716908"/>
                <a:gd name="T64" fmla="*/ 804142 w 828323"/>
                <a:gd name="T65" fmla="*/ 665018 h 716908"/>
                <a:gd name="T66" fmla="*/ 817996 w 828323"/>
                <a:gd name="T67" fmla="*/ 706582 h 716908"/>
                <a:gd name="T68" fmla="*/ 776433 w 828323"/>
                <a:gd name="T69" fmla="*/ 692727 h 71690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28323"/>
                <a:gd name="T106" fmla="*/ 0 h 716908"/>
                <a:gd name="T107" fmla="*/ 828323 w 828323"/>
                <a:gd name="T108" fmla="*/ 716908 h 71690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28323" h="716908">
                  <a:moveTo>
                    <a:pt x="42142" y="623455"/>
                  </a:moveTo>
                  <a:cubicBezTo>
                    <a:pt x="17291" y="548903"/>
                    <a:pt x="29950" y="608489"/>
                    <a:pt x="42142" y="498764"/>
                  </a:cubicBezTo>
                  <a:cubicBezTo>
                    <a:pt x="88516" y="81400"/>
                    <a:pt x="0" y="668489"/>
                    <a:pt x="111414" y="0"/>
                  </a:cubicBezTo>
                  <a:cubicBezTo>
                    <a:pt x="142633" y="452671"/>
                    <a:pt x="126969" y="268088"/>
                    <a:pt x="152978" y="554182"/>
                  </a:cubicBezTo>
                  <a:cubicBezTo>
                    <a:pt x="162214" y="526473"/>
                    <a:pt x="176556" y="499969"/>
                    <a:pt x="180687" y="471055"/>
                  </a:cubicBezTo>
                  <a:cubicBezTo>
                    <a:pt x="187338" y="424500"/>
                    <a:pt x="198788" y="338983"/>
                    <a:pt x="208396" y="290945"/>
                  </a:cubicBezTo>
                  <a:cubicBezTo>
                    <a:pt x="212130" y="272274"/>
                    <a:pt x="218261" y="254146"/>
                    <a:pt x="222251" y="235527"/>
                  </a:cubicBezTo>
                  <a:cubicBezTo>
                    <a:pt x="232119" y="189476"/>
                    <a:pt x="249960" y="96982"/>
                    <a:pt x="249960" y="96982"/>
                  </a:cubicBezTo>
                  <a:cubicBezTo>
                    <a:pt x="254578" y="115455"/>
                    <a:pt x="259824" y="133782"/>
                    <a:pt x="263814" y="152400"/>
                  </a:cubicBezTo>
                  <a:cubicBezTo>
                    <a:pt x="278616" y="221476"/>
                    <a:pt x="291523" y="290945"/>
                    <a:pt x="305378" y="360218"/>
                  </a:cubicBezTo>
                  <a:cubicBezTo>
                    <a:pt x="309996" y="383309"/>
                    <a:pt x="313522" y="406646"/>
                    <a:pt x="319233" y="429491"/>
                  </a:cubicBezTo>
                  <a:lnTo>
                    <a:pt x="333087" y="484909"/>
                  </a:lnTo>
                  <a:cubicBezTo>
                    <a:pt x="343174" y="444564"/>
                    <a:pt x="354932" y="401270"/>
                    <a:pt x="360796" y="360218"/>
                  </a:cubicBezTo>
                  <a:cubicBezTo>
                    <a:pt x="366710" y="318819"/>
                    <a:pt x="368737" y="276926"/>
                    <a:pt x="374651" y="235527"/>
                  </a:cubicBezTo>
                  <a:cubicBezTo>
                    <a:pt x="380515" y="194480"/>
                    <a:pt x="392274" y="151178"/>
                    <a:pt x="402360" y="110836"/>
                  </a:cubicBezTo>
                  <a:cubicBezTo>
                    <a:pt x="406978" y="129309"/>
                    <a:pt x="413641" y="147388"/>
                    <a:pt x="416214" y="166255"/>
                  </a:cubicBezTo>
                  <a:cubicBezTo>
                    <a:pt x="427515" y="249127"/>
                    <a:pt x="433549" y="332643"/>
                    <a:pt x="443923" y="415636"/>
                  </a:cubicBezTo>
                  <a:cubicBezTo>
                    <a:pt x="448541" y="452582"/>
                    <a:pt x="451657" y="489746"/>
                    <a:pt x="457778" y="526473"/>
                  </a:cubicBezTo>
                  <a:cubicBezTo>
                    <a:pt x="460908" y="545255"/>
                    <a:pt x="467015" y="563418"/>
                    <a:pt x="471633" y="581891"/>
                  </a:cubicBezTo>
                  <a:cubicBezTo>
                    <a:pt x="476251" y="540327"/>
                    <a:pt x="481032" y="498781"/>
                    <a:pt x="485487" y="457200"/>
                  </a:cubicBezTo>
                  <a:cubicBezTo>
                    <a:pt x="516117" y="171317"/>
                    <a:pt x="491597" y="280360"/>
                    <a:pt x="527051" y="138545"/>
                  </a:cubicBezTo>
                  <a:cubicBezTo>
                    <a:pt x="536287" y="212436"/>
                    <a:pt x="542518" y="286765"/>
                    <a:pt x="554760" y="360218"/>
                  </a:cubicBezTo>
                  <a:lnTo>
                    <a:pt x="582469" y="526473"/>
                  </a:lnTo>
                  <a:cubicBezTo>
                    <a:pt x="591705" y="480291"/>
                    <a:pt x="604977" y="434735"/>
                    <a:pt x="610178" y="387927"/>
                  </a:cubicBezTo>
                  <a:cubicBezTo>
                    <a:pt x="627135" y="235317"/>
                    <a:pt x="617158" y="304487"/>
                    <a:pt x="637887" y="180109"/>
                  </a:cubicBezTo>
                  <a:cubicBezTo>
                    <a:pt x="647123" y="198582"/>
                    <a:pt x="659661" y="215745"/>
                    <a:pt x="665596" y="235527"/>
                  </a:cubicBezTo>
                  <a:cubicBezTo>
                    <a:pt x="683318" y="294600"/>
                    <a:pt x="690226" y="469517"/>
                    <a:pt x="693305" y="498764"/>
                  </a:cubicBezTo>
                  <a:cubicBezTo>
                    <a:pt x="696246" y="526701"/>
                    <a:pt x="702542" y="554182"/>
                    <a:pt x="707160" y="581891"/>
                  </a:cubicBezTo>
                  <a:cubicBezTo>
                    <a:pt x="716396" y="480291"/>
                    <a:pt x="742138" y="378851"/>
                    <a:pt x="734869" y="277091"/>
                  </a:cubicBezTo>
                  <a:cubicBezTo>
                    <a:pt x="719657" y="64134"/>
                    <a:pt x="705292" y="20243"/>
                    <a:pt x="734869" y="138545"/>
                  </a:cubicBezTo>
                  <a:cubicBezTo>
                    <a:pt x="745909" y="226870"/>
                    <a:pt x="753597" y="284269"/>
                    <a:pt x="762578" y="374073"/>
                  </a:cubicBezTo>
                  <a:cubicBezTo>
                    <a:pt x="767654" y="424829"/>
                    <a:pt x="770473" y="475813"/>
                    <a:pt x="776433" y="526473"/>
                  </a:cubicBezTo>
                  <a:cubicBezTo>
                    <a:pt x="781878" y="572752"/>
                    <a:pt x="791296" y="620055"/>
                    <a:pt x="804142" y="665018"/>
                  </a:cubicBezTo>
                  <a:cubicBezTo>
                    <a:pt x="808154" y="679060"/>
                    <a:pt x="828323" y="696255"/>
                    <a:pt x="817996" y="706582"/>
                  </a:cubicBezTo>
                  <a:cubicBezTo>
                    <a:pt x="807670" y="716908"/>
                    <a:pt x="776433" y="692727"/>
                    <a:pt x="776433" y="692727"/>
                  </a:cubicBezTo>
                </a:path>
              </a:pathLst>
            </a:cu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5" name="Freeform 46"/>
            <p:cNvSpPr>
              <a:spLocks/>
            </p:cNvSpPr>
            <p:nvPr/>
          </p:nvSpPr>
          <p:spPr bwMode="auto">
            <a:xfrm rot="10800000">
              <a:off x="6934779" y="5257800"/>
              <a:ext cx="828323" cy="716908"/>
            </a:xfrm>
            <a:custGeom>
              <a:avLst/>
              <a:gdLst>
                <a:gd name="T0" fmla="*/ 42142 w 828323"/>
                <a:gd name="T1" fmla="*/ 623455 h 716908"/>
                <a:gd name="T2" fmla="*/ 42142 w 828323"/>
                <a:gd name="T3" fmla="*/ 498764 h 716908"/>
                <a:gd name="T4" fmla="*/ 111414 w 828323"/>
                <a:gd name="T5" fmla="*/ 0 h 716908"/>
                <a:gd name="T6" fmla="*/ 152978 w 828323"/>
                <a:gd name="T7" fmla="*/ 554182 h 716908"/>
                <a:gd name="T8" fmla="*/ 180687 w 828323"/>
                <a:gd name="T9" fmla="*/ 471055 h 716908"/>
                <a:gd name="T10" fmla="*/ 208396 w 828323"/>
                <a:gd name="T11" fmla="*/ 290945 h 716908"/>
                <a:gd name="T12" fmla="*/ 222251 w 828323"/>
                <a:gd name="T13" fmla="*/ 235527 h 716908"/>
                <a:gd name="T14" fmla="*/ 249960 w 828323"/>
                <a:gd name="T15" fmla="*/ 96982 h 716908"/>
                <a:gd name="T16" fmla="*/ 263814 w 828323"/>
                <a:gd name="T17" fmla="*/ 152400 h 716908"/>
                <a:gd name="T18" fmla="*/ 305378 w 828323"/>
                <a:gd name="T19" fmla="*/ 360218 h 716908"/>
                <a:gd name="T20" fmla="*/ 319233 w 828323"/>
                <a:gd name="T21" fmla="*/ 429491 h 716908"/>
                <a:gd name="T22" fmla="*/ 333087 w 828323"/>
                <a:gd name="T23" fmla="*/ 484909 h 716908"/>
                <a:gd name="T24" fmla="*/ 360796 w 828323"/>
                <a:gd name="T25" fmla="*/ 360218 h 716908"/>
                <a:gd name="T26" fmla="*/ 374651 w 828323"/>
                <a:gd name="T27" fmla="*/ 235527 h 716908"/>
                <a:gd name="T28" fmla="*/ 402360 w 828323"/>
                <a:gd name="T29" fmla="*/ 110836 h 716908"/>
                <a:gd name="T30" fmla="*/ 416214 w 828323"/>
                <a:gd name="T31" fmla="*/ 166255 h 716908"/>
                <a:gd name="T32" fmla="*/ 443923 w 828323"/>
                <a:gd name="T33" fmla="*/ 415636 h 716908"/>
                <a:gd name="T34" fmla="*/ 457778 w 828323"/>
                <a:gd name="T35" fmla="*/ 526473 h 716908"/>
                <a:gd name="T36" fmla="*/ 471633 w 828323"/>
                <a:gd name="T37" fmla="*/ 581891 h 716908"/>
                <a:gd name="T38" fmla="*/ 485487 w 828323"/>
                <a:gd name="T39" fmla="*/ 457200 h 716908"/>
                <a:gd name="T40" fmla="*/ 527051 w 828323"/>
                <a:gd name="T41" fmla="*/ 138545 h 716908"/>
                <a:gd name="T42" fmla="*/ 554760 w 828323"/>
                <a:gd name="T43" fmla="*/ 360218 h 716908"/>
                <a:gd name="T44" fmla="*/ 582469 w 828323"/>
                <a:gd name="T45" fmla="*/ 526473 h 716908"/>
                <a:gd name="T46" fmla="*/ 610178 w 828323"/>
                <a:gd name="T47" fmla="*/ 387927 h 716908"/>
                <a:gd name="T48" fmla="*/ 637887 w 828323"/>
                <a:gd name="T49" fmla="*/ 180109 h 716908"/>
                <a:gd name="T50" fmla="*/ 665596 w 828323"/>
                <a:gd name="T51" fmla="*/ 235527 h 716908"/>
                <a:gd name="T52" fmla="*/ 693305 w 828323"/>
                <a:gd name="T53" fmla="*/ 498764 h 716908"/>
                <a:gd name="T54" fmla="*/ 707160 w 828323"/>
                <a:gd name="T55" fmla="*/ 581891 h 716908"/>
                <a:gd name="T56" fmla="*/ 734869 w 828323"/>
                <a:gd name="T57" fmla="*/ 277091 h 716908"/>
                <a:gd name="T58" fmla="*/ 734869 w 828323"/>
                <a:gd name="T59" fmla="*/ 138545 h 716908"/>
                <a:gd name="T60" fmla="*/ 762578 w 828323"/>
                <a:gd name="T61" fmla="*/ 374073 h 716908"/>
                <a:gd name="T62" fmla="*/ 776433 w 828323"/>
                <a:gd name="T63" fmla="*/ 526473 h 716908"/>
                <a:gd name="T64" fmla="*/ 804142 w 828323"/>
                <a:gd name="T65" fmla="*/ 665018 h 716908"/>
                <a:gd name="T66" fmla="*/ 817996 w 828323"/>
                <a:gd name="T67" fmla="*/ 706582 h 716908"/>
                <a:gd name="T68" fmla="*/ 776433 w 828323"/>
                <a:gd name="T69" fmla="*/ 692727 h 71690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28323"/>
                <a:gd name="T106" fmla="*/ 0 h 716908"/>
                <a:gd name="T107" fmla="*/ 828323 w 828323"/>
                <a:gd name="T108" fmla="*/ 716908 h 71690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28323" h="716908">
                  <a:moveTo>
                    <a:pt x="42142" y="623455"/>
                  </a:moveTo>
                  <a:cubicBezTo>
                    <a:pt x="17291" y="548903"/>
                    <a:pt x="29950" y="608489"/>
                    <a:pt x="42142" y="498764"/>
                  </a:cubicBezTo>
                  <a:cubicBezTo>
                    <a:pt x="88516" y="81400"/>
                    <a:pt x="0" y="668489"/>
                    <a:pt x="111414" y="0"/>
                  </a:cubicBezTo>
                  <a:cubicBezTo>
                    <a:pt x="142633" y="452671"/>
                    <a:pt x="126969" y="268088"/>
                    <a:pt x="152978" y="554182"/>
                  </a:cubicBezTo>
                  <a:cubicBezTo>
                    <a:pt x="162214" y="526473"/>
                    <a:pt x="176556" y="499969"/>
                    <a:pt x="180687" y="471055"/>
                  </a:cubicBezTo>
                  <a:cubicBezTo>
                    <a:pt x="187338" y="424500"/>
                    <a:pt x="198788" y="338983"/>
                    <a:pt x="208396" y="290945"/>
                  </a:cubicBezTo>
                  <a:cubicBezTo>
                    <a:pt x="212130" y="272274"/>
                    <a:pt x="218261" y="254146"/>
                    <a:pt x="222251" y="235527"/>
                  </a:cubicBezTo>
                  <a:cubicBezTo>
                    <a:pt x="232119" y="189476"/>
                    <a:pt x="249960" y="96982"/>
                    <a:pt x="249960" y="96982"/>
                  </a:cubicBezTo>
                  <a:cubicBezTo>
                    <a:pt x="254578" y="115455"/>
                    <a:pt x="259824" y="133782"/>
                    <a:pt x="263814" y="152400"/>
                  </a:cubicBezTo>
                  <a:cubicBezTo>
                    <a:pt x="278616" y="221476"/>
                    <a:pt x="291523" y="290945"/>
                    <a:pt x="305378" y="360218"/>
                  </a:cubicBezTo>
                  <a:cubicBezTo>
                    <a:pt x="309996" y="383309"/>
                    <a:pt x="313522" y="406646"/>
                    <a:pt x="319233" y="429491"/>
                  </a:cubicBezTo>
                  <a:lnTo>
                    <a:pt x="333087" y="484909"/>
                  </a:lnTo>
                  <a:cubicBezTo>
                    <a:pt x="343174" y="444564"/>
                    <a:pt x="354932" y="401270"/>
                    <a:pt x="360796" y="360218"/>
                  </a:cubicBezTo>
                  <a:cubicBezTo>
                    <a:pt x="366710" y="318819"/>
                    <a:pt x="368737" y="276926"/>
                    <a:pt x="374651" y="235527"/>
                  </a:cubicBezTo>
                  <a:cubicBezTo>
                    <a:pt x="380515" y="194480"/>
                    <a:pt x="392274" y="151178"/>
                    <a:pt x="402360" y="110836"/>
                  </a:cubicBezTo>
                  <a:cubicBezTo>
                    <a:pt x="406978" y="129309"/>
                    <a:pt x="413641" y="147388"/>
                    <a:pt x="416214" y="166255"/>
                  </a:cubicBezTo>
                  <a:cubicBezTo>
                    <a:pt x="427515" y="249127"/>
                    <a:pt x="433549" y="332643"/>
                    <a:pt x="443923" y="415636"/>
                  </a:cubicBezTo>
                  <a:cubicBezTo>
                    <a:pt x="448541" y="452582"/>
                    <a:pt x="451657" y="489746"/>
                    <a:pt x="457778" y="526473"/>
                  </a:cubicBezTo>
                  <a:cubicBezTo>
                    <a:pt x="460908" y="545255"/>
                    <a:pt x="467015" y="563418"/>
                    <a:pt x="471633" y="581891"/>
                  </a:cubicBezTo>
                  <a:cubicBezTo>
                    <a:pt x="476251" y="540327"/>
                    <a:pt x="481032" y="498781"/>
                    <a:pt x="485487" y="457200"/>
                  </a:cubicBezTo>
                  <a:cubicBezTo>
                    <a:pt x="516117" y="171317"/>
                    <a:pt x="491597" y="280360"/>
                    <a:pt x="527051" y="138545"/>
                  </a:cubicBezTo>
                  <a:cubicBezTo>
                    <a:pt x="536287" y="212436"/>
                    <a:pt x="542518" y="286765"/>
                    <a:pt x="554760" y="360218"/>
                  </a:cubicBezTo>
                  <a:lnTo>
                    <a:pt x="582469" y="526473"/>
                  </a:lnTo>
                  <a:cubicBezTo>
                    <a:pt x="591705" y="480291"/>
                    <a:pt x="604977" y="434735"/>
                    <a:pt x="610178" y="387927"/>
                  </a:cubicBezTo>
                  <a:cubicBezTo>
                    <a:pt x="627135" y="235317"/>
                    <a:pt x="617158" y="304487"/>
                    <a:pt x="637887" y="180109"/>
                  </a:cubicBezTo>
                  <a:cubicBezTo>
                    <a:pt x="647123" y="198582"/>
                    <a:pt x="659661" y="215745"/>
                    <a:pt x="665596" y="235527"/>
                  </a:cubicBezTo>
                  <a:cubicBezTo>
                    <a:pt x="683318" y="294600"/>
                    <a:pt x="690226" y="469517"/>
                    <a:pt x="693305" y="498764"/>
                  </a:cubicBezTo>
                  <a:cubicBezTo>
                    <a:pt x="696246" y="526701"/>
                    <a:pt x="702542" y="554182"/>
                    <a:pt x="707160" y="581891"/>
                  </a:cubicBezTo>
                  <a:cubicBezTo>
                    <a:pt x="716396" y="480291"/>
                    <a:pt x="742138" y="378851"/>
                    <a:pt x="734869" y="277091"/>
                  </a:cubicBezTo>
                  <a:cubicBezTo>
                    <a:pt x="719657" y="64134"/>
                    <a:pt x="705292" y="20243"/>
                    <a:pt x="734869" y="138545"/>
                  </a:cubicBezTo>
                  <a:cubicBezTo>
                    <a:pt x="745909" y="226870"/>
                    <a:pt x="753597" y="284269"/>
                    <a:pt x="762578" y="374073"/>
                  </a:cubicBezTo>
                  <a:cubicBezTo>
                    <a:pt x="767654" y="424829"/>
                    <a:pt x="770473" y="475813"/>
                    <a:pt x="776433" y="526473"/>
                  </a:cubicBezTo>
                  <a:cubicBezTo>
                    <a:pt x="781878" y="572752"/>
                    <a:pt x="791296" y="620055"/>
                    <a:pt x="804142" y="665018"/>
                  </a:cubicBezTo>
                  <a:cubicBezTo>
                    <a:pt x="808154" y="679060"/>
                    <a:pt x="828323" y="696255"/>
                    <a:pt x="817996" y="706582"/>
                  </a:cubicBezTo>
                  <a:cubicBezTo>
                    <a:pt x="807670" y="716908"/>
                    <a:pt x="776433" y="692727"/>
                    <a:pt x="776433" y="692727"/>
                  </a:cubicBezTo>
                </a:path>
              </a:pathLst>
            </a:cu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6" name="Freeform 47"/>
            <p:cNvSpPr>
              <a:spLocks/>
            </p:cNvSpPr>
            <p:nvPr/>
          </p:nvSpPr>
          <p:spPr bwMode="auto">
            <a:xfrm rot="-5400000">
              <a:off x="6498071" y="5694508"/>
              <a:ext cx="828323" cy="716908"/>
            </a:xfrm>
            <a:custGeom>
              <a:avLst/>
              <a:gdLst>
                <a:gd name="T0" fmla="*/ 42142 w 828323"/>
                <a:gd name="T1" fmla="*/ 623455 h 716908"/>
                <a:gd name="T2" fmla="*/ 42142 w 828323"/>
                <a:gd name="T3" fmla="*/ 498764 h 716908"/>
                <a:gd name="T4" fmla="*/ 111414 w 828323"/>
                <a:gd name="T5" fmla="*/ 0 h 716908"/>
                <a:gd name="T6" fmla="*/ 152978 w 828323"/>
                <a:gd name="T7" fmla="*/ 554182 h 716908"/>
                <a:gd name="T8" fmla="*/ 180687 w 828323"/>
                <a:gd name="T9" fmla="*/ 471055 h 716908"/>
                <a:gd name="T10" fmla="*/ 208396 w 828323"/>
                <a:gd name="T11" fmla="*/ 290945 h 716908"/>
                <a:gd name="T12" fmla="*/ 222251 w 828323"/>
                <a:gd name="T13" fmla="*/ 235527 h 716908"/>
                <a:gd name="T14" fmla="*/ 249960 w 828323"/>
                <a:gd name="T15" fmla="*/ 96982 h 716908"/>
                <a:gd name="T16" fmla="*/ 263814 w 828323"/>
                <a:gd name="T17" fmla="*/ 152400 h 716908"/>
                <a:gd name="T18" fmla="*/ 305378 w 828323"/>
                <a:gd name="T19" fmla="*/ 360218 h 716908"/>
                <a:gd name="T20" fmla="*/ 319233 w 828323"/>
                <a:gd name="T21" fmla="*/ 429491 h 716908"/>
                <a:gd name="T22" fmla="*/ 333087 w 828323"/>
                <a:gd name="T23" fmla="*/ 484909 h 716908"/>
                <a:gd name="T24" fmla="*/ 360796 w 828323"/>
                <a:gd name="T25" fmla="*/ 360218 h 716908"/>
                <a:gd name="T26" fmla="*/ 374651 w 828323"/>
                <a:gd name="T27" fmla="*/ 235527 h 716908"/>
                <a:gd name="T28" fmla="*/ 402360 w 828323"/>
                <a:gd name="T29" fmla="*/ 110836 h 716908"/>
                <a:gd name="T30" fmla="*/ 416214 w 828323"/>
                <a:gd name="T31" fmla="*/ 166255 h 716908"/>
                <a:gd name="T32" fmla="*/ 443923 w 828323"/>
                <a:gd name="T33" fmla="*/ 415636 h 716908"/>
                <a:gd name="T34" fmla="*/ 457778 w 828323"/>
                <a:gd name="T35" fmla="*/ 526473 h 716908"/>
                <a:gd name="T36" fmla="*/ 471633 w 828323"/>
                <a:gd name="T37" fmla="*/ 581891 h 716908"/>
                <a:gd name="T38" fmla="*/ 485487 w 828323"/>
                <a:gd name="T39" fmla="*/ 457200 h 716908"/>
                <a:gd name="T40" fmla="*/ 527051 w 828323"/>
                <a:gd name="T41" fmla="*/ 138545 h 716908"/>
                <a:gd name="T42" fmla="*/ 554760 w 828323"/>
                <a:gd name="T43" fmla="*/ 360218 h 716908"/>
                <a:gd name="T44" fmla="*/ 582469 w 828323"/>
                <a:gd name="T45" fmla="*/ 526473 h 716908"/>
                <a:gd name="T46" fmla="*/ 610178 w 828323"/>
                <a:gd name="T47" fmla="*/ 387927 h 716908"/>
                <a:gd name="T48" fmla="*/ 637887 w 828323"/>
                <a:gd name="T49" fmla="*/ 180109 h 716908"/>
                <a:gd name="T50" fmla="*/ 665596 w 828323"/>
                <a:gd name="T51" fmla="*/ 235527 h 716908"/>
                <a:gd name="T52" fmla="*/ 693305 w 828323"/>
                <a:gd name="T53" fmla="*/ 498764 h 716908"/>
                <a:gd name="T54" fmla="*/ 707160 w 828323"/>
                <a:gd name="T55" fmla="*/ 581891 h 716908"/>
                <a:gd name="T56" fmla="*/ 734869 w 828323"/>
                <a:gd name="T57" fmla="*/ 277091 h 716908"/>
                <a:gd name="T58" fmla="*/ 734869 w 828323"/>
                <a:gd name="T59" fmla="*/ 138545 h 716908"/>
                <a:gd name="T60" fmla="*/ 762578 w 828323"/>
                <a:gd name="T61" fmla="*/ 374073 h 716908"/>
                <a:gd name="T62" fmla="*/ 776433 w 828323"/>
                <a:gd name="T63" fmla="*/ 526473 h 716908"/>
                <a:gd name="T64" fmla="*/ 804142 w 828323"/>
                <a:gd name="T65" fmla="*/ 665018 h 716908"/>
                <a:gd name="T66" fmla="*/ 817996 w 828323"/>
                <a:gd name="T67" fmla="*/ 706582 h 716908"/>
                <a:gd name="T68" fmla="*/ 776433 w 828323"/>
                <a:gd name="T69" fmla="*/ 692727 h 71690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28323"/>
                <a:gd name="T106" fmla="*/ 0 h 716908"/>
                <a:gd name="T107" fmla="*/ 828323 w 828323"/>
                <a:gd name="T108" fmla="*/ 716908 h 71690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28323" h="716908">
                  <a:moveTo>
                    <a:pt x="42142" y="623455"/>
                  </a:moveTo>
                  <a:cubicBezTo>
                    <a:pt x="17291" y="548903"/>
                    <a:pt x="29950" y="608489"/>
                    <a:pt x="42142" y="498764"/>
                  </a:cubicBezTo>
                  <a:cubicBezTo>
                    <a:pt x="88516" y="81400"/>
                    <a:pt x="0" y="668489"/>
                    <a:pt x="111414" y="0"/>
                  </a:cubicBezTo>
                  <a:cubicBezTo>
                    <a:pt x="142633" y="452671"/>
                    <a:pt x="126969" y="268088"/>
                    <a:pt x="152978" y="554182"/>
                  </a:cubicBezTo>
                  <a:cubicBezTo>
                    <a:pt x="162214" y="526473"/>
                    <a:pt x="176556" y="499969"/>
                    <a:pt x="180687" y="471055"/>
                  </a:cubicBezTo>
                  <a:cubicBezTo>
                    <a:pt x="187338" y="424500"/>
                    <a:pt x="198788" y="338983"/>
                    <a:pt x="208396" y="290945"/>
                  </a:cubicBezTo>
                  <a:cubicBezTo>
                    <a:pt x="212130" y="272274"/>
                    <a:pt x="218261" y="254146"/>
                    <a:pt x="222251" y="235527"/>
                  </a:cubicBezTo>
                  <a:cubicBezTo>
                    <a:pt x="232119" y="189476"/>
                    <a:pt x="249960" y="96982"/>
                    <a:pt x="249960" y="96982"/>
                  </a:cubicBezTo>
                  <a:cubicBezTo>
                    <a:pt x="254578" y="115455"/>
                    <a:pt x="259824" y="133782"/>
                    <a:pt x="263814" y="152400"/>
                  </a:cubicBezTo>
                  <a:cubicBezTo>
                    <a:pt x="278616" y="221476"/>
                    <a:pt x="291523" y="290945"/>
                    <a:pt x="305378" y="360218"/>
                  </a:cubicBezTo>
                  <a:cubicBezTo>
                    <a:pt x="309996" y="383309"/>
                    <a:pt x="313522" y="406646"/>
                    <a:pt x="319233" y="429491"/>
                  </a:cubicBezTo>
                  <a:lnTo>
                    <a:pt x="333087" y="484909"/>
                  </a:lnTo>
                  <a:cubicBezTo>
                    <a:pt x="343174" y="444564"/>
                    <a:pt x="354932" y="401270"/>
                    <a:pt x="360796" y="360218"/>
                  </a:cubicBezTo>
                  <a:cubicBezTo>
                    <a:pt x="366710" y="318819"/>
                    <a:pt x="368737" y="276926"/>
                    <a:pt x="374651" y="235527"/>
                  </a:cubicBezTo>
                  <a:cubicBezTo>
                    <a:pt x="380515" y="194480"/>
                    <a:pt x="392274" y="151178"/>
                    <a:pt x="402360" y="110836"/>
                  </a:cubicBezTo>
                  <a:cubicBezTo>
                    <a:pt x="406978" y="129309"/>
                    <a:pt x="413641" y="147388"/>
                    <a:pt x="416214" y="166255"/>
                  </a:cubicBezTo>
                  <a:cubicBezTo>
                    <a:pt x="427515" y="249127"/>
                    <a:pt x="433549" y="332643"/>
                    <a:pt x="443923" y="415636"/>
                  </a:cubicBezTo>
                  <a:cubicBezTo>
                    <a:pt x="448541" y="452582"/>
                    <a:pt x="451657" y="489746"/>
                    <a:pt x="457778" y="526473"/>
                  </a:cubicBezTo>
                  <a:cubicBezTo>
                    <a:pt x="460908" y="545255"/>
                    <a:pt x="467015" y="563418"/>
                    <a:pt x="471633" y="581891"/>
                  </a:cubicBezTo>
                  <a:cubicBezTo>
                    <a:pt x="476251" y="540327"/>
                    <a:pt x="481032" y="498781"/>
                    <a:pt x="485487" y="457200"/>
                  </a:cubicBezTo>
                  <a:cubicBezTo>
                    <a:pt x="516117" y="171317"/>
                    <a:pt x="491597" y="280360"/>
                    <a:pt x="527051" y="138545"/>
                  </a:cubicBezTo>
                  <a:cubicBezTo>
                    <a:pt x="536287" y="212436"/>
                    <a:pt x="542518" y="286765"/>
                    <a:pt x="554760" y="360218"/>
                  </a:cubicBezTo>
                  <a:lnTo>
                    <a:pt x="582469" y="526473"/>
                  </a:lnTo>
                  <a:cubicBezTo>
                    <a:pt x="591705" y="480291"/>
                    <a:pt x="604977" y="434735"/>
                    <a:pt x="610178" y="387927"/>
                  </a:cubicBezTo>
                  <a:cubicBezTo>
                    <a:pt x="627135" y="235317"/>
                    <a:pt x="617158" y="304487"/>
                    <a:pt x="637887" y="180109"/>
                  </a:cubicBezTo>
                  <a:cubicBezTo>
                    <a:pt x="647123" y="198582"/>
                    <a:pt x="659661" y="215745"/>
                    <a:pt x="665596" y="235527"/>
                  </a:cubicBezTo>
                  <a:cubicBezTo>
                    <a:pt x="683318" y="294600"/>
                    <a:pt x="690226" y="469517"/>
                    <a:pt x="693305" y="498764"/>
                  </a:cubicBezTo>
                  <a:cubicBezTo>
                    <a:pt x="696246" y="526701"/>
                    <a:pt x="702542" y="554182"/>
                    <a:pt x="707160" y="581891"/>
                  </a:cubicBezTo>
                  <a:cubicBezTo>
                    <a:pt x="716396" y="480291"/>
                    <a:pt x="742138" y="378851"/>
                    <a:pt x="734869" y="277091"/>
                  </a:cubicBezTo>
                  <a:cubicBezTo>
                    <a:pt x="719657" y="64134"/>
                    <a:pt x="705292" y="20243"/>
                    <a:pt x="734869" y="138545"/>
                  </a:cubicBezTo>
                  <a:cubicBezTo>
                    <a:pt x="745909" y="226870"/>
                    <a:pt x="753597" y="284269"/>
                    <a:pt x="762578" y="374073"/>
                  </a:cubicBezTo>
                  <a:cubicBezTo>
                    <a:pt x="767654" y="424829"/>
                    <a:pt x="770473" y="475813"/>
                    <a:pt x="776433" y="526473"/>
                  </a:cubicBezTo>
                  <a:cubicBezTo>
                    <a:pt x="781878" y="572752"/>
                    <a:pt x="791296" y="620055"/>
                    <a:pt x="804142" y="665018"/>
                  </a:cubicBezTo>
                  <a:cubicBezTo>
                    <a:pt x="808154" y="679060"/>
                    <a:pt x="828323" y="696255"/>
                    <a:pt x="817996" y="706582"/>
                  </a:cubicBezTo>
                  <a:cubicBezTo>
                    <a:pt x="807670" y="716908"/>
                    <a:pt x="776433" y="692727"/>
                    <a:pt x="776433" y="692727"/>
                  </a:cubicBezTo>
                </a:path>
              </a:pathLst>
            </a:cu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Freeform 48"/>
            <p:cNvSpPr>
              <a:spLocks/>
            </p:cNvSpPr>
            <p:nvPr/>
          </p:nvSpPr>
          <p:spPr bwMode="auto">
            <a:xfrm>
              <a:off x="6417426" y="5047216"/>
              <a:ext cx="1016116" cy="1127292"/>
            </a:xfrm>
            <a:custGeom>
              <a:avLst/>
              <a:gdLst>
                <a:gd name="T0" fmla="*/ 558916 w 1016116"/>
                <a:gd name="T1" fmla="*/ 1034929 h 1127292"/>
                <a:gd name="T2" fmla="*/ 448079 w 1016116"/>
                <a:gd name="T3" fmla="*/ 924093 h 1127292"/>
                <a:gd name="T4" fmla="*/ 378807 w 1016116"/>
                <a:gd name="T5" fmla="*/ 854820 h 1127292"/>
                <a:gd name="T6" fmla="*/ 87861 w 1016116"/>
                <a:gd name="T7" fmla="*/ 536166 h 1127292"/>
                <a:gd name="T8" fmla="*/ 18588 w 1016116"/>
                <a:gd name="T9" fmla="*/ 453039 h 1127292"/>
                <a:gd name="T10" fmla="*/ 170988 w 1016116"/>
                <a:gd name="T11" fmla="*/ 550020 h 1127292"/>
                <a:gd name="T12" fmla="*/ 378807 w 1016116"/>
                <a:gd name="T13" fmla="*/ 688566 h 1127292"/>
                <a:gd name="T14" fmla="*/ 489643 w 1016116"/>
                <a:gd name="T15" fmla="*/ 757839 h 1127292"/>
                <a:gd name="T16" fmla="*/ 558916 w 1016116"/>
                <a:gd name="T17" fmla="*/ 771693 h 1127292"/>
                <a:gd name="T18" fmla="*/ 392661 w 1016116"/>
                <a:gd name="T19" fmla="*/ 619293 h 1127292"/>
                <a:gd name="T20" fmla="*/ 295679 w 1016116"/>
                <a:gd name="T21" fmla="*/ 494602 h 1127292"/>
                <a:gd name="T22" fmla="*/ 226407 w 1016116"/>
                <a:gd name="T23" fmla="*/ 397620 h 1127292"/>
                <a:gd name="T24" fmla="*/ 281825 w 1016116"/>
                <a:gd name="T25" fmla="*/ 439184 h 1127292"/>
                <a:gd name="T26" fmla="*/ 378807 w 1016116"/>
                <a:gd name="T27" fmla="*/ 536166 h 1127292"/>
                <a:gd name="T28" fmla="*/ 586625 w 1016116"/>
                <a:gd name="T29" fmla="*/ 688566 h 1127292"/>
                <a:gd name="T30" fmla="*/ 545061 w 1016116"/>
                <a:gd name="T31" fmla="*/ 577729 h 1127292"/>
                <a:gd name="T32" fmla="*/ 434225 w 1016116"/>
                <a:gd name="T33" fmla="*/ 425329 h 1127292"/>
                <a:gd name="T34" fmla="*/ 351097 w 1016116"/>
                <a:gd name="T35" fmla="*/ 328348 h 1127292"/>
                <a:gd name="T36" fmla="*/ 281825 w 1016116"/>
                <a:gd name="T37" fmla="*/ 259075 h 1127292"/>
                <a:gd name="T38" fmla="*/ 448079 w 1016116"/>
                <a:gd name="T39" fmla="*/ 369911 h 1127292"/>
                <a:gd name="T40" fmla="*/ 545061 w 1016116"/>
                <a:gd name="T41" fmla="*/ 453039 h 1127292"/>
                <a:gd name="T42" fmla="*/ 739025 w 1016116"/>
                <a:gd name="T43" fmla="*/ 619293 h 1127292"/>
                <a:gd name="T44" fmla="*/ 822152 w 1016116"/>
                <a:gd name="T45" fmla="*/ 660857 h 1127292"/>
                <a:gd name="T46" fmla="*/ 697461 w 1016116"/>
                <a:gd name="T47" fmla="*/ 466893 h 1127292"/>
                <a:gd name="T48" fmla="*/ 600479 w 1016116"/>
                <a:gd name="T49" fmla="*/ 356057 h 1127292"/>
                <a:gd name="T50" fmla="*/ 503497 w 1016116"/>
                <a:gd name="T51" fmla="*/ 231366 h 1127292"/>
                <a:gd name="T52" fmla="*/ 351097 w 1016116"/>
                <a:gd name="T53" fmla="*/ 23548 h 1127292"/>
                <a:gd name="T54" fmla="*/ 448079 w 1016116"/>
                <a:gd name="T55" fmla="*/ 148239 h 1127292"/>
                <a:gd name="T56" fmla="*/ 558916 w 1016116"/>
                <a:gd name="T57" fmla="*/ 259075 h 1127292"/>
                <a:gd name="T58" fmla="*/ 669752 w 1016116"/>
                <a:gd name="T59" fmla="*/ 383766 h 1127292"/>
                <a:gd name="T60" fmla="*/ 822152 w 1016116"/>
                <a:gd name="T61" fmla="*/ 522311 h 1127292"/>
                <a:gd name="T62" fmla="*/ 974552 w 1016116"/>
                <a:gd name="T63" fmla="*/ 647002 h 1127292"/>
                <a:gd name="T64" fmla="*/ 946843 w 1016116"/>
                <a:gd name="T65" fmla="*/ 605439 h 11272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16116"/>
                <a:gd name="T100" fmla="*/ 0 h 1127292"/>
                <a:gd name="T101" fmla="*/ 1016116 w 1016116"/>
                <a:gd name="T102" fmla="*/ 1127292 h 11272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16116" h="1127292">
                  <a:moveTo>
                    <a:pt x="628188" y="1104202"/>
                  </a:moveTo>
                  <a:cubicBezTo>
                    <a:pt x="554298" y="993369"/>
                    <a:pt x="651278" y="1127292"/>
                    <a:pt x="558916" y="1034929"/>
                  </a:cubicBezTo>
                  <a:cubicBezTo>
                    <a:pt x="542588" y="1018601"/>
                    <a:pt x="533680" y="995839"/>
                    <a:pt x="517352" y="979511"/>
                  </a:cubicBezTo>
                  <a:cubicBezTo>
                    <a:pt x="496442" y="958601"/>
                    <a:pt x="468989" y="945003"/>
                    <a:pt x="448079" y="924093"/>
                  </a:cubicBezTo>
                  <a:cubicBezTo>
                    <a:pt x="436305" y="912319"/>
                    <a:pt x="432144" y="894303"/>
                    <a:pt x="420370" y="882529"/>
                  </a:cubicBezTo>
                  <a:cubicBezTo>
                    <a:pt x="408596" y="870755"/>
                    <a:pt x="391252" y="865882"/>
                    <a:pt x="378807" y="854820"/>
                  </a:cubicBezTo>
                  <a:cubicBezTo>
                    <a:pt x="349518" y="828786"/>
                    <a:pt x="321606" y="801077"/>
                    <a:pt x="295679" y="771693"/>
                  </a:cubicBezTo>
                  <a:cubicBezTo>
                    <a:pt x="226406" y="693184"/>
                    <a:pt x="155671" y="615942"/>
                    <a:pt x="87861" y="536166"/>
                  </a:cubicBezTo>
                  <a:cubicBezTo>
                    <a:pt x="77077" y="523479"/>
                    <a:pt x="70812" y="507394"/>
                    <a:pt x="60152" y="494602"/>
                  </a:cubicBezTo>
                  <a:cubicBezTo>
                    <a:pt x="47609" y="479550"/>
                    <a:pt x="0" y="446843"/>
                    <a:pt x="18588" y="453039"/>
                  </a:cubicBezTo>
                  <a:cubicBezTo>
                    <a:pt x="50181" y="463570"/>
                    <a:pt x="73620" y="490578"/>
                    <a:pt x="101716" y="508457"/>
                  </a:cubicBezTo>
                  <a:cubicBezTo>
                    <a:pt x="124434" y="522914"/>
                    <a:pt x="148583" y="535083"/>
                    <a:pt x="170988" y="550020"/>
                  </a:cubicBezTo>
                  <a:lnTo>
                    <a:pt x="295679" y="633148"/>
                  </a:lnTo>
                  <a:lnTo>
                    <a:pt x="378807" y="688566"/>
                  </a:lnTo>
                  <a:cubicBezTo>
                    <a:pt x="392661" y="697802"/>
                    <a:pt x="406092" y="707708"/>
                    <a:pt x="420370" y="716275"/>
                  </a:cubicBezTo>
                  <a:cubicBezTo>
                    <a:pt x="443461" y="730130"/>
                    <a:pt x="468801" y="740787"/>
                    <a:pt x="489643" y="757839"/>
                  </a:cubicBezTo>
                  <a:cubicBezTo>
                    <a:pt x="519972" y="782653"/>
                    <a:pt x="572770" y="840966"/>
                    <a:pt x="572770" y="840966"/>
                  </a:cubicBezTo>
                  <a:cubicBezTo>
                    <a:pt x="568152" y="817875"/>
                    <a:pt x="570352" y="792278"/>
                    <a:pt x="558916" y="771693"/>
                  </a:cubicBezTo>
                  <a:cubicBezTo>
                    <a:pt x="546229" y="748856"/>
                    <a:pt x="523158" y="733478"/>
                    <a:pt x="503497" y="716275"/>
                  </a:cubicBezTo>
                  <a:cubicBezTo>
                    <a:pt x="448070" y="667776"/>
                    <a:pt x="440773" y="681151"/>
                    <a:pt x="392661" y="619293"/>
                  </a:cubicBezTo>
                  <a:cubicBezTo>
                    <a:pt x="376128" y="598037"/>
                    <a:pt x="367630" y="571276"/>
                    <a:pt x="351097" y="550020"/>
                  </a:cubicBezTo>
                  <a:cubicBezTo>
                    <a:pt x="335058" y="529399"/>
                    <a:pt x="312882" y="514263"/>
                    <a:pt x="295679" y="494602"/>
                  </a:cubicBezTo>
                  <a:cubicBezTo>
                    <a:pt x="280474" y="477224"/>
                    <a:pt x="267537" y="457974"/>
                    <a:pt x="254116" y="439184"/>
                  </a:cubicBezTo>
                  <a:cubicBezTo>
                    <a:pt x="244438" y="425634"/>
                    <a:pt x="236809" y="410622"/>
                    <a:pt x="226407" y="397620"/>
                  </a:cubicBezTo>
                  <a:cubicBezTo>
                    <a:pt x="218247" y="387420"/>
                    <a:pt x="185635" y="369911"/>
                    <a:pt x="198697" y="369911"/>
                  </a:cubicBezTo>
                  <a:cubicBezTo>
                    <a:pt x="219337" y="369911"/>
                    <a:pt x="272292" y="431240"/>
                    <a:pt x="281825" y="439184"/>
                  </a:cubicBezTo>
                  <a:cubicBezTo>
                    <a:pt x="294617" y="449844"/>
                    <a:pt x="311614" y="455119"/>
                    <a:pt x="323388" y="466893"/>
                  </a:cubicBezTo>
                  <a:cubicBezTo>
                    <a:pt x="344298" y="487803"/>
                    <a:pt x="356827" y="516384"/>
                    <a:pt x="378807" y="536166"/>
                  </a:cubicBezTo>
                  <a:cubicBezTo>
                    <a:pt x="403560" y="558444"/>
                    <a:pt x="435647" y="571138"/>
                    <a:pt x="461934" y="591584"/>
                  </a:cubicBezTo>
                  <a:cubicBezTo>
                    <a:pt x="503498" y="623911"/>
                    <a:pt x="542813" y="659358"/>
                    <a:pt x="586625" y="688566"/>
                  </a:cubicBezTo>
                  <a:lnTo>
                    <a:pt x="669752" y="743984"/>
                  </a:lnTo>
                  <a:cubicBezTo>
                    <a:pt x="614773" y="661514"/>
                    <a:pt x="646139" y="706374"/>
                    <a:pt x="545061" y="577729"/>
                  </a:cubicBezTo>
                  <a:cubicBezTo>
                    <a:pt x="526792" y="554477"/>
                    <a:pt x="506046" y="533061"/>
                    <a:pt x="489643" y="508457"/>
                  </a:cubicBezTo>
                  <a:cubicBezTo>
                    <a:pt x="471170" y="480748"/>
                    <a:pt x="455029" y="451334"/>
                    <a:pt x="434225" y="425329"/>
                  </a:cubicBezTo>
                  <a:cubicBezTo>
                    <a:pt x="415752" y="402238"/>
                    <a:pt x="398051" y="378508"/>
                    <a:pt x="378807" y="356057"/>
                  </a:cubicBezTo>
                  <a:cubicBezTo>
                    <a:pt x="370306" y="346139"/>
                    <a:pt x="359257" y="338548"/>
                    <a:pt x="351097" y="328348"/>
                  </a:cubicBezTo>
                  <a:cubicBezTo>
                    <a:pt x="340695" y="315346"/>
                    <a:pt x="335162" y="298558"/>
                    <a:pt x="323388" y="286784"/>
                  </a:cubicBezTo>
                  <a:cubicBezTo>
                    <a:pt x="311614" y="275010"/>
                    <a:pt x="265174" y="259075"/>
                    <a:pt x="281825" y="259075"/>
                  </a:cubicBezTo>
                  <a:cubicBezTo>
                    <a:pt x="302478" y="259075"/>
                    <a:pt x="320059" y="275328"/>
                    <a:pt x="337243" y="286784"/>
                  </a:cubicBezTo>
                  <a:cubicBezTo>
                    <a:pt x="375668" y="312401"/>
                    <a:pt x="411474" y="341754"/>
                    <a:pt x="448079" y="369911"/>
                  </a:cubicBezTo>
                  <a:cubicBezTo>
                    <a:pt x="471518" y="387941"/>
                    <a:pt x="496443" y="404419"/>
                    <a:pt x="517352" y="425329"/>
                  </a:cubicBezTo>
                  <a:cubicBezTo>
                    <a:pt x="526588" y="434566"/>
                    <a:pt x="534861" y="444879"/>
                    <a:pt x="545061" y="453039"/>
                  </a:cubicBezTo>
                  <a:cubicBezTo>
                    <a:pt x="558063" y="463441"/>
                    <a:pt x="574248" y="469609"/>
                    <a:pt x="586625" y="480748"/>
                  </a:cubicBezTo>
                  <a:cubicBezTo>
                    <a:pt x="725924" y="606116"/>
                    <a:pt x="633906" y="544207"/>
                    <a:pt x="739025" y="619293"/>
                  </a:cubicBezTo>
                  <a:cubicBezTo>
                    <a:pt x="752574" y="628971"/>
                    <a:pt x="765695" y="639555"/>
                    <a:pt x="780588" y="647002"/>
                  </a:cubicBezTo>
                  <a:cubicBezTo>
                    <a:pt x="793650" y="653533"/>
                    <a:pt x="808297" y="656239"/>
                    <a:pt x="822152" y="660857"/>
                  </a:cubicBezTo>
                  <a:cubicBezTo>
                    <a:pt x="803679" y="633148"/>
                    <a:pt x="784384" y="605969"/>
                    <a:pt x="766734" y="577729"/>
                  </a:cubicBezTo>
                  <a:cubicBezTo>
                    <a:pt x="743643" y="540784"/>
                    <a:pt x="733712" y="491060"/>
                    <a:pt x="697461" y="466893"/>
                  </a:cubicBezTo>
                  <a:lnTo>
                    <a:pt x="655897" y="439184"/>
                  </a:lnTo>
                  <a:lnTo>
                    <a:pt x="600479" y="356057"/>
                  </a:lnTo>
                  <a:cubicBezTo>
                    <a:pt x="591243" y="342202"/>
                    <a:pt x="584544" y="326267"/>
                    <a:pt x="572770" y="314493"/>
                  </a:cubicBezTo>
                  <a:cubicBezTo>
                    <a:pt x="496742" y="238464"/>
                    <a:pt x="561359" y="308515"/>
                    <a:pt x="503497" y="231366"/>
                  </a:cubicBezTo>
                  <a:cubicBezTo>
                    <a:pt x="471904" y="189242"/>
                    <a:pt x="435724" y="150487"/>
                    <a:pt x="406516" y="106675"/>
                  </a:cubicBezTo>
                  <a:cubicBezTo>
                    <a:pt x="388043" y="78966"/>
                    <a:pt x="327548" y="0"/>
                    <a:pt x="351097" y="23548"/>
                  </a:cubicBezTo>
                  <a:cubicBezTo>
                    <a:pt x="390478" y="62927"/>
                    <a:pt x="379202" y="49039"/>
                    <a:pt x="420370" y="106675"/>
                  </a:cubicBezTo>
                  <a:cubicBezTo>
                    <a:pt x="430048" y="120225"/>
                    <a:pt x="436305" y="136465"/>
                    <a:pt x="448079" y="148239"/>
                  </a:cubicBezTo>
                  <a:cubicBezTo>
                    <a:pt x="459853" y="160013"/>
                    <a:pt x="475788" y="166712"/>
                    <a:pt x="489643" y="175948"/>
                  </a:cubicBezTo>
                  <a:cubicBezTo>
                    <a:pt x="558442" y="279146"/>
                    <a:pt x="470016" y="152394"/>
                    <a:pt x="558916" y="259075"/>
                  </a:cubicBezTo>
                  <a:cubicBezTo>
                    <a:pt x="569576" y="271867"/>
                    <a:pt x="575563" y="288194"/>
                    <a:pt x="586625" y="300639"/>
                  </a:cubicBezTo>
                  <a:cubicBezTo>
                    <a:pt x="612659" y="329927"/>
                    <a:pt x="642043" y="356057"/>
                    <a:pt x="669752" y="383766"/>
                  </a:cubicBezTo>
                  <a:cubicBezTo>
                    <a:pt x="723088" y="437101"/>
                    <a:pt x="695016" y="414462"/>
                    <a:pt x="752879" y="453039"/>
                  </a:cubicBezTo>
                  <a:cubicBezTo>
                    <a:pt x="806245" y="533087"/>
                    <a:pt x="750313" y="460735"/>
                    <a:pt x="822152" y="522311"/>
                  </a:cubicBezTo>
                  <a:cubicBezTo>
                    <a:pt x="841987" y="539312"/>
                    <a:pt x="857910" y="560526"/>
                    <a:pt x="877570" y="577729"/>
                  </a:cubicBezTo>
                  <a:cubicBezTo>
                    <a:pt x="885941" y="585053"/>
                    <a:pt x="957307" y="638380"/>
                    <a:pt x="974552" y="647002"/>
                  </a:cubicBezTo>
                  <a:cubicBezTo>
                    <a:pt x="987614" y="653533"/>
                    <a:pt x="1002261" y="656239"/>
                    <a:pt x="1016116" y="660857"/>
                  </a:cubicBezTo>
                  <a:cubicBezTo>
                    <a:pt x="967250" y="611991"/>
                    <a:pt x="992077" y="628055"/>
                    <a:pt x="946843" y="605439"/>
                  </a:cubicBezTo>
                </a:path>
              </a:pathLst>
            </a:custGeom>
            <a:noFill/>
            <a:ln w="571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8" name="Freeform 49"/>
            <p:cNvSpPr>
              <a:spLocks/>
            </p:cNvSpPr>
            <p:nvPr/>
          </p:nvSpPr>
          <p:spPr bwMode="auto">
            <a:xfrm rot="5400000">
              <a:off x="6380766" y="5126012"/>
              <a:ext cx="1016116" cy="1127292"/>
            </a:xfrm>
            <a:custGeom>
              <a:avLst/>
              <a:gdLst>
                <a:gd name="T0" fmla="*/ 558916 w 1016116"/>
                <a:gd name="T1" fmla="*/ 1034929 h 1127292"/>
                <a:gd name="T2" fmla="*/ 448079 w 1016116"/>
                <a:gd name="T3" fmla="*/ 924093 h 1127292"/>
                <a:gd name="T4" fmla="*/ 378807 w 1016116"/>
                <a:gd name="T5" fmla="*/ 854820 h 1127292"/>
                <a:gd name="T6" fmla="*/ 87861 w 1016116"/>
                <a:gd name="T7" fmla="*/ 536166 h 1127292"/>
                <a:gd name="T8" fmla="*/ 18588 w 1016116"/>
                <a:gd name="T9" fmla="*/ 453039 h 1127292"/>
                <a:gd name="T10" fmla="*/ 170988 w 1016116"/>
                <a:gd name="T11" fmla="*/ 550020 h 1127292"/>
                <a:gd name="T12" fmla="*/ 378807 w 1016116"/>
                <a:gd name="T13" fmla="*/ 688566 h 1127292"/>
                <a:gd name="T14" fmla="*/ 489643 w 1016116"/>
                <a:gd name="T15" fmla="*/ 757839 h 1127292"/>
                <a:gd name="T16" fmla="*/ 558916 w 1016116"/>
                <a:gd name="T17" fmla="*/ 771693 h 1127292"/>
                <a:gd name="T18" fmla="*/ 392661 w 1016116"/>
                <a:gd name="T19" fmla="*/ 619293 h 1127292"/>
                <a:gd name="T20" fmla="*/ 295679 w 1016116"/>
                <a:gd name="T21" fmla="*/ 494602 h 1127292"/>
                <a:gd name="T22" fmla="*/ 226407 w 1016116"/>
                <a:gd name="T23" fmla="*/ 397620 h 1127292"/>
                <a:gd name="T24" fmla="*/ 281825 w 1016116"/>
                <a:gd name="T25" fmla="*/ 439184 h 1127292"/>
                <a:gd name="T26" fmla="*/ 378807 w 1016116"/>
                <a:gd name="T27" fmla="*/ 536166 h 1127292"/>
                <a:gd name="T28" fmla="*/ 586625 w 1016116"/>
                <a:gd name="T29" fmla="*/ 688566 h 1127292"/>
                <a:gd name="T30" fmla="*/ 545061 w 1016116"/>
                <a:gd name="T31" fmla="*/ 577729 h 1127292"/>
                <a:gd name="T32" fmla="*/ 434225 w 1016116"/>
                <a:gd name="T33" fmla="*/ 425329 h 1127292"/>
                <a:gd name="T34" fmla="*/ 351097 w 1016116"/>
                <a:gd name="T35" fmla="*/ 328348 h 1127292"/>
                <a:gd name="T36" fmla="*/ 281825 w 1016116"/>
                <a:gd name="T37" fmla="*/ 259075 h 1127292"/>
                <a:gd name="T38" fmla="*/ 448079 w 1016116"/>
                <a:gd name="T39" fmla="*/ 369911 h 1127292"/>
                <a:gd name="T40" fmla="*/ 545061 w 1016116"/>
                <a:gd name="T41" fmla="*/ 453039 h 1127292"/>
                <a:gd name="T42" fmla="*/ 739025 w 1016116"/>
                <a:gd name="T43" fmla="*/ 619293 h 1127292"/>
                <a:gd name="T44" fmla="*/ 822152 w 1016116"/>
                <a:gd name="T45" fmla="*/ 660857 h 1127292"/>
                <a:gd name="T46" fmla="*/ 697461 w 1016116"/>
                <a:gd name="T47" fmla="*/ 466893 h 1127292"/>
                <a:gd name="T48" fmla="*/ 600479 w 1016116"/>
                <a:gd name="T49" fmla="*/ 356057 h 1127292"/>
                <a:gd name="T50" fmla="*/ 503497 w 1016116"/>
                <a:gd name="T51" fmla="*/ 231366 h 1127292"/>
                <a:gd name="T52" fmla="*/ 351097 w 1016116"/>
                <a:gd name="T53" fmla="*/ 23548 h 1127292"/>
                <a:gd name="T54" fmla="*/ 448079 w 1016116"/>
                <a:gd name="T55" fmla="*/ 148239 h 1127292"/>
                <a:gd name="T56" fmla="*/ 558916 w 1016116"/>
                <a:gd name="T57" fmla="*/ 259075 h 1127292"/>
                <a:gd name="T58" fmla="*/ 669752 w 1016116"/>
                <a:gd name="T59" fmla="*/ 383766 h 1127292"/>
                <a:gd name="T60" fmla="*/ 822152 w 1016116"/>
                <a:gd name="T61" fmla="*/ 522311 h 1127292"/>
                <a:gd name="T62" fmla="*/ 974552 w 1016116"/>
                <a:gd name="T63" fmla="*/ 647002 h 1127292"/>
                <a:gd name="T64" fmla="*/ 946843 w 1016116"/>
                <a:gd name="T65" fmla="*/ 605439 h 11272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16116"/>
                <a:gd name="T100" fmla="*/ 0 h 1127292"/>
                <a:gd name="T101" fmla="*/ 1016116 w 1016116"/>
                <a:gd name="T102" fmla="*/ 1127292 h 11272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16116" h="1127292">
                  <a:moveTo>
                    <a:pt x="628188" y="1104202"/>
                  </a:moveTo>
                  <a:cubicBezTo>
                    <a:pt x="554298" y="993369"/>
                    <a:pt x="651278" y="1127292"/>
                    <a:pt x="558916" y="1034929"/>
                  </a:cubicBezTo>
                  <a:cubicBezTo>
                    <a:pt x="542588" y="1018601"/>
                    <a:pt x="533680" y="995839"/>
                    <a:pt x="517352" y="979511"/>
                  </a:cubicBezTo>
                  <a:cubicBezTo>
                    <a:pt x="496442" y="958601"/>
                    <a:pt x="468989" y="945003"/>
                    <a:pt x="448079" y="924093"/>
                  </a:cubicBezTo>
                  <a:cubicBezTo>
                    <a:pt x="436305" y="912319"/>
                    <a:pt x="432144" y="894303"/>
                    <a:pt x="420370" y="882529"/>
                  </a:cubicBezTo>
                  <a:cubicBezTo>
                    <a:pt x="408596" y="870755"/>
                    <a:pt x="391252" y="865882"/>
                    <a:pt x="378807" y="854820"/>
                  </a:cubicBezTo>
                  <a:cubicBezTo>
                    <a:pt x="349518" y="828786"/>
                    <a:pt x="321606" y="801077"/>
                    <a:pt x="295679" y="771693"/>
                  </a:cubicBezTo>
                  <a:cubicBezTo>
                    <a:pt x="226406" y="693184"/>
                    <a:pt x="155671" y="615942"/>
                    <a:pt x="87861" y="536166"/>
                  </a:cubicBezTo>
                  <a:cubicBezTo>
                    <a:pt x="77077" y="523479"/>
                    <a:pt x="70812" y="507394"/>
                    <a:pt x="60152" y="494602"/>
                  </a:cubicBezTo>
                  <a:cubicBezTo>
                    <a:pt x="47609" y="479550"/>
                    <a:pt x="0" y="446843"/>
                    <a:pt x="18588" y="453039"/>
                  </a:cubicBezTo>
                  <a:cubicBezTo>
                    <a:pt x="50181" y="463570"/>
                    <a:pt x="73620" y="490578"/>
                    <a:pt x="101716" y="508457"/>
                  </a:cubicBezTo>
                  <a:cubicBezTo>
                    <a:pt x="124434" y="522914"/>
                    <a:pt x="148583" y="535083"/>
                    <a:pt x="170988" y="550020"/>
                  </a:cubicBezTo>
                  <a:lnTo>
                    <a:pt x="295679" y="633148"/>
                  </a:lnTo>
                  <a:lnTo>
                    <a:pt x="378807" y="688566"/>
                  </a:lnTo>
                  <a:cubicBezTo>
                    <a:pt x="392661" y="697802"/>
                    <a:pt x="406092" y="707708"/>
                    <a:pt x="420370" y="716275"/>
                  </a:cubicBezTo>
                  <a:cubicBezTo>
                    <a:pt x="443461" y="730130"/>
                    <a:pt x="468801" y="740787"/>
                    <a:pt x="489643" y="757839"/>
                  </a:cubicBezTo>
                  <a:cubicBezTo>
                    <a:pt x="519972" y="782653"/>
                    <a:pt x="572770" y="840966"/>
                    <a:pt x="572770" y="840966"/>
                  </a:cubicBezTo>
                  <a:cubicBezTo>
                    <a:pt x="568152" y="817875"/>
                    <a:pt x="570352" y="792278"/>
                    <a:pt x="558916" y="771693"/>
                  </a:cubicBezTo>
                  <a:cubicBezTo>
                    <a:pt x="546229" y="748856"/>
                    <a:pt x="523158" y="733478"/>
                    <a:pt x="503497" y="716275"/>
                  </a:cubicBezTo>
                  <a:cubicBezTo>
                    <a:pt x="448070" y="667776"/>
                    <a:pt x="440773" y="681151"/>
                    <a:pt x="392661" y="619293"/>
                  </a:cubicBezTo>
                  <a:cubicBezTo>
                    <a:pt x="376128" y="598037"/>
                    <a:pt x="367630" y="571276"/>
                    <a:pt x="351097" y="550020"/>
                  </a:cubicBezTo>
                  <a:cubicBezTo>
                    <a:pt x="335058" y="529399"/>
                    <a:pt x="312882" y="514263"/>
                    <a:pt x="295679" y="494602"/>
                  </a:cubicBezTo>
                  <a:cubicBezTo>
                    <a:pt x="280474" y="477224"/>
                    <a:pt x="267537" y="457974"/>
                    <a:pt x="254116" y="439184"/>
                  </a:cubicBezTo>
                  <a:cubicBezTo>
                    <a:pt x="244438" y="425634"/>
                    <a:pt x="236809" y="410622"/>
                    <a:pt x="226407" y="397620"/>
                  </a:cubicBezTo>
                  <a:cubicBezTo>
                    <a:pt x="218247" y="387420"/>
                    <a:pt x="185635" y="369911"/>
                    <a:pt x="198697" y="369911"/>
                  </a:cubicBezTo>
                  <a:cubicBezTo>
                    <a:pt x="219337" y="369911"/>
                    <a:pt x="272292" y="431240"/>
                    <a:pt x="281825" y="439184"/>
                  </a:cubicBezTo>
                  <a:cubicBezTo>
                    <a:pt x="294617" y="449844"/>
                    <a:pt x="311614" y="455119"/>
                    <a:pt x="323388" y="466893"/>
                  </a:cubicBezTo>
                  <a:cubicBezTo>
                    <a:pt x="344298" y="487803"/>
                    <a:pt x="356827" y="516384"/>
                    <a:pt x="378807" y="536166"/>
                  </a:cubicBezTo>
                  <a:cubicBezTo>
                    <a:pt x="403560" y="558444"/>
                    <a:pt x="435647" y="571138"/>
                    <a:pt x="461934" y="591584"/>
                  </a:cubicBezTo>
                  <a:cubicBezTo>
                    <a:pt x="503498" y="623911"/>
                    <a:pt x="542813" y="659358"/>
                    <a:pt x="586625" y="688566"/>
                  </a:cubicBezTo>
                  <a:lnTo>
                    <a:pt x="669752" y="743984"/>
                  </a:lnTo>
                  <a:cubicBezTo>
                    <a:pt x="614773" y="661514"/>
                    <a:pt x="646139" y="706374"/>
                    <a:pt x="545061" y="577729"/>
                  </a:cubicBezTo>
                  <a:cubicBezTo>
                    <a:pt x="526792" y="554477"/>
                    <a:pt x="506046" y="533061"/>
                    <a:pt x="489643" y="508457"/>
                  </a:cubicBezTo>
                  <a:cubicBezTo>
                    <a:pt x="471170" y="480748"/>
                    <a:pt x="455029" y="451334"/>
                    <a:pt x="434225" y="425329"/>
                  </a:cubicBezTo>
                  <a:cubicBezTo>
                    <a:pt x="415752" y="402238"/>
                    <a:pt x="398051" y="378508"/>
                    <a:pt x="378807" y="356057"/>
                  </a:cubicBezTo>
                  <a:cubicBezTo>
                    <a:pt x="370306" y="346139"/>
                    <a:pt x="359257" y="338548"/>
                    <a:pt x="351097" y="328348"/>
                  </a:cubicBezTo>
                  <a:cubicBezTo>
                    <a:pt x="340695" y="315346"/>
                    <a:pt x="335162" y="298558"/>
                    <a:pt x="323388" y="286784"/>
                  </a:cubicBezTo>
                  <a:cubicBezTo>
                    <a:pt x="311614" y="275010"/>
                    <a:pt x="265174" y="259075"/>
                    <a:pt x="281825" y="259075"/>
                  </a:cubicBezTo>
                  <a:cubicBezTo>
                    <a:pt x="302478" y="259075"/>
                    <a:pt x="320059" y="275328"/>
                    <a:pt x="337243" y="286784"/>
                  </a:cubicBezTo>
                  <a:cubicBezTo>
                    <a:pt x="375668" y="312401"/>
                    <a:pt x="411474" y="341754"/>
                    <a:pt x="448079" y="369911"/>
                  </a:cubicBezTo>
                  <a:cubicBezTo>
                    <a:pt x="471518" y="387941"/>
                    <a:pt x="496443" y="404419"/>
                    <a:pt x="517352" y="425329"/>
                  </a:cubicBezTo>
                  <a:cubicBezTo>
                    <a:pt x="526588" y="434566"/>
                    <a:pt x="534861" y="444879"/>
                    <a:pt x="545061" y="453039"/>
                  </a:cubicBezTo>
                  <a:cubicBezTo>
                    <a:pt x="558063" y="463441"/>
                    <a:pt x="574248" y="469609"/>
                    <a:pt x="586625" y="480748"/>
                  </a:cubicBezTo>
                  <a:cubicBezTo>
                    <a:pt x="725924" y="606116"/>
                    <a:pt x="633906" y="544207"/>
                    <a:pt x="739025" y="619293"/>
                  </a:cubicBezTo>
                  <a:cubicBezTo>
                    <a:pt x="752574" y="628971"/>
                    <a:pt x="765695" y="639555"/>
                    <a:pt x="780588" y="647002"/>
                  </a:cubicBezTo>
                  <a:cubicBezTo>
                    <a:pt x="793650" y="653533"/>
                    <a:pt x="808297" y="656239"/>
                    <a:pt x="822152" y="660857"/>
                  </a:cubicBezTo>
                  <a:cubicBezTo>
                    <a:pt x="803679" y="633148"/>
                    <a:pt x="784384" y="605969"/>
                    <a:pt x="766734" y="577729"/>
                  </a:cubicBezTo>
                  <a:cubicBezTo>
                    <a:pt x="743643" y="540784"/>
                    <a:pt x="733712" y="491060"/>
                    <a:pt x="697461" y="466893"/>
                  </a:cubicBezTo>
                  <a:lnTo>
                    <a:pt x="655897" y="439184"/>
                  </a:lnTo>
                  <a:lnTo>
                    <a:pt x="600479" y="356057"/>
                  </a:lnTo>
                  <a:cubicBezTo>
                    <a:pt x="591243" y="342202"/>
                    <a:pt x="584544" y="326267"/>
                    <a:pt x="572770" y="314493"/>
                  </a:cubicBezTo>
                  <a:cubicBezTo>
                    <a:pt x="496742" y="238464"/>
                    <a:pt x="561359" y="308515"/>
                    <a:pt x="503497" y="231366"/>
                  </a:cubicBezTo>
                  <a:cubicBezTo>
                    <a:pt x="471904" y="189242"/>
                    <a:pt x="435724" y="150487"/>
                    <a:pt x="406516" y="106675"/>
                  </a:cubicBezTo>
                  <a:cubicBezTo>
                    <a:pt x="388043" y="78966"/>
                    <a:pt x="327548" y="0"/>
                    <a:pt x="351097" y="23548"/>
                  </a:cubicBezTo>
                  <a:cubicBezTo>
                    <a:pt x="390478" y="62927"/>
                    <a:pt x="379202" y="49039"/>
                    <a:pt x="420370" y="106675"/>
                  </a:cubicBezTo>
                  <a:cubicBezTo>
                    <a:pt x="430048" y="120225"/>
                    <a:pt x="436305" y="136465"/>
                    <a:pt x="448079" y="148239"/>
                  </a:cubicBezTo>
                  <a:cubicBezTo>
                    <a:pt x="459853" y="160013"/>
                    <a:pt x="475788" y="166712"/>
                    <a:pt x="489643" y="175948"/>
                  </a:cubicBezTo>
                  <a:cubicBezTo>
                    <a:pt x="558442" y="279146"/>
                    <a:pt x="470016" y="152394"/>
                    <a:pt x="558916" y="259075"/>
                  </a:cubicBezTo>
                  <a:cubicBezTo>
                    <a:pt x="569576" y="271867"/>
                    <a:pt x="575563" y="288194"/>
                    <a:pt x="586625" y="300639"/>
                  </a:cubicBezTo>
                  <a:cubicBezTo>
                    <a:pt x="612659" y="329927"/>
                    <a:pt x="642043" y="356057"/>
                    <a:pt x="669752" y="383766"/>
                  </a:cubicBezTo>
                  <a:cubicBezTo>
                    <a:pt x="723088" y="437101"/>
                    <a:pt x="695016" y="414462"/>
                    <a:pt x="752879" y="453039"/>
                  </a:cubicBezTo>
                  <a:cubicBezTo>
                    <a:pt x="806245" y="533087"/>
                    <a:pt x="750313" y="460735"/>
                    <a:pt x="822152" y="522311"/>
                  </a:cubicBezTo>
                  <a:cubicBezTo>
                    <a:pt x="841987" y="539312"/>
                    <a:pt x="857910" y="560526"/>
                    <a:pt x="877570" y="577729"/>
                  </a:cubicBezTo>
                  <a:cubicBezTo>
                    <a:pt x="885941" y="585053"/>
                    <a:pt x="957307" y="638380"/>
                    <a:pt x="974552" y="647002"/>
                  </a:cubicBezTo>
                  <a:cubicBezTo>
                    <a:pt x="987614" y="653533"/>
                    <a:pt x="1002261" y="656239"/>
                    <a:pt x="1016116" y="660857"/>
                  </a:cubicBezTo>
                  <a:cubicBezTo>
                    <a:pt x="967250" y="611991"/>
                    <a:pt x="992077" y="628055"/>
                    <a:pt x="946843" y="605439"/>
                  </a:cubicBezTo>
                </a:path>
              </a:pathLst>
            </a:custGeom>
            <a:noFill/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84" name="Group 51"/>
          <p:cNvGrpSpPr>
            <a:grpSpLocks/>
          </p:cNvGrpSpPr>
          <p:nvPr/>
        </p:nvGrpSpPr>
        <p:grpSpPr bwMode="auto">
          <a:xfrm>
            <a:off x="533400" y="7010400"/>
            <a:ext cx="3657600" cy="1676400"/>
            <a:chOff x="685800" y="4876800"/>
            <a:chExt cx="3657600" cy="1676400"/>
          </a:xfrm>
        </p:grpSpPr>
        <p:grpSp>
          <p:nvGrpSpPr>
            <p:cNvPr id="11286" name="Group 30"/>
            <p:cNvGrpSpPr>
              <a:grpSpLocks/>
            </p:cNvGrpSpPr>
            <p:nvPr/>
          </p:nvGrpSpPr>
          <p:grpSpPr bwMode="auto">
            <a:xfrm>
              <a:off x="2819400" y="5181600"/>
              <a:ext cx="1524000" cy="1219200"/>
              <a:chOff x="4416" y="2736"/>
              <a:chExt cx="960" cy="768"/>
            </a:xfrm>
          </p:grpSpPr>
          <p:sp>
            <p:nvSpPr>
              <p:cNvPr id="11296" name="Line 28"/>
              <p:cNvSpPr>
                <a:spLocks noChangeShapeType="1"/>
              </p:cNvSpPr>
              <p:nvPr/>
            </p:nvSpPr>
            <p:spPr bwMode="auto">
              <a:xfrm>
                <a:off x="4656" y="3168"/>
                <a:ext cx="96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7" name="Line 27"/>
              <p:cNvSpPr>
                <a:spLocks noChangeShapeType="1"/>
              </p:cNvSpPr>
              <p:nvPr/>
            </p:nvSpPr>
            <p:spPr bwMode="auto">
              <a:xfrm>
                <a:off x="5136" y="3168"/>
                <a:ext cx="96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8" name="Line 26"/>
              <p:cNvSpPr>
                <a:spLocks noChangeShapeType="1"/>
              </p:cNvSpPr>
              <p:nvPr/>
            </p:nvSpPr>
            <p:spPr bwMode="auto">
              <a:xfrm flipH="1">
                <a:off x="5040" y="3168"/>
                <a:ext cx="96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9" name="Line 25"/>
              <p:cNvSpPr>
                <a:spLocks noChangeShapeType="1"/>
              </p:cNvSpPr>
              <p:nvPr/>
            </p:nvSpPr>
            <p:spPr bwMode="auto">
              <a:xfrm flipH="1">
                <a:off x="4560" y="3168"/>
                <a:ext cx="96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0" name="Line 13"/>
              <p:cNvSpPr>
                <a:spLocks noChangeShapeType="1"/>
              </p:cNvSpPr>
              <p:nvPr/>
            </p:nvSpPr>
            <p:spPr bwMode="auto">
              <a:xfrm flipV="1">
                <a:off x="4656" y="2832"/>
                <a:ext cx="192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1" name="Line 14"/>
              <p:cNvSpPr>
                <a:spLocks noChangeShapeType="1"/>
              </p:cNvSpPr>
              <p:nvPr/>
            </p:nvSpPr>
            <p:spPr bwMode="auto">
              <a:xfrm>
                <a:off x="4896" y="2832"/>
                <a:ext cx="240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2" name="Oval 10"/>
              <p:cNvSpPr>
                <a:spLocks noChangeArrowheads="1"/>
              </p:cNvSpPr>
              <p:nvPr/>
            </p:nvSpPr>
            <p:spPr bwMode="auto">
              <a:xfrm>
                <a:off x="4512" y="2736"/>
                <a:ext cx="768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3" name="Oval 11"/>
              <p:cNvSpPr>
                <a:spLocks noChangeArrowheads="1"/>
              </p:cNvSpPr>
              <p:nvPr/>
            </p:nvSpPr>
            <p:spPr bwMode="auto">
              <a:xfrm>
                <a:off x="4944" y="3120"/>
                <a:ext cx="336" cy="1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4" name="Oval 12"/>
              <p:cNvSpPr>
                <a:spLocks noChangeArrowheads="1"/>
              </p:cNvSpPr>
              <p:nvPr/>
            </p:nvSpPr>
            <p:spPr bwMode="auto">
              <a:xfrm>
                <a:off x="4512" y="3120"/>
                <a:ext cx="336" cy="1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5" name="Text Box 20"/>
              <p:cNvSpPr txBox="1">
                <a:spLocks noChangeArrowheads="1"/>
              </p:cNvSpPr>
              <p:nvPr/>
            </p:nvSpPr>
            <p:spPr bwMode="auto">
              <a:xfrm>
                <a:off x="4416" y="3216"/>
                <a:ext cx="24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/>
                  <a:t>…</a:t>
                </a:r>
              </a:p>
            </p:txBody>
          </p:sp>
          <p:sp>
            <p:nvSpPr>
              <p:cNvPr id="11306" name="Text Box 21"/>
              <p:cNvSpPr txBox="1">
                <a:spLocks noChangeArrowheads="1"/>
              </p:cNvSpPr>
              <p:nvPr/>
            </p:nvSpPr>
            <p:spPr bwMode="auto">
              <a:xfrm>
                <a:off x="4650" y="3216"/>
                <a:ext cx="24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/>
                  <a:t>…</a:t>
                </a:r>
              </a:p>
            </p:txBody>
          </p:sp>
          <p:sp>
            <p:nvSpPr>
              <p:cNvPr id="11307" name="Text Box 22"/>
              <p:cNvSpPr txBox="1">
                <a:spLocks noChangeArrowheads="1"/>
              </p:cNvSpPr>
              <p:nvPr/>
            </p:nvSpPr>
            <p:spPr bwMode="auto">
              <a:xfrm>
                <a:off x="4890" y="3216"/>
                <a:ext cx="24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/>
                  <a:t>…</a:t>
                </a:r>
              </a:p>
            </p:txBody>
          </p:sp>
          <p:sp>
            <p:nvSpPr>
              <p:cNvPr id="11308" name="Text Box 23"/>
              <p:cNvSpPr txBox="1">
                <a:spLocks noChangeArrowheads="1"/>
              </p:cNvSpPr>
              <p:nvPr/>
            </p:nvSpPr>
            <p:spPr bwMode="auto">
              <a:xfrm>
                <a:off x="5130" y="3216"/>
                <a:ext cx="24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/>
                  <a:t>…</a:t>
                </a:r>
              </a:p>
            </p:txBody>
          </p:sp>
        </p:grpSp>
        <p:grpSp>
          <p:nvGrpSpPr>
            <p:cNvPr id="11287" name="Group 53"/>
            <p:cNvGrpSpPr>
              <a:grpSpLocks/>
            </p:cNvGrpSpPr>
            <p:nvPr/>
          </p:nvGrpSpPr>
          <p:grpSpPr bwMode="auto">
            <a:xfrm>
              <a:off x="685800" y="4876800"/>
              <a:ext cx="1676400" cy="1676400"/>
              <a:chOff x="-1676400" y="3276600"/>
              <a:chExt cx="1676400" cy="1676400"/>
            </a:xfrm>
          </p:grpSpPr>
          <p:sp>
            <p:nvSpPr>
              <p:cNvPr id="11288" name="Oval 5"/>
              <p:cNvSpPr>
                <a:spLocks noChangeArrowheads="1"/>
              </p:cNvSpPr>
              <p:nvPr/>
            </p:nvSpPr>
            <p:spPr bwMode="auto">
              <a:xfrm>
                <a:off x="-1676400" y="3276600"/>
                <a:ext cx="1676400" cy="167640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9" name="Oval 7"/>
              <p:cNvSpPr>
                <a:spLocks noChangeArrowheads="1"/>
              </p:cNvSpPr>
              <p:nvPr/>
            </p:nvSpPr>
            <p:spPr bwMode="auto">
              <a:xfrm>
                <a:off x="-990600" y="3276600"/>
                <a:ext cx="304800" cy="16764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0" name="Oval 8"/>
              <p:cNvSpPr>
                <a:spLocks noChangeArrowheads="1"/>
              </p:cNvSpPr>
              <p:nvPr/>
            </p:nvSpPr>
            <p:spPr bwMode="auto">
              <a:xfrm>
                <a:off x="-685800" y="3962400"/>
                <a:ext cx="685800" cy="2286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1" name="Oval 9"/>
              <p:cNvSpPr>
                <a:spLocks noChangeArrowheads="1"/>
              </p:cNvSpPr>
              <p:nvPr/>
            </p:nvSpPr>
            <p:spPr bwMode="auto">
              <a:xfrm>
                <a:off x="-1676400" y="3962400"/>
                <a:ext cx="685800" cy="2286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2" name="Text Box 15"/>
              <p:cNvSpPr txBox="1">
                <a:spLocks noChangeArrowheads="1"/>
              </p:cNvSpPr>
              <p:nvPr/>
            </p:nvSpPr>
            <p:spPr bwMode="auto">
              <a:xfrm>
                <a:off x="-644525" y="4038600"/>
                <a:ext cx="492125" cy="641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3600"/>
                  <a:t>…</a:t>
                </a:r>
              </a:p>
            </p:txBody>
          </p:sp>
          <p:sp>
            <p:nvSpPr>
              <p:cNvPr id="11293" name="Text Box 16"/>
              <p:cNvSpPr txBox="1">
                <a:spLocks noChangeArrowheads="1"/>
              </p:cNvSpPr>
              <p:nvPr/>
            </p:nvSpPr>
            <p:spPr bwMode="auto">
              <a:xfrm>
                <a:off x="-609600" y="3276600"/>
                <a:ext cx="492125" cy="641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3600"/>
                  <a:t>…</a:t>
                </a:r>
              </a:p>
            </p:txBody>
          </p:sp>
          <p:sp>
            <p:nvSpPr>
              <p:cNvPr id="11294" name="Text Box 18"/>
              <p:cNvSpPr txBox="1">
                <a:spLocks noChangeArrowheads="1"/>
              </p:cNvSpPr>
              <p:nvPr/>
            </p:nvSpPr>
            <p:spPr bwMode="auto">
              <a:xfrm>
                <a:off x="-1593850" y="4038600"/>
                <a:ext cx="492125" cy="641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3600"/>
                  <a:t>…</a:t>
                </a:r>
              </a:p>
            </p:txBody>
          </p:sp>
          <p:sp>
            <p:nvSpPr>
              <p:cNvPr id="11295" name="Text Box 19"/>
              <p:cNvSpPr txBox="1">
                <a:spLocks noChangeArrowheads="1"/>
              </p:cNvSpPr>
              <p:nvPr/>
            </p:nvSpPr>
            <p:spPr bwMode="auto">
              <a:xfrm>
                <a:off x="-1558925" y="3276600"/>
                <a:ext cx="492125" cy="641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3600"/>
                  <a:t>…</a:t>
                </a:r>
              </a:p>
            </p:txBody>
          </p:sp>
        </p:grpSp>
      </p:grpSp>
      <p:sp>
        <p:nvSpPr>
          <p:cNvPr id="19477" name="Rectangle 75"/>
          <p:cNvSpPr>
            <a:spLocks noChangeArrowheads="1"/>
          </p:cNvSpPr>
          <p:nvPr/>
        </p:nvSpPr>
        <p:spPr bwMode="auto">
          <a:xfrm>
            <a:off x="817563" y="6396038"/>
            <a:ext cx="38306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2"/>
                </a:solidFill>
                <a:latin typeface="+mj-lt"/>
              </a:rPr>
              <a:t>[Lipton &amp; Tarjan 1980; …]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1">
              <a:defRPr/>
            </a:pPr>
            <a:r>
              <a:rPr lang="en-US" dirty="0" smtClean="0"/>
              <a:t>Simplifying Graph Decomposition</a:t>
            </a:r>
            <a:br>
              <a:rPr lang="en-US" dirty="0" smtClean="0"/>
            </a:br>
            <a:r>
              <a:rPr lang="en-US" sz="2800" b="0" dirty="0" smtClean="0"/>
              <a:t>[Demaine, Hajiaghayi, Kawarabayashi 2010]</a:t>
            </a:r>
            <a:endParaRPr lang="en-US" b="0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Font typeface="Symbol" pitchFamily="18" charset="2"/>
              <a:buChar char="·"/>
              <a:defRPr/>
            </a:pPr>
            <a:r>
              <a:rPr lang="en-US" sz="3200" b="1" dirty="0" smtClean="0"/>
              <a:t>Theorem</a:t>
            </a:r>
            <a:r>
              <a:rPr lang="en-US" sz="3200" b="1" dirty="0"/>
              <a:t>: </a:t>
            </a:r>
            <a:r>
              <a:rPr lang="en-US" sz="3200" dirty="0" smtClean="0"/>
              <a:t>Odd H-minor-free graphs </a:t>
            </a:r>
            <a:r>
              <a:rPr lang="en-US" sz="3200" dirty="0"/>
              <a:t>can have their vertices or edges partitioned into </a:t>
            </a:r>
            <a:r>
              <a:rPr lang="en-US" sz="3200" b="1" dirty="0"/>
              <a:t>two</a:t>
            </a:r>
            <a:r>
              <a:rPr lang="en-US" sz="3200" dirty="0"/>
              <a:t> </a:t>
            </a:r>
            <a:r>
              <a:rPr lang="en-US" sz="3200" b="1" dirty="0"/>
              <a:t>pieces</a:t>
            </a:r>
            <a:r>
              <a:rPr lang="en-US" sz="3200" dirty="0"/>
              <a:t> such that each induced graph has </a:t>
            </a:r>
            <a:r>
              <a:rPr lang="en-US" sz="3200" b="1" dirty="0"/>
              <a:t>bounded </a:t>
            </a:r>
            <a:r>
              <a:rPr lang="en-US" sz="3200" b="1" dirty="0" smtClean="0"/>
              <a:t>treewidth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 smtClean="0"/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pPr lvl="1">
              <a:lnSpc>
                <a:spcPct val="90000"/>
              </a:lnSpc>
              <a:defRPr/>
            </a:pPr>
            <a:endParaRPr lang="en-US" sz="2400" dirty="0" smtClean="0"/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Previously for planar graphs </a:t>
            </a:r>
            <a:r>
              <a:rPr lang="en-US" sz="2400" dirty="0">
                <a:solidFill>
                  <a:schemeClr val="tx2"/>
                </a:solidFill>
              </a:rPr>
              <a:t>[Baker 1994</a:t>
            </a:r>
            <a:r>
              <a:rPr lang="en-US" sz="2400" dirty="0" smtClean="0">
                <a:solidFill>
                  <a:schemeClr val="tx2"/>
                </a:solidFill>
              </a:rPr>
              <a:t>]</a:t>
            </a:r>
            <a:r>
              <a:rPr lang="en-US" sz="2400" dirty="0" smtClean="0"/>
              <a:t>,</a:t>
            </a:r>
            <a:br>
              <a:rPr lang="en-US" sz="2400" dirty="0" smtClean="0"/>
            </a:br>
            <a:r>
              <a:rPr lang="en-US" dirty="0" smtClean="0"/>
              <a:t>apex-minor-free </a:t>
            </a:r>
            <a:r>
              <a:rPr lang="en-US" sz="2400" dirty="0">
                <a:solidFill>
                  <a:schemeClr val="tx2"/>
                </a:solidFill>
              </a:rPr>
              <a:t>[</a:t>
            </a:r>
            <a:r>
              <a:rPr lang="en-US" sz="2400" dirty="0" err="1">
                <a:solidFill>
                  <a:schemeClr val="tx2"/>
                </a:solidFill>
              </a:rPr>
              <a:t>Eppstein</a:t>
            </a:r>
            <a:r>
              <a:rPr lang="en-US" sz="2000" dirty="0">
                <a:solidFill>
                  <a:schemeClr val="tx2"/>
                </a:solidFill>
              </a:rPr>
              <a:t> 2000</a:t>
            </a:r>
            <a:r>
              <a:rPr lang="en-US" sz="2000" dirty="0" smtClean="0">
                <a:solidFill>
                  <a:schemeClr val="tx2"/>
                </a:solidFill>
              </a:rPr>
              <a:t>]</a:t>
            </a:r>
            <a:r>
              <a:rPr lang="en-US" sz="2000" dirty="0" smtClean="0"/>
              <a:t>,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H-minor-free  </a:t>
            </a:r>
            <a:r>
              <a:rPr lang="en-US" sz="2000" dirty="0">
                <a:solidFill>
                  <a:schemeClr val="tx2"/>
                </a:solidFill>
              </a:rPr>
              <a:t>[</a:t>
            </a:r>
            <a:r>
              <a:rPr lang="en-US" sz="2000" dirty="0" err="1">
                <a:solidFill>
                  <a:schemeClr val="tx2"/>
                </a:solidFill>
              </a:rPr>
              <a:t>DeVos</a:t>
            </a:r>
            <a:r>
              <a:rPr lang="en-US" sz="2000" dirty="0">
                <a:solidFill>
                  <a:schemeClr val="tx2"/>
                </a:solidFill>
              </a:rPr>
              <a:t> et al. </a:t>
            </a:r>
            <a:r>
              <a:rPr lang="en-US" sz="2000" dirty="0" smtClean="0">
                <a:solidFill>
                  <a:schemeClr val="tx2"/>
                </a:solidFill>
              </a:rPr>
              <a:t>2004; Demaine</a:t>
            </a:r>
            <a:r>
              <a:rPr lang="en-US" sz="2000" dirty="0">
                <a:solidFill>
                  <a:schemeClr val="tx2"/>
                </a:solidFill>
              </a:rPr>
              <a:t>, Hajiaghayi, Kawarabayashi 2005</a:t>
            </a:r>
            <a:r>
              <a:rPr lang="en-US" sz="2000" dirty="0" smtClean="0">
                <a:solidFill>
                  <a:schemeClr val="tx2"/>
                </a:solidFill>
              </a:rPr>
              <a:t>]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>
              <a:solidFill>
                <a:schemeClr val="tx2"/>
              </a:solidFill>
            </a:endParaRPr>
          </a:p>
        </p:txBody>
      </p:sp>
      <p:grpSp>
        <p:nvGrpSpPr>
          <p:cNvPr id="12292" name="Group 42"/>
          <p:cNvGrpSpPr>
            <a:grpSpLocks/>
          </p:cNvGrpSpPr>
          <p:nvPr/>
        </p:nvGrpSpPr>
        <p:grpSpPr bwMode="auto">
          <a:xfrm>
            <a:off x="2455863" y="3429000"/>
            <a:ext cx="4173537" cy="2209800"/>
            <a:chOff x="3984" y="2352"/>
            <a:chExt cx="1632" cy="864"/>
          </a:xfrm>
        </p:grpSpPr>
        <p:sp>
          <p:nvSpPr>
            <p:cNvPr id="12372" name="Oval 4"/>
            <p:cNvSpPr>
              <a:spLocks noChangeArrowheads="1"/>
            </p:cNvSpPr>
            <p:nvPr/>
          </p:nvSpPr>
          <p:spPr bwMode="auto">
            <a:xfrm>
              <a:off x="3984" y="2352"/>
              <a:ext cx="1632" cy="86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3" name="Line 22"/>
            <p:cNvSpPr>
              <a:spLocks noChangeShapeType="1"/>
            </p:cNvSpPr>
            <p:nvPr/>
          </p:nvSpPr>
          <p:spPr bwMode="auto">
            <a:xfrm>
              <a:off x="4320" y="2784"/>
              <a:ext cx="24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4" name="Line 23"/>
            <p:cNvSpPr>
              <a:spLocks noChangeShapeType="1"/>
            </p:cNvSpPr>
            <p:nvPr/>
          </p:nvSpPr>
          <p:spPr bwMode="auto">
            <a:xfrm flipV="1">
              <a:off x="4560" y="2880"/>
              <a:ext cx="288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5" name="Line 24"/>
            <p:cNvSpPr>
              <a:spLocks noChangeShapeType="1"/>
            </p:cNvSpPr>
            <p:nvPr/>
          </p:nvSpPr>
          <p:spPr bwMode="auto">
            <a:xfrm flipH="1" flipV="1">
              <a:off x="4800" y="2688"/>
              <a:ext cx="48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6" name="Line 25"/>
            <p:cNvSpPr>
              <a:spLocks noChangeShapeType="1"/>
            </p:cNvSpPr>
            <p:nvPr/>
          </p:nvSpPr>
          <p:spPr bwMode="auto">
            <a:xfrm flipH="1" flipV="1">
              <a:off x="4560" y="2592"/>
              <a:ext cx="24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7" name="Line 26"/>
            <p:cNvSpPr>
              <a:spLocks noChangeShapeType="1"/>
            </p:cNvSpPr>
            <p:nvPr/>
          </p:nvSpPr>
          <p:spPr bwMode="auto">
            <a:xfrm flipV="1">
              <a:off x="4800" y="2592"/>
              <a:ext cx="24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8" name="Line 27"/>
            <p:cNvSpPr>
              <a:spLocks noChangeShapeType="1"/>
            </p:cNvSpPr>
            <p:nvPr/>
          </p:nvSpPr>
          <p:spPr bwMode="auto">
            <a:xfrm>
              <a:off x="5040" y="2592"/>
              <a:ext cx="48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9" name="Line 28"/>
            <p:cNvSpPr>
              <a:spLocks noChangeShapeType="1"/>
            </p:cNvSpPr>
            <p:nvPr/>
          </p:nvSpPr>
          <p:spPr bwMode="auto">
            <a:xfrm flipH="1" flipV="1">
              <a:off x="4848" y="2688"/>
              <a:ext cx="24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0" name="Line 29"/>
            <p:cNvSpPr>
              <a:spLocks noChangeShapeType="1"/>
            </p:cNvSpPr>
            <p:nvPr/>
          </p:nvSpPr>
          <p:spPr bwMode="auto">
            <a:xfrm flipH="1">
              <a:off x="4848" y="2784"/>
              <a:ext cx="24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1" name="Line 30"/>
            <p:cNvSpPr>
              <a:spLocks noChangeShapeType="1"/>
            </p:cNvSpPr>
            <p:nvPr/>
          </p:nvSpPr>
          <p:spPr bwMode="auto">
            <a:xfrm flipV="1">
              <a:off x="5088" y="2784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2" name="Line 33"/>
            <p:cNvSpPr>
              <a:spLocks noChangeShapeType="1"/>
            </p:cNvSpPr>
            <p:nvPr/>
          </p:nvSpPr>
          <p:spPr bwMode="auto">
            <a:xfrm flipV="1">
              <a:off x="4320" y="2832"/>
              <a:ext cx="24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3" name="Line 34"/>
            <p:cNvSpPr>
              <a:spLocks noChangeShapeType="1"/>
            </p:cNvSpPr>
            <p:nvPr/>
          </p:nvSpPr>
          <p:spPr bwMode="auto">
            <a:xfrm flipH="1" flipV="1">
              <a:off x="4368" y="2592"/>
              <a:ext cx="19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4" name="Line 35"/>
            <p:cNvSpPr>
              <a:spLocks noChangeShapeType="1"/>
            </p:cNvSpPr>
            <p:nvPr/>
          </p:nvSpPr>
          <p:spPr bwMode="auto">
            <a:xfrm>
              <a:off x="4560" y="2832"/>
              <a:ext cx="19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5" name="Line 36"/>
            <p:cNvSpPr>
              <a:spLocks noChangeShapeType="1"/>
            </p:cNvSpPr>
            <p:nvPr/>
          </p:nvSpPr>
          <p:spPr bwMode="auto">
            <a:xfrm flipV="1">
              <a:off x="4752" y="3024"/>
              <a:ext cx="288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6" name="Line 37"/>
            <p:cNvSpPr>
              <a:spLocks noChangeShapeType="1"/>
            </p:cNvSpPr>
            <p:nvPr/>
          </p:nvSpPr>
          <p:spPr bwMode="auto">
            <a:xfrm flipV="1">
              <a:off x="5040" y="2976"/>
              <a:ext cx="192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7" name="Line 38"/>
            <p:cNvSpPr>
              <a:spLocks noChangeShapeType="1"/>
            </p:cNvSpPr>
            <p:nvPr/>
          </p:nvSpPr>
          <p:spPr bwMode="auto">
            <a:xfrm flipV="1">
              <a:off x="5232" y="2880"/>
              <a:ext cx="192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8" name="Line 39"/>
            <p:cNvSpPr>
              <a:spLocks noChangeShapeType="1"/>
            </p:cNvSpPr>
            <p:nvPr/>
          </p:nvSpPr>
          <p:spPr bwMode="auto">
            <a:xfrm flipH="1" flipV="1">
              <a:off x="5232" y="2544"/>
              <a:ext cx="192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9" name="Line 40"/>
            <p:cNvSpPr>
              <a:spLocks noChangeShapeType="1"/>
            </p:cNvSpPr>
            <p:nvPr/>
          </p:nvSpPr>
          <p:spPr bwMode="auto">
            <a:xfrm flipH="1" flipV="1">
              <a:off x="4800" y="2496"/>
              <a:ext cx="432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0" name="Oval 5"/>
            <p:cNvSpPr>
              <a:spLocks noChangeArrowheads="1"/>
            </p:cNvSpPr>
            <p:nvPr/>
          </p:nvSpPr>
          <p:spPr bwMode="auto">
            <a:xfrm>
              <a:off x="4272" y="2736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" name="Oval 6"/>
            <p:cNvSpPr>
              <a:spLocks noChangeArrowheads="1"/>
            </p:cNvSpPr>
            <p:nvPr/>
          </p:nvSpPr>
          <p:spPr bwMode="auto">
            <a:xfrm>
              <a:off x="4800" y="2832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2" name="Oval 7"/>
            <p:cNvSpPr>
              <a:spLocks noChangeArrowheads="1"/>
            </p:cNvSpPr>
            <p:nvPr/>
          </p:nvSpPr>
          <p:spPr bwMode="auto">
            <a:xfrm>
              <a:off x="5232" y="2736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" name="Oval 8"/>
            <p:cNvSpPr>
              <a:spLocks noChangeArrowheads="1"/>
            </p:cNvSpPr>
            <p:nvPr/>
          </p:nvSpPr>
          <p:spPr bwMode="auto">
            <a:xfrm>
              <a:off x="4992" y="254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4" name="Oval 9"/>
            <p:cNvSpPr>
              <a:spLocks noChangeArrowheads="1"/>
            </p:cNvSpPr>
            <p:nvPr/>
          </p:nvSpPr>
          <p:spPr bwMode="auto">
            <a:xfrm>
              <a:off x="4512" y="254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5" name="Oval 10"/>
            <p:cNvSpPr>
              <a:spLocks noChangeArrowheads="1"/>
            </p:cNvSpPr>
            <p:nvPr/>
          </p:nvSpPr>
          <p:spPr bwMode="auto">
            <a:xfrm>
              <a:off x="4512" y="2976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" name="Oval 11"/>
            <p:cNvSpPr>
              <a:spLocks noChangeArrowheads="1"/>
            </p:cNvSpPr>
            <p:nvPr/>
          </p:nvSpPr>
          <p:spPr bwMode="auto">
            <a:xfrm>
              <a:off x="4992" y="297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" name="Oval 12"/>
            <p:cNvSpPr>
              <a:spLocks noChangeArrowheads="1"/>
            </p:cNvSpPr>
            <p:nvPr/>
          </p:nvSpPr>
          <p:spPr bwMode="auto">
            <a:xfrm>
              <a:off x="5376" y="283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8" name="Oval 13"/>
            <p:cNvSpPr>
              <a:spLocks noChangeArrowheads="1"/>
            </p:cNvSpPr>
            <p:nvPr/>
          </p:nvSpPr>
          <p:spPr bwMode="auto">
            <a:xfrm>
              <a:off x="4512" y="278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9" name="Oval 14"/>
            <p:cNvSpPr>
              <a:spLocks noChangeArrowheads="1"/>
            </p:cNvSpPr>
            <p:nvPr/>
          </p:nvSpPr>
          <p:spPr bwMode="auto">
            <a:xfrm>
              <a:off x="4272" y="2928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0" name="Oval 15"/>
            <p:cNvSpPr>
              <a:spLocks noChangeArrowheads="1"/>
            </p:cNvSpPr>
            <p:nvPr/>
          </p:nvSpPr>
          <p:spPr bwMode="auto">
            <a:xfrm>
              <a:off x="4320" y="254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1" name="Oval 16"/>
            <p:cNvSpPr>
              <a:spLocks noChangeArrowheads="1"/>
            </p:cNvSpPr>
            <p:nvPr/>
          </p:nvSpPr>
          <p:spPr bwMode="auto">
            <a:xfrm>
              <a:off x="5184" y="24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2" name="Oval 17"/>
            <p:cNvSpPr>
              <a:spLocks noChangeArrowheads="1"/>
            </p:cNvSpPr>
            <p:nvPr/>
          </p:nvSpPr>
          <p:spPr bwMode="auto">
            <a:xfrm>
              <a:off x="4752" y="2448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3" name="Oval 18"/>
            <p:cNvSpPr>
              <a:spLocks noChangeArrowheads="1"/>
            </p:cNvSpPr>
            <p:nvPr/>
          </p:nvSpPr>
          <p:spPr bwMode="auto">
            <a:xfrm>
              <a:off x="4752" y="264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4" name="Oval 19"/>
            <p:cNvSpPr>
              <a:spLocks noChangeArrowheads="1"/>
            </p:cNvSpPr>
            <p:nvPr/>
          </p:nvSpPr>
          <p:spPr bwMode="auto">
            <a:xfrm>
              <a:off x="5040" y="2736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5" name="Oval 20"/>
            <p:cNvSpPr>
              <a:spLocks noChangeArrowheads="1"/>
            </p:cNvSpPr>
            <p:nvPr/>
          </p:nvSpPr>
          <p:spPr bwMode="auto">
            <a:xfrm>
              <a:off x="5184" y="2928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6" name="Oval 21"/>
            <p:cNvSpPr>
              <a:spLocks noChangeArrowheads="1"/>
            </p:cNvSpPr>
            <p:nvPr/>
          </p:nvSpPr>
          <p:spPr bwMode="auto">
            <a:xfrm>
              <a:off x="4704" y="302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28"/>
          <p:cNvGrpSpPr>
            <a:grpSpLocks/>
          </p:cNvGrpSpPr>
          <p:nvPr/>
        </p:nvGrpSpPr>
        <p:grpSpPr bwMode="auto">
          <a:xfrm>
            <a:off x="2455863" y="3429000"/>
            <a:ext cx="4173537" cy="2209800"/>
            <a:chOff x="5856" y="2352"/>
            <a:chExt cx="1632" cy="864"/>
          </a:xfrm>
        </p:grpSpPr>
        <p:sp>
          <p:nvSpPr>
            <p:cNvPr id="12312" name="Oval 44"/>
            <p:cNvSpPr>
              <a:spLocks noChangeArrowheads="1"/>
            </p:cNvSpPr>
            <p:nvPr/>
          </p:nvSpPr>
          <p:spPr bwMode="auto">
            <a:xfrm>
              <a:off x="5856" y="2352"/>
              <a:ext cx="1632" cy="86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3" name="Line 80"/>
            <p:cNvSpPr>
              <a:spLocks noChangeShapeType="1"/>
            </p:cNvSpPr>
            <p:nvPr/>
          </p:nvSpPr>
          <p:spPr bwMode="auto">
            <a:xfrm flipH="1">
              <a:off x="6192" y="2592"/>
              <a:ext cx="48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4" name="Line 81"/>
            <p:cNvSpPr>
              <a:spLocks noChangeShapeType="1"/>
            </p:cNvSpPr>
            <p:nvPr/>
          </p:nvSpPr>
          <p:spPr bwMode="auto">
            <a:xfrm>
              <a:off x="6192" y="2784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5" name="Line 82"/>
            <p:cNvSpPr>
              <a:spLocks noChangeShapeType="1"/>
            </p:cNvSpPr>
            <p:nvPr/>
          </p:nvSpPr>
          <p:spPr bwMode="auto">
            <a:xfrm>
              <a:off x="6192" y="2976"/>
              <a:ext cx="24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6" name="Line 83"/>
            <p:cNvSpPr>
              <a:spLocks noChangeShapeType="1"/>
            </p:cNvSpPr>
            <p:nvPr/>
          </p:nvSpPr>
          <p:spPr bwMode="auto">
            <a:xfrm flipV="1">
              <a:off x="6432" y="283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7" name="Line 85"/>
            <p:cNvSpPr>
              <a:spLocks noChangeShapeType="1"/>
            </p:cNvSpPr>
            <p:nvPr/>
          </p:nvSpPr>
          <p:spPr bwMode="auto">
            <a:xfrm flipV="1">
              <a:off x="6432" y="2688"/>
              <a:ext cx="24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8" name="Line 86"/>
            <p:cNvSpPr>
              <a:spLocks noChangeShapeType="1"/>
            </p:cNvSpPr>
            <p:nvPr/>
          </p:nvSpPr>
          <p:spPr bwMode="auto">
            <a:xfrm>
              <a:off x="6432" y="2832"/>
              <a:ext cx="288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9" name="Line 87"/>
            <p:cNvSpPr>
              <a:spLocks noChangeShapeType="1"/>
            </p:cNvSpPr>
            <p:nvPr/>
          </p:nvSpPr>
          <p:spPr bwMode="auto">
            <a:xfrm flipV="1">
              <a:off x="6432" y="259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0" name="Line 88"/>
            <p:cNvSpPr>
              <a:spLocks noChangeShapeType="1"/>
            </p:cNvSpPr>
            <p:nvPr/>
          </p:nvSpPr>
          <p:spPr bwMode="auto">
            <a:xfrm flipH="1">
              <a:off x="6240" y="2592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1" name="Line 89"/>
            <p:cNvSpPr>
              <a:spLocks noChangeShapeType="1"/>
            </p:cNvSpPr>
            <p:nvPr/>
          </p:nvSpPr>
          <p:spPr bwMode="auto">
            <a:xfrm flipV="1">
              <a:off x="6432" y="2496"/>
              <a:ext cx="24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2" name="Line 90"/>
            <p:cNvSpPr>
              <a:spLocks noChangeShapeType="1"/>
            </p:cNvSpPr>
            <p:nvPr/>
          </p:nvSpPr>
          <p:spPr bwMode="auto">
            <a:xfrm>
              <a:off x="6672" y="249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3" name="Line 91"/>
            <p:cNvSpPr>
              <a:spLocks noChangeShapeType="1"/>
            </p:cNvSpPr>
            <p:nvPr/>
          </p:nvSpPr>
          <p:spPr bwMode="auto">
            <a:xfrm flipV="1">
              <a:off x="6912" y="2544"/>
              <a:ext cx="192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4" name="Line 92"/>
            <p:cNvSpPr>
              <a:spLocks noChangeShapeType="1"/>
            </p:cNvSpPr>
            <p:nvPr/>
          </p:nvSpPr>
          <p:spPr bwMode="auto">
            <a:xfrm flipH="1" flipV="1">
              <a:off x="6672" y="2496"/>
              <a:ext cx="24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Line 93"/>
            <p:cNvSpPr>
              <a:spLocks noChangeShapeType="1"/>
            </p:cNvSpPr>
            <p:nvPr/>
          </p:nvSpPr>
          <p:spPr bwMode="auto">
            <a:xfrm flipH="1">
              <a:off x="6912" y="2784"/>
              <a:ext cx="48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6" name="Line 94"/>
            <p:cNvSpPr>
              <a:spLocks noChangeShapeType="1"/>
            </p:cNvSpPr>
            <p:nvPr/>
          </p:nvSpPr>
          <p:spPr bwMode="auto">
            <a:xfrm>
              <a:off x="6720" y="2880"/>
              <a:ext cx="384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7" name="Line 95"/>
            <p:cNvSpPr>
              <a:spLocks noChangeShapeType="1"/>
            </p:cNvSpPr>
            <p:nvPr/>
          </p:nvSpPr>
          <p:spPr bwMode="auto">
            <a:xfrm flipH="1">
              <a:off x="6912" y="2784"/>
              <a:ext cx="24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8" name="Line 96"/>
            <p:cNvSpPr>
              <a:spLocks noChangeShapeType="1"/>
            </p:cNvSpPr>
            <p:nvPr/>
          </p:nvSpPr>
          <p:spPr bwMode="auto">
            <a:xfrm>
              <a:off x="6960" y="2784"/>
              <a:ext cx="144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9" name="Line 97"/>
            <p:cNvSpPr>
              <a:spLocks noChangeShapeType="1"/>
            </p:cNvSpPr>
            <p:nvPr/>
          </p:nvSpPr>
          <p:spPr bwMode="auto">
            <a:xfrm flipV="1">
              <a:off x="7104" y="2784"/>
              <a:ext cx="48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0" name="Line 98"/>
            <p:cNvSpPr>
              <a:spLocks noChangeShapeType="1"/>
            </p:cNvSpPr>
            <p:nvPr/>
          </p:nvSpPr>
          <p:spPr bwMode="auto">
            <a:xfrm>
              <a:off x="7152" y="2784"/>
              <a:ext cx="144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1" name="Line 99"/>
            <p:cNvSpPr>
              <a:spLocks noChangeShapeType="1"/>
            </p:cNvSpPr>
            <p:nvPr/>
          </p:nvSpPr>
          <p:spPr bwMode="auto">
            <a:xfrm flipH="1" flipV="1">
              <a:off x="7104" y="2544"/>
              <a:ext cx="48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2" name="Line 100"/>
            <p:cNvSpPr>
              <a:spLocks noChangeShapeType="1"/>
            </p:cNvSpPr>
            <p:nvPr/>
          </p:nvSpPr>
          <p:spPr bwMode="auto">
            <a:xfrm flipV="1">
              <a:off x="6960" y="2544"/>
              <a:ext cx="144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3" name="Line 101"/>
            <p:cNvSpPr>
              <a:spLocks noChangeShapeType="1"/>
            </p:cNvSpPr>
            <p:nvPr/>
          </p:nvSpPr>
          <p:spPr bwMode="auto">
            <a:xfrm flipH="1">
              <a:off x="6624" y="2880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4" name="Line 102"/>
            <p:cNvSpPr>
              <a:spLocks noChangeShapeType="1"/>
            </p:cNvSpPr>
            <p:nvPr/>
          </p:nvSpPr>
          <p:spPr bwMode="auto">
            <a:xfrm flipH="1">
              <a:off x="6624" y="2784"/>
              <a:ext cx="336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5" name="Line 103"/>
            <p:cNvSpPr>
              <a:spLocks noChangeShapeType="1"/>
            </p:cNvSpPr>
            <p:nvPr/>
          </p:nvSpPr>
          <p:spPr bwMode="auto">
            <a:xfrm>
              <a:off x="6720" y="2880"/>
              <a:ext cx="192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6" name="Line 104"/>
            <p:cNvSpPr>
              <a:spLocks noChangeShapeType="1"/>
            </p:cNvSpPr>
            <p:nvPr/>
          </p:nvSpPr>
          <p:spPr bwMode="auto">
            <a:xfrm>
              <a:off x="6432" y="3024"/>
              <a:ext cx="192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7" name="Line 84"/>
            <p:cNvSpPr>
              <a:spLocks noChangeShapeType="1"/>
            </p:cNvSpPr>
            <p:nvPr/>
          </p:nvSpPr>
          <p:spPr bwMode="auto">
            <a:xfrm flipH="1" flipV="1">
              <a:off x="6192" y="2784"/>
              <a:ext cx="24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8" name="Line 45"/>
            <p:cNvSpPr>
              <a:spLocks noChangeShapeType="1"/>
            </p:cNvSpPr>
            <p:nvPr/>
          </p:nvSpPr>
          <p:spPr bwMode="auto">
            <a:xfrm>
              <a:off x="6192" y="2784"/>
              <a:ext cx="24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9" name="Line 46"/>
            <p:cNvSpPr>
              <a:spLocks noChangeShapeType="1"/>
            </p:cNvSpPr>
            <p:nvPr/>
          </p:nvSpPr>
          <p:spPr bwMode="auto">
            <a:xfrm flipV="1">
              <a:off x="6432" y="2880"/>
              <a:ext cx="288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0" name="Line 47"/>
            <p:cNvSpPr>
              <a:spLocks noChangeShapeType="1"/>
            </p:cNvSpPr>
            <p:nvPr/>
          </p:nvSpPr>
          <p:spPr bwMode="auto">
            <a:xfrm flipH="1" flipV="1">
              <a:off x="6672" y="2688"/>
              <a:ext cx="48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1" name="Line 48"/>
            <p:cNvSpPr>
              <a:spLocks noChangeShapeType="1"/>
            </p:cNvSpPr>
            <p:nvPr/>
          </p:nvSpPr>
          <p:spPr bwMode="auto">
            <a:xfrm flipH="1" flipV="1">
              <a:off x="6432" y="2592"/>
              <a:ext cx="24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2" name="Line 49"/>
            <p:cNvSpPr>
              <a:spLocks noChangeShapeType="1"/>
            </p:cNvSpPr>
            <p:nvPr/>
          </p:nvSpPr>
          <p:spPr bwMode="auto">
            <a:xfrm flipV="1">
              <a:off x="6672" y="2592"/>
              <a:ext cx="24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3" name="Line 50"/>
            <p:cNvSpPr>
              <a:spLocks noChangeShapeType="1"/>
            </p:cNvSpPr>
            <p:nvPr/>
          </p:nvSpPr>
          <p:spPr bwMode="auto">
            <a:xfrm>
              <a:off x="6912" y="2592"/>
              <a:ext cx="48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4" name="Line 51"/>
            <p:cNvSpPr>
              <a:spLocks noChangeShapeType="1"/>
            </p:cNvSpPr>
            <p:nvPr/>
          </p:nvSpPr>
          <p:spPr bwMode="auto">
            <a:xfrm flipH="1" flipV="1">
              <a:off x="6720" y="2688"/>
              <a:ext cx="24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5" name="Line 52"/>
            <p:cNvSpPr>
              <a:spLocks noChangeShapeType="1"/>
            </p:cNvSpPr>
            <p:nvPr/>
          </p:nvSpPr>
          <p:spPr bwMode="auto">
            <a:xfrm flipH="1">
              <a:off x="6720" y="2784"/>
              <a:ext cx="24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6" name="Line 53"/>
            <p:cNvSpPr>
              <a:spLocks noChangeShapeType="1"/>
            </p:cNvSpPr>
            <p:nvPr/>
          </p:nvSpPr>
          <p:spPr bwMode="auto">
            <a:xfrm flipV="1">
              <a:off x="6960" y="2784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7" name="Line 54"/>
            <p:cNvSpPr>
              <a:spLocks noChangeShapeType="1"/>
            </p:cNvSpPr>
            <p:nvPr/>
          </p:nvSpPr>
          <p:spPr bwMode="auto">
            <a:xfrm flipV="1">
              <a:off x="6192" y="2832"/>
              <a:ext cx="24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8" name="Line 55"/>
            <p:cNvSpPr>
              <a:spLocks noChangeShapeType="1"/>
            </p:cNvSpPr>
            <p:nvPr/>
          </p:nvSpPr>
          <p:spPr bwMode="auto">
            <a:xfrm flipH="1" flipV="1">
              <a:off x="6240" y="2592"/>
              <a:ext cx="19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9" name="Line 56"/>
            <p:cNvSpPr>
              <a:spLocks noChangeShapeType="1"/>
            </p:cNvSpPr>
            <p:nvPr/>
          </p:nvSpPr>
          <p:spPr bwMode="auto">
            <a:xfrm>
              <a:off x="6432" y="2832"/>
              <a:ext cx="19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0" name="Line 57"/>
            <p:cNvSpPr>
              <a:spLocks noChangeShapeType="1"/>
            </p:cNvSpPr>
            <p:nvPr/>
          </p:nvSpPr>
          <p:spPr bwMode="auto">
            <a:xfrm flipV="1">
              <a:off x="6624" y="3024"/>
              <a:ext cx="288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1" name="Line 58"/>
            <p:cNvSpPr>
              <a:spLocks noChangeShapeType="1"/>
            </p:cNvSpPr>
            <p:nvPr/>
          </p:nvSpPr>
          <p:spPr bwMode="auto">
            <a:xfrm flipV="1">
              <a:off x="6912" y="2976"/>
              <a:ext cx="192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2" name="Line 59"/>
            <p:cNvSpPr>
              <a:spLocks noChangeShapeType="1"/>
            </p:cNvSpPr>
            <p:nvPr/>
          </p:nvSpPr>
          <p:spPr bwMode="auto">
            <a:xfrm flipV="1">
              <a:off x="7104" y="2880"/>
              <a:ext cx="192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3" name="Line 60"/>
            <p:cNvSpPr>
              <a:spLocks noChangeShapeType="1"/>
            </p:cNvSpPr>
            <p:nvPr/>
          </p:nvSpPr>
          <p:spPr bwMode="auto">
            <a:xfrm flipH="1" flipV="1">
              <a:off x="7104" y="2544"/>
              <a:ext cx="192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4" name="Line 61"/>
            <p:cNvSpPr>
              <a:spLocks noChangeShapeType="1"/>
            </p:cNvSpPr>
            <p:nvPr/>
          </p:nvSpPr>
          <p:spPr bwMode="auto">
            <a:xfrm flipH="1" flipV="1">
              <a:off x="6672" y="2496"/>
              <a:ext cx="432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5" name="Oval 62"/>
            <p:cNvSpPr>
              <a:spLocks noChangeArrowheads="1"/>
            </p:cNvSpPr>
            <p:nvPr/>
          </p:nvSpPr>
          <p:spPr bwMode="auto">
            <a:xfrm>
              <a:off x="6144" y="2736"/>
              <a:ext cx="96" cy="9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6" name="Oval 63"/>
            <p:cNvSpPr>
              <a:spLocks noChangeArrowheads="1"/>
            </p:cNvSpPr>
            <p:nvPr/>
          </p:nvSpPr>
          <p:spPr bwMode="auto">
            <a:xfrm>
              <a:off x="6672" y="2832"/>
              <a:ext cx="96" cy="9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7" name="Oval 64"/>
            <p:cNvSpPr>
              <a:spLocks noChangeArrowheads="1"/>
            </p:cNvSpPr>
            <p:nvPr/>
          </p:nvSpPr>
          <p:spPr bwMode="auto">
            <a:xfrm>
              <a:off x="7104" y="2736"/>
              <a:ext cx="96" cy="9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8" name="Oval 65"/>
            <p:cNvSpPr>
              <a:spLocks noChangeArrowheads="1"/>
            </p:cNvSpPr>
            <p:nvPr/>
          </p:nvSpPr>
          <p:spPr bwMode="auto">
            <a:xfrm>
              <a:off x="6864" y="2544"/>
              <a:ext cx="96" cy="9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9" name="Oval 66"/>
            <p:cNvSpPr>
              <a:spLocks noChangeArrowheads="1"/>
            </p:cNvSpPr>
            <p:nvPr/>
          </p:nvSpPr>
          <p:spPr bwMode="auto">
            <a:xfrm>
              <a:off x="6384" y="2544"/>
              <a:ext cx="96" cy="9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0" name="Oval 67"/>
            <p:cNvSpPr>
              <a:spLocks noChangeArrowheads="1"/>
            </p:cNvSpPr>
            <p:nvPr/>
          </p:nvSpPr>
          <p:spPr bwMode="auto">
            <a:xfrm>
              <a:off x="6384" y="2976"/>
              <a:ext cx="96" cy="9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1" name="Oval 68"/>
            <p:cNvSpPr>
              <a:spLocks noChangeArrowheads="1"/>
            </p:cNvSpPr>
            <p:nvPr/>
          </p:nvSpPr>
          <p:spPr bwMode="auto">
            <a:xfrm>
              <a:off x="6864" y="2976"/>
              <a:ext cx="96" cy="9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2" name="Oval 69"/>
            <p:cNvSpPr>
              <a:spLocks noChangeArrowheads="1"/>
            </p:cNvSpPr>
            <p:nvPr/>
          </p:nvSpPr>
          <p:spPr bwMode="auto">
            <a:xfrm>
              <a:off x="7248" y="2832"/>
              <a:ext cx="96" cy="9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3" name="Oval 70"/>
            <p:cNvSpPr>
              <a:spLocks noChangeArrowheads="1"/>
            </p:cNvSpPr>
            <p:nvPr/>
          </p:nvSpPr>
          <p:spPr bwMode="auto">
            <a:xfrm>
              <a:off x="6384" y="2784"/>
              <a:ext cx="96" cy="9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4" name="Oval 71"/>
            <p:cNvSpPr>
              <a:spLocks noChangeArrowheads="1"/>
            </p:cNvSpPr>
            <p:nvPr/>
          </p:nvSpPr>
          <p:spPr bwMode="auto">
            <a:xfrm>
              <a:off x="6144" y="2928"/>
              <a:ext cx="96" cy="9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5" name="Oval 72"/>
            <p:cNvSpPr>
              <a:spLocks noChangeArrowheads="1"/>
            </p:cNvSpPr>
            <p:nvPr/>
          </p:nvSpPr>
          <p:spPr bwMode="auto">
            <a:xfrm>
              <a:off x="6192" y="2544"/>
              <a:ext cx="96" cy="9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6" name="Oval 73"/>
            <p:cNvSpPr>
              <a:spLocks noChangeArrowheads="1"/>
            </p:cNvSpPr>
            <p:nvPr/>
          </p:nvSpPr>
          <p:spPr bwMode="auto">
            <a:xfrm>
              <a:off x="7056" y="2496"/>
              <a:ext cx="96" cy="9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7" name="Oval 74"/>
            <p:cNvSpPr>
              <a:spLocks noChangeArrowheads="1"/>
            </p:cNvSpPr>
            <p:nvPr/>
          </p:nvSpPr>
          <p:spPr bwMode="auto">
            <a:xfrm>
              <a:off x="6624" y="2448"/>
              <a:ext cx="96" cy="9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8" name="Oval 75"/>
            <p:cNvSpPr>
              <a:spLocks noChangeArrowheads="1"/>
            </p:cNvSpPr>
            <p:nvPr/>
          </p:nvSpPr>
          <p:spPr bwMode="auto">
            <a:xfrm>
              <a:off x="6624" y="2640"/>
              <a:ext cx="96" cy="9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9" name="Oval 76"/>
            <p:cNvSpPr>
              <a:spLocks noChangeArrowheads="1"/>
            </p:cNvSpPr>
            <p:nvPr/>
          </p:nvSpPr>
          <p:spPr bwMode="auto">
            <a:xfrm>
              <a:off x="6912" y="2736"/>
              <a:ext cx="96" cy="9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0" name="Oval 77"/>
            <p:cNvSpPr>
              <a:spLocks noChangeArrowheads="1"/>
            </p:cNvSpPr>
            <p:nvPr/>
          </p:nvSpPr>
          <p:spPr bwMode="auto">
            <a:xfrm>
              <a:off x="7056" y="2928"/>
              <a:ext cx="96" cy="9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1" name="Oval 78"/>
            <p:cNvSpPr>
              <a:spLocks noChangeArrowheads="1"/>
            </p:cNvSpPr>
            <p:nvPr/>
          </p:nvSpPr>
          <p:spPr bwMode="auto">
            <a:xfrm>
              <a:off x="6576" y="3024"/>
              <a:ext cx="96" cy="9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27"/>
          <p:cNvGrpSpPr>
            <a:grpSpLocks/>
          </p:cNvGrpSpPr>
          <p:nvPr/>
        </p:nvGrpSpPr>
        <p:grpSpPr bwMode="auto">
          <a:xfrm>
            <a:off x="3192463" y="3675063"/>
            <a:ext cx="3068637" cy="1717675"/>
            <a:chOff x="6240" y="2544"/>
            <a:chExt cx="1200" cy="672"/>
          </a:xfrm>
        </p:grpSpPr>
        <p:sp>
          <p:nvSpPr>
            <p:cNvPr id="12295" name="Oval 210"/>
            <p:cNvSpPr>
              <a:spLocks noChangeArrowheads="1"/>
            </p:cNvSpPr>
            <p:nvPr/>
          </p:nvSpPr>
          <p:spPr bwMode="auto">
            <a:xfrm>
              <a:off x="6240" y="2832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6" name="Oval 211"/>
            <p:cNvSpPr>
              <a:spLocks noChangeArrowheads="1"/>
            </p:cNvSpPr>
            <p:nvPr/>
          </p:nvSpPr>
          <p:spPr bwMode="auto">
            <a:xfrm>
              <a:off x="6768" y="2928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7" name="Oval 212"/>
            <p:cNvSpPr>
              <a:spLocks noChangeArrowheads="1"/>
            </p:cNvSpPr>
            <p:nvPr/>
          </p:nvSpPr>
          <p:spPr bwMode="auto">
            <a:xfrm>
              <a:off x="7200" y="2832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8" name="Oval 213"/>
            <p:cNvSpPr>
              <a:spLocks noChangeArrowheads="1"/>
            </p:cNvSpPr>
            <p:nvPr/>
          </p:nvSpPr>
          <p:spPr bwMode="auto">
            <a:xfrm>
              <a:off x="6960" y="264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9" name="Oval 214"/>
            <p:cNvSpPr>
              <a:spLocks noChangeArrowheads="1"/>
            </p:cNvSpPr>
            <p:nvPr/>
          </p:nvSpPr>
          <p:spPr bwMode="auto">
            <a:xfrm>
              <a:off x="6480" y="264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0" name="Oval 215"/>
            <p:cNvSpPr>
              <a:spLocks noChangeArrowheads="1"/>
            </p:cNvSpPr>
            <p:nvPr/>
          </p:nvSpPr>
          <p:spPr bwMode="auto">
            <a:xfrm>
              <a:off x="6480" y="3072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1" name="Oval 216"/>
            <p:cNvSpPr>
              <a:spLocks noChangeArrowheads="1"/>
            </p:cNvSpPr>
            <p:nvPr/>
          </p:nvSpPr>
          <p:spPr bwMode="auto">
            <a:xfrm>
              <a:off x="6960" y="307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2" name="Oval 217"/>
            <p:cNvSpPr>
              <a:spLocks noChangeArrowheads="1"/>
            </p:cNvSpPr>
            <p:nvPr/>
          </p:nvSpPr>
          <p:spPr bwMode="auto">
            <a:xfrm>
              <a:off x="7344" y="2928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3" name="Oval 218"/>
            <p:cNvSpPr>
              <a:spLocks noChangeArrowheads="1"/>
            </p:cNvSpPr>
            <p:nvPr/>
          </p:nvSpPr>
          <p:spPr bwMode="auto">
            <a:xfrm>
              <a:off x="6480" y="2880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4" name="Oval 219"/>
            <p:cNvSpPr>
              <a:spLocks noChangeArrowheads="1"/>
            </p:cNvSpPr>
            <p:nvPr/>
          </p:nvSpPr>
          <p:spPr bwMode="auto">
            <a:xfrm>
              <a:off x="6240" y="302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5" name="Oval 220"/>
            <p:cNvSpPr>
              <a:spLocks noChangeArrowheads="1"/>
            </p:cNvSpPr>
            <p:nvPr/>
          </p:nvSpPr>
          <p:spPr bwMode="auto">
            <a:xfrm>
              <a:off x="6288" y="2640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6" name="Oval 221"/>
            <p:cNvSpPr>
              <a:spLocks noChangeArrowheads="1"/>
            </p:cNvSpPr>
            <p:nvPr/>
          </p:nvSpPr>
          <p:spPr bwMode="auto">
            <a:xfrm>
              <a:off x="7152" y="259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7" name="Oval 222"/>
            <p:cNvSpPr>
              <a:spLocks noChangeArrowheads="1"/>
            </p:cNvSpPr>
            <p:nvPr/>
          </p:nvSpPr>
          <p:spPr bwMode="auto">
            <a:xfrm>
              <a:off x="6720" y="254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8" name="Oval 223"/>
            <p:cNvSpPr>
              <a:spLocks noChangeArrowheads="1"/>
            </p:cNvSpPr>
            <p:nvPr/>
          </p:nvSpPr>
          <p:spPr bwMode="auto">
            <a:xfrm>
              <a:off x="6720" y="2736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9" name="Oval 224"/>
            <p:cNvSpPr>
              <a:spLocks noChangeArrowheads="1"/>
            </p:cNvSpPr>
            <p:nvPr/>
          </p:nvSpPr>
          <p:spPr bwMode="auto">
            <a:xfrm>
              <a:off x="7008" y="2832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0" name="Oval 225"/>
            <p:cNvSpPr>
              <a:spLocks noChangeArrowheads="1"/>
            </p:cNvSpPr>
            <p:nvPr/>
          </p:nvSpPr>
          <p:spPr bwMode="auto">
            <a:xfrm>
              <a:off x="7152" y="302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1" name="Oval 226"/>
            <p:cNvSpPr>
              <a:spLocks noChangeArrowheads="1"/>
            </p:cNvSpPr>
            <p:nvPr/>
          </p:nvSpPr>
          <p:spPr bwMode="auto">
            <a:xfrm>
              <a:off x="6672" y="3120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1143000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Example: Graph Coloring</a:t>
            </a:r>
            <a:br>
              <a:rPr lang="en-US" sz="3600" dirty="0"/>
            </a:br>
            <a:r>
              <a:rPr lang="en-US" sz="2800" b="0" dirty="0"/>
              <a:t>[Demaine, Hajiaghayi, Kawarabayashi </a:t>
            </a:r>
            <a:r>
              <a:rPr lang="en-US" sz="2800" b="0" dirty="0" smtClean="0"/>
              <a:t>2005/2010]</a:t>
            </a:r>
            <a:endParaRPr lang="en-US" sz="2800" b="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/>
              <a:t>2-approximation for chromatic number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in odd-H-minor-free graphs</a:t>
            </a:r>
            <a:br>
              <a:rPr lang="en-US" smtClean="0"/>
            </a:br>
            <a:r>
              <a:rPr lang="en-US" smtClean="0"/>
              <a:t>using decomposition into two</a:t>
            </a:r>
            <a:br>
              <a:rPr lang="en-US" smtClean="0"/>
            </a:br>
            <a:r>
              <a:rPr lang="en-US" smtClean="0"/>
              <a:t>bounded-treewidth pieces:</a:t>
            </a:r>
          </a:p>
        </p:txBody>
      </p:sp>
      <p:grpSp>
        <p:nvGrpSpPr>
          <p:cNvPr id="15364" name="Group 74"/>
          <p:cNvGrpSpPr>
            <a:grpSpLocks/>
          </p:cNvGrpSpPr>
          <p:nvPr/>
        </p:nvGrpSpPr>
        <p:grpSpPr bwMode="auto">
          <a:xfrm>
            <a:off x="2133600" y="3810000"/>
            <a:ext cx="5181600" cy="2743200"/>
            <a:chOff x="4080" y="1392"/>
            <a:chExt cx="1632" cy="864"/>
          </a:xfrm>
        </p:grpSpPr>
        <p:sp>
          <p:nvSpPr>
            <p:cNvPr id="15445" name="Oval 4"/>
            <p:cNvSpPr>
              <a:spLocks noChangeArrowheads="1"/>
            </p:cNvSpPr>
            <p:nvPr/>
          </p:nvSpPr>
          <p:spPr bwMode="auto">
            <a:xfrm>
              <a:off x="4080" y="1392"/>
              <a:ext cx="1632" cy="86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46" name="Line 5"/>
            <p:cNvSpPr>
              <a:spLocks noChangeShapeType="1"/>
            </p:cNvSpPr>
            <p:nvPr/>
          </p:nvSpPr>
          <p:spPr bwMode="auto">
            <a:xfrm>
              <a:off x="4416" y="1824"/>
              <a:ext cx="24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7" name="Line 6"/>
            <p:cNvSpPr>
              <a:spLocks noChangeShapeType="1"/>
            </p:cNvSpPr>
            <p:nvPr/>
          </p:nvSpPr>
          <p:spPr bwMode="auto">
            <a:xfrm flipV="1">
              <a:off x="4656" y="1920"/>
              <a:ext cx="288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8" name="Line 7"/>
            <p:cNvSpPr>
              <a:spLocks noChangeShapeType="1"/>
            </p:cNvSpPr>
            <p:nvPr/>
          </p:nvSpPr>
          <p:spPr bwMode="auto">
            <a:xfrm flipH="1" flipV="1">
              <a:off x="4896" y="1728"/>
              <a:ext cx="48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9" name="Line 8"/>
            <p:cNvSpPr>
              <a:spLocks noChangeShapeType="1"/>
            </p:cNvSpPr>
            <p:nvPr/>
          </p:nvSpPr>
          <p:spPr bwMode="auto">
            <a:xfrm flipH="1" flipV="1">
              <a:off x="4656" y="1632"/>
              <a:ext cx="24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0" name="Line 9"/>
            <p:cNvSpPr>
              <a:spLocks noChangeShapeType="1"/>
            </p:cNvSpPr>
            <p:nvPr/>
          </p:nvSpPr>
          <p:spPr bwMode="auto">
            <a:xfrm flipV="1">
              <a:off x="4896" y="1632"/>
              <a:ext cx="24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1" name="Line 10"/>
            <p:cNvSpPr>
              <a:spLocks noChangeShapeType="1"/>
            </p:cNvSpPr>
            <p:nvPr/>
          </p:nvSpPr>
          <p:spPr bwMode="auto">
            <a:xfrm>
              <a:off x="5136" y="1632"/>
              <a:ext cx="48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" name="Line 11"/>
            <p:cNvSpPr>
              <a:spLocks noChangeShapeType="1"/>
            </p:cNvSpPr>
            <p:nvPr/>
          </p:nvSpPr>
          <p:spPr bwMode="auto">
            <a:xfrm flipH="1" flipV="1">
              <a:off x="4944" y="1728"/>
              <a:ext cx="24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3" name="Line 12"/>
            <p:cNvSpPr>
              <a:spLocks noChangeShapeType="1"/>
            </p:cNvSpPr>
            <p:nvPr/>
          </p:nvSpPr>
          <p:spPr bwMode="auto">
            <a:xfrm flipH="1">
              <a:off x="4944" y="1824"/>
              <a:ext cx="24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4" name="Line 13"/>
            <p:cNvSpPr>
              <a:spLocks noChangeShapeType="1"/>
            </p:cNvSpPr>
            <p:nvPr/>
          </p:nvSpPr>
          <p:spPr bwMode="auto">
            <a:xfrm flipV="1">
              <a:off x="5184" y="1824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5" name="Line 14"/>
            <p:cNvSpPr>
              <a:spLocks noChangeShapeType="1"/>
            </p:cNvSpPr>
            <p:nvPr/>
          </p:nvSpPr>
          <p:spPr bwMode="auto">
            <a:xfrm flipV="1">
              <a:off x="4416" y="1872"/>
              <a:ext cx="24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6" name="Line 15"/>
            <p:cNvSpPr>
              <a:spLocks noChangeShapeType="1"/>
            </p:cNvSpPr>
            <p:nvPr/>
          </p:nvSpPr>
          <p:spPr bwMode="auto">
            <a:xfrm flipH="1" flipV="1">
              <a:off x="4464" y="1632"/>
              <a:ext cx="19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7" name="Line 16"/>
            <p:cNvSpPr>
              <a:spLocks noChangeShapeType="1"/>
            </p:cNvSpPr>
            <p:nvPr/>
          </p:nvSpPr>
          <p:spPr bwMode="auto">
            <a:xfrm>
              <a:off x="4656" y="1872"/>
              <a:ext cx="19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8" name="Line 17"/>
            <p:cNvSpPr>
              <a:spLocks noChangeShapeType="1"/>
            </p:cNvSpPr>
            <p:nvPr/>
          </p:nvSpPr>
          <p:spPr bwMode="auto">
            <a:xfrm flipV="1">
              <a:off x="4848" y="2064"/>
              <a:ext cx="288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9" name="Line 18"/>
            <p:cNvSpPr>
              <a:spLocks noChangeShapeType="1"/>
            </p:cNvSpPr>
            <p:nvPr/>
          </p:nvSpPr>
          <p:spPr bwMode="auto">
            <a:xfrm flipV="1">
              <a:off x="5136" y="2016"/>
              <a:ext cx="192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0" name="Line 19"/>
            <p:cNvSpPr>
              <a:spLocks noChangeShapeType="1"/>
            </p:cNvSpPr>
            <p:nvPr/>
          </p:nvSpPr>
          <p:spPr bwMode="auto">
            <a:xfrm flipV="1">
              <a:off x="5328" y="1920"/>
              <a:ext cx="192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1" name="Line 20"/>
            <p:cNvSpPr>
              <a:spLocks noChangeShapeType="1"/>
            </p:cNvSpPr>
            <p:nvPr/>
          </p:nvSpPr>
          <p:spPr bwMode="auto">
            <a:xfrm flipH="1" flipV="1">
              <a:off x="5328" y="1584"/>
              <a:ext cx="192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2" name="Line 21"/>
            <p:cNvSpPr>
              <a:spLocks noChangeShapeType="1"/>
            </p:cNvSpPr>
            <p:nvPr/>
          </p:nvSpPr>
          <p:spPr bwMode="auto">
            <a:xfrm flipH="1" flipV="1">
              <a:off x="4896" y="1536"/>
              <a:ext cx="432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" name="Oval 22"/>
            <p:cNvSpPr>
              <a:spLocks noChangeArrowheads="1"/>
            </p:cNvSpPr>
            <p:nvPr/>
          </p:nvSpPr>
          <p:spPr bwMode="auto">
            <a:xfrm>
              <a:off x="4368" y="1776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4" name="Oval 23"/>
            <p:cNvSpPr>
              <a:spLocks noChangeArrowheads="1"/>
            </p:cNvSpPr>
            <p:nvPr/>
          </p:nvSpPr>
          <p:spPr bwMode="auto">
            <a:xfrm>
              <a:off x="4896" y="1872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5" name="Oval 24"/>
            <p:cNvSpPr>
              <a:spLocks noChangeArrowheads="1"/>
            </p:cNvSpPr>
            <p:nvPr/>
          </p:nvSpPr>
          <p:spPr bwMode="auto">
            <a:xfrm>
              <a:off x="5328" y="1776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6" name="Oval 25"/>
            <p:cNvSpPr>
              <a:spLocks noChangeArrowheads="1"/>
            </p:cNvSpPr>
            <p:nvPr/>
          </p:nvSpPr>
          <p:spPr bwMode="auto">
            <a:xfrm>
              <a:off x="5088" y="158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7" name="Oval 26"/>
            <p:cNvSpPr>
              <a:spLocks noChangeArrowheads="1"/>
            </p:cNvSpPr>
            <p:nvPr/>
          </p:nvSpPr>
          <p:spPr bwMode="auto">
            <a:xfrm>
              <a:off x="4608" y="158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8" name="Oval 27"/>
            <p:cNvSpPr>
              <a:spLocks noChangeArrowheads="1"/>
            </p:cNvSpPr>
            <p:nvPr/>
          </p:nvSpPr>
          <p:spPr bwMode="auto">
            <a:xfrm>
              <a:off x="4608" y="2016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9" name="Oval 28"/>
            <p:cNvSpPr>
              <a:spLocks noChangeArrowheads="1"/>
            </p:cNvSpPr>
            <p:nvPr/>
          </p:nvSpPr>
          <p:spPr bwMode="auto">
            <a:xfrm>
              <a:off x="5088" y="201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70" name="Oval 29"/>
            <p:cNvSpPr>
              <a:spLocks noChangeArrowheads="1"/>
            </p:cNvSpPr>
            <p:nvPr/>
          </p:nvSpPr>
          <p:spPr bwMode="auto">
            <a:xfrm>
              <a:off x="5472" y="187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71" name="Oval 30"/>
            <p:cNvSpPr>
              <a:spLocks noChangeArrowheads="1"/>
            </p:cNvSpPr>
            <p:nvPr/>
          </p:nvSpPr>
          <p:spPr bwMode="auto">
            <a:xfrm>
              <a:off x="4608" y="182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72" name="Oval 31"/>
            <p:cNvSpPr>
              <a:spLocks noChangeArrowheads="1"/>
            </p:cNvSpPr>
            <p:nvPr/>
          </p:nvSpPr>
          <p:spPr bwMode="auto">
            <a:xfrm>
              <a:off x="4368" y="1968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73" name="Oval 32"/>
            <p:cNvSpPr>
              <a:spLocks noChangeArrowheads="1"/>
            </p:cNvSpPr>
            <p:nvPr/>
          </p:nvSpPr>
          <p:spPr bwMode="auto">
            <a:xfrm>
              <a:off x="4416" y="158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74" name="Oval 33"/>
            <p:cNvSpPr>
              <a:spLocks noChangeArrowheads="1"/>
            </p:cNvSpPr>
            <p:nvPr/>
          </p:nvSpPr>
          <p:spPr bwMode="auto">
            <a:xfrm>
              <a:off x="5280" y="153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75" name="Oval 34"/>
            <p:cNvSpPr>
              <a:spLocks noChangeArrowheads="1"/>
            </p:cNvSpPr>
            <p:nvPr/>
          </p:nvSpPr>
          <p:spPr bwMode="auto">
            <a:xfrm>
              <a:off x="4848" y="1488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76" name="Oval 35"/>
            <p:cNvSpPr>
              <a:spLocks noChangeArrowheads="1"/>
            </p:cNvSpPr>
            <p:nvPr/>
          </p:nvSpPr>
          <p:spPr bwMode="auto">
            <a:xfrm>
              <a:off x="4848" y="168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77" name="Oval 36"/>
            <p:cNvSpPr>
              <a:spLocks noChangeArrowheads="1"/>
            </p:cNvSpPr>
            <p:nvPr/>
          </p:nvSpPr>
          <p:spPr bwMode="auto">
            <a:xfrm>
              <a:off x="5136" y="1776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78" name="Oval 37"/>
            <p:cNvSpPr>
              <a:spLocks noChangeArrowheads="1"/>
            </p:cNvSpPr>
            <p:nvPr/>
          </p:nvSpPr>
          <p:spPr bwMode="auto">
            <a:xfrm>
              <a:off x="5280" y="1968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79" name="Oval 38"/>
            <p:cNvSpPr>
              <a:spLocks noChangeArrowheads="1"/>
            </p:cNvSpPr>
            <p:nvPr/>
          </p:nvSpPr>
          <p:spPr bwMode="auto">
            <a:xfrm>
              <a:off x="4800" y="206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49"/>
          <p:cNvGrpSpPr>
            <a:grpSpLocks/>
          </p:cNvGrpSpPr>
          <p:nvPr/>
        </p:nvGrpSpPr>
        <p:grpSpPr bwMode="auto">
          <a:xfrm>
            <a:off x="2133600" y="3810000"/>
            <a:ext cx="5181600" cy="2743200"/>
            <a:chOff x="5904" y="2352"/>
            <a:chExt cx="1632" cy="864"/>
          </a:xfrm>
        </p:grpSpPr>
        <p:sp>
          <p:nvSpPr>
            <p:cNvPr id="15385" name="Oval 113"/>
            <p:cNvSpPr>
              <a:spLocks noChangeArrowheads="1"/>
            </p:cNvSpPr>
            <p:nvPr/>
          </p:nvSpPr>
          <p:spPr bwMode="auto">
            <a:xfrm>
              <a:off x="5904" y="2352"/>
              <a:ext cx="1632" cy="86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6" name="Line 114"/>
            <p:cNvSpPr>
              <a:spLocks noChangeShapeType="1"/>
            </p:cNvSpPr>
            <p:nvPr/>
          </p:nvSpPr>
          <p:spPr bwMode="auto">
            <a:xfrm flipH="1">
              <a:off x="6240" y="2592"/>
              <a:ext cx="48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Line 115"/>
            <p:cNvSpPr>
              <a:spLocks noChangeShapeType="1"/>
            </p:cNvSpPr>
            <p:nvPr/>
          </p:nvSpPr>
          <p:spPr bwMode="auto">
            <a:xfrm>
              <a:off x="6240" y="2784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Line 116"/>
            <p:cNvSpPr>
              <a:spLocks noChangeShapeType="1"/>
            </p:cNvSpPr>
            <p:nvPr/>
          </p:nvSpPr>
          <p:spPr bwMode="auto">
            <a:xfrm>
              <a:off x="6240" y="2976"/>
              <a:ext cx="24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Line 117"/>
            <p:cNvSpPr>
              <a:spLocks noChangeShapeType="1"/>
            </p:cNvSpPr>
            <p:nvPr/>
          </p:nvSpPr>
          <p:spPr bwMode="auto">
            <a:xfrm flipV="1">
              <a:off x="6480" y="283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Line 118"/>
            <p:cNvSpPr>
              <a:spLocks noChangeShapeType="1"/>
            </p:cNvSpPr>
            <p:nvPr/>
          </p:nvSpPr>
          <p:spPr bwMode="auto">
            <a:xfrm flipV="1">
              <a:off x="6480" y="2688"/>
              <a:ext cx="24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Line 119"/>
            <p:cNvSpPr>
              <a:spLocks noChangeShapeType="1"/>
            </p:cNvSpPr>
            <p:nvPr/>
          </p:nvSpPr>
          <p:spPr bwMode="auto">
            <a:xfrm>
              <a:off x="6480" y="2832"/>
              <a:ext cx="288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Line 120"/>
            <p:cNvSpPr>
              <a:spLocks noChangeShapeType="1"/>
            </p:cNvSpPr>
            <p:nvPr/>
          </p:nvSpPr>
          <p:spPr bwMode="auto">
            <a:xfrm flipV="1">
              <a:off x="6480" y="259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Line 121"/>
            <p:cNvSpPr>
              <a:spLocks noChangeShapeType="1"/>
            </p:cNvSpPr>
            <p:nvPr/>
          </p:nvSpPr>
          <p:spPr bwMode="auto">
            <a:xfrm flipH="1">
              <a:off x="6288" y="2592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Line 122"/>
            <p:cNvSpPr>
              <a:spLocks noChangeShapeType="1"/>
            </p:cNvSpPr>
            <p:nvPr/>
          </p:nvSpPr>
          <p:spPr bwMode="auto">
            <a:xfrm flipV="1">
              <a:off x="6480" y="2496"/>
              <a:ext cx="24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Line 123"/>
            <p:cNvSpPr>
              <a:spLocks noChangeShapeType="1"/>
            </p:cNvSpPr>
            <p:nvPr/>
          </p:nvSpPr>
          <p:spPr bwMode="auto">
            <a:xfrm>
              <a:off x="6720" y="249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Line 124"/>
            <p:cNvSpPr>
              <a:spLocks noChangeShapeType="1"/>
            </p:cNvSpPr>
            <p:nvPr/>
          </p:nvSpPr>
          <p:spPr bwMode="auto">
            <a:xfrm flipV="1">
              <a:off x="6960" y="2544"/>
              <a:ext cx="192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Line 125"/>
            <p:cNvSpPr>
              <a:spLocks noChangeShapeType="1"/>
            </p:cNvSpPr>
            <p:nvPr/>
          </p:nvSpPr>
          <p:spPr bwMode="auto">
            <a:xfrm flipH="1" flipV="1">
              <a:off x="6720" y="2496"/>
              <a:ext cx="24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8" name="Line 126"/>
            <p:cNvSpPr>
              <a:spLocks noChangeShapeType="1"/>
            </p:cNvSpPr>
            <p:nvPr/>
          </p:nvSpPr>
          <p:spPr bwMode="auto">
            <a:xfrm flipH="1">
              <a:off x="6960" y="2784"/>
              <a:ext cx="48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9" name="Line 127"/>
            <p:cNvSpPr>
              <a:spLocks noChangeShapeType="1"/>
            </p:cNvSpPr>
            <p:nvPr/>
          </p:nvSpPr>
          <p:spPr bwMode="auto">
            <a:xfrm>
              <a:off x="6768" y="2880"/>
              <a:ext cx="384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Line 128"/>
            <p:cNvSpPr>
              <a:spLocks noChangeShapeType="1"/>
            </p:cNvSpPr>
            <p:nvPr/>
          </p:nvSpPr>
          <p:spPr bwMode="auto">
            <a:xfrm flipH="1">
              <a:off x="6960" y="2784"/>
              <a:ext cx="24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1" name="Line 129"/>
            <p:cNvSpPr>
              <a:spLocks noChangeShapeType="1"/>
            </p:cNvSpPr>
            <p:nvPr/>
          </p:nvSpPr>
          <p:spPr bwMode="auto">
            <a:xfrm>
              <a:off x="7008" y="2784"/>
              <a:ext cx="144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2" name="Line 130"/>
            <p:cNvSpPr>
              <a:spLocks noChangeShapeType="1"/>
            </p:cNvSpPr>
            <p:nvPr/>
          </p:nvSpPr>
          <p:spPr bwMode="auto">
            <a:xfrm flipV="1">
              <a:off x="7152" y="2784"/>
              <a:ext cx="48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3" name="Line 131"/>
            <p:cNvSpPr>
              <a:spLocks noChangeShapeType="1"/>
            </p:cNvSpPr>
            <p:nvPr/>
          </p:nvSpPr>
          <p:spPr bwMode="auto">
            <a:xfrm>
              <a:off x="7200" y="2784"/>
              <a:ext cx="144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4" name="Line 132"/>
            <p:cNvSpPr>
              <a:spLocks noChangeShapeType="1"/>
            </p:cNvSpPr>
            <p:nvPr/>
          </p:nvSpPr>
          <p:spPr bwMode="auto">
            <a:xfrm flipH="1" flipV="1">
              <a:off x="7152" y="2544"/>
              <a:ext cx="48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5" name="Line 133"/>
            <p:cNvSpPr>
              <a:spLocks noChangeShapeType="1"/>
            </p:cNvSpPr>
            <p:nvPr/>
          </p:nvSpPr>
          <p:spPr bwMode="auto">
            <a:xfrm flipV="1">
              <a:off x="7008" y="2544"/>
              <a:ext cx="144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6" name="Line 134"/>
            <p:cNvSpPr>
              <a:spLocks noChangeShapeType="1"/>
            </p:cNvSpPr>
            <p:nvPr/>
          </p:nvSpPr>
          <p:spPr bwMode="auto">
            <a:xfrm flipH="1">
              <a:off x="6672" y="2880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7" name="Line 135"/>
            <p:cNvSpPr>
              <a:spLocks noChangeShapeType="1"/>
            </p:cNvSpPr>
            <p:nvPr/>
          </p:nvSpPr>
          <p:spPr bwMode="auto">
            <a:xfrm flipH="1">
              <a:off x="6672" y="2784"/>
              <a:ext cx="336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8" name="Line 136"/>
            <p:cNvSpPr>
              <a:spLocks noChangeShapeType="1"/>
            </p:cNvSpPr>
            <p:nvPr/>
          </p:nvSpPr>
          <p:spPr bwMode="auto">
            <a:xfrm>
              <a:off x="6768" y="2880"/>
              <a:ext cx="192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9" name="Line 137"/>
            <p:cNvSpPr>
              <a:spLocks noChangeShapeType="1"/>
            </p:cNvSpPr>
            <p:nvPr/>
          </p:nvSpPr>
          <p:spPr bwMode="auto">
            <a:xfrm>
              <a:off x="6480" y="3024"/>
              <a:ext cx="192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0" name="Line 138"/>
            <p:cNvSpPr>
              <a:spLocks noChangeShapeType="1"/>
            </p:cNvSpPr>
            <p:nvPr/>
          </p:nvSpPr>
          <p:spPr bwMode="auto">
            <a:xfrm flipH="1" flipV="1">
              <a:off x="6240" y="2784"/>
              <a:ext cx="24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1" name="Line 139"/>
            <p:cNvSpPr>
              <a:spLocks noChangeShapeType="1"/>
            </p:cNvSpPr>
            <p:nvPr/>
          </p:nvSpPr>
          <p:spPr bwMode="auto">
            <a:xfrm>
              <a:off x="6240" y="2784"/>
              <a:ext cx="24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2" name="Line 140"/>
            <p:cNvSpPr>
              <a:spLocks noChangeShapeType="1"/>
            </p:cNvSpPr>
            <p:nvPr/>
          </p:nvSpPr>
          <p:spPr bwMode="auto">
            <a:xfrm flipV="1">
              <a:off x="6480" y="2880"/>
              <a:ext cx="288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3" name="Line 141"/>
            <p:cNvSpPr>
              <a:spLocks noChangeShapeType="1"/>
            </p:cNvSpPr>
            <p:nvPr/>
          </p:nvSpPr>
          <p:spPr bwMode="auto">
            <a:xfrm flipH="1" flipV="1">
              <a:off x="6720" y="2688"/>
              <a:ext cx="48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4" name="Line 142"/>
            <p:cNvSpPr>
              <a:spLocks noChangeShapeType="1"/>
            </p:cNvSpPr>
            <p:nvPr/>
          </p:nvSpPr>
          <p:spPr bwMode="auto">
            <a:xfrm flipH="1" flipV="1">
              <a:off x="6480" y="2592"/>
              <a:ext cx="24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5" name="Line 143"/>
            <p:cNvSpPr>
              <a:spLocks noChangeShapeType="1"/>
            </p:cNvSpPr>
            <p:nvPr/>
          </p:nvSpPr>
          <p:spPr bwMode="auto">
            <a:xfrm flipV="1">
              <a:off x="6720" y="2592"/>
              <a:ext cx="24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6" name="Line 144"/>
            <p:cNvSpPr>
              <a:spLocks noChangeShapeType="1"/>
            </p:cNvSpPr>
            <p:nvPr/>
          </p:nvSpPr>
          <p:spPr bwMode="auto">
            <a:xfrm>
              <a:off x="6960" y="2592"/>
              <a:ext cx="48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7" name="Line 145"/>
            <p:cNvSpPr>
              <a:spLocks noChangeShapeType="1"/>
            </p:cNvSpPr>
            <p:nvPr/>
          </p:nvSpPr>
          <p:spPr bwMode="auto">
            <a:xfrm flipH="1" flipV="1">
              <a:off x="6768" y="2688"/>
              <a:ext cx="24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8" name="Line 146"/>
            <p:cNvSpPr>
              <a:spLocks noChangeShapeType="1"/>
            </p:cNvSpPr>
            <p:nvPr/>
          </p:nvSpPr>
          <p:spPr bwMode="auto">
            <a:xfrm flipH="1">
              <a:off x="6768" y="2784"/>
              <a:ext cx="24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9" name="Line 147"/>
            <p:cNvSpPr>
              <a:spLocks noChangeShapeType="1"/>
            </p:cNvSpPr>
            <p:nvPr/>
          </p:nvSpPr>
          <p:spPr bwMode="auto">
            <a:xfrm flipV="1">
              <a:off x="7008" y="2784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0" name="Line 148"/>
            <p:cNvSpPr>
              <a:spLocks noChangeShapeType="1"/>
            </p:cNvSpPr>
            <p:nvPr/>
          </p:nvSpPr>
          <p:spPr bwMode="auto">
            <a:xfrm flipV="1">
              <a:off x="6240" y="2832"/>
              <a:ext cx="24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1" name="Line 149"/>
            <p:cNvSpPr>
              <a:spLocks noChangeShapeType="1"/>
            </p:cNvSpPr>
            <p:nvPr/>
          </p:nvSpPr>
          <p:spPr bwMode="auto">
            <a:xfrm flipH="1" flipV="1">
              <a:off x="6288" y="2592"/>
              <a:ext cx="19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2" name="Line 150"/>
            <p:cNvSpPr>
              <a:spLocks noChangeShapeType="1"/>
            </p:cNvSpPr>
            <p:nvPr/>
          </p:nvSpPr>
          <p:spPr bwMode="auto">
            <a:xfrm>
              <a:off x="6480" y="2832"/>
              <a:ext cx="19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3" name="Line 151"/>
            <p:cNvSpPr>
              <a:spLocks noChangeShapeType="1"/>
            </p:cNvSpPr>
            <p:nvPr/>
          </p:nvSpPr>
          <p:spPr bwMode="auto">
            <a:xfrm flipV="1">
              <a:off x="6672" y="3024"/>
              <a:ext cx="288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4" name="Line 152"/>
            <p:cNvSpPr>
              <a:spLocks noChangeShapeType="1"/>
            </p:cNvSpPr>
            <p:nvPr/>
          </p:nvSpPr>
          <p:spPr bwMode="auto">
            <a:xfrm flipV="1">
              <a:off x="6960" y="2976"/>
              <a:ext cx="192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5" name="Line 153"/>
            <p:cNvSpPr>
              <a:spLocks noChangeShapeType="1"/>
            </p:cNvSpPr>
            <p:nvPr/>
          </p:nvSpPr>
          <p:spPr bwMode="auto">
            <a:xfrm flipV="1">
              <a:off x="7152" y="2880"/>
              <a:ext cx="192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6" name="Line 154"/>
            <p:cNvSpPr>
              <a:spLocks noChangeShapeType="1"/>
            </p:cNvSpPr>
            <p:nvPr/>
          </p:nvSpPr>
          <p:spPr bwMode="auto">
            <a:xfrm flipH="1" flipV="1">
              <a:off x="7152" y="2544"/>
              <a:ext cx="192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7" name="Line 155"/>
            <p:cNvSpPr>
              <a:spLocks noChangeShapeType="1"/>
            </p:cNvSpPr>
            <p:nvPr/>
          </p:nvSpPr>
          <p:spPr bwMode="auto">
            <a:xfrm flipH="1" flipV="1">
              <a:off x="6720" y="2496"/>
              <a:ext cx="432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8" name="Oval 331"/>
            <p:cNvSpPr>
              <a:spLocks noChangeArrowheads="1"/>
            </p:cNvSpPr>
            <p:nvPr/>
          </p:nvSpPr>
          <p:spPr bwMode="auto">
            <a:xfrm>
              <a:off x="6192" y="2736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9" name="Oval 332"/>
            <p:cNvSpPr>
              <a:spLocks noChangeArrowheads="1"/>
            </p:cNvSpPr>
            <p:nvPr/>
          </p:nvSpPr>
          <p:spPr bwMode="auto">
            <a:xfrm>
              <a:off x="6720" y="2832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0" name="Oval 333"/>
            <p:cNvSpPr>
              <a:spLocks noChangeArrowheads="1"/>
            </p:cNvSpPr>
            <p:nvPr/>
          </p:nvSpPr>
          <p:spPr bwMode="auto">
            <a:xfrm>
              <a:off x="7152" y="2736"/>
              <a:ext cx="96" cy="96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1" name="Oval 334"/>
            <p:cNvSpPr>
              <a:spLocks noChangeArrowheads="1"/>
            </p:cNvSpPr>
            <p:nvPr/>
          </p:nvSpPr>
          <p:spPr bwMode="auto">
            <a:xfrm>
              <a:off x="6912" y="254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2" name="Oval 335"/>
            <p:cNvSpPr>
              <a:spLocks noChangeArrowheads="1"/>
            </p:cNvSpPr>
            <p:nvPr/>
          </p:nvSpPr>
          <p:spPr bwMode="auto">
            <a:xfrm>
              <a:off x="6432" y="254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3" name="Oval 336"/>
            <p:cNvSpPr>
              <a:spLocks noChangeArrowheads="1"/>
            </p:cNvSpPr>
            <p:nvPr/>
          </p:nvSpPr>
          <p:spPr bwMode="auto">
            <a:xfrm>
              <a:off x="6432" y="2976"/>
              <a:ext cx="96" cy="96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4" name="Oval 337"/>
            <p:cNvSpPr>
              <a:spLocks noChangeArrowheads="1"/>
            </p:cNvSpPr>
            <p:nvPr/>
          </p:nvSpPr>
          <p:spPr bwMode="auto">
            <a:xfrm>
              <a:off x="6912" y="2976"/>
              <a:ext cx="96" cy="9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5" name="Oval 338"/>
            <p:cNvSpPr>
              <a:spLocks noChangeArrowheads="1"/>
            </p:cNvSpPr>
            <p:nvPr/>
          </p:nvSpPr>
          <p:spPr bwMode="auto">
            <a:xfrm>
              <a:off x="7296" y="2832"/>
              <a:ext cx="96" cy="9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6" name="Oval 339"/>
            <p:cNvSpPr>
              <a:spLocks noChangeArrowheads="1"/>
            </p:cNvSpPr>
            <p:nvPr/>
          </p:nvSpPr>
          <p:spPr bwMode="auto">
            <a:xfrm>
              <a:off x="6432" y="2784"/>
              <a:ext cx="96" cy="9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7" name="Oval 340"/>
            <p:cNvSpPr>
              <a:spLocks noChangeArrowheads="1"/>
            </p:cNvSpPr>
            <p:nvPr/>
          </p:nvSpPr>
          <p:spPr bwMode="auto">
            <a:xfrm>
              <a:off x="6192" y="2928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8" name="Oval 341"/>
            <p:cNvSpPr>
              <a:spLocks noChangeArrowheads="1"/>
            </p:cNvSpPr>
            <p:nvPr/>
          </p:nvSpPr>
          <p:spPr bwMode="auto">
            <a:xfrm>
              <a:off x="6240" y="254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9" name="Oval 342"/>
            <p:cNvSpPr>
              <a:spLocks noChangeArrowheads="1"/>
            </p:cNvSpPr>
            <p:nvPr/>
          </p:nvSpPr>
          <p:spPr bwMode="auto">
            <a:xfrm>
              <a:off x="7104" y="249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40" name="Oval 343"/>
            <p:cNvSpPr>
              <a:spLocks noChangeArrowheads="1"/>
            </p:cNvSpPr>
            <p:nvPr/>
          </p:nvSpPr>
          <p:spPr bwMode="auto">
            <a:xfrm>
              <a:off x="6672" y="2448"/>
              <a:ext cx="96" cy="9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41" name="Oval 344"/>
            <p:cNvSpPr>
              <a:spLocks noChangeArrowheads="1"/>
            </p:cNvSpPr>
            <p:nvPr/>
          </p:nvSpPr>
          <p:spPr bwMode="auto">
            <a:xfrm>
              <a:off x="6672" y="2640"/>
              <a:ext cx="96" cy="96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42" name="Oval 345"/>
            <p:cNvSpPr>
              <a:spLocks noChangeArrowheads="1"/>
            </p:cNvSpPr>
            <p:nvPr/>
          </p:nvSpPr>
          <p:spPr bwMode="auto">
            <a:xfrm>
              <a:off x="6960" y="2736"/>
              <a:ext cx="96" cy="96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43" name="Oval 346"/>
            <p:cNvSpPr>
              <a:spLocks noChangeArrowheads="1"/>
            </p:cNvSpPr>
            <p:nvPr/>
          </p:nvSpPr>
          <p:spPr bwMode="auto">
            <a:xfrm>
              <a:off x="7104" y="2928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44" name="Oval 347"/>
            <p:cNvSpPr>
              <a:spLocks noChangeArrowheads="1"/>
            </p:cNvSpPr>
            <p:nvPr/>
          </p:nvSpPr>
          <p:spPr bwMode="auto">
            <a:xfrm>
              <a:off x="6624" y="302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315200" y="2392363"/>
            <a:ext cx="1644650" cy="23082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bg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+mj-lt"/>
              </a:rPr>
              <a:t>General </a:t>
            </a:r>
            <a:r>
              <a:rPr lang="en-US" sz="2400" b="1" u="sng" dirty="0">
                <a:latin typeface="+mj-lt"/>
              </a:rPr>
              <a:t>graphs:</a:t>
            </a:r>
            <a:br>
              <a:rPr lang="en-US" sz="2400" b="1" u="sng" dirty="0">
                <a:latin typeface="+mj-lt"/>
              </a:rPr>
            </a:br>
            <a:r>
              <a:rPr lang="en-US" sz="2400" dirty="0" err="1">
                <a:latin typeface="+mj-lt"/>
              </a:rPr>
              <a:t>Inapprox</a:t>
            </a:r>
            <a:r>
              <a:rPr lang="en-US" sz="2400" dirty="0">
                <a:latin typeface="+mj-lt"/>
              </a:rPr>
              <a:t>. within n</a:t>
            </a:r>
            <a:r>
              <a:rPr lang="en-US" sz="2400" baseline="30000" dirty="0">
                <a:latin typeface="+mj-lt"/>
              </a:rPr>
              <a:t>1−</a:t>
            </a:r>
            <a:r>
              <a:rPr lang="el-GR" sz="2400" baseline="30000" dirty="0">
                <a:latin typeface="+mj-lt"/>
              </a:rPr>
              <a:t>ε</a:t>
            </a:r>
            <a:r>
              <a:rPr lang="en-US" sz="2400" dirty="0">
                <a:latin typeface="+mj-lt"/>
              </a:rPr>
              <a:t> unless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ZPP = NP</a:t>
            </a:r>
          </a:p>
        </p:txBody>
      </p:sp>
      <p:grpSp>
        <p:nvGrpSpPr>
          <p:cNvPr id="3" name="Group 348"/>
          <p:cNvGrpSpPr>
            <a:grpSpLocks/>
          </p:cNvGrpSpPr>
          <p:nvPr/>
        </p:nvGrpSpPr>
        <p:grpSpPr bwMode="auto">
          <a:xfrm>
            <a:off x="3048000" y="4114800"/>
            <a:ext cx="3810000" cy="2133600"/>
            <a:chOff x="6144" y="1440"/>
            <a:chExt cx="1200" cy="672"/>
          </a:xfrm>
        </p:grpSpPr>
        <p:sp>
          <p:nvSpPr>
            <p:cNvPr id="15368" name="Oval 94"/>
            <p:cNvSpPr>
              <a:spLocks noChangeArrowheads="1"/>
            </p:cNvSpPr>
            <p:nvPr/>
          </p:nvSpPr>
          <p:spPr bwMode="auto">
            <a:xfrm>
              <a:off x="6144" y="1728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9" name="Oval 95"/>
            <p:cNvSpPr>
              <a:spLocks noChangeArrowheads="1"/>
            </p:cNvSpPr>
            <p:nvPr/>
          </p:nvSpPr>
          <p:spPr bwMode="auto">
            <a:xfrm>
              <a:off x="6672" y="182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0" name="Oval 96"/>
            <p:cNvSpPr>
              <a:spLocks noChangeArrowheads="1"/>
            </p:cNvSpPr>
            <p:nvPr/>
          </p:nvSpPr>
          <p:spPr bwMode="auto">
            <a:xfrm>
              <a:off x="7104" y="1728"/>
              <a:ext cx="96" cy="96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1" name="Oval 97"/>
            <p:cNvSpPr>
              <a:spLocks noChangeArrowheads="1"/>
            </p:cNvSpPr>
            <p:nvPr/>
          </p:nvSpPr>
          <p:spPr bwMode="auto">
            <a:xfrm>
              <a:off x="6864" y="1536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2" name="Oval 98"/>
            <p:cNvSpPr>
              <a:spLocks noChangeArrowheads="1"/>
            </p:cNvSpPr>
            <p:nvPr/>
          </p:nvSpPr>
          <p:spPr bwMode="auto">
            <a:xfrm>
              <a:off x="6384" y="1536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3" name="Oval 99"/>
            <p:cNvSpPr>
              <a:spLocks noChangeArrowheads="1"/>
            </p:cNvSpPr>
            <p:nvPr/>
          </p:nvSpPr>
          <p:spPr bwMode="auto">
            <a:xfrm>
              <a:off x="6384" y="1968"/>
              <a:ext cx="96" cy="96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4" name="Oval 100"/>
            <p:cNvSpPr>
              <a:spLocks noChangeArrowheads="1"/>
            </p:cNvSpPr>
            <p:nvPr/>
          </p:nvSpPr>
          <p:spPr bwMode="auto">
            <a:xfrm>
              <a:off x="6864" y="1968"/>
              <a:ext cx="96" cy="9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5" name="Oval 101"/>
            <p:cNvSpPr>
              <a:spLocks noChangeArrowheads="1"/>
            </p:cNvSpPr>
            <p:nvPr/>
          </p:nvSpPr>
          <p:spPr bwMode="auto">
            <a:xfrm>
              <a:off x="7248" y="1824"/>
              <a:ext cx="96" cy="9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6" name="Oval 102"/>
            <p:cNvSpPr>
              <a:spLocks noChangeArrowheads="1"/>
            </p:cNvSpPr>
            <p:nvPr/>
          </p:nvSpPr>
          <p:spPr bwMode="auto">
            <a:xfrm>
              <a:off x="6384" y="1776"/>
              <a:ext cx="96" cy="9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7" name="Oval 103"/>
            <p:cNvSpPr>
              <a:spLocks noChangeArrowheads="1"/>
            </p:cNvSpPr>
            <p:nvPr/>
          </p:nvSpPr>
          <p:spPr bwMode="auto">
            <a:xfrm>
              <a:off x="6144" y="1920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8" name="Oval 104"/>
            <p:cNvSpPr>
              <a:spLocks noChangeArrowheads="1"/>
            </p:cNvSpPr>
            <p:nvPr/>
          </p:nvSpPr>
          <p:spPr bwMode="auto">
            <a:xfrm>
              <a:off x="6192" y="153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9" name="Oval 105"/>
            <p:cNvSpPr>
              <a:spLocks noChangeArrowheads="1"/>
            </p:cNvSpPr>
            <p:nvPr/>
          </p:nvSpPr>
          <p:spPr bwMode="auto">
            <a:xfrm>
              <a:off x="7056" y="1488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" name="Oval 106"/>
            <p:cNvSpPr>
              <a:spLocks noChangeArrowheads="1"/>
            </p:cNvSpPr>
            <p:nvPr/>
          </p:nvSpPr>
          <p:spPr bwMode="auto">
            <a:xfrm>
              <a:off x="6624" y="1440"/>
              <a:ext cx="96" cy="9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1" name="Oval 107"/>
            <p:cNvSpPr>
              <a:spLocks noChangeArrowheads="1"/>
            </p:cNvSpPr>
            <p:nvPr/>
          </p:nvSpPr>
          <p:spPr bwMode="auto">
            <a:xfrm>
              <a:off x="6624" y="1632"/>
              <a:ext cx="96" cy="96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2" name="Oval 108"/>
            <p:cNvSpPr>
              <a:spLocks noChangeArrowheads="1"/>
            </p:cNvSpPr>
            <p:nvPr/>
          </p:nvSpPr>
          <p:spPr bwMode="auto">
            <a:xfrm>
              <a:off x="6912" y="1728"/>
              <a:ext cx="96" cy="96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3" name="Oval 109"/>
            <p:cNvSpPr>
              <a:spLocks noChangeArrowheads="1"/>
            </p:cNvSpPr>
            <p:nvPr/>
          </p:nvSpPr>
          <p:spPr bwMode="auto">
            <a:xfrm>
              <a:off x="7056" y="1920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4" name="Oval 110"/>
            <p:cNvSpPr>
              <a:spLocks noChangeArrowheads="1"/>
            </p:cNvSpPr>
            <p:nvPr/>
          </p:nvSpPr>
          <p:spPr bwMode="auto">
            <a:xfrm>
              <a:off x="6576" y="201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067800" cy="1143000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Simplifying Graph Decompositions</a:t>
            </a:r>
            <a:br>
              <a:rPr lang="en-US" sz="3600" dirty="0"/>
            </a:br>
            <a:r>
              <a:rPr lang="en-US" sz="2400" b="0" dirty="0" smtClean="0"/>
              <a:t>[</a:t>
            </a:r>
            <a:r>
              <a:rPr lang="en-US" sz="2400" b="0" dirty="0" err="1" smtClean="0"/>
              <a:t>DeVos</a:t>
            </a:r>
            <a:r>
              <a:rPr lang="en-US" sz="2400" b="0" dirty="0" smtClean="0"/>
              <a:t> et al. 2004; Demaine, Hajiaghayi, Kawarabayashi </a:t>
            </a:r>
            <a:r>
              <a:rPr lang="en-US" sz="2000" b="0" dirty="0" smtClean="0"/>
              <a:t>2005]</a:t>
            </a:r>
            <a:endParaRPr lang="en-US" sz="2000" b="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Generalization to k pieces: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H-minor-free graphs can have their vertices or edges partitioned into</a:t>
            </a:r>
            <a:br>
              <a:rPr lang="en-US" dirty="0" smtClean="0"/>
            </a:br>
            <a:r>
              <a:rPr lang="en-US" b="1" dirty="0" smtClean="0"/>
              <a:t>k</a:t>
            </a:r>
            <a:r>
              <a:rPr lang="en-US" dirty="0" smtClean="0"/>
              <a:t> </a:t>
            </a:r>
            <a:r>
              <a:rPr lang="en-US" b="1" dirty="0" smtClean="0"/>
              <a:t>pieces</a:t>
            </a:r>
            <a:r>
              <a:rPr lang="en-US" dirty="0" smtClean="0"/>
              <a:t> such that </a:t>
            </a:r>
            <a:r>
              <a:rPr lang="en-US" b="1" dirty="0" smtClean="0"/>
              <a:t>deleting any one piece </a:t>
            </a:r>
            <a:r>
              <a:rPr lang="en-US" dirty="0" smtClean="0"/>
              <a:t>results in </a:t>
            </a:r>
            <a:r>
              <a:rPr lang="en-US" b="1" dirty="0" smtClean="0"/>
              <a:t>bounded treewidth</a:t>
            </a:r>
          </a:p>
          <a:p>
            <a:pPr lvl="1"/>
            <a:r>
              <a:rPr lang="en-US" dirty="0" smtClean="0"/>
              <a:t>Useful for PTASs  (where k ~ 1/</a:t>
            </a:r>
            <a:r>
              <a:rPr lang="el-GR" dirty="0" smtClean="0"/>
              <a:t>ε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(Not true for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n,n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nor odd-minor-free)</a:t>
            </a:r>
            <a:endParaRPr lang="el-GR" dirty="0" smtClean="0"/>
          </a:p>
        </p:txBody>
      </p:sp>
      <p:sp>
        <p:nvSpPr>
          <p:cNvPr id="18436" name="Oval 5"/>
          <p:cNvSpPr>
            <a:spLocks noChangeArrowheads="1"/>
          </p:cNvSpPr>
          <p:nvPr/>
        </p:nvSpPr>
        <p:spPr bwMode="auto">
          <a:xfrm>
            <a:off x="5181600" y="4773613"/>
            <a:ext cx="3505200" cy="185578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Oval 40"/>
          <p:cNvSpPr>
            <a:spLocks noChangeArrowheads="1"/>
          </p:cNvSpPr>
          <p:nvPr/>
        </p:nvSpPr>
        <p:spPr bwMode="auto">
          <a:xfrm>
            <a:off x="5491163" y="4979988"/>
            <a:ext cx="927100" cy="14430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9" name="Oval 41"/>
          <p:cNvSpPr>
            <a:spLocks noChangeArrowheads="1"/>
          </p:cNvSpPr>
          <p:nvPr/>
        </p:nvSpPr>
        <p:spPr bwMode="auto">
          <a:xfrm>
            <a:off x="6108700" y="4773613"/>
            <a:ext cx="928688" cy="185578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Oval 44"/>
          <p:cNvSpPr>
            <a:spLocks noChangeArrowheads="1"/>
          </p:cNvSpPr>
          <p:nvPr/>
        </p:nvSpPr>
        <p:spPr bwMode="auto">
          <a:xfrm>
            <a:off x="7553325" y="4979988"/>
            <a:ext cx="927100" cy="14430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Oval 45"/>
          <p:cNvSpPr>
            <a:spLocks noChangeArrowheads="1"/>
          </p:cNvSpPr>
          <p:nvPr/>
        </p:nvSpPr>
        <p:spPr bwMode="auto">
          <a:xfrm>
            <a:off x="6727825" y="4773613"/>
            <a:ext cx="1031875" cy="185578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8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6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36"/>
          <p:cNvSpPr>
            <a:spLocks noChangeArrowheads="1"/>
          </p:cNvSpPr>
          <p:nvPr/>
        </p:nvSpPr>
        <p:spPr bwMode="auto">
          <a:xfrm>
            <a:off x="7772400" y="3733800"/>
            <a:ext cx="457200" cy="457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1143000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Example: </a:t>
            </a:r>
            <a:r>
              <a:rPr lang="en-US" sz="3600" dirty="0" smtClean="0"/>
              <a:t>Independence  </a:t>
            </a:r>
            <a:r>
              <a:rPr lang="en-US" sz="2800" b="0" dirty="0" smtClean="0"/>
              <a:t>[Baker 1994; Demaine</a:t>
            </a:r>
            <a:r>
              <a:rPr lang="en-US" sz="2800" b="0" dirty="0"/>
              <a:t>, Hajiaghayi, Kawarabayashi </a:t>
            </a:r>
            <a:r>
              <a:rPr lang="en-US" sz="2800" b="0" dirty="0" smtClean="0"/>
              <a:t>2005]</a:t>
            </a:r>
            <a:endParaRPr lang="en-US" sz="2800" b="0" dirty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smtClean="0"/>
              <a:t>Independent Set: </a:t>
            </a:r>
            <a:r>
              <a:rPr lang="en-US" smtClean="0"/>
              <a:t>Find most vertices</a:t>
            </a:r>
            <a:br>
              <a:rPr lang="en-US" smtClean="0"/>
            </a:br>
            <a:r>
              <a:rPr lang="en-US" smtClean="0"/>
              <a:t>not connected by any edges</a:t>
            </a:r>
          </a:p>
          <a:p>
            <a:pPr>
              <a:lnSpc>
                <a:spcPct val="90000"/>
              </a:lnSpc>
            </a:pPr>
            <a:r>
              <a:rPr lang="en-US" b="1" smtClean="0"/>
              <a:t>PTAS </a:t>
            </a:r>
            <a:r>
              <a:rPr lang="en-US" smtClean="0"/>
              <a:t>in H-minor-free graph</a:t>
            </a:r>
            <a:br>
              <a:rPr lang="en-US" smtClean="0"/>
            </a:br>
            <a:r>
              <a:rPr lang="en-US" smtClean="0"/>
              <a:t>using decomposition into k pieces: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For each i, compute maximum</a:t>
            </a:r>
            <a:br>
              <a:rPr lang="en-US" smtClean="0"/>
            </a:br>
            <a:r>
              <a:rPr lang="en-US" smtClean="0"/>
              <a:t>independent set on all but piece i,</a:t>
            </a:r>
            <a:br>
              <a:rPr lang="en-US" smtClean="0"/>
            </a:br>
            <a:r>
              <a:rPr lang="en-US" smtClean="0"/>
              <a:t>using bounded-treewidth algorithm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Return largest solution,</a:t>
            </a:r>
            <a:br>
              <a:rPr lang="en-US" smtClean="0"/>
            </a:br>
            <a:r>
              <a:rPr lang="en-US" smtClean="0"/>
              <a:t>which is an independent set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Dropping piece i from OPT is a</a:t>
            </a:r>
            <a:br>
              <a:rPr lang="en-US" smtClean="0"/>
            </a:br>
            <a:r>
              <a:rPr lang="en-US" smtClean="0"/>
              <a:t>candidate </a:t>
            </a:r>
            <a:r>
              <a:rPr lang="en-US" smtClean="0">
                <a:sym typeface="Symbol" pitchFamily="18" charset="2"/>
              </a:rPr>
              <a:t></a:t>
            </a:r>
            <a:r>
              <a:rPr lang="en-US" smtClean="0"/>
              <a:t> one i loses ≤ OPT/k</a:t>
            </a:r>
          </a:p>
        </p:txBody>
      </p:sp>
      <p:sp>
        <p:nvSpPr>
          <p:cNvPr id="19461" name="Oval 4"/>
          <p:cNvSpPr>
            <a:spLocks noChangeArrowheads="1"/>
          </p:cNvSpPr>
          <p:nvPr/>
        </p:nvSpPr>
        <p:spPr bwMode="auto">
          <a:xfrm>
            <a:off x="7924800" y="6248400"/>
            <a:ext cx="457200" cy="457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Oval 5"/>
          <p:cNvSpPr>
            <a:spLocks noChangeArrowheads="1"/>
          </p:cNvSpPr>
          <p:nvPr/>
        </p:nvSpPr>
        <p:spPr bwMode="auto">
          <a:xfrm>
            <a:off x="7086600" y="6172200"/>
            <a:ext cx="457200" cy="457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Line 6"/>
          <p:cNvSpPr>
            <a:spLocks noChangeShapeType="1"/>
          </p:cNvSpPr>
          <p:nvPr/>
        </p:nvSpPr>
        <p:spPr bwMode="auto">
          <a:xfrm flipV="1">
            <a:off x="6858000" y="3962400"/>
            <a:ext cx="11430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Line 7"/>
          <p:cNvSpPr>
            <a:spLocks noChangeShapeType="1"/>
          </p:cNvSpPr>
          <p:nvPr/>
        </p:nvSpPr>
        <p:spPr bwMode="auto">
          <a:xfrm flipH="1" flipV="1">
            <a:off x="6858000" y="5410200"/>
            <a:ext cx="12954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Line 8"/>
          <p:cNvSpPr>
            <a:spLocks noChangeShapeType="1"/>
          </p:cNvSpPr>
          <p:nvPr/>
        </p:nvSpPr>
        <p:spPr bwMode="auto">
          <a:xfrm flipV="1">
            <a:off x="6858000" y="4953000"/>
            <a:ext cx="838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6858000" y="5410200"/>
            <a:ext cx="4572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Oval 11"/>
          <p:cNvSpPr>
            <a:spLocks noChangeArrowheads="1"/>
          </p:cNvSpPr>
          <p:nvPr/>
        </p:nvSpPr>
        <p:spPr bwMode="auto">
          <a:xfrm>
            <a:off x="7467600" y="4724400"/>
            <a:ext cx="457200" cy="457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7696200" y="4953000"/>
            <a:ext cx="1143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flipH="1" flipV="1">
            <a:off x="8001000" y="3886200"/>
            <a:ext cx="1524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Line 15"/>
          <p:cNvSpPr>
            <a:spLocks noChangeShapeType="1"/>
          </p:cNvSpPr>
          <p:nvPr/>
        </p:nvSpPr>
        <p:spPr bwMode="auto">
          <a:xfrm>
            <a:off x="8001000" y="3962400"/>
            <a:ext cx="838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Line 16"/>
          <p:cNvSpPr>
            <a:spLocks noChangeShapeType="1"/>
          </p:cNvSpPr>
          <p:nvPr/>
        </p:nvSpPr>
        <p:spPr bwMode="auto">
          <a:xfrm flipV="1">
            <a:off x="8153400" y="5181600"/>
            <a:ext cx="685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2" name="Line 19"/>
          <p:cNvSpPr>
            <a:spLocks noChangeShapeType="1"/>
          </p:cNvSpPr>
          <p:nvPr/>
        </p:nvSpPr>
        <p:spPr bwMode="auto">
          <a:xfrm flipH="1" flipV="1">
            <a:off x="7696200" y="4953000"/>
            <a:ext cx="457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3" name="Line 21"/>
          <p:cNvSpPr>
            <a:spLocks noChangeShapeType="1"/>
          </p:cNvSpPr>
          <p:nvPr/>
        </p:nvSpPr>
        <p:spPr bwMode="auto">
          <a:xfrm flipV="1">
            <a:off x="7315200" y="57912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4" name="Oval 23"/>
          <p:cNvSpPr>
            <a:spLocks noChangeArrowheads="1"/>
          </p:cNvSpPr>
          <p:nvPr/>
        </p:nvSpPr>
        <p:spPr bwMode="auto">
          <a:xfrm>
            <a:off x="6705600" y="52578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Oval 24"/>
          <p:cNvSpPr>
            <a:spLocks noChangeArrowheads="1"/>
          </p:cNvSpPr>
          <p:nvPr/>
        </p:nvSpPr>
        <p:spPr bwMode="auto">
          <a:xfrm>
            <a:off x="8001000" y="63246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Oval 30"/>
          <p:cNvSpPr>
            <a:spLocks noChangeArrowheads="1"/>
          </p:cNvSpPr>
          <p:nvPr/>
        </p:nvSpPr>
        <p:spPr bwMode="auto">
          <a:xfrm>
            <a:off x="7543800" y="48006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Oval 31"/>
          <p:cNvSpPr>
            <a:spLocks noChangeArrowheads="1"/>
          </p:cNvSpPr>
          <p:nvPr/>
        </p:nvSpPr>
        <p:spPr bwMode="auto">
          <a:xfrm>
            <a:off x="7162800" y="62484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Oval 33"/>
          <p:cNvSpPr>
            <a:spLocks noChangeArrowheads="1"/>
          </p:cNvSpPr>
          <p:nvPr/>
        </p:nvSpPr>
        <p:spPr bwMode="auto">
          <a:xfrm>
            <a:off x="8001000" y="56388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Oval 34"/>
          <p:cNvSpPr>
            <a:spLocks noChangeArrowheads="1"/>
          </p:cNvSpPr>
          <p:nvPr/>
        </p:nvSpPr>
        <p:spPr bwMode="auto">
          <a:xfrm>
            <a:off x="8686800" y="50292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0" name="Oval 35"/>
          <p:cNvSpPr>
            <a:spLocks noChangeArrowheads="1"/>
          </p:cNvSpPr>
          <p:nvPr/>
        </p:nvSpPr>
        <p:spPr bwMode="auto">
          <a:xfrm>
            <a:off x="7848600" y="38100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1" name="Oval 37"/>
          <p:cNvSpPr>
            <a:spLocks noChangeArrowheads="1"/>
          </p:cNvSpPr>
          <p:nvPr/>
        </p:nvSpPr>
        <p:spPr bwMode="auto">
          <a:xfrm>
            <a:off x="7315200" y="2460625"/>
            <a:ext cx="1828800" cy="9683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82" name="Oval 72"/>
          <p:cNvSpPr>
            <a:spLocks noChangeArrowheads="1"/>
          </p:cNvSpPr>
          <p:nvPr/>
        </p:nvSpPr>
        <p:spPr bwMode="auto">
          <a:xfrm>
            <a:off x="7477125" y="2568575"/>
            <a:ext cx="484188" cy="75247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97" name="Oval 73"/>
          <p:cNvSpPr>
            <a:spLocks noChangeArrowheads="1"/>
          </p:cNvSpPr>
          <p:nvPr/>
        </p:nvSpPr>
        <p:spPr bwMode="auto">
          <a:xfrm>
            <a:off x="7799388" y="2460625"/>
            <a:ext cx="484187" cy="9683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84" name="Oval 74"/>
          <p:cNvSpPr>
            <a:spLocks noChangeArrowheads="1"/>
          </p:cNvSpPr>
          <p:nvPr/>
        </p:nvSpPr>
        <p:spPr bwMode="auto">
          <a:xfrm>
            <a:off x="8551863" y="2568575"/>
            <a:ext cx="484187" cy="7524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85" name="Oval 75"/>
          <p:cNvSpPr>
            <a:spLocks noChangeArrowheads="1"/>
          </p:cNvSpPr>
          <p:nvPr/>
        </p:nvSpPr>
        <p:spPr bwMode="auto">
          <a:xfrm>
            <a:off x="8121650" y="2460625"/>
            <a:ext cx="538163" cy="9683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0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7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0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0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82" grpId="0" animBg="1"/>
      <p:bldP spid="70682" grpId="1" animBg="1"/>
      <p:bldP spid="77897" grpId="0" animBg="1"/>
      <p:bldP spid="77897" grpId="1" animBg="1"/>
      <p:bldP spid="70684" grpId="0" animBg="1"/>
      <p:bldP spid="70685" grpId="0" animBg="1"/>
      <p:bldP spid="70685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Many Problems Closed Under Contractions but not Deletions</a:t>
            </a:r>
            <a:endParaRPr 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Dominating set</a:t>
            </a:r>
          </a:p>
          <a:p>
            <a:r>
              <a:rPr lang="en-US" smtClean="0"/>
              <a:t>Edge dominating set</a:t>
            </a:r>
          </a:p>
          <a:p>
            <a:r>
              <a:rPr lang="en-US" smtClean="0"/>
              <a:t>R-dominating set</a:t>
            </a:r>
          </a:p>
          <a:p>
            <a:r>
              <a:rPr lang="en-US" smtClean="0"/>
              <a:t>Connected … dominating set</a:t>
            </a:r>
          </a:p>
          <a:p>
            <a:r>
              <a:rPr lang="en-US" smtClean="0"/>
              <a:t>Face cover  (planar graphs)</a:t>
            </a:r>
          </a:p>
          <a:p>
            <a:r>
              <a:rPr lang="en-US" smtClean="0"/>
              <a:t>Minimum maximal matching</a:t>
            </a:r>
          </a:p>
          <a:p>
            <a:r>
              <a:rPr lang="en-US" smtClean="0"/>
              <a:t>Chordal completion (fill-in)</a:t>
            </a:r>
          </a:p>
          <a:p>
            <a:r>
              <a:rPr lang="en-US" smtClean="0"/>
              <a:t>Traveling Salesman Problem</a:t>
            </a:r>
          </a:p>
          <a:p>
            <a:r>
              <a:rPr lang="en-US" smtClean="0"/>
              <a:t>…</a:t>
            </a:r>
          </a:p>
        </p:txBody>
      </p:sp>
      <p:sp>
        <p:nvSpPr>
          <p:cNvPr id="22532" name="Oval 36"/>
          <p:cNvSpPr>
            <a:spLocks noChangeArrowheads="1"/>
          </p:cNvSpPr>
          <p:nvPr/>
        </p:nvSpPr>
        <p:spPr bwMode="auto">
          <a:xfrm>
            <a:off x="7758113" y="3443288"/>
            <a:ext cx="457200" cy="457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Oval 4"/>
          <p:cNvSpPr>
            <a:spLocks noChangeArrowheads="1"/>
          </p:cNvSpPr>
          <p:nvPr/>
        </p:nvSpPr>
        <p:spPr bwMode="auto">
          <a:xfrm>
            <a:off x="6477000" y="3062288"/>
            <a:ext cx="457200" cy="457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V="1">
            <a:off x="6705600" y="1843088"/>
            <a:ext cx="11430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H="1" flipV="1">
            <a:off x="6705600" y="3290888"/>
            <a:ext cx="12954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V="1">
            <a:off x="6705600" y="2833688"/>
            <a:ext cx="838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Line 10"/>
          <p:cNvSpPr>
            <a:spLocks noChangeShapeType="1"/>
          </p:cNvSpPr>
          <p:nvPr/>
        </p:nvSpPr>
        <p:spPr bwMode="auto">
          <a:xfrm>
            <a:off x="6705600" y="3290888"/>
            <a:ext cx="4572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Line 12"/>
          <p:cNvSpPr>
            <a:spLocks noChangeShapeType="1"/>
          </p:cNvSpPr>
          <p:nvPr/>
        </p:nvSpPr>
        <p:spPr bwMode="auto">
          <a:xfrm>
            <a:off x="7543800" y="2833688"/>
            <a:ext cx="1143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Line 13"/>
          <p:cNvSpPr>
            <a:spLocks noChangeShapeType="1"/>
          </p:cNvSpPr>
          <p:nvPr/>
        </p:nvSpPr>
        <p:spPr bwMode="auto">
          <a:xfrm flipH="1" flipV="1">
            <a:off x="7848600" y="1766888"/>
            <a:ext cx="1524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0" name="Line 15"/>
          <p:cNvSpPr>
            <a:spLocks noChangeShapeType="1"/>
          </p:cNvSpPr>
          <p:nvPr/>
        </p:nvSpPr>
        <p:spPr bwMode="auto">
          <a:xfrm>
            <a:off x="7848600" y="1843088"/>
            <a:ext cx="838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1" name="Line 16"/>
          <p:cNvSpPr>
            <a:spLocks noChangeShapeType="1"/>
          </p:cNvSpPr>
          <p:nvPr/>
        </p:nvSpPr>
        <p:spPr bwMode="auto">
          <a:xfrm flipV="1">
            <a:off x="8001000" y="3062288"/>
            <a:ext cx="685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2" name="Line 19"/>
          <p:cNvSpPr>
            <a:spLocks noChangeShapeType="1"/>
          </p:cNvSpPr>
          <p:nvPr/>
        </p:nvSpPr>
        <p:spPr bwMode="auto">
          <a:xfrm flipH="1" flipV="1">
            <a:off x="7543800" y="2833688"/>
            <a:ext cx="457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3" name="Line 21"/>
          <p:cNvSpPr>
            <a:spLocks noChangeShapeType="1"/>
          </p:cNvSpPr>
          <p:nvPr/>
        </p:nvSpPr>
        <p:spPr bwMode="auto">
          <a:xfrm flipV="1">
            <a:off x="7162800" y="3671888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4" name="Oval 23"/>
          <p:cNvSpPr>
            <a:spLocks noChangeArrowheads="1"/>
          </p:cNvSpPr>
          <p:nvPr/>
        </p:nvSpPr>
        <p:spPr bwMode="auto">
          <a:xfrm>
            <a:off x="6553200" y="3138488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Oval 24"/>
          <p:cNvSpPr>
            <a:spLocks noChangeArrowheads="1"/>
          </p:cNvSpPr>
          <p:nvPr/>
        </p:nvSpPr>
        <p:spPr bwMode="auto">
          <a:xfrm>
            <a:off x="7848600" y="4205288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6" name="Oval 30"/>
          <p:cNvSpPr>
            <a:spLocks noChangeArrowheads="1"/>
          </p:cNvSpPr>
          <p:nvPr/>
        </p:nvSpPr>
        <p:spPr bwMode="auto">
          <a:xfrm>
            <a:off x="7391400" y="2681288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Oval 31"/>
          <p:cNvSpPr>
            <a:spLocks noChangeArrowheads="1"/>
          </p:cNvSpPr>
          <p:nvPr/>
        </p:nvSpPr>
        <p:spPr bwMode="auto">
          <a:xfrm>
            <a:off x="7010400" y="4129088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8" name="Oval 33"/>
          <p:cNvSpPr>
            <a:spLocks noChangeArrowheads="1"/>
          </p:cNvSpPr>
          <p:nvPr/>
        </p:nvSpPr>
        <p:spPr bwMode="auto">
          <a:xfrm>
            <a:off x="7848600" y="3519488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9" name="Oval 34"/>
          <p:cNvSpPr>
            <a:spLocks noChangeArrowheads="1"/>
          </p:cNvSpPr>
          <p:nvPr/>
        </p:nvSpPr>
        <p:spPr bwMode="auto">
          <a:xfrm>
            <a:off x="8534400" y="2909888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Oval 35"/>
          <p:cNvSpPr>
            <a:spLocks noChangeArrowheads="1"/>
          </p:cNvSpPr>
          <p:nvPr/>
        </p:nvSpPr>
        <p:spPr bwMode="auto">
          <a:xfrm>
            <a:off x="7696200" y="1690688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Contraction Decomposition</a:t>
            </a:r>
            <a:br>
              <a:rPr lang="en-US" dirty="0" smtClean="0"/>
            </a:br>
            <a:r>
              <a:rPr lang="en-US" sz="3200" b="0" dirty="0" smtClean="0"/>
              <a:t>[Demaine, Hajiaghayi, Kawarabayashi 2011]</a:t>
            </a:r>
            <a:endParaRPr lang="en-US" b="0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Theorem: </a:t>
            </a:r>
            <a:r>
              <a:rPr lang="en-US" dirty="0" smtClean="0"/>
              <a:t>H-minor-free graphs can have their edges partitioned into </a:t>
            </a:r>
            <a:r>
              <a:rPr lang="en-US" b="1" dirty="0" smtClean="0"/>
              <a:t>k pieces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such that </a:t>
            </a:r>
            <a:r>
              <a:rPr lang="en-US" b="1" dirty="0" smtClean="0"/>
              <a:t>contracting</a:t>
            </a:r>
            <a:r>
              <a:rPr lang="en-US" dirty="0" smtClean="0"/>
              <a:t> </a:t>
            </a:r>
            <a:r>
              <a:rPr lang="en-US" b="1" dirty="0" smtClean="0"/>
              <a:t>any one piece </a:t>
            </a:r>
            <a:r>
              <a:rPr lang="en-US" dirty="0" smtClean="0"/>
              <a:t>results in </a:t>
            </a:r>
            <a:r>
              <a:rPr lang="en-US" b="1" dirty="0" smtClean="0"/>
              <a:t>bounded treewidth</a:t>
            </a:r>
          </a:p>
          <a:p>
            <a:pPr lvl="1">
              <a:defRPr/>
            </a:pPr>
            <a:r>
              <a:rPr lang="en-US" dirty="0" smtClean="0"/>
              <a:t>Polynomial-time algorithm</a:t>
            </a:r>
          </a:p>
          <a:p>
            <a:pPr marL="457200" lvl="1" indent="0">
              <a:buFont typeface="Comic Sans MS" pitchFamily="66" charset="0"/>
              <a:buNone/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Previously known for planar </a:t>
            </a:r>
            <a:r>
              <a:rPr lang="en-US" sz="2400" dirty="0" smtClean="0">
                <a:solidFill>
                  <a:schemeClr val="tx2"/>
                </a:solidFill>
              </a:rPr>
              <a:t>[Klein 2005, 2006]</a:t>
            </a:r>
            <a:r>
              <a:rPr lang="en-US" dirty="0"/>
              <a:t>,</a:t>
            </a:r>
            <a:r>
              <a:rPr lang="en-US" dirty="0" smtClean="0"/>
              <a:t> bounded-genus </a:t>
            </a:r>
            <a:r>
              <a:rPr lang="en-US" sz="2400" dirty="0" smtClean="0">
                <a:solidFill>
                  <a:schemeClr val="tx2"/>
                </a:solidFill>
              </a:rPr>
              <a:t>[Demaine, Hajiaghayi, </a:t>
            </a:r>
            <a:r>
              <a:rPr lang="en-US" sz="2400" dirty="0" err="1" smtClean="0">
                <a:solidFill>
                  <a:schemeClr val="tx2"/>
                </a:solidFill>
              </a:rPr>
              <a:t>Mohar</a:t>
            </a:r>
            <a:r>
              <a:rPr lang="en-US" sz="2400" dirty="0" smtClean="0">
                <a:solidFill>
                  <a:schemeClr val="tx2"/>
                </a:solidFill>
              </a:rPr>
              <a:t> 2007]</a:t>
            </a:r>
            <a:r>
              <a:rPr lang="en-US" dirty="0" smtClean="0"/>
              <a:t>, apex-minor-free </a:t>
            </a:r>
            <a:r>
              <a:rPr lang="en-US" sz="2400" dirty="0" smtClean="0">
                <a:solidFill>
                  <a:schemeClr val="tx2"/>
                </a:solidFill>
              </a:rPr>
              <a:t>[Demaine, Hajiaghayi, Kawarabayashi 2009]</a:t>
            </a:r>
            <a:endParaRPr lang="en-US" dirty="0" smtClean="0"/>
          </a:p>
        </p:txBody>
      </p:sp>
      <p:sp>
        <p:nvSpPr>
          <p:cNvPr id="30" name="Oval 11"/>
          <p:cNvSpPr>
            <a:spLocks noChangeArrowheads="1"/>
          </p:cNvSpPr>
          <p:nvPr/>
        </p:nvSpPr>
        <p:spPr bwMode="auto">
          <a:xfrm>
            <a:off x="6553200" y="3124200"/>
            <a:ext cx="2590800" cy="1371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46"/>
          <p:cNvSpPr>
            <a:spLocks noChangeArrowheads="1"/>
          </p:cNvSpPr>
          <p:nvPr/>
        </p:nvSpPr>
        <p:spPr bwMode="auto">
          <a:xfrm>
            <a:off x="6781800" y="3276600"/>
            <a:ext cx="685800" cy="1066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47"/>
          <p:cNvSpPr>
            <a:spLocks noChangeArrowheads="1"/>
          </p:cNvSpPr>
          <p:nvPr/>
        </p:nvSpPr>
        <p:spPr bwMode="auto">
          <a:xfrm>
            <a:off x="7239000" y="3124200"/>
            <a:ext cx="685800" cy="1371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Oval 48"/>
          <p:cNvSpPr>
            <a:spLocks noChangeArrowheads="1"/>
          </p:cNvSpPr>
          <p:nvPr/>
        </p:nvSpPr>
        <p:spPr bwMode="auto">
          <a:xfrm>
            <a:off x="8305800" y="3276600"/>
            <a:ext cx="6858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Oval 49"/>
          <p:cNvSpPr>
            <a:spLocks noChangeArrowheads="1"/>
          </p:cNvSpPr>
          <p:nvPr/>
        </p:nvSpPr>
        <p:spPr bwMode="auto">
          <a:xfrm>
            <a:off x="7696200" y="3124200"/>
            <a:ext cx="762000" cy="1371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2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4.9711E-6 L 0.03333 4.971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9711E-6 L 0.05417 4.9711E-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7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9711E-6 L 0.03333 4.9711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  <p:bldP spid="32" grpId="0" animBg="1"/>
      <p:bldP spid="3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Graph structure theory</a:t>
            </a:r>
          </a:p>
          <a:p>
            <a:pPr lvl="1" eaLnBrk="1" hangingPunct="1"/>
            <a:r>
              <a:rPr lang="en-US" dirty="0" smtClean="0"/>
              <a:t>Graphs on surfaces</a:t>
            </a:r>
          </a:p>
          <a:p>
            <a:pPr lvl="1" eaLnBrk="1" hangingPunct="1"/>
            <a:r>
              <a:rPr lang="en-US" dirty="0" smtClean="0"/>
              <a:t>Graph Minors</a:t>
            </a:r>
          </a:p>
          <a:p>
            <a:pPr lvl="1" eaLnBrk="1" hangingPunct="1"/>
            <a:r>
              <a:rPr lang="en-US" dirty="0" smtClean="0"/>
              <a:t>Decompositions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dirty="0" smtClean="0"/>
              <a:t>Algorithms</a:t>
            </a:r>
          </a:p>
          <a:p>
            <a:pPr lvl="1" eaLnBrk="1" hangingPunct="1"/>
            <a:r>
              <a:rPr lang="en-US" dirty="0" smtClean="0"/>
              <a:t>Lipton-Tarjan separator approximation</a:t>
            </a:r>
          </a:p>
          <a:p>
            <a:pPr lvl="1" eaLnBrk="1" hangingPunct="1"/>
            <a:r>
              <a:rPr lang="en-US" dirty="0" smtClean="0"/>
              <a:t>Baker approximation</a:t>
            </a:r>
          </a:p>
          <a:p>
            <a:pPr lvl="1" eaLnBrk="1" hangingPunct="1"/>
            <a:r>
              <a:rPr lang="en-US" dirty="0" smtClean="0"/>
              <a:t>Fixed-parameter algorithms</a:t>
            </a:r>
          </a:p>
          <a:p>
            <a:pPr lvl="1" eaLnBrk="1" hangingPunct="1"/>
            <a:r>
              <a:rPr lang="en-US" dirty="0" smtClean="0"/>
              <a:t>Bounded-treewidth algorithms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6" b="19315"/>
          <a:stretch>
            <a:fillRect/>
          </a:stretch>
        </p:blipFill>
        <p:spPr bwMode="auto">
          <a:xfrm>
            <a:off x="6096000" y="0"/>
            <a:ext cx="3048000" cy="363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01"/>
          <a:stretch>
            <a:fillRect/>
          </a:stretch>
        </p:blipFill>
        <p:spPr bwMode="auto">
          <a:xfrm>
            <a:off x="5334000" y="2209799"/>
            <a:ext cx="3810001" cy="22365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851124"/>
      </p:ext>
    </p:extLst>
  </p:cSld>
  <p:clrMapOvr>
    <a:masterClrMapping/>
  </p:clrMapOvr>
  <p:transition advTm="51527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/>
              <a:t>Approximation Algorithms via Contraction Decomposition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b="1" dirty="0" smtClean="0"/>
              <a:t>Theorem: </a:t>
            </a:r>
            <a:r>
              <a:rPr lang="en-US" dirty="0" smtClean="0"/>
              <a:t>Any </a:t>
            </a:r>
            <a:r>
              <a:rPr lang="en-US" dirty="0"/>
              <a:t>minimization problem with the following properties has </a:t>
            </a:r>
            <a:r>
              <a:rPr lang="en-US" dirty="0" smtClean="0"/>
              <a:t>a</a:t>
            </a:r>
            <a:br>
              <a:rPr lang="en-US" dirty="0" smtClean="0"/>
            </a:br>
            <a:r>
              <a:rPr lang="en-US" dirty="0" smtClean="0"/>
              <a:t>PTAS on </a:t>
            </a:r>
            <a:r>
              <a:rPr lang="en-US" dirty="0"/>
              <a:t>H</a:t>
            </a:r>
            <a:r>
              <a:rPr lang="en-US" dirty="0" smtClean="0"/>
              <a:t>-minor-free graphs:</a:t>
            </a:r>
            <a:endParaRPr lang="en-US" dirty="0"/>
          </a:p>
          <a:p>
            <a:pPr lvl="1">
              <a:defRPr/>
            </a:pPr>
            <a:r>
              <a:rPr lang="en-US" dirty="0"/>
              <a:t>Closed under contractions</a:t>
            </a:r>
          </a:p>
          <a:p>
            <a:pPr lvl="1">
              <a:defRPr/>
            </a:pPr>
            <a:r>
              <a:rPr lang="en-US" dirty="0"/>
              <a:t>Polynomial on graphs of bounded treewidth</a:t>
            </a:r>
          </a:p>
          <a:p>
            <a:pPr lvl="1">
              <a:defRPr/>
            </a:pPr>
            <a:r>
              <a:rPr lang="en-US" b="1" dirty="0"/>
              <a:t>Spanner: </a:t>
            </a:r>
            <a:r>
              <a:rPr lang="en-US" dirty="0"/>
              <a:t>Map weighted graph G </a:t>
            </a:r>
            <a:r>
              <a:rPr lang="en-US" dirty="0">
                <a:sym typeface="Symbol" pitchFamily="18" charset="2"/>
              </a:rPr>
              <a:t> G’</a:t>
            </a:r>
            <a:br>
              <a:rPr lang="en-US" dirty="0">
                <a:sym typeface="Symbol" pitchFamily="18" charset="2"/>
              </a:rPr>
            </a:br>
            <a:r>
              <a:rPr lang="en-US" dirty="0">
                <a:sym typeface="Symbol" pitchFamily="18" charset="2"/>
              </a:rPr>
              <a:t>such </a:t>
            </a:r>
            <a:r>
              <a:rPr lang="en-US" dirty="0" smtClean="0">
                <a:sym typeface="Symbol" pitchFamily="18" charset="2"/>
              </a:rPr>
              <a:t>that	weight(G’) = O(OPT(G’))</a:t>
            </a:r>
            <a:br>
              <a:rPr lang="en-US" dirty="0" smtClean="0">
                <a:sym typeface="Symbol" pitchFamily="18" charset="2"/>
              </a:rPr>
            </a:br>
            <a:r>
              <a:rPr lang="en-US" dirty="0" smtClean="0">
                <a:sym typeface="Symbol" pitchFamily="18" charset="2"/>
              </a:rPr>
              <a:t>and		OPT(G’) ≤ (</a:t>
            </a:r>
            <a:r>
              <a:rPr lang="en-US" dirty="0">
                <a:sym typeface="Symbol" pitchFamily="18" charset="2"/>
              </a:rPr>
              <a:t>1+</a:t>
            </a:r>
            <a:r>
              <a:rPr lang="el-GR" dirty="0">
                <a:sym typeface="Symbol" pitchFamily="18" charset="2"/>
              </a:rPr>
              <a:t>ε</a:t>
            </a:r>
            <a:r>
              <a:rPr lang="en-US" dirty="0" smtClean="0">
                <a:sym typeface="Symbol" pitchFamily="18" charset="2"/>
              </a:rPr>
              <a:t>) OPT(G)</a:t>
            </a:r>
            <a:endParaRPr lang="en-US" dirty="0">
              <a:sym typeface="Symbol" pitchFamily="18" charset="2"/>
            </a:endParaRPr>
          </a:p>
          <a:p>
            <a:pPr lvl="1">
              <a:defRPr/>
            </a:pPr>
            <a:r>
              <a:rPr lang="en-US" dirty="0">
                <a:sym typeface="Symbol" pitchFamily="18" charset="2"/>
              </a:rPr>
              <a:t>Map  OPT(G with edges in S contracted)  </a:t>
            </a:r>
            <a:br>
              <a:rPr lang="en-US" dirty="0">
                <a:sym typeface="Symbol" pitchFamily="18" charset="2"/>
              </a:rPr>
            </a:br>
            <a:r>
              <a:rPr lang="en-US" dirty="0">
                <a:sym typeface="Symbol" pitchFamily="18" charset="2"/>
              </a:rPr>
              <a:t>solution to G with additional cost O(weight(S</a:t>
            </a:r>
            <a:r>
              <a:rPr lang="en-US" dirty="0" smtClean="0">
                <a:sym typeface="Symbol" pitchFamily="18" charset="2"/>
              </a:rPr>
              <a:t>))</a:t>
            </a:r>
          </a:p>
          <a:p>
            <a:pPr>
              <a:buNone/>
              <a:defRPr/>
            </a:pPr>
            <a:r>
              <a:rPr lang="en-US" dirty="0" smtClean="0"/>
              <a:t>   </a:t>
            </a:r>
            <a:r>
              <a:rPr lang="en-US" sz="2800" dirty="0" smtClean="0">
                <a:solidFill>
                  <a:schemeClr val="tx2"/>
                </a:solidFill>
              </a:rPr>
              <a:t>[Demaine</a:t>
            </a:r>
            <a:r>
              <a:rPr lang="en-US" sz="2800" dirty="0">
                <a:solidFill>
                  <a:schemeClr val="tx2"/>
                </a:solidFill>
              </a:rPr>
              <a:t>, Hajiaghayi, Kawarabayashi </a:t>
            </a:r>
            <a:r>
              <a:rPr lang="en-US" sz="2800" dirty="0" smtClean="0">
                <a:solidFill>
                  <a:schemeClr val="tx2"/>
                </a:solidFill>
              </a:rPr>
              <a:t>2011 / Demaine, Hajiaghayi, </a:t>
            </a:r>
            <a:r>
              <a:rPr lang="en-US" sz="2800" dirty="0" err="1" smtClean="0">
                <a:solidFill>
                  <a:schemeClr val="tx2"/>
                </a:solidFill>
              </a:rPr>
              <a:t>Mohar</a:t>
            </a:r>
            <a:r>
              <a:rPr lang="en-US" sz="2800" dirty="0" smtClean="0">
                <a:solidFill>
                  <a:schemeClr val="tx2"/>
                </a:solidFill>
              </a:rPr>
              <a:t> 2007]</a:t>
            </a:r>
            <a:endParaRPr lang="el-GR" sz="2800" dirty="0">
              <a:sym typeface="Symbol" pitchFamily="18" charset="2"/>
            </a:endParaRPr>
          </a:p>
        </p:txBody>
      </p:sp>
      <p:sp>
        <p:nvSpPr>
          <p:cNvPr id="62468" name="Oval 4"/>
          <p:cNvSpPr>
            <a:spLocks noChangeArrowheads="1"/>
          </p:cNvSpPr>
          <p:nvPr/>
        </p:nvSpPr>
        <p:spPr bwMode="auto">
          <a:xfrm>
            <a:off x="7162800" y="2133600"/>
            <a:ext cx="1981200" cy="1371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69" name="Oval 5"/>
          <p:cNvSpPr>
            <a:spLocks noChangeArrowheads="1"/>
          </p:cNvSpPr>
          <p:nvPr/>
        </p:nvSpPr>
        <p:spPr bwMode="auto">
          <a:xfrm>
            <a:off x="7315200" y="2286000"/>
            <a:ext cx="685800" cy="1066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0" name="Oval 6"/>
          <p:cNvSpPr>
            <a:spLocks noChangeArrowheads="1"/>
          </p:cNvSpPr>
          <p:nvPr/>
        </p:nvSpPr>
        <p:spPr bwMode="auto">
          <a:xfrm>
            <a:off x="7315200" y="2133600"/>
            <a:ext cx="685800" cy="1371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8382000" y="2286000"/>
            <a:ext cx="6858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Oval 8"/>
          <p:cNvSpPr>
            <a:spLocks noChangeArrowheads="1"/>
          </p:cNvSpPr>
          <p:nvPr/>
        </p:nvSpPr>
        <p:spPr bwMode="auto">
          <a:xfrm>
            <a:off x="7772400" y="2133600"/>
            <a:ext cx="762000" cy="1371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417 4.9711E-6 L 0.03333 4.9711E-6 " pathEditMode="relative" rAng="0" ptsTypes="AA">
                                      <p:cBhvr>
                                        <p:cTn id="10" dur="1000" spd="-100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-6.35838E-7 L 3.33333E-6 -6.35838E-7 " pathEditMode="relative" rAng="0" ptsTypes="AA">
                                      <p:cBhvr>
                                        <p:cTn id="12" dur="1000" spd="-100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62468"/>
                                        </p:tgtEl>
                                      </p:cBhvr>
                                      <p:by x="133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4 -6.35838E-7 L 3.33333E-6 -6.35838E-7 " pathEditMode="relative" rAng="0" ptsTypes="AA">
                                      <p:cBhvr>
                                        <p:cTn id="16" dur="1000" spd="-100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 animBg="1"/>
      <p:bldP spid="62468" grpId="1" animBg="1"/>
      <p:bldP spid="62469" grpId="0" animBg="1"/>
      <p:bldP spid="62470" grpId="0" animBg="1"/>
      <p:bldP spid="62470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Application to TSP</a:t>
            </a: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3424238"/>
          </a:xfrm>
        </p:spPr>
        <p:txBody>
          <a:bodyPr/>
          <a:lstStyle/>
          <a:p>
            <a:r>
              <a:rPr lang="en-US" b="1" dirty="0" smtClean="0"/>
              <a:t>Corollary: </a:t>
            </a:r>
            <a:r>
              <a:rPr lang="en-US" dirty="0" smtClean="0"/>
              <a:t>PTAS for Traveling Salesman Problem in weighted H-minor-free graphs</a:t>
            </a:r>
            <a:br>
              <a:rPr lang="en-US" dirty="0" smtClean="0"/>
            </a:br>
            <a:r>
              <a:rPr lang="en-US" sz="2800" dirty="0" smtClean="0">
                <a:solidFill>
                  <a:schemeClr val="tx2"/>
                </a:solidFill>
              </a:rPr>
              <a:t>[Demaine, Hajiaghayi, Kawarabayashi 2011]</a:t>
            </a:r>
            <a:endParaRPr lang="el-GR" dirty="0" smtClean="0">
              <a:sym typeface="Symbol" pitchFamily="18" charset="2"/>
            </a:endParaRPr>
          </a:p>
          <a:p>
            <a:pPr lvl="1"/>
            <a:r>
              <a:rPr lang="en-US" dirty="0" smtClean="0"/>
              <a:t>Existing bounded-treewidth algorithm</a:t>
            </a:r>
            <a:br>
              <a:rPr lang="en-US" dirty="0" smtClean="0"/>
            </a:br>
            <a:r>
              <a:rPr lang="en-US" sz="2400" dirty="0" smtClean="0">
                <a:solidFill>
                  <a:schemeClr val="tx2"/>
                </a:solidFill>
              </a:rPr>
              <a:t>[Dorn, </a:t>
            </a:r>
            <a:r>
              <a:rPr lang="en-US" sz="2400" dirty="0" err="1" smtClean="0">
                <a:solidFill>
                  <a:schemeClr val="tx2"/>
                </a:solidFill>
              </a:rPr>
              <a:t>Fomin</a:t>
            </a:r>
            <a:r>
              <a:rPr lang="en-US" sz="2400" dirty="0" smtClean="0">
                <a:solidFill>
                  <a:schemeClr val="tx2"/>
                </a:solidFill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</a:rPr>
              <a:t>Thilikos</a:t>
            </a:r>
            <a:r>
              <a:rPr lang="en-US" sz="2400" dirty="0" smtClean="0">
                <a:solidFill>
                  <a:schemeClr val="tx2"/>
                </a:solidFill>
              </a:rPr>
              <a:t> 2006]</a:t>
            </a:r>
          </a:p>
          <a:p>
            <a:pPr lvl="1"/>
            <a:r>
              <a:rPr lang="en-US" dirty="0" smtClean="0"/>
              <a:t>Existing spanner  </a:t>
            </a:r>
            <a:r>
              <a:rPr lang="en-US" sz="2400" dirty="0" smtClean="0">
                <a:solidFill>
                  <a:schemeClr val="tx2"/>
                </a:solidFill>
              </a:rPr>
              <a:t>[</a:t>
            </a:r>
            <a:r>
              <a:rPr lang="en-US" sz="2400" dirty="0" err="1" smtClean="0">
                <a:solidFill>
                  <a:schemeClr val="tx2"/>
                </a:solidFill>
              </a:rPr>
              <a:t>Grigni</a:t>
            </a:r>
            <a:r>
              <a:rPr lang="en-US" sz="2400" dirty="0" smtClean="0">
                <a:solidFill>
                  <a:schemeClr val="tx2"/>
                </a:solidFill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</a:rPr>
              <a:t>Sissokho</a:t>
            </a:r>
            <a:r>
              <a:rPr lang="en-US" sz="2400" dirty="0" smtClean="0">
                <a:solidFill>
                  <a:schemeClr val="tx2"/>
                </a:solidFill>
              </a:rPr>
              <a:t> 2002]</a:t>
            </a:r>
          </a:p>
          <a:p>
            <a:pPr lvl="1"/>
            <a:r>
              <a:rPr lang="en-US" dirty="0" err="1" smtClean="0"/>
              <a:t>Decontraction</a:t>
            </a:r>
            <a:r>
              <a:rPr lang="en-US" dirty="0" smtClean="0"/>
              <a:t>:</a:t>
            </a:r>
          </a:p>
        </p:txBody>
      </p:sp>
      <p:grpSp>
        <p:nvGrpSpPr>
          <p:cNvPr id="29700" name="Group 35"/>
          <p:cNvGrpSpPr>
            <a:grpSpLocks/>
          </p:cNvGrpSpPr>
          <p:nvPr/>
        </p:nvGrpSpPr>
        <p:grpSpPr bwMode="auto">
          <a:xfrm>
            <a:off x="3733800" y="4953000"/>
            <a:ext cx="2133600" cy="1447800"/>
            <a:chOff x="4320" y="3312"/>
            <a:chExt cx="1344" cy="912"/>
          </a:xfrm>
        </p:grpSpPr>
        <p:sp>
          <p:nvSpPr>
            <p:cNvPr id="29717" name="AutoShape 11"/>
            <p:cNvSpPr>
              <a:spLocks noChangeArrowheads="1"/>
            </p:cNvSpPr>
            <p:nvPr/>
          </p:nvSpPr>
          <p:spPr bwMode="auto">
            <a:xfrm>
              <a:off x="4320" y="3312"/>
              <a:ext cx="1344" cy="912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8" name="Line 16"/>
            <p:cNvSpPr>
              <a:spLocks noChangeShapeType="1"/>
            </p:cNvSpPr>
            <p:nvPr/>
          </p:nvSpPr>
          <p:spPr bwMode="auto">
            <a:xfrm>
              <a:off x="4704" y="3744"/>
              <a:ext cx="336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9" name="Line 17"/>
            <p:cNvSpPr>
              <a:spLocks noChangeShapeType="1"/>
            </p:cNvSpPr>
            <p:nvPr/>
          </p:nvSpPr>
          <p:spPr bwMode="auto">
            <a:xfrm flipV="1">
              <a:off x="5040" y="3456"/>
              <a:ext cx="240" cy="288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0" name="Line 18"/>
            <p:cNvSpPr>
              <a:spLocks noChangeShapeType="1"/>
            </p:cNvSpPr>
            <p:nvPr/>
          </p:nvSpPr>
          <p:spPr bwMode="auto">
            <a:xfrm>
              <a:off x="5040" y="3744"/>
              <a:ext cx="240" cy="288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1" name="Line 20"/>
            <p:cNvSpPr>
              <a:spLocks noChangeShapeType="1"/>
            </p:cNvSpPr>
            <p:nvPr/>
          </p:nvSpPr>
          <p:spPr bwMode="auto">
            <a:xfrm flipH="1">
              <a:off x="4416" y="3744"/>
              <a:ext cx="288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2" name="Line 21"/>
            <p:cNvSpPr>
              <a:spLocks noChangeShapeType="1"/>
            </p:cNvSpPr>
            <p:nvPr/>
          </p:nvSpPr>
          <p:spPr bwMode="auto">
            <a:xfrm flipH="1" flipV="1">
              <a:off x="4416" y="3552"/>
              <a:ext cx="288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3" name="Oval 12"/>
            <p:cNvSpPr>
              <a:spLocks noChangeArrowheads="1"/>
            </p:cNvSpPr>
            <p:nvPr/>
          </p:nvSpPr>
          <p:spPr bwMode="auto">
            <a:xfrm>
              <a:off x="4608" y="3648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4" name="Oval 13"/>
            <p:cNvSpPr>
              <a:spLocks noChangeArrowheads="1"/>
            </p:cNvSpPr>
            <p:nvPr/>
          </p:nvSpPr>
          <p:spPr bwMode="auto">
            <a:xfrm>
              <a:off x="4944" y="3648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5" name="Line 23"/>
            <p:cNvSpPr>
              <a:spLocks noChangeShapeType="1"/>
            </p:cNvSpPr>
            <p:nvPr/>
          </p:nvSpPr>
          <p:spPr bwMode="auto">
            <a:xfrm flipH="1" flipV="1">
              <a:off x="5280" y="3456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6" name="Line 22"/>
            <p:cNvSpPr>
              <a:spLocks noChangeShapeType="1"/>
            </p:cNvSpPr>
            <p:nvPr/>
          </p:nvSpPr>
          <p:spPr bwMode="auto">
            <a:xfrm flipH="1" flipV="1">
              <a:off x="5280" y="4032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7" name="Oval 14"/>
            <p:cNvSpPr>
              <a:spLocks noChangeArrowheads="1"/>
            </p:cNvSpPr>
            <p:nvPr/>
          </p:nvSpPr>
          <p:spPr bwMode="auto">
            <a:xfrm>
              <a:off x="5184" y="3360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8" name="Oval 15"/>
            <p:cNvSpPr>
              <a:spLocks noChangeArrowheads="1"/>
            </p:cNvSpPr>
            <p:nvPr/>
          </p:nvSpPr>
          <p:spPr bwMode="auto">
            <a:xfrm>
              <a:off x="5184" y="393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01" name="Line 31"/>
          <p:cNvSpPr>
            <a:spLocks noChangeShapeType="1"/>
          </p:cNvSpPr>
          <p:nvPr/>
        </p:nvSpPr>
        <p:spPr bwMode="auto">
          <a:xfrm flipV="1">
            <a:off x="5257800" y="5181600"/>
            <a:ext cx="533400" cy="0"/>
          </a:xfrm>
          <a:prstGeom prst="line">
            <a:avLst/>
          </a:prstGeom>
          <a:noFill/>
          <a:ln w="1270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2" name="Freeform 26"/>
          <p:cNvSpPr>
            <a:spLocks/>
          </p:cNvSpPr>
          <p:nvPr/>
        </p:nvSpPr>
        <p:spPr bwMode="auto">
          <a:xfrm>
            <a:off x="4084638" y="4962525"/>
            <a:ext cx="1419225" cy="1339850"/>
          </a:xfrm>
          <a:custGeom>
            <a:avLst/>
            <a:gdLst>
              <a:gd name="T0" fmla="*/ 2147483647 w 894"/>
              <a:gd name="T1" fmla="*/ 2147483647 h 844"/>
              <a:gd name="T2" fmla="*/ 2147483647 w 894"/>
              <a:gd name="T3" fmla="*/ 2147483647 h 844"/>
              <a:gd name="T4" fmla="*/ 2147483647 w 894"/>
              <a:gd name="T5" fmla="*/ 2147483647 h 844"/>
              <a:gd name="T6" fmla="*/ 2147483647 w 894"/>
              <a:gd name="T7" fmla="*/ 2147483647 h 844"/>
              <a:gd name="T8" fmla="*/ 2147483647 w 894"/>
              <a:gd name="T9" fmla="*/ 2147483647 h 844"/>
              <a:gd name="T10" fmla="*/ 2147483647 w 894"/>
              <a:gd name="T11" fmla="*/ 2147483647 h 844"/>
              <a:gd name="T12" fmla="*/ 2147483647 w 894"/>
              <a:gd name="T13" fmla="*/ 2147483647 h 844"/>
              <a:gd name="T14" fmla="*/ 2147483647 w 894"/>
              <a:gd name="T15" fmla="*/ 2147483647 h 844"/>
              <a:gd name="T16" fmla="*/ 2147483647 w 894"/>
              <a:gd name="T17" fmla="*/ 2147483647 h 844"/>
              <a:gd name="T18" fmla="*/ 2147483647 w 894"/>
              <a:gd name="T19" fmla="*/ 2147483647 h 844"/>
              <a:gd name="T20" fmla="*/ 2147483647 w 894"/>
              <a:gd name="T21" fmla="*/ 2147483647 h 844"/>
              <a:gd name="T22" fmla="*/ 2147483647 w 894"/>
              <a:gd name="T23" fmla="*/ 2147483647 h 844"/>
              <a:gd name="T24" fmla="*/ 2147483647 w 894"/>
              <a:gd name="T25" fmla="*/ 2147483647 h 844"/>
              <a:gd name="T26" fmla="*/ 2147483647 w 894"/>
              <a:gd name="T27" fmla="*/ 2147483647 h 844"/>
              <a:gd name="T28" fmla="*/ 2147483647 w 894"/>
              <a:gd name="T29" fmla="*/ 2147483647 h 844"/>
              <a:gd name="T30" fmla="*/ 2147483647 w 894"/>
              <a:gd name="T31" fmla="*/ 2147483647 h 844"/>
              <a:gd name="T32" fmla="*/ 2147483647 w 894"/>
              <a:gd name="T33" fmla="*/ 2147483647 h 844"/>
              <a:gd name="T34" fmla="*/ 2147483647 w 894"/>
              <a:gd name="T35" fmla="*/ 2147483647 h 844"/>
              <a:gd name="T36" fmla="*/ 2147483647 w 894"/>
              <a:gd name="T37" fmla="*/ 2147483647 h 844"/>
              <a:gd name="T38" fmla="*/ 2147483647 w 894"/>
              <a:gd name="T39" fmla="*/ 2147483647 h 844"/>
              <a:gd name="T40" fmla="*/ 2147483647 w 894"/>
              <a:gd name="T41" fmla="*/ 2147483647 h 844"/>
              <a:gd name="T42" fmla="*/ 2147483647 w 894"/>
              <a:gd name="T43" fmla="*/ 2147483647 h 844"/>
              <a:gd name="T44" fmla="*/ 2147483647 w 894"/>
              <a:gd name="T45" fmla="*/ 2147483647 h 844"/>
              <a:gd name="T46" fmla="*/ 2147483647 w 894"/>
              <a:gd name="T47" fmla="*/ 2147483647 h 844"/>
              <a:gd name="T48" fmla="*/ 2147483647 w 894"/>
              <a:gd name="T49" fmla="*/ 2147483647 h 84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894"/>
              <a:gd name="T76" fmla="*/ 0 h 844"/>
              <a:gd name="T77" fmla="*/ 894 w 894"/>
              <a:gd name="T78" fmla="*/ 844 h 84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894" h="844">
                <a:moveTo>
                  <a:pt x="90" y="296"/>
                </a:moveTo>
                <a:cubicBezTo>
                  <a:pt x="142" y="286"/>
                  <a:pt x="174" y="276"/>
                  <a:pt x="227" y="287"/>
                </a:cubicBezTo>
                <a:cubicBezTo>
                  <a:pt x="498" y="274"/>
                  <a:pt x="372" y="289"/>
                  <a:pt x="520" y="241"/>
                </a:cubicBezTo>
                <a:cubicBezTo>
                  <a:pt x="529" y="232"/>
                  <a:pt x="539" y="223"/>
                  <a:pt x="547" y="213"/>
                </a:cubicBezTo>
                <a:cubicBezTo>
                  <a:pt x="560" y="196"/>
                  <a:pt x="584" y="159"/>
                  <a:pt x="584" y="159"/>
                </a:cubicBezTo>
                <a:cubicBezTo>
                  <a:pt x="606" y="91"/>
                  <a:pt x="630" y="55"/>
                  <a:pt x="702" y="31"/>
                </a:cubicBezTo>
                <a:cubicBezTo>
                  <a:pt x="731" y="2"/>
                  <a:pt x="756" y="0"/>
                  <a:pt x="794" y="12"/>
                </a:cubicBezTo>
                <a:cubicBezTo>
                  <a:pt x="815" y="34"/>
                  <a:pt x="854" y="74"/>
                  <a:pt x="876" y="95"/>
                </a:cubicBezTo>
                <a:cubicBezTo>
                  <a:pt x="894" y="152"/>
                  <a:pt x="837" y="241"/>
                  <a:pt x="794" y="287"/>
                </a:cubicBezTo>
                <a:cubicBezTo>
                  <a:pt x="782" y="324"/>
                  <a:pt x="768" y="326"/>
                  <a:pt x="739" y="351"/>
                </a:cubicBezTo>
                <a:cubicBezTo>
                  <a:pt x="707" y="379"/>
                  <a:pt x="680" y="407"/>
                  <a:pt x="657" y="442"/>
                </a:cubicBezTo>
                <a:cubicBezTo>
                  <a:pt x="660" y="463"/>
                  <a:pt x="653" y="489"/>
                  <a:pt x="666" y="506"/>
                </a:cubicBezTo>
                <a:cubicBezTo>
                  <a:pt x="678" y="521"/>
                  <a:pt x="703" y="518"/>
                  <a:pt x="721" y="524"/>
                </a:cubicBezTo>
                <a:cubicBezTo>
                  <a:pt x="753" y="534"/>
                  <a:pt x="775" y="543"/>
                  <a:pt x="803" y="561"/>
                </a:cubicBezTo>
                <a:cubicBezTo>
                  <a:pt x="821" y="589"/>
                  <a:pt x="830" y="616"/>
                  <a:pt x="849" y="643"/>
                </a:cubicBezTo>
                <a:cubicBezTo>
                  <a:pt x="872" y="714"/>
                  <a:pt x="879" y="816"/>
                  <a:pt x="794" y="844"/>
                </a:cubicBezTo>
                <a:cubicBezTo>
                  <a:pt x="763" y="841"/>
                  <a:pt x="732" y="841"/>
                  <a:pt x="702" y="835"/>
                </a:cubicBezTo>
                <a:cubicBezTo>
                  <a:pt x="645" y="824"/>
                  <a:pt x="620" y="791"/>
                  <a:pt x="574" y="762"/>
                </a:cubicBezTo>
                <a:cubicBezTo>
                  <a:pt x="515" y="673"/>
                  <a:pt x="423" y="596"/>
                  <a:pt x="318" y="570"/>
                </a:cubicBezTo>
                <a:cubicBezTo>
                  <a:pt x="276" y="584"/>
                  <a:pt x="234" y="590"/>
                  <a:pt x="190" y="597"/>
                </a:cubicBezTo>
                <a:cubicBezTo>
                  <a:pt x="156" y="593"/>
                  <a:pt x="116" y="600"/>
                  <a:pt x="90" y="579"/>
                </a:cubicBezTo>
                <a:cubicBezTo>
                  <a:pt x="75" y="567"/>
                  <a:pt x="65" y="549"/>
                  <a:pt x="53" y="533"/>
                </a:cubicBezTo>
                <a:cubicBezTo>
                  <a:pt x="40" y="516"/>
                  <a:pt x="17" y="479"/>
                  <a:pt x="17" y="479"/>
                </a:cubicBezTo>
                <a:cubicBezTo>
                  <a:pt x="8" y="441"/>
                  <a:pt x="0" y="385"/>
                  <a:pt x="26" y="351"/>
                </a:cubicBezTo>
                <a:cubicBezTo>
                  <a:pt x="40" y="333"/>
                  <a:pt x="72" y="314"/>
                  <a:pt x="90" y="296"/>
                </a:cubicBezTo>
                <a:close/>
              </a:path>
            </a:pathLst>
          </a:custGeom>
          <a:noFill/>
          <a:ln w="38100" cap="rnd">
            <a:solidFill>
              <a:schemeClr val="accent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Freeform 28"/>
          <p:cNvSpPr>
            <a:spLocks/>
          </p:cNvSpPr>
          <p:nvPr/>
        </p:nvSpPr>
        <p:spPr bwMode="auto">
          <a:xfrm>
            <a:off x="5029200" y="5334000"/>
            <a:ext cx="228600" cy="609600"/>
          </a:xfrm>
          <a:custGeom>
            <a:avLst/>
            <a:gdLst>
              <a:gd name="T0" fmla="*/ 2147483647 w 96"/>
              <a:gd name="T1" fmla="*/ 0 h 576"/>
              <a:gd name="T2" fmla="*/ 0 w 96"/>
              <a:gd name="T3" fmla="*/ 2147483647 h 576"/>
              <a:gd name="T4" fmla="*/ 2147483647 w 96"/>
              <a:gd name="T5" fmla="*/ 2147483647 h 576"/>
              <a:gd name="T6" fmla="*/ 0 60000 65536"/>
              <a:gd name="T7" fmla="*/ 0 60000 65536"/>
              <a:gd name="T8" fmla="*/ 0 60000 65536"/>
              <a:gd name="T9" fmla="*/ 0 w 96"/>
              <a:gd name="T10" fmla="*/ 0 h 576"/>
              <a:gd name="T11" fmla="*/ 96 w 96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576">
                <a:moveTo>
                  <a:pt x="96" y="0"/>
                </a:moveTo>
                <a:cubicBezTo>
                  <a:pt x="48" y="96"/>
                  <a:pt x="0" y="192"/>
                  <a:pt x="0" y="288"/>
                </a:cubicBezTo>
                <a:cubicBezTo>
                  <a:pt x="0" y="384"/>
                  <a:pt x="48" y="480"/>
                  <a:pt x="96" y="576"/>
                </a:cubicBezTo>
              </a:path>
            </a:pathLst>
          </a:custGeom>
          <a:noFill/>
          <a:ln w="38100" cap="rnd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4" name="Oval 32"/>
          <p:cNvSpPr>
            <a:spLocks noChangeArrowheads="1"/>
          </p:cNvSpPr>
          <p:nvPr/>
        </p:nvSpPr>
        <p:spPr bwMode="auto">
          <a:xfrm>
            <a:off x="5105400" y="50292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Line 34"/>
          <p:cNvSpPr>
            <a:spLocks noChangeShapeType="1"/>
          </p:cNvSpPr>
          <p:nvPr/>
        </p:nvSpPr>
        <p:spPr bwMode="auto">
          <a:xfrm flipV="1">
            <a:off x="5257800" y="6096000"/>
            <a:ext cx="533400" cy="0"/>
          </a:xfrm>
          <a:prstGeom prst="line">
            <a:avLst/>
          </a:prstGeom>
          <a:noFill/>
          <a:ln w="1270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Oval 33"/>
          <p:cNvSpPr>
            <a:spLocks noChangeArrowheads="1"/>
          </p:cNvSpPr>
          <p:nvPr/>
        </p:nvSpPr>
        <p:spPr bwMode="auto">
          <a:xfrm>
            <a:off x="5105400" y="59436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AutoShape 10"/>
          <p:cNvSpPr>
            <a:spLocks noChangeArrowheads="1"/>
          </p:cNvSpPr>
          <p:nvPr/>
        </p:nvSpPr>
        <p:spPr bwMode="auto">
          <a:xfrm>
            <a:off x="1524000" y="5257800"/>
            <a:ext cx="1219200" cy="9144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Line 9"/>
          <p:cNvSpPr>
            <a:spLocks noChangeShapeType="1"/>
          </p:cNvSpPr>
          <p:nvPr/>
        </p:nvSpPr>
        <p:spPr bwMode="auto">
          <a:xfrm flipV="1">
            <a:off x="2133600" y="5410200"/>
            <a:ext cx="457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7"/>
          <p:cNvSpPr>
            <a:spLocks noChangeShapeType="1"/>
          </p:cNvSpPr>
          <p:nvPr/>
        </p:nvSpPr>
        <p:spPr bwMode="auto">
          <a:xfrm flipH="1" flipV="1">
            <a:off x="2133600" y="5715000"/>
            <a:ext cx="457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6"/>
          <p:cNvSpPr>
            <a:spLocks noChangeShapeType="1"/>
          </p:cNvSpPr>
          <p:nvPr/>
        </p:nvSpPr>
        <p:spPr bwMode="auto">
          <a:xfrm flipH="1">
            <a:off x="1676400" y="5715000"/>
            <a:ext cx="457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5"/>
          <p:cNvSpPr>
            <a:spLocks noChangeShapeType="1"/>
          </p:cNvSpPr>
          <p:nvPr/>
        </p:nvSpPr>
        <p:spPr bwMode="auto">
          <a:xfrm flipH="1" flipV="1">
            <a:off x="1676400" y="5410200"/>
            <a:ext cx="457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Line 29"/>
          <p:cNvSpPr>
            <a:spLocks noChangeShapeType="1"/>
          </p:cNvSpPr>
          <p:nvPr/>
        </p:nvSpPr>
        <p:spPr bwMode="auto">
          <a:xfrm flipV="1">
            <a:off x="2133600" y="5410200"/>
            <a:ext cx="457200" cy="304800"/>
          </a:xfrm>
          <a:prstGeom prst="line">
            <a:avLst/>
          </a:prstGeom>
          <a:noFill/>
          <a:ln w="1270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3" name="Line 30"/>
          <p:cNvSpPr>
            <a:spLocks noChangeShapeType="1"/>
          </p:cNvSpPr>
          <p:nvPr/>
        </p:nvSpPr>
        <p:spPr bwMode="auto">
          <a:xfrm>
            <a:off x="2133600" y="5715000"/>
            <a:ext cx="457200" cy="304800"/>
          </a:xfrm>
          <a:prstGeom prst="line">
            <a:avLst/>
          </a:prstGeom>
          <a:noFill/>
          <a:ln w="1270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4" name="Oval 4"/>
          <p:cNvSpPr>
            <a:spLocks noChangeArrowheads="1"/>
          </p:cNvSpPr>
          <p:nvPr/>
        </p:nvSpPr>
        <p:spPr bwMode="auto">
          <a:xfrm>
            <a:off x="1981200" y="55626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5" name="Line 24"/>
          <p:cNvSpPr>
            <a:spLocks noChangeShapeType="1"/>
          </p:cNvSpPr>
          <p:nvPr/>
        </p:nvSpPr>
        <p:spPr bwMode="auto">
          <a:xfrm>
            <a:off x="2895600" y="5715000"/>
            <a:ext cx="7620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248400" y="4748213"/>
            <a:ext cx="28956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r">
              <a:defRPr/>
            </a:pPr>
            <a:r>
              <a:rPr lang="en-US" sz="2400" dirty="0">
                <a:latin typeface="+mj-lt"/>
              </a:rPr>
              <a:t>Euler tour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(cost ≤ 2 weight)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+ perfect matching on odd-degree </a:t>
            </a:r>
            <a:r>
              <a:rPr lang="en-US" sz="2400" dirty="0" err="1">
                <a:latin typeface="+mj-lt"/>
              </a:rPr>
              <a:t>vxs</a:t>
            </a:r>
            <a:r>
              <a:rPr lang="en-US" sz="2400" dirty="0">
                <a:latin typeface="+mj-lt"/>
              </a:rPr>
              <a:t> (cost ≤ weight)</a:t>
            </a:r>
          </a:p>
          <a:p>
            <a:pPr>
              <a:defRPr/>
            </a:pPr>
            <a:endParaRPr lang="en-US" sz="2400" dirty="0"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advTm="23962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Graph TSP History</a:t>
            </a:r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915400" cy="5257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PTAS for </a:t>
            </a:r>
            <a:r>
              <a:rPr lang="en-US" dirty="0" err="1" smtClean="0"/>
              <a:t>unweighted</a:t>
            </a:r>
            <a:r>
              <a:rPr lang="en-US" dirty="0" smtClean="0"/>
              <a:t> planar</a:t>
            </a:r>
            <a:br>
              <a:rPr lang="en-US" dirty="0" smtClean="0"/>
            </a:br>
            <a:r>
              <a:rPr lang="en-US" dirty="0" smtClean="0">
                <a:solidFill>
                  <a:schemeClr val="tx2"/>
                </a:solidFill>
              </a:rPr>
              <a:t>[</a:t>
            </a:r>
            <a:r>
              <a:rPr lang="en-US" dirty="0" err="1" smtClean="0">
                <a:solidFill>
                  <a:schemeClr val="tx2"/>
                </a:solidFill>
              </a:rPr>
              <a:t>Grigni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Koutsoupias</a:t>
            </a:r>
            <a:r>
              <a:rPr lang="en-US" dirty="0" smtClean="0">
                <a:solidFill>
                  <a:schemeClr val="tx2"/>
                </a:solidFill>
              </a:rPr>
              <a:t>, Papadimitriou 1995]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PTAS for weighted planar</a:t>
            </a:r>
            <a:br>
              <a:rPr lang="en-US" dirty="0" smtClean="0"/>
            </a:br>
            <a:r>
              <a:rPr lang="en-US" dirty="0" smtClean="0">
                <a:solidFill>
                  <a:schemeClr val="tx2"/>
                </a:solidFill>
              </a:rPr>
              <a:t>[</a:t>
            </a:r>
            <a:r>
              <a:rPr lang="en-US" dirty="0" err="1" smtClean="0">
                <a:solidFill>
                  <a:schemeClr val="tx2"/>
                </a:solidFill>
              </a:rPr>
              <a:t>Arora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Grigni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Karger</a:t>
            </a:r>
            <a:r>
              <a:rPr lang="en-US" dirty="0" smtClean="0">
                <a:solidFill>
                  <a:schemeClr val="tx2"/>
                </a:solidFill>
              </a:rPr>
              <a:t>, Klein, </a:t>
            </a:r>
            <a:r>
              <a:rPr lang="en-US" dirty="0" err="1" smtClean="0">
                <a:solidFill>
                  <a:schemeClr val="tx2"/>
                </a:solidFill>
              </a:rPr>
              <a:t>Woloszyn</a:t>
            </a:r>
            <a:r>
              <a:rPr lang="en-US" dirty="0" smtClean="0">
                <a:solidFill>
                  <a:schemeClr val="tx2"/>
                </a:solidFill>
              </a:rPr>
              <a:t> 1998]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Linear PTAS for weighted planar </a:t>
            </a:r>
            <a:r>
              <a:rPr lang="en-US" sz="2800" dirty="0" smtClean="0">
                <a:solidFill>
                  <a:schemeClr val="tx2"/>
                </a:solidFill>
              </a:rPr>
              <a:t>[Klein 2005]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QPTAS (n</a:t>
            </a:r>
            <a:r>
              <a:rPr lang="en-US" baseline="30000" dirty="0" smtClean="0"/>
              <a:t>(1/</a:t>
            </a:r>
            <a:r>
              <a:rPr lang="el-GR" baseline="30000" dirty="0" smtClean="0"/>
              <a:t>ε</a:t>
            </a:r>
            <a:r>
              <a:rPr lang="en-US" baseline="30000" dirty="0" smtClean="0"/>
              <a:t>) O(log </a:t>
            </a:r>
            <a:r>
              <a:rPr lang="en-US" baseline="30000" dirty="0" err="1" smtClean="0"/>
              <a:t>log</a:t>
            </a:r>
            <a:r>
              <a:rPr lang="en-US" baseline="30000" dirty="0" smtClean="0"/>
              <a:t> n)</a:t>
            </a:r>
            <a:r>
              <a:rPr lang="en-US" dirty="0" smtClean="0"/>
              <a:t> time) for weighted bounded-genus / </a:t>
            </a:r>
            <a:r>
              <a:rPr lang="en-US" dirty="0" err="1" smtClean="0"/>
              <a:t>unweighted</a:t>
            </a:r>
            <a:r>
              <a:rPr lang="en-US" dirty="0" smtClean="0"/>
              <a:t> H-minor-free </a:t>
            </a:r>
            <a:r>
              <a:rPr lang="en-US" sz="2800" dirty="0" smtClean="0">
                <a:solidFill>
                  <a:schemeClr val="tx2"/>
                </a:solidFill>
              </a:rPr>
              <a:t>[</a:t>
            </a:r>
            <a:r>
              <a:rPr lang="en-US" sz="2800" dirty="0" err="1" smtClean="0">
                <a:solidFill>
                  <a:schemeClr val="tx2"/>
                </a:solidFill>
              </a:rPr>
              <a:t>Grigni</a:t>
            </a:r>
            <a:r>
              <a:rPr lang="en-US" sz="2800" dirty="0" smtClean="0">
                <a:solidFill>
                  <a:schemeClr val="tx2"/>
                </a:solidFill>
              </a:rPr>
              <a:t> 2000]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PTAS for weighted bounded genus</a:t>
            </a:r>
            <a:br>
              <a:rPr lang="en-US" dirty="0" smtClean="0"/>
            </a:br>
            <a:r>
              <a:rPr lang="en-US" sz="2800" dirty="0" smtClean="0">
                <a:solidFill>
                  <a:schemeClr val="tx2"/>
                </a:solidFill>
              </a:rPr>
              <a:t>[Demaine, Hajiaghayi, </a:t>
            </a:r>
            <a:r>
              <a:rPr lang="en-US" sz="2800" dirty="0" err="1" smtClean="0">
                <a:solidFill>
                  <a:schemeClr val="tx2"/>
                </a:solidFill>
              </a:rPr>
              <a:t>Mohar</a:t>
            </a:r>
            <a:r>
              <a:rPr lang="en-US" sz="2800" dirty="0" smtClean="0">
                <a:solidFill>
                  <a:schemeClr val="tx2"/>
                </a:solidFill>
              </a:rPr>
              <a:t> 2007]</a:t>
            </a: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PTAS for </a:t>
            </a:r>
            <a:r>
              <a:rPr lang="en-US" dirty="0" err="1" smtClean="0"/>
              <a:t>unweighted</a:t>
            </a:r>
            <a:r>
              <a:rPr lang="en-US" dirty="0" smtClean="0"/>
              <a:t> apex-minor-free </a:t>
            </a:r>
            <a:r>
              <a:rPr lang="en-US" sz="2800" dirty="0" smtClean="0">
                <a:solidFill>
                  <a:schemeClr val="tx2"/>
                </a:solidFill>
              </a:rPr>
              <a:t>[Demaine, Hajiaghayi, Kawarabayashi 2009]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PTAS for weighted H-minor-free </a:t>
            </a:r>
            <a:r>
              <a:rPr lang="en-US" sz="3000" dirty="0" smtClean="0">
                <a:solidFill>
                  <a:schemeClr val="tx2"/>
                </a:solidFill>
              </a:rPr>
              <a:t>[DHK 2011]</a:t>
            </a:r>
            <a:endParaRPr lang="en-US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/>
              <a:t>Application Beyond TSP</a:t>
            </a:r>
            <a:endParaRPr lang="en-US" sz="4400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Corollary: </a:t>
            </a:r>
            <a:r>
              <a:rPr lang="en-US" dirty="0" smtClean="0"/>
              <a:t>PTAS for minimum-weight</a:t>
            </a:r>
            <a:br>
              <a:rPr lang="en-US" dirty="0" smtClean="0"/>
            </a:br>
            <a:r>
              <a:rPr lang="en-US" dirty="0" smtClean="0"/>
              <a:t>c-edge-connected </a:t>
            </a:r>
            <a:r>
              <a:rPr lang="en-US" dirty="0" err="1" smtClean="0"/>
              <a:t>submultigraph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H-minor-free graphs</a:t>
            </a:r>
            <a:br>
              <a:rPr lang="en-US" dirty="0" smtClean="0"/>
            </a:br>
            <a:r>
              <a:rPr lang="en-US" sz="2800" dirty="0" smtClean="0">
                <a:solidFill>
                  <a:schemeClr val="tx2"/>
                </a:solidFill>
              </a:rPr>
              <a:t>[Demaine, Hajiaghayi, Kawarabayashi 2011]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n-US" sz="1800" dirty="0" smtClean="0"/>
          </a:p>
          <a:p>
            <a:r>
              <a:rPr lang="en-US" dirty="0" smtClean="0"/>
              <a:t>Previous results:</a:t>
            </a:r>
          </a:p>
          <a:p>
            <a:pPr lvl="1"/>
            <a:r>
              <a:rPr lang="en-US" dirty="0" smtClean="0"/>
              <a:t>PTASs for 2-edge-connected in planar graphs</a:t>
            </a:r>
            <a:br>
              <a:rPr lang="en-US" dirty="0" smtClean="0"/>
            </a:br>
            <a:r>
              <a:rPr lang="en-US" dirty="0" smtClean="0">
                <a:solidFill>
                  <a:schemeClr val="tx2"/>
                </a:solidFill>
              </a:rPr>
              <a:t>[Klein 2005]   </a:t>
            </a:r>
            <a:r>
              <a:rPr lang="en-US" dirty="0" smtClean="0"/>
              <a:t>(linear)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[Berger, </a:t>
            </a:r>
            <a:r>
              <a:rPr lang="en-US" dirty="0" err="1" smtClean="0">
                <a:solidFill>
                  <a:schemeClr val="tx2"/>
                </a:solidFill>
              </a:rPr>
              <a:t>Czumaj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Grigni</a:t>
            </a:r>
            <a:r>
              <a:rPr lang="en-US" dirty="0" smtClean="0">
                <a:solidFill>
                  <a:schemeClr val="tx2"/>
                </a:solidFill>
              </a:rPr>
              <a:t>, Zhao 2005]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[</a:t>
            </a:r>
            <a:r>
              <a:rPr lang="en-US" dirty="0" err="1" smtClean="0">
                <a:solidFill>
                  <a:schemeClr val="tx2"/>
                </a:solidFill>
              </a:rPr>
              <a:t>Czumaj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Grigni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Sissokho</a:t>
            </a:r>
            <a:r>
              <a:rPr lang="en-US" dirty="0" smtClean="0">
                <a:solidFill>
                  <a:schemeClr val="tx2"/>
                </a:solidFill>
              </a:rPr>
              <a:t>, Zhao 2004]</a:t>
            </a:r>
          </a:p>
          <a:p>
            <a:pPr lvl="1"/>
            <a:r>
              <a:rPr lang="en-US" dirty="0" smtClean="0"/>
              <a:t>PTAS for c-edge-connected in bounded-genus graphs  </a:t>
            </a:r>
            <a:r>
              <a:rPr lang="en-US" dirty="0" smtClean="0">
                <a:solidFill>
                  <a:schemeClr val="tx2"/>
                </a:solidFill>
              </a:rPr>
              <a:t>[Demaine, Hajiaghayi, </a:t>
            </a:r>
            <a:r>
              <a:rPr lang="en-US" dirty="0" err="1" smtClean="0">
                <a:solidFill>
                  <a:schemeClr val="tx2"/>
                </a:solidFill>
              </a:rPr>
              <a:t>Mohar</a:t>
            </a:r>
            <a:r>
              <a:rPr lang="en-US" dirty="0" smtClean="0">
                <a:solidFill>
                  <a:schemeClr val="tx2"/>
                </a:solidFill>
              </a:rPr>
              <a:t> 2007]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Fixed-Parameter Algorithmic Applications: k-cut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k-cut: </a:t>
            </a:r>
            <a:r>
              <a:rPr lang="en-US" dirty="0" smtClean="0"/>
              <a:t>Remove fewest edges to make</a:t>
            </a:r>
            <a:br>
              <a:rPr lang="en-US" dirty="0" smtClean="0"/>
            </a:br>
            <a:r>
              <a:rPr lang="en-US" dirty="0" smtClean="0"/>
              <a:t>at least k connected components</a:t>
            </a:r>
          </a:p>
          <a:p>
            <a:r>
              <a:rPr lang="en-US" dirty="0" smtClean="0"/>
              <a:t>FPT in H-minor-free graphs:</a:t>
            </a:r>
          </a:p>
          <a:p>
            <a:pPr lvl="1"/>
            <a:r>
              <a:rPr lang="en-US" dirty="0" smtClean="0">
                <a:sym typeface="Symbol"/>
              </a:rPr>
              <a:t>Average degree </a:t>
            </a:r>
            <a:r>
              <a:rPr lang="en-US" dirty="0" err="1" smtClean="0">
                <a:sym typeface="Symbol"/>
              </a:rPr>
              <a:t>c</a:t>
            </a:r>
            <a:r>
              <a:rPr lang="en-US" baseline="-25000" dirty="0" err="1" smtClean="0">
                <a:sym typeface="Symbol"/>
              </a:rPr>
              <a:t>H</a:t>
            </a:r>
            <a:r>
              <a:rPr lang="en-US" dirty="0" smtClean="0">
                <a:sym typeface="Symbol"/>
              </a:rPr>
              <a:t> = O(H  </a:t>
            </a:r>
            <a:r>
              <a:rPr lang="en-US" dirty="0" err="1" smtClean="0">
                <a:sym typeface="Symbol"/>
              </a:rPr>
              <a:t>lg</a:t>
            </a:r>
            <a:r>
              <a:rPr lang="en-US" dirty="0" smtClean="0">
                <a:sym typeface="Symbol"/>
              </a:rPr>
              <a:t> H )</a:t>
            </a:r>
          </a:p>
          <a:p>
            <a:pPr lvl="1"/>
            <a:r>
              <a:rPr lang="en-US" dirty="0" smtClean="0">
                <a:sym typeface="Symbol"/>
              </a:rPr>
              <a:t> OPT ≤ </a:t>
            </a:r>
            <a:r>
              <a:rPr lang="en-US" dirty="0" err="1" smtClean="0">
                <a:sym typeface="Symbol"/>
              </a:rPr>
              <a:t>c</a:t>
            </a:r>
            <a:r>
              <a:rPr lang="en-US" baseline="-25000" dirty="0" err="1" smtClean="0">
                <a:sym typeface="Symbol"/>
              </a:rPr>
              <a:t>H</a:t>
            </a:r>
            <a:r>
              <a:rPr lang="en-US" dirty="0" smtClean="0">
                <a:sym typeface="Symbol"/>
              </a:rPr>
              <a:t> k</a:t>
            </a:r>
          </a:p>
          <a:p>
            <a:pPr lvl="1"/>
            <a:r>
              <a:rPr lang="en-US" dirty="0" smtClean="0">
                <a:sym typeface="Symbol"/>
              </a:rPr>
              <a:t> Contraction decomposition with </a:t>
            </a:r>
            <a:r>
              <a:rPr lang="en-US" dirty="0" err="1" smtClean="0">
                <a:sym typeface="Symbol"/>
              </a:rPr>
              <a:t>c</a:t>
            </a:r>
            <a:r>
              <a:rPr lang="en-US" baseline="-25000" dirty="0" err="1" smtClean="0">
                <a:sym typeface="Symbol"/>
              </a:rPr>
              <a:t>H</a:t>
            </a:r>
            <a:r>
              <a:rPr lang="en-US" dirty="0" smtClean="0">
                <a:sym typeface="Symbol"/>
              </a:rPr>
              <a:t> k + 1 layers avoids OPT in some contraction</a:t>
            </a:r>
          </a:p>
          <a:p>
            <a:pPr lvl="1"/>
            <a:r>
              <a:rPr lang="en-US" dirty="0" smtClean="0">
                <a:sym typeface="Symbol"/>
              </a:rPr>
              <a:t> Solve in 2</a:t>
            </a:r>
            <a:r>
              <a:rPr lang="en-US" baseline="30000" dirty="0" smtClean="0">
                <a:sym typeface="Symbol"/>
              </a:rPr>
              <a:t>Õ(k)</a:t>
            </a:r>
            <a:r>
              <a:rPr lang="en-US" dirty="0" smtClean="0">
                <a:sym typeface="Symbol"/>
              </a:rPr>
              <a:t> n + </a:t>
            </a:r>
            <a:r>
              <a:rPr lang="en-US" dirty="0" err="1" smtClean="0">
                <a:sym typeface="Symbol"/>
              </a:rPr>
              <a:t>n</a:t>
            </a:r>
            <a:r>
              <a:rPr lang="en-US" baseline="30000" dirty="0" err="1" smtClean="0">
                <a:sym typeface="Symbol"/>
              </a:rPr>
              <a:t>O</a:t>
            </a:r>
            <a:r>
              <a:rPr lang="en-US" baseline="30000" dirty="0" smtClean="0">
                <a:sym typeface="Symbol"/>
              </a:rPr>
              <a:t>(1)</a:t>
            </a:r>
            <a:r>
              <a:rPr lang="en-US" dirty="0" smtClean="0">
                <a:sym typeface="Symbol"/>
              </a:rPr>
              <a:t> time</a:t>
            </a:r>
          </a:p>
          <a:p>
            <a:r>
              <a:rPr lang="en-US" dirty="0" smtClean="0">
                <a:sym typeface="Symbol"/>
              </a:rPr>
              <a:t>Generalization to arbitrary graphs </a:t>
            </a:r>
            <a:r>
              <a:rPr lang="en-US" sz="2800" dirty="0" smtClean="0">
                <a:solidFill>
                  <a:schemeClr val="tx2"/>
                </a:solidFill>
                <a:sym typeface="Symbol"/>
              </a:rPr>
              <a:t>[Kawarabayashi &amp; </a:t>
            </a:r>
            <a:r>
              <a:rPr lang="en-US" sz="2800" dirty="0" err="1" smtClean="0">
                <a:solidFill>
                  <a:schemeClr val="tx2"/>
                </a:solidFill>
                <a:sym typeface="Symbol"/>
              </a:rPr>
              <a:t>Thorup</a:t>
            </a:r>
            <a:r>
              <a:rPr lang="en-US" sz="2800" dirty="0" smtClean="0">
                <a:solidFill>
                  <a:schemeClr val="tx2"/>
                </a:solidFill>
                <a:sym typeface="Symbol"/>
              </a:rPr>
              <a:t> 2011]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0" y="3200400"/>
            <a:ext cx="1184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√</a:t>
            </a:r>
            <a:r>
              <a:rPr lang="en-US" sz="3200" dirty="0" smtClean="0">
                <a:solidFill>
                  <a:srgbClr val="000000"/>
                </a:solidFill>
                <a:latin typeface="Comic Sans MS"/>
              </a:rPr>
              <a:t>‾‾</a:t>
            </a:r>
            <a:r>
              <a:rPr lang="en-US" sz="3200" dirty="0" smtClean="0">
                <a:latin typeface="+mj-lt"/>
              </a:rPr>
              <a:t>‾</a:t>
            </a:r>
            <a:endParaRPr lang="en-US" sz="3200" dirty="0"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/>
              <p14:cNvContentPartPr/>
              <p14:nvPr/>
            </p14:nvContentPartPr>
            <p14:xfrm>
              <a:off x="7189515" y="2322472"/>
              <a:ext cx="1699920" cy="183168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72235" y="2305552"/>
                <a:ext cx="1736280" cy="186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22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11"/>
          <p:cNvGrpSpPr>
            <a:grpSpLocks/>
          </p:cNvGrpSpPr>
          <p:nvPr/>
        </p:nvGrpSpPr>
        <p:grpSpPr bwMode="auto">
          <a:xfrm>
            <a:off x="5002817" y="3352800"/>
            <a:ext cx="4064983" cy="3429000"/>
            <a:chOff x="6615118" y="4190999"/>
            <a:chExt cx="2528890" cy="2133599"/>
          </a:xfrm>
        </p:grpSpPr>
        <p:sp>
          <p:nvSpPr>
            <p:cNvPr id="108" name="AutoShape 4"/>
            <p:cNvSpPr>
              <a:spLocks noChangeArrowheads="1"/>
            </p:cNvSpPr>
            <p:nvPr/>
          </p:nvSpPr>
          <p:spPr bwMode="auto">
            <a:xfrm>
              <a:off x="6781438" y="4648716"/>
              <a:ext cx="2362570" cy="1522966"/>
            </a:xfrm>
            <a:custGeom>
              <a:avLst/>
              <a:gdLst>
                <a:gd name="G0" fmla="+- 7345 0 0"/>
                <a:gd name="G1" fmla="+- 21600 0 7345"/>
                <a:gd name="G2" fmla="+- 21600 0 7345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7345" y="10800"/>
                  </a:moveTo>
                  <a:cubicBezTo>
                    <a:pt x="7345" y="12708"/>
                    <a:pt x="8892" y="14255"/>
                    <a:pt x="10800" y="14255"/>
                  </a:cubicBezTo>
                  <a:cubicBezTo>
                    <a:pt x="12708" y="14255"/>
                    <a:pt x="14255" y="12708"/>
                    <a:pt x="14255" y="10800"/>
                  </a:cubicBezTo>
                  <a:cubicBezTo>
                    <a:pt x="14255" y="8892"/>
                    <a:pt x="12708" y="7345"/>
                    <a:pt x="10800" y="7345"/>
                  </a:cubicBezTo>
                  <a:cubicBezTo>
                    <a:pt x="8892" y="7345"/>
                    <a:pt x="7345" y="8892"/>
                    <a:pt x="7345" y="1080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" name="Line 5"/>
            <p:cNvSpPr>
              <a:spLocks noChangeShapeType="1"/>
            </p:cNvSpPr>
            <p:nvPr/>
          </p:nvSpPr>
          <p:spPr bwMode="auto">
            <a:xfrm flipH="1">
              <a:off x="7010406" y="5105399"/>
              <a:ext cx="76200" cy="5334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6"/>
            <p:cNvSpPr>
              <a:spLocks noChangeShapeType="1"/>
            </p:cNvSpPr>
            <p:nvPr/>
          </p:nvSpPr>
          <p:spPr bwMode="auto">
            <a:xfrm>
              <a:off x="7086606" y="5105399"/>
              <a:ext cx="152400" cy="3048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7"/>
            <p:cNvSpPr>
              <a:spLocks noChangeShapeType="1"/>
            </p:cNvSpPr>
            <p:nvPr/>
          </p:nvSpPr>
          <p:spPr bwMode="auto">
            <a:xfrm flipV="1">
              <a:off x="7239006" y="5105399"/>
              <a:ext cx="152400" cy="3048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8"/>
            <p:cNvSpPr>
              <a:spLocks noChangeShapeType="1"/>
            </p:cNvSpPr>
            <p:nvPr/>
          </p:nvSpPr>
          <p:spPr bwMode="auto">
            <a:xfrm flipH="1" flipV="1">
              <a:off x="7391406" y="5105399"/>
              <a:ext cx="228600" cy="6096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9"/>
            <p:cNvSpPr>
              <a:spLocks noChangeShapeType="1"/>
            </p:cNvSpPr>
            <p:nvPr/>
          </p:nvSpPr>
          <p:spPr bwMode="auto">
            <a:xfrm flipH="1" flipV="1">
              <a:off x="7239006" y="5410199"/>
              <a:ext cx="381001" cy="3048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10"/>
            <p:cNvSpPr>
              <a:spLocks noChangeShapeType="1"/>
            </p:cNvSpPr>
            <p:nvPr/>
          </p:nvSpPr>
          <p:spPr bwMode="auto">
            <a:xfrm flipH="1" flipV="1">
              <a:off x="7010406" y="5638799"/>
              <a:ext cx="381001" cy="1524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11"/>
            <p:cNvSpPr>
              <a:spLocks noChangeShapeType="1"/>
            </p:cNvSpPr>
            <p:nvPr/>
          </p:nvSpPr>
          <p:spPr bwMode="auto">
            <a:xfrm flipH="1">
              <a:off x="7391406" y="5714998"/>
              <a:ext cx="228600" cy="762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12"/>
            <p:cNvSpPr>
              <a:spLocks noChangeShapeType="1"/>
            </p:cNvSpPr>
            <p:nvPr/>
          </p:nvSpPr>
          <p:spPr bwMode="auto">
            <a:xfrm>
              <a:off x="7391406" y="5791199"/>
              <a:ext cx="381001" cy="1524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13"/>
            <p:cNvSpPr>
              <a:spLocks noChangeShapeType="1"/>
            </p:cNvSpPr>
            <p:nvPr/>
          </p:nvSpPr>
          <p:spPr bwMode="auto">
            <a:xfrm>
              <a:off x="7620006" y="5714998"/>
              <a:ext cx="152400" cy="2286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14"/>
            <p:cNvSpPr>
              <a:spLocks noChangeShapeType="1"/>
            </p:cNvSpPr>
            <p:nvPr/>
          </p:nvSpPr>
          <p:spPr bwMode="auto">
            <a:xfrm>
              <a:off x="7620006" y="5714998"/>
              <a:ext cx="533400" cy="1524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15"/>
            <p:cNvSpPr>
              <a:spLocks noChangeShapeType="1"/>
            </p:cNvSpPr>
            <p:nvPr/>
          </p:nvSpPr>
          <p:spPr bwMode="auto">
            <a:xfrm flipV="1">
              <a:off x="7772407" y="5867399"/>
              <a:ext cx="381001" cy="762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16"/>
            <p:cNvSpPr>
              <a:spLocks noChangeShapeType="1"/>
            </p:cNvSpPr>
            <p:nvPr/>
          </p:nvSpPr>
          <p:spPr bwMode="auto">
            <a:xfrm>
              <a:off x="8153407" y="5867399"/>
              <a:ext cx="304800" cy="762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17"/>
            <p:cNvSpPr>
              <a:spLocks noChangeShapeType="1"/>
            </p:cNvSpPr>
            <p:nvPr/>
          </p:nvSpPr>
          <p:spPr bwMode="auto">
            <a:xfrm flipV="1">
              <a:off x="8458207" y="5714998"/>
              <a:ext cx="76200" cy="2286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18"/>
            <p:cNvSpPr>
              <a:spLocks noChangeShapeType="1"/>
            </p:cNvSpPr>
            <p:nvPr/>
          </p:nvSpPr>
          <p:spPr bwMode="auto">
            <a:xfrm flipV="1">
              <a:off x="8458207" y="5714998"/>
              <a:ext cx="381001" cy="2286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19"/>
            <p:cNvSpPr>
              <a:spLocks noChangeShapeType="1"/>
            </p:cNvSpPr>
            <p:nvPr/>
          </p:nvSpPr>
          <p:spPr bwMode="auto">
            <a:xfrm flipV="1">
              <a:off x="8534407" y="5714998"/>
              <a:ext cx="30480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Line 20"/>
            <p:cNvSpPr>
              <a:spLocks noChangeShapeType="1"/>
            </p:cNvSpPr>
            <p:nvPr/>
          </p:nvSpPr>
          <p:spPr bwMode="auto">
            <a:xfrm flipH="1">
              <a:off x="8839208" y="5486398"/>
              <a:ext cx="152400" cy="2286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Line 21"/>
            <p:cNvSpPr>
              <a:spLocks noChangeShapeType="1"/>
            </p:cNvSpPr>
            <p:nvPr/>
          </p:nvSpPr>
          <p:spPr bwMode="auto">
            <a:xfrm>
              <a:off x="8839208" y="5257799"/>
              <a:ext cx="152400" cy="2286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22"/>
            <p:cNvSpPr>
              <a:spLocks noChangeShapeType="1"/>
            </p:cNvSpPr>
            <p:nvPr/>
          </p:nvSpPr>
          <p:spPr bwMode="auto">
            <a:xfrm flipH="1">
              <a:off x="8610608" y="5257799"/>
              <a:ext cx="22860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23"/>
            <p:cNvSpPr>
              <a:spLocks noChangeShapeType="1"/>
            </p:cNvSpPr>
            <p:nvPr/>
          </p:nvSpPr>
          <p:spPr bwMode="auto">
            <a:xfrm flipH="1">
              <a:off x="8458207" y="5257799"/>
              <a:ext cx="152400" cy="2286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24"/>
            <p:cNvSpPr>
              <a:spLocks noChangeShapeType="1"/>
            </p:cNvSpPr>
            <p:nvPr/>
          </p:nvSpPr>
          <p:spPr bwMode="auto">
            <a:xfrm>
              <a:off x="8458207" y="5486398"/>
              <a:ext cx="76200" cy="2286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25"/>
            <p:cNvSpPr>
              <a:spLocks noChangeShapeType="1"/>
            </p:cNvSpPr>
            <p:nvPr/>
          </p:nvSpPr>
          <p:spPr bwMode="auto">
            <a:xfrm>
              <a:off x="8458207" y="4876799"/>
              <a:ext cx="381001" cy="3810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26"/>
            <p:cNvSpPr>
              <a:spLocks noChangeShapeType="1"/>
            </p:cNvSpPr>
            <p:nvPr/>
          </p:nvSpPr>
          <p:spPr bwMode="auto">
            <a:xfrm>
              <a:off x="8229607" y="5105399"/>
              <a:ext cx="381001" cy="1524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27"/>
            <p:cNvSpPr>
              <a:spLocks noChangeShapeType="1"/>
            </p:cNvSpPr>
            <p:nvPr/>
          </p:nvSpPr>
          <p:spPr bwMode="auto">
            <a:xfrm flipV="1">
              <a:off x="8229607" y="4876799"/>
              <a:ext cx="228600" cy="2286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28"/>
            <p:cNvSpPr>
              <a:spLocks noChangeShapeType="1"/>
            </p:cNvSpPr>
            <p:nvPr/>
          </p:nvSpPr>
          <p:spPr bwMode="auto">
            <a:xfrm>
              <a:off x="8077207" y="4800599"/>
              <a:ext cx="381001" cy="762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29"/>
            <p:cNvSpPr>
              <a:spLocks noChangeShapeType="1"/>
            </p:cNvSpPr>
            <p:nvPr/>
          </p:nvSpPr>
          <p:spPr bwMode="auto">
            <a:xfrm>
              <a:off x="7848607" y="4952999"/>
              <a:ext cx="381001" cy="1524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30"/>
            <p:cNvSpPr>
              <a:spLocks noChangeShapeType="1"/>
            </p:cNvSpPr>
            <p:nvPr/>
          </p:nvSpPr>
          <p:spPr bwMode="auto">
            <a:xfrm>
              <a:off x="7620006" y="4800599"/>
              <a:ext cx="228600" cy="1524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31"/>
            <p:cNvSpPr>
              <a:spLocks noChangeShapeType="1"/>
            </p:cNvSpPr>
            <p:nvPr/>
          </p:nvSpPr>
          <p:spPr bwMode="auto">
            <a:xfrm flipH="1">
              <a:off x="7620006" y="4800599"/>
              <a:ext cx="45720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32"/>
            <p:cNvSpPr>
              <a:spLocks noChangeShapeType="1"/>
            </p:cNvSpPr>
            <p:nvPr/>
          </p:nvSpPr>
          <p:spPr bwMode="auto">
            <a:xfrm flipH="1">
              <a:off x="7391406" y="4952999"/>
              <a:ext cx="457200" cy="1524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33"/>
            <p:cNvSpPr>
              <a:spLocks noChangeShapeType="1"/>
            </p:cNvSpPr>
            <p:nvPr/>
          </p:nvSpPr>
          <p:spPr bwMode="auto">
            <a:xfrm flipH="1">
              <a:off x="7086606" y="4800599"/>
              <a:ext cx="533400" cy="3048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8" name="Group 34"/>
            <p:cNvGrpSpPr>
              <a:grpSpLocks/>
            </p:cNvGrpSpPr>
            <p:nvPr/>
          </p:nvGrpSpPr>
          <p:grpSpPr bwMode="auto">
            <a:xfrm>
              <a:off x="8458207" y="5257799"/>
              <a:ext cx="533400" cy="457200"/>
              <a:chOff x="5328" y="2304"/>
              <a:chExt cx="336" cy="288"/>
            </a:xfrm>
          </p:grpSpPr>
          <p:sp>
            <p:nvSpPr>
              <p:cNvPr id="204" name="Freeform 35"/>
              <p:cNvSpPr>
                <a:spLocks/>
              </p:cNvSpPr>
              <p:nvPr/>
            </p:nvSpPr>
            <p:spPr bwMode="auto">
              <a:xfrm>
                <a:off x="5328" y="2448"/>
                <a:ext cx="240" cy="144"/>
              </a:xfrm>
              <a:custGeom>
                <a:avLst/>
                <a:gdLst>
                  <a:gd name="T0" fmla="*/ 0 w 240"/>
                  <a:gd name="T1" fmla="*/ 0 h 144"/>
                  <a:gd name="T2" fmla="*/ 144 w 240"/>
                  <a:gd name="T3" fmla="*/ 48 h 144"/>
                  <a:gd name="T4" fmla="*/ 240 w 240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240"/>
                  <a:gd name="T10" fmla="*/ 0 h 144"/>
                  <a:gd name="T11" fmla="*/ 240 w 240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0" h="144">
                    <a:moveTo>
                      <a:pt x="0" y="0"/>
                    </a:moveTo>
                    <a:cubicBezTo>
                      <a:pt x="52" y="12"/>
                      <a:pt x="104" y="24"/>
                      <a:pt x="144" y="48"/>
                    </a:cubicBezTo>
                    <a:cubicBezTo>
                      <a:pt x="184" y="72"/>
                      <a:pt x="212" y="108"/>
                      <a:pt x="240" y="144"/>
                    </a:cubicBezTo>
                  </a:path>
                </a:pathLst>
              </a:cu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Freeform 36"/>
              <p:cNvSpPr>
                <a:spLocks/>
              </p:cNvSpPr>
              <p:nvPr/>
            </p:nvSpPr>
            <p:spPr bwMode="auto">
              <a:xfrm>
                <a:off x="5376" y="2448"/>
                <a:ext cx="288" cy="144"/>
              </a:xfrm>
              <a:custGeom>
                <a:avLst/>
                <a:gdLst>
                  <a:gd name="T0" fmla="*/ 0 w 288"/>
                  <a:gd name="T1" fmla="*/ 144 h 144"/>
                  <a:gd name="T2" fmla="*/ 96 w 288"/>
                  <a:gd name="T3" fmla="*/ 48 h 144"/>
                  <a:gd name="T4" fmla="*/ 288 w 288"/>
                  <a:gd name="T5" fmla="*/ 0 h 14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144"/>
                  <a:gd name="T11" fmla="*/ 288 w 288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144">
                    <a:moveTo>
                      <a:pt x="0" y="144"/>
                    </a:moveTo>
                    <a:cubicBezTo>
                      <a:pt x="24" y="108"/>
                      <a:pt x="48" y="72"/>
                      <a:pt x="96" y="48"/>
                    </a:cubicBezTo>
                    <a:cubicBezTo>
                      <a:pt x="144" y="24"/>
                      <a:pt x="216" y="12"/>
                      <a:pt x="288" y="0"/>
                    </a:cubicBezTo>
                  </a:path>
                </a:pathLst>
              </a:cu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Freeform 37"/>
              <p:cNvSpPr>
                <a:spLocks/>
              </p:cNvSpPr>
              <p:nvPr/>
            </p:nvSpPr>
            <p:spPr bwMode="auto">
              <a:xfrm>
                <a:off x="5536" y="2304"/>
                <a:ext cx="32" cy="288"/>
              </a:xfrm>
              <a:custGeom>
                <a:avLst/>
                <a:gdLst>
                  <a:gd name="T0" fmla="*/ 32 w 32"/>
                  <a:gd name="T1" fmla="*/ 0 h 288"/>
                  <a:gd name="T2" fmla="*/ 0 w 32"/>
                  <a:gd name="T3" fmla="*/ 121 h 288"/>
                  <a:gd name="T4" fmla="*/ 32 w 32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32"/>
                  <a:gd name="T10" fmla="*/ 0 h 288"/>
                  <a:gd name="T11" fmla="*/ 32 w 32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" h="288">
                    <a:moveTo>
                      <a:pt x="32" y="0"/>
                    </a:moveTo>
                    <a:cubicBezTo>
                      <a:pt x="27" y="20"/>
                      <a:pt x="0" y="73"/>
                      <a:pt x="0" y="121"/>
                    </a:cubicBezTo>
                    <a:cubicBezTo>
                      <a:pt x="0" y="169"/>
                      <a:pt x="25" y="253"/>
                      <a:pt x="32" y="288"/>
                    </a:cubicBezTo>
                  </a:path>
                </a:pathLst>
              </a:cu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Freeform 38"/>
              <p:cNvSpPr>
                <a:spLocks/>
              </p:cNvSpPr>
              <p:nvPr/>
            </p:nvSpPr>
            <p:spPr bwMode="auto">
              <a:xfrm>
                <a:off x="5424" y="2304"/>
                <a:ext cx="240" cy="144"/>
              </a:xfrm>
              <a:custGeom>
                <a:avLst/>
                <a:gdLst>
                  <a:gd name="T0" fmla="*/ 0 w 240"/>
                  <a:gd name="T1" fmla="*/ 0 h 144"/>
                  <a:gd name="T2" fmla="*/ 96 w 240"/>
                  <a:gd name="T3" fmla="*/ 96 h 144"/>
                  <a:gd name="T4" fmla="*/ 240 w 240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240"/>
                  <a:gd name="T10" fmla="*/ 0 h 144"/>
                  <a:gd name="T11" fmla="*/ 240 w 240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0" h="144">
                    <a:moveTo>
                      <a:pt x="0" y="0"/>
                    </a:moveTo>
                    <a:cubicBezTo>
                      <a:pt x="28" y="36"/>
                      <a:pt x="56" y="72"/>
                      <a:pt x="96" y="96"/>
                    </a:cubicBezTo>
                    <a:cubicBezTo>
                      <a:pt x="136" y="120"/>
                      <a:pt x="188" y="132"/>
                      <a:pt x="240" y="144"/>
                    </a:cubicBezTo>
                  </a:path>
                </a:pathLst>
              </a:cu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39"/>
              <p:cNvSpPr>
                <a:spLocks/>
              </p:cNvSpPr>
              <p:nvPr/>
            </p:nvSpPr>
            <p:spPr bwMode="auto">
              <a:xfrm>
                <a:off x="5328" y="2304"/>
                <a:ext cx="240" cy="144"/>
              </a:xfrm>
              <a:custGeom>
                <a:avLst/>
                <a:gdLst>
                  <a:gd name="T0" fmla="*/ 0 w 240"/>
                  <a:gd name="T1" fmla="*/ 144 h 144"/>
                  <a:gd name="T2" fmla="*/ 117 w 240"/>
                  <a:gd name="T3" fmla="*/ 97 h 144"/>
                  <a:gd name="T4" fmla="*/ 240 w 240"/>
                  <a:gd name="T5" fmla="*/ 0 h 144"/>
                  <a:gd name="T6" fmla="*/ 0 60000 65536"/>
                  <a:gd name="T7" fmla="*/ 0 60000 65536"/>
                  <a:gd name="T8" fmla="*/ 0 60000 65536"/>
                  <a:gd name="T9" fmla="*/ 0 w 240"/>
                  <a:gd name="T10" fmla="*/ 0 h 144"/>
                  <a:gd name="T11" fmla="*/ 240 w 240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0" h="144">
                    <a:moveTo>
                      <a:pt x="0" y="144"/>
                    </a:moveTo>
                    <a:cubicBezTo>
                      <a:pt x="20" y="136"/>
                      <a:pt x="77" y="121"/>
                      <a:pt x="117" y="97"/>
                    </a:cubicBezTo>
                    <a:cubicBezTo>
                      <a:pt x="157" y="73"/>
                      <a:pt x="215" y="20"/>
                      <a:pt x="240" y="0"/>
                    </a:cubicBezTo>
                  </a:path>
                </a:pathLst>
              </a:cu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Freeform 40"/>
              <p:cNvSpPr>
                <a:spLocks/>
              </p:cNvSpPr>
              <p:nvPr/>
            </p:nvSpPr>
            <p:spPr bwMode="auto">
              <a:xfrm>
                <a:off x="5376" y="2304"/>
                <a:ext cx="56" cy="288"/>
              </a:xfrm>
              <a:custGeom>
                <a:avLst/>
                <a:gdLst>
                  <a:gd name="T0" fmla="*/ 48 w 56"/>
                  <a:gd name="T1" fmla="*/ 0 h 288"/>
                  <a:gd name="T2" fmla="*/ 48 w 56"/>
                  <a:gd name="T3" fmla="*/ 144 h 288"/>
                  <a:gd name="T4" fmla="*/ 0 w 56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56"/>
                  <a:gd name="T10" fmla="*/ 0 h 288"/>
                  <a:gd name="T11" fmla="*/ 56 w 56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" h="288">
                    <a:moveTo>
                      <a:pt x="48" y="0"/>
                    </a:moveTo>
                    <a:cubicBezTo>
                      <a:pt x="52" y="48"/>
                      <a:pt x="56" y="96"/>
                      <a:pt x="48" y="144"/>
                    </a:cubicBezTo>
                    <a:cubicBezTo>
                      <a:pt x="40" y="192"/>
                      <a:pt x="20" y="240"/>
                      <a:pt x="0" y="288"/>
                    </a:cubicBezTo>
                  </a:path>
                </a:pathLst>
              </a:cu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9" name="Group 41"/>
            <p:cNvGrpSpPr>
              <a:grpSpLocks/>
            </p:cNvGrpSpPr>
            <p:nvPr/>
          </p:nvGrpSpPr>
          <p:grpSpPr bwMode="auto">
            <a:xfrm>
              <a:off x="7010406" y="5105399"/>
              <a:ext cx="609601" cy="685800"/>
              <a:chOff x="4416" y="2208"/>
              <a:chExt cx="384" cy="432"/>
            </a:xfrm>
          </p:grpSpPr>
          <p:sp>
            <p:nvSpPr>
              <p:cNvPr id="199" name="Freeform 42"/>
              <p:cNvSpPr>
                <a:spLocks/>
              </p:cNvSpPr>
              <p:nvPr/>
            </p:nvSpPr>
            <p:spPr bwMode="auto">
              <a:xfrm>
                <a:off x="4556" y="2400"/>
                <a:ext cx="100" cy="240"/>
              </a:xfrm>
              <a:custGeom>
                <a:avLst/>
                <a:gdLst>
                  <a:gd name="T0" fmla="*/ 4 w 100"/>
                  <a:gd name="T1" fmla="*/ 0 h 240"/>
                  <a:gd name="T2" fmla="*/ 16 w 100"/>
                  <a:gd name="T3" fmla="*/ 128 h 240"/>
                  <a:gd name="T4" fmla="*/ 100 w 100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00"/>
                  <a:gd name="T10" fmla="*/ 0 h 240"/>
                  <a:gd name="T11" fmla="*/ 100 w 100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" h="240">
                    <a:moveTo>
                      <a:pt x="4" y="0"/>
                    </a:moveTo>
                    <a:cubicBezTo>
                      <a:pt x="6" y="21"/>
                      <a:pt x="0" y="88"/>
                      <a:pt x="16" y="128"/>
                    </a:cubicBezTo>
                    <a:cubicBezTo>
                      <a:pt x="32" y="168"/>
                      <a:pt x="83" y="217"/>
                      <a:pt x="100" y="240"/>
                    </a:cubicBezTo>
                  </a:path>
                </a:pathLst>
              </a:cu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43"/>
              <p:cNvSpPr>
                <a:spLocks/>
              </p:cNvSpPr>
              <p:nvPr/>
            </p:nvSpPr>
            <p:spPr bwMode="auto">
              <a:xfrm>
                <a:off x="4416" y="2536"/>
                <a:ext cx="384" cy="56"/>
              </a:xfrm>
              <a:custGeom>
                <a:avLst/>
                <a:gdLst>
                  <a:gd name="T0" fmla="*/ 384 w 384"/>
                  <a:gd name="T1" fmla="*/ 56 h 56"/>
                  <a:gd name="T2" fmla="*/ 192 w 384"/>
                  <a:gd name="T3" fmla="*/ 8 h 56"/>
                  <a:gd name="T4" fmla="*/ 0 w 384"/>
                  <a:gd name="T5" fmla="*/ 8 h 56"/>
                  <a:gd name="T6" fmla="*/ 0 60000 65536"/>
                  <a:gd name="T7" fmla="*/ 0 60000 65536"/>
                  <a:gd name="T8" fmla="*/ 0 60000 65536"/>
                  <a:gd name="T9" fmla="*/ 0 w 384"/>
                  <a:gd name="T10" fmla="*/ 0 h 56"/>
                  <a:gd name="T11" fmla="*/ 384 w 384"/>
                  <a:gd name="T12" fmla="*/ 56 h 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4" h="56">
                    <a:moveTo>
                      <a:pt x="384" y="56"/>
                    </a:moveTo>
                    <a:cubicBezTo>
                      <a:pt x="320" y="36"/>
                      <a:pt x="256" y="16"/>
                      <a:pt x="192" y="8"/>
                    </a:cubicBezTo>
                    <a:cubicBezTo>
                      <a:pt x="128" y="0"/>
                      <a:pt x="64" y="4"/>
                      <a:pt x="0" y="8"/>
                    </a:cubicBezTo>
                  </a:path>
                </a:pathLst>
              </a:cu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44"/>
              <p:cNvSpPr>
                <a:spLocks/>
              </p:cNvSpPr>
              <p:nvPr/>
            </p:nvSpPr>
            <p:spPr bwMode="auto">
              <a:xfrm>
                <a:off x="4416" y="2400"/>
                <a:ext cx="144" cy="144"/>
              </a:xfrm>
              <a:custGeom>
                <a:avLst/>
                <a:gdLst>
                  <a:gd name="T0" fmla="*/ 0 w 144"/>
                  <a:gd name="T1" fmla="*/ 144 h 144"/>
                  <a:gd name="T2" fmla="*/ 89 w 144"/>
                  <a:gd name="T3" fmla="*/ 74 h 144"/>
                  <a:gd name="T4" fmla="*/ 144 w 144"/>
                  <a:gd name="T5" fmla="*/ 0 h 144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44"/>
                  <a:gd name="T11" fmla="*/ 144 w 144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44">
                    <a:moveTo>
                      <a:pt x="0" y="144"/>
                    </a:moveTo>
                    <a:cubicBezTo>
                      <a:pt x="15" y="132"/>
                      <a:pt x="65" y="98"/>
                      <a:pt x="89" y="74"/>
                    </a:cubicBezTo>
                    <a:cubicBezTo>
                      <a:pt x="113" y="50"/>
                      <a:pt x="133" y="16"/>
                      <a:pt x="144" y="0"/>
                    </a:cubicBezTo>
                  </a:path>
                </a:pathLst>
              </a:cu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45"/>
              <p:cNvSpPr>
                <a:spLocks/>
              </p:cNvSpPr>
              <p:nvPr/>
            </p:nvSpPr>
            <p:spPr bwMode="auto">
              <a:xfrm>
                <a:off x="4449" y="2208"/>
                <a:ext cx="207" cy="432"/>
              </a:xfrm>
              <a:custGeom>
                <a:avLst/>
                <a:gdLst>
                  <a:gd name="T0" fmla="*/ 15 w 207"/>
                  <a:gd name="T1" fmla="*/ 0 h 432"/>
                  <a:gd name="T2" fmla="*/ 32 w 207"/>
                  <a:gd name="T3" fmla="*/ 260 h 432"/>
                  <a:gd name="T4" fmla="*/ 207 w 207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207"/>
                  <a:gd name="T10" fmla="*/ 0 h 432"/>
                  <a:gd name="T11" fmla="*/ 207 w 207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7" h="432">
                    <a:moveTo>
                      <a:pt x="15" y="0"/>
                    </a:moveTo>
                    <a:cubicBezTo>
                      <a:pt x="18" y="43"/>
                      <a:pt x="0" y="188"/>
                      <a:pt x="32" y="260"/>
                    </a:cubicBezTo>
                    <a:cubicBezTo>
                      <a:pt x="64" y="332"/>
                      <a:pt x="171" y="396"/>
                      <a:pt x="207" y="432"/>
                    </a:cubicBezTo>
                  </a:path>
                </a:pathLst>
              </a:cu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46"/>
              <p:cNvSpPr>
                <a:spLocks/>
              </p:cNvSpPr>
              <p:nvPr/>
            </p:nvSpPr>
            <p:spPr bwMode="auto">
              <a:xfrm>
                <a:off x="4464" y="2208"/>
                <a:ext cx="336" cy="384"/>
              </a:xfrm>
              <a:custGeom>
                <a:avLst/>
                <a:gdLst>
                  <a:gd name="T0" fmla="*/ 0 w 336"/>
                  <a:gd name="T1" fmla="*/ 0 h 384"/>
                  <a:gd name="T2" fmla="*/ 65 w 336"/>
                  <a:gd name="T3" fmla="*/ 248 h 384"/>
                  <a:gd name="T4" fmla="*/ 336 w 336"/>
                  <a:gd name="T5" fmla="*/ 384 h 384"/>
                  <a:gd name="T6" fmla="*/ 0 60000 65536"/>
                  <a:gd name="T7" fmla="*/ 0 60000 65536"/>
                  <a:gd name="T8" fmla="*/ 0 60000 65536"/>
                  <a:gd name="T9" fmla="*/ 0 w 336"/>
                  <a:gd name="T10" fmla="*/ 0 h 384"/>
                  <a:gd name="T11" fmla="*/ 336 w 336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6" h="384">
                    <a:moveTo>
                      <a:pt x="0" y="0"/>
                    </a:moveTo>
                    <a:cubicBezTo>
                      <a:pt x="11" y="41"/>
                      <a:pt x="9" y="184"/>
                      <a:pt x="65" y="248"/>
                    </a:cubicBezTo>
                    <a:cubicBezTo>
                      <a:pt x="121" y="312"/>
                      <a:pt x="280" y="356"/>
                      <a:pt x="336" y="384"/>
                    </a:cubicBezTo>
                  </a:path>
                </a:pathLst>
              </a:cu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0" name="Line 47"/>
            <p:cNvSpPr>
              <a:spLocks noChangeShapeType="1"/>
            </p:cNvSpPr>
            <p:nvPr/>
          </p:nvSpPr>
          <p:spPr bwMode="auto">
            <a:xfrm flipH="1">
              <a:off x="7620006" y="4648199"/>
              <a:ext cx="152400" cy="1524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48"/>
            <p:cNvSpPr>
              <a:spLocks noChangeShapeType="1"/>
            </p:cNvSpPr>
            <p:nvPr/>
          </p:nvSpPr>
          <p:spPr bwMode="auto">
            <a:xfrm>
              <a:off x="8001007" y="4648199"/>
              <a:ext cx="76200" cy="1524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49"/>
            <p:cNvSpPr>
              <a:spLocks noChangeShapeType="1"/>
            </p:cNvSpPr>
            <p:nvPr/>
          </p:nvSpPr>
          <p:spPr bwMode="auto">
            <a:xfrm flipH="1">
              <a:off x="8077207" y="4648199"/>
              <a:ext cx="152400" cy="1524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50"/>
            <p:cNvSpPr>
              <a:spLocks noChangeShapeType="1"/>
            </p:cNvSpPr>
            <p:nvPr/>
          </p:nvSpPr>
          <p:spPr bwMode="auto">
            <a:xfrm flipH="1">
              <a:off x="8458207" y="4724399"/>
              <a:ext cx="76200" cy="1524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51"/>
            <p:cNvSpPr>
              <a:spLocks noChangeShapeType="1"/>
            </p:cNvSpPr>
            <p:nvPr/>
          </p:nvSpPr>
          <p:spPr bwMode="auto">
            <a:xfrm flipH="1">
              <a:off x="8839208" y="4876799"/>
              <a:ext cx="0" cy="3810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Line 52"/>
            <p:cNvSpPr>
              <a:spLocks noChangeShapeType="1"/>
            </p:cNvSpPr>
            <p:nvPr/>
          </p:nvSpPr>
          <p:spPr bwMode="auto">
            <a:xfrm flipH="1">
              <a:off x="8839208" y="5105399"/>
              <a:ext cx="228600" cy="1524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Line 53"/>
            <p:cNvSpPr>
              <a:spLocks noChangeShapeType="1"/>
            </p:cNvSpPr>
            <p:nvPr/>
          </p:nvSpPr>
          <p:spPr bwMode="auto">
            <a:xfrm flipH="1" flipV="1">
              <a:off x="8839208" y="5257799"/>
              <a:ext cx="304800" cy="762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54"/>
            <p:cNvSpPr>
              <a:spLocks noChangeShapeType="1"/>
            </p:cNvSpPr>
            <p:nvPr/>
          </p:nvSpPr>
          <p:spPr bwMode="auto">
            <a:xfrm flipH="1">
              <a:off x="8991608" y="5410199"/>
              <a:ext cx="152400" cy="762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55"/>
            <p:cNvSpPr>
              <a:spLocks noChangeShapeType="1"/>
            </p:cNvSpPr>
            <p:nvPr/>
          </p:nvSpPr>
          <p:spPr bwMode="auto">
            <a:xfrm flipH="1" flipV="1">
              <a:off x="8839209" y="5714998"/>
              <a:ext cx="76200" cy="1524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56"/>
            <p:cNvSpPr>
              <a:spLocks noChangeShapeType="1"/>
            </p:cNvSpPr>
            <p:nvPr/>
          </p:nvSpPr>
          <p:spPr bwMode="auto">
            <a:xfrm flipH="1" flipV="1">
              <a:off x="8458208" y="5943598"/>
              <a:ext cx="128588" cy="12858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57"/>
            <p:cNvSpPr>
              <a:spLocks noChangeShapeType="1"/>
            </p:cNvSpPr>
            <p:nvPr/>
          </p:nvSpPr>
          <p:spPr bwMode="auto">
            <a:xfrm flipV="1">
              <a:off x="8077208" y="5867399"/>
              <a:ext cx="76200" cy="3048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58"/>
            <p:cNvSpPr>
              <a:spLocks noChangeShapeType="1"/>
            </p:cNvSpPr>
            <p:nvPr/>
          </p:nvSpPr>
          <p:spPr bwMode="auto">
            <a:xfrm flipH="1" flipV="1">
              <a:off x="7772407" y="5943598"/>
              <a:ext cx="114300" cy="24288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59"/>
            <p:cNvSpPr>
              <a:spLocks noChangeShapeType="1"/>
            </p:cNvSpPr>
            <p:nvPr/>
          </p:nvSpPr>
          <p:spPr bwMode="auto">
            <a:xfrm flipV="1">
              <a:off x="7567620" y="5943598"/>
              <a:ext cx="204787" cy="200025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60"/>
            <p:cNvSpPr>
              <a:spLocks noChangeShapeType="1"/>
            </p:cNvSpPr>
            <p:nvPr/>
          </p:nvSpPr>
          <p:spPr bwMode="auto">
            <a:xfrm flipV="1">
              <a:off x="7391407" y="5791199"/>
              <a:ext cx="0" cy="3048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61"/>
            <p:cNvSpPr>
              <a:spLocks noChangeShapeType="1"/>
            </p:cNvSpPr>
            <p:nvPr/>
          </p:nvSpPr>
          <p:spPr bwMode="auto">
            <a:xfrm flipV="1">
              <a:off x="7010407" y="5638799"/>
              <a:ext cx="0" cy="26193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62"/>
            <p:cNvSpPr>
              <a:spLocks noChangeShapeType="1"/>
            </p:cNvSpPr>
            <p:nvPr/>
          </p:nvSpPr>
          <p:spPr bwMode="auto">
            <a:xfrm>
              <a:off x="6757994" y="5386387"/>
              <a:ext cx="252412" cy="252412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63"/>
            <p:cNvSpPr>
              <a:spLocks noChangeShapeType="1"/>
            </p:cNvSpPr>
            <p:nvPr/>
          </p:nvSpPr>
          <p:spPr bwMode="auto">
            <a:xfrm flipV="1">
              <a:off x="6824669" y="5105399"/>
              <a:ext cx="261937" cy="7143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64"/>
            <p:cNvSpPr>
              <a:spLocks noChangeShapeType="1"/>
            </p:cNvSpPr>
            <p:nvPr/>
          </p:nvSpPr>
          <p:spPr bwMode="auto">
            <a:xfrm flipH="1" flipV="1">
              <a:off x="6962781" y="4986337"/>
              <a:ext cx="123825" cy="119062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65"/>
            <p:cNvSpPr>
              <a:spLocks noChangeShapeType="1"/>
            </p:cNvSpPr>
            <p:nvPr/>
          </p:nvSpPr>
          <p:spPr bwMode="auto">
            <a:xfrm flipV="1">
              <a:off x="7086607" y="4838699"/>
              <a:ext cx="66675" cy="2667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66"/>
            <p:cNvSpPr>
              <a:spLocks noChangeShapeType="1"/>
            </p:cNvSpPr>
            <p:nvPr/>
          </p:nvSpPr>
          <p:spPr bwMode="auto">
            <a:xfrm flipH="1" flipV="1">
              <a:off x="7391407" y="4724399"/>
              <a:ext cx="228600" cy="762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67"/>
            <p:cNvSpPr>
              <a:spLocks noChangeShapeType="1"/>
            </p:cNvSpPr>
            <p:nvPr/>
          </p:nvSpPr>
          <p:spPr bwMode="auto">
            <a:xfrm flipH="1" flipV="1">
              <a:off x="7848607" y="4952999"/>
              <a:ext cx="0" cy="2286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Line 68"/>
            <p:cNvSpPr>
              <a:spLocks noChangeShapeType="1"/>
            </p:cNvSpPr>
            <p:nvPr/>
          </p:nvSpPr>
          <p:spPr bwMode="auto">
            <a:xfrm flipV="1">
              <a:off x="8115308" y="5105399"/>
              <a:ext cx="114300" cy="104775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Line 69"/>
            <p:cNvSpPr>
              <a:spLocks noChangeShapeType="1"/>
            </p:cNvSpPr>
            <p:nvPr/>
          </p:nvSpPr>
          <p:spPr bwMode="auto">
            <a:xfrm flipH="1" flipV="1">
              <a:off x="8320096" y="5414962"/>
              <a:ext cx="138112" cy="71437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Line 70"/>
            <p:cNvSpPr>
              <a:spLocks noChangeShapeType="1"/>
            </p:cNvSpPr>
            <p:nvPr/>
          </p:nvSpPr>
          <p:spPr bwMode="auto">
            <a:xfrm flipV="1">
              <a:off x="8229608" y="5486398"/>
              <a:ext cx="228600" cy="762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Line 71"/>
            <p:cNvSpPr>
              <a:spLocks noChangeShapeType="1"/>
            </p:cNvSpPr>
            <p:nvPr/>
          </p:nvSpPr>
          <p:spPr bwMode="auto">
            <a:xfrm flipH="1" flipV="1">
              <a:off x="8001008" y="5638799"/>
              <a:ext cx="152400" cy="2286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Line 72"/>
            <p:cNvSpPr>
              <a:spLocks noChangeShapeType="1"/>
            </p:cNvSpPr>
            <p:nvPr/>
          </p:nvSpPr>
          <p:spPr bwMode="auto">
            <a:xfrm flipH="1">
              <a:off x="7620007" y="5586412"/>
              <a:ext cx="109538" cy="128587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Oval 73"/>
            <p:cNvSpPr>
              <a:spLocks noChangeArrowheads="1"/>
            </p:cNvSpPr>
            <p:nvPr/>
          </p:nvSpPr>
          <p:spPr bwMode="auto">
            <a:xfrm>
              <a:off x="7010407" y="50291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7" name="Oval 74"/>
            <p:cNvSpPr>
              <a:spLocks noChangeArrowheads="1"/>
            </p:cNvSpPr>
            <p:nvPr/>
          </p:nvSpPr>
          <p:spPr bwMode="auto">
            <a:xfrm>
              <a:off x="7315207" y="50291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8" name="Oval 75"/>
            <p:cNvSpPr>
              <a:spLocks noChangeArrowheads="1"/>
            </p:cNvSpPr>
            <p:nvPr/>
          </p:nvSpPr>
          <p:spPr bwMode="auto">
            <a:xfrm>
              <a:off x="7162807" y="53339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9" name="Oval 76"/>
            <p:cNvSpPr>
              <a:spLocks noChangeArrowheads="1"/>
            </p:cNvSpPr>
            <p:nvPr/>
          </p:nvSpPr>
          <p:spPr bwMode="auto">
            <a:xfrm>
              <a:off x="6934206" y="55625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0" name="Oval 77"/>
            <p:cNvSpPr>
              <a:spLocks noChangeArrowheads="1"/>
            </p:cNvSpPr>
            <p:nvPr/>
          </p:nvSpPr>
          <p:spPr bwMode="auto">
            <a:xfrm>
              <a:off x="7315207" y="571499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1" name="Oval 78"/>
            <p:cNvSpPr>
              <a:spLocks noChangeArrowheads="1"/>
            </p:cNvSpPr>
            <p:nvPr/>
          </p:nvSpPr>
          <p:spPr bwMode="auto">
            <a:xfrm>
              <a:off x="7696208" y="58673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2" name="Oval 79"/>
            <p:cNvSpPr>
              <a:spLocks noChangeArrowheads="1"/>
            </p:cNvSpPr>
            <p:nvPr/>
          </p:nvSpPr>
          <p:spPr bwMode="auto">
            <a:xfrm>
              <a:off x="8077208" y="57911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3" name="Oval 80"/>
            <p:cNvSpPr>
              <a:spLocks noChangeArrowheads="1"/>
            </p:cNvSpPr>
            <p:nvPr/>
          </p:nvSpPr>
          <p:spPr bwMode="auto">
            <a:xfrm>
              <a:off x="8458208" y="56387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4" name="Oval 81"/>
            <p:cNvSpPr>
              <a:spLocks noChangeArrowheads="1"/>
            </p:cNvSpPr>
            <p:nvPr/>
          </p:nvSpPr>
          <p:spPr bwMode="auto">
            <a:xfrm>
              <a:off x="8763008" y="56387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5" name="Oval 82"/>
            <p:cNvSpPr>
              <a:spLocks noChangeArrowheads="1"/>
            </p:cNvSpPr>
            <p:nvPr/>
          </p:nvSpPr>
          <p:spPr bwMode="auto">
            <a:xfrm>
              <a:off x="8915409" y="54101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6" name="Oval 83"/>
            <p:cNvSpPr>
              <a:spLocks noChangeArrowheads="1"/>
            </p:cNvSpPr>
            <p:nvPr/>
          </p:nvSpPr>
          <p:spPr bwMode="auto">
            <a:xfrm>
              <a:off x="8763008" y="51815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7" name="Oval 84"/>
            <p:cNvSpPr>
              <a:spLocks noChangeArrowheads="1"/>
            </p:cNvSpPr>
            <p:nvPr/>
          </p:nvSpPr>
          <p:spPr bwMode="auto">
            <a:xfrm>
              <a:off x="8382008" y="48005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8" name="Oval 85"/>
            <p:cNvSpPr>
              <a:spLocks noChangeArrowheads="1"/>
            </p:cNvSpPr>
            <p:nvPr/>
          </p:nvSpPr>
          <p:spPr bwMode="auto">
            <a:xfrm>
              <a:off x="8001008" y="47243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9" name="Oval 86"/>
            <p:cNvSpPr>
              <a:spLocks noChangeArrowheads="1"/>
            </p:cNvSpPr>
            <p:nvPr/>
          </p:nvSpPr>
          <p:spPr bwMode="auto">
            <a:xfrm>
              <a:off x="7543807" y="47243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0" name="Oval 87"/>
            <p:cNvSpPr>
              <a:spLocks noChangeArrowheads="1"/>
            </p:cNvSpPr>
            <p:nvPr/>
          </p:nvSpPr>
          <p:spPr bwMode="auto">
            <a:xfrm>
              <a:off x="7772407" y="48767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1" name="Oval 88"/>
            <p:cNvSpPr>
              <a:spLocks noChangeArrowheads="1"/>
            </p:cNvSpPr>
            <p:nvPr/>
          </p:nvSpPr>
          <p:spPr bwMode="auto">
            <a:xfrm>
              <a:off x="8153408" y="50291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2" name="Oval 89"/>
            <p:cNvSpPr>
              <a:spLocks noChangeArrowheads="1"/>
            </p:cNvSpPr>
            <p:nvPr/>
          </p:nvSpPr>
          <p:spPr bwMode="auto">
            <a:xfrm>
              <a:off x="8534408" y="51815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3" name="Oval 90"/>
            <p:cNvSpPr>
              <a:spLocks noChangeArrowheads="1"/>
            </p:cNvSpPr>
            <p:nvPr/>
          </p:nvSpPr>
          <p:spPr bwMode="auto">
            <a:xfrm>
              <a:off x="8382008" y="58673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4" name="Oval 91"/>
            <p:cNvSpPr>
              <a:spLocks noChangeArrowheads="1"/>
            </p:cNvSpPr>
            <p:nvPr/>
          </p:nvSpPr>
          <p:spPr bwMode="auto">
            <a:xfrm>
              <a:off x="7543807" y="56387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5" name="Oval 92"/>
            <p:cNvSpPr>
              <a:spLocks noChangeArrowheads="1"/>
            </p:cNvSpPr>
            <p:nvPr/>
          </p:nvSpPr>
          <p:spPr bwMode="auto">
            <a:xfrm>
              <a:off x="8382008" y="54101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6" name="Oval 93"/>
            <p:cNvSpPr>
              <a:spLocks noChangeArrowheads="1"/>
            </p:cNvSpPr>
            <p:nvPr/>
          </p:nvSpPr>
          <p:spPr bwMode="auto">
            <a:xfrm>
              <a:off x="6629406" y="6172198"/>
              <a:ext cx="152400" cy="152400"/>
            </a:xfrm>
            <a:prstGeom prst="ellipse">
              <a:avLst/>
            </a:prstGeom>
            <a:solidFill>
              <a:srgbClr val="FF5050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cxnSp>
          <p:nvCxnSpPr>
            <p:cNvPr id="187" name="AutoShape 94"/>
            <p:cNvCxnSpPr>
              <a:cxnSpLocks noChangeShapeType="1"/>
              <a:stCxn id="186" idx="0"/>
              <a:endCxn id="169" idx="2"/>
            </p:cNvCxnSpPr>
            <p:nvPr/>
          </p:nvCxnSpPr>
          <p:spPr bwMode="auto">
            <a:xfrm rot="-5400000">
              <a:off x="6560350" y="5784055"/>
              <a:ext cx="519113" cy="228600"/>
            </a:xfrm>
            <a:prstGeom prst="curvedConnector2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8" name="AutoShape 95"/>
            <p:cNvCxnSpPr>
              <a:cxnSpLocks noChangeShapeType="1"/>
              <a:stCxn id="186" idx="7"/>
              <a:endCxn id="170" idx="3"/>
            </p:cNvCxnSpPr>
            <p:nvPr/>
          </p:nvCxnSpPr>
          <p:spPr bwMode="auto">
            <a:xfrm rot="-5400000">
              <a:off x="6881024" y="5723730"/>
              <a:ext cx="334963" cy="577851"/>
            </a:xfrm>
            <a:prstGeom prst="curvedConnector3">
              <a:avLst>
                <a:gd name="adj1" fmla="val 47866"/>
              </a:avLst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9" name="AutoShape 96"/>
            <p:cNvCxnSpPr>
              <a:cxnSpLocks noChangeShapeType="1"/>
              <a:stCxn id="186" idx="6"/>
              <a:endCxn id="184" idx="4"/>
            </p:cNvCxnSpPr>
            <p:nvPr/>
          </p:nvCxnSpPr>
          <p:spPr bwMode="auto">
            <a:xfrm flipV="1">
              <a:off x="6796095" y="5791198"/>
              <a:ext cx="823913" cy="457200"/>
            </a:xfrm>
            <a:prstGeom prst="curvedConnector2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0" name="AutoShape 97"/>
            <p:cNvCxnSpPr>
              <a:cxnSpLocks noChangeShapeType="1"/>
              <a:stCxn id="186" idx="1"/>
              <a:endCxn id="166" idx="2"/>
            </p:cNvCxnSpPr>
            <p:nvPr/>
          </p:nvCxnSpPr>
          <p:spPr bwMode="auto">
            <a:xfrm rot="-5400000">
              <a:off x="6293651" y="5463379"/>
              <a:ext cx="1074738" cy="358775"/>
            </a:xfrm>
            <a:prstGeom prst="curvedConnector2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1" name="AutoShape 98"/>
            <p:cNvCxnSpPr>
              <a:cxnSpLocks noChangeShapeType="1"/>
              <a:stCxn id="186" idx="2"/>
              <a:endCxn id="179" idx="0"/>
            </p:cNvCxnSpPr>
            <p:nvPr/>
          </p:nvCxnSpPr>
          <p:spPr bwMode="auto">
            <a:xfrm rot="10800000" flipH="1">
              <a:off x="6615118" y="4724399"/>
              <a:ext cx="1004888" cy="1523999"/>
            </a:xfrm>
            <a:prstGeom prst="curvedConnector4">
              <a:avLst>
                <a:gd name="adj1" fmla="val -21329"/>
                <a:gd name="adj2" fmla="val 115000"/>
              </a:avLst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2" name="Oval 99"/>
            <p:cNvSpPr>
              <a:spLocks noChangeArrowheads="1"/>
            </p:cNvSpPr>
            <p:nvPr/>
          </p:nvSpPr>
          <p:spPr bwMode="auto">
            <a:xfrm>
              <a:off x="8610607" y="4190999"/>
              <a:ext cx="152400" cy="152400"/>
            </a:xfrm>
            <a:prstGeom prst="ellipse">
              <a:avLst/>
            </a:prstGeom>
            <a:solidFill>
              <a:srgbClr val="FF5050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cxnSp>
          <p:nvCxnSpPr>
            <p:cNvPr id="193" name="AutoShape 100"/>
            <p:cNvCxnSpPr>
              <a:cxnSpLocks noChangeShapeType="1"/>
              <a:stCxn id="192" idx="3"/>
              <a:endCxn id="181" idx="0"/>
            </p:cNvCxnSpPr>
            <p:nvPr/>
          </p:nvCxnSpPr>
          <p:spPr bwMode="auto">
            <a:xfrm rot="5400000">
              <a:off x="8084351" y="4480718"/>
              <a:ext cx="693737" cy="403225"/>
            </a:xfrm>
            <a:prstGeom prst="curvedConnector3">
              <a:avLst>
                <a:gd name="adj1" fmla="val 50574"/>
              </a:avLst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" name="AutoShape 101"/>
            <p:cNvCxnSpPr>
              <a:cxnSpLocks noChangeShapeType="1"/>
              <a:stCxn id="192" idx="4"/>
              <a:endCxn id="177" idx="6"/>
            </p:cNvCxnSpPr>
            <p:nvPr/>
          </p:nvCxnSpPr>
          <p:spPr bwMode="auto">
            <a:xfrm rot="5400000">
              <a:off x="8351051" y="4541043"/>
              <a:ext cx="519112" cy="152400"/>
            </a:xfrm>
            <a:prstGeom prst="curvedConnector2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" name="AutoShape 102"/>
            <p:cNvCxnSpPr>
              <a:cxnSpLocks noChangeShapeType="1"/>
              <a:stCxn id="192" idx="5"/>
              <a:endCxn id="182" idx="7"/>
            </p:cNvCxnSpPr>
            <p:nvPr/>
          </p:nvCxnSpPr>
          <p:spPr bwMode="auto">
            <a:xfrm rot="5400000">
              <a:off x="8268501" y="4731543"/>
              <a:ext cx="868362" cy="76200"/>
            </a:xfrm>
            <a:prstGeom prst="curvedConnector3">
              <a:avLst>
                <a:gd name="adj1" fmla="val 49176"/>
              </a:avLst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" name="AutoShape 103"/>
            <p:cNvCxnSpPr>
              <a:cxnSpLocks noChangeShapeType="1"/>
              <a:stCxn id="192" idx="2"/>
              <a:endCxn id="180" idx="0"/>
            </p:cNvCxnSpPr>
            <p:nvPr/>
          </p:nvCxnSpPr>
          <p:spPr bwMode="auto">
            <a:xfrm rot="10800000" flipV="1">
              <a:off x="7848606" y="4267199"/>
              <a:ext cx="747714" cy="609600"/>
            </a:xfrm>
            <a:prstGeom prst="curvedConnector2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7" name="AutoShape 104"/>
            <p:cNvCxnSpPr>
              <a:cxnSpLocks noChangeShapeType="1"/>
              <a:stCxn id="192" idx="1"/>
              <a:endCxn id="166" idx="1"/>
            </p:cNvCxnSpPr>
            <p:nvPr/>
          </p:nvCxnSpPr>
          <p:spPr bwMode="auto">
            <a:xfrm rot="-5400000" flipH="1" flipV="1">
              <a:off x="7406488" y="3825081"/>
              <a:ext cx="852487" cy="1600201"/>
            </a:xfrm>
            <a:prstGeom prst="curvedConnector3">
              <a:avLst>
                <a:gd name="adj1" fmla="val 5213"/>
              </a:avLst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8" name="AutoShape 105"/>
            <p:cNvCxnSpPr>
              <a:cxnSpLocks noChangeShapeType="1"/>
              <a:stCxn id="192" idx="6"/>
              <a:endCxn id="175" idx="0"/>
            </p:cNvCxnSpPr>
            <p:nvPr/>
          </p:nvCxnSpPr>
          <p:spPr bwMode="auto">
            <a:xfrm>
              <a:off x="8777288" y="4267200"/>
              <a:ext cx="214312" cy="1143000"/>
            </a:xfrm>
            <a:prstGeom prst="curvedConnector2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Sketch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H-minor-free graph = “tree” of</a:t>
            </a:r>
            <a:br>
              <a:rPr lang="en-US" dirty="0" smtClean="0"/>
            </a:br>
            <a:r>
              <a:rPr lang="en-US" dirty="0" smtClean="0"/>
              <a:t>“almost-embeddable graphs” </a:t>
            </a:r>
            <a:r>
              <a:rPr lang="en-US" sz="2800" dirty="0" smtClean="0"/>
              <a:t>[Graph Minors]</a:t>
            </a:r>
            <a:endParaRPr lang="en-US" dirty="0" smtClean="0"/>
          </a:p>
          <a:p>
            <a:r>
              <a:rPr lang="en-US" dirty="0" smtClean="0"/>
              <a:t>Each almost-embeddable graph has contraction decomposition:</a:t>
            </a:r>
          </a:p>
          <a:p>
            <a:pPr lvl="1"/>
            <a:r>
              <a:rPr lang="en-US" dirty="0" smtClean="0"/>
              <a:t>Bounded genus done</a:t>
            </a:r>
          </a:p>
          <a:p>
            <a:pPr lvl="1"/>
            <a:r>
              <a:rPr lang="en-US" dirty="0" smtClean="0"/>
              <a:t>Apices easy:</a:t>
            </a:r>
            <a:br>
              <a:rPr lang="en-US" dirty="0" smtClean="0"/>
            </a:br>
            <a:r>
              <a:rPr lang="en-US" dirty="0" smtClean="0"/>
              <a:t>increase treewidth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of anything by O(1)</a:t>
            </a:r>
          </a:p>
          <a:p>
            <a:pPr lvl="1"/>
            <a:r>
              <a:rPr lang="en-US" dirty="0" smtClean="0"/>
              <a:t>Vortices similar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[Demaine</a:t>
            </a:r>
            <a:r>
              <a:rPr lang="en-US" sz="2000" dirty="0">
                <a:solidFill>
                  <a:schemeClr val="tx2"/>
                </a:solidFill>
              </a:rPr>
              <a:t>, Hajiaghayi, </a:t>
            </a:r>
            <a:r>
              <a:rPr lang="en-US" sz="2000" dirty="0" err="1">
                <a:solidFill>
                  <a:schemeClr val="tx2"/>
                </a:solidFill>
              </a:rPr>
              <a:t>Mohar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2007]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07946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52400"/>
            <a:ext cx="8704635" cy="1143000"/>
          </a:xfrm>
        </p:spPr>
        <p:txBody>
          <a:bodyPr/>
          <a:lstStyle/>
          <a:p>
            <a:r>
              <a:rPr lang="en-US" dirty="0" smtClean="0"/>
              <a:t>Radial Coloring for Bounded Genus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32352"/>
          </a:xfrm>
        </p:spPr>
        <p:txBody>
          <a:bodyPr>
            <a:normAutofit/>
          </a:bodyPr>
          <a:lstStyle/>
          <a:p>
            <a:r>
              <a:rPr lang="en-US" dirty="0" smtClean="0"/>
              <a:t>Color edge at radial distance r as r mod k</a:t>
            </a:r>
          </a:p>
          <a:p>
            <a:pPr lvl="1"/>
            <a:r>
              <a:rPr lang="en-US" dirty="0" smtClean="0"/>
              <a:t>Radial graph ≈ primal graph + dual graph</a:t>
            </a:r>
          </a:p>
          <a:p>
            <a:r>
              <a:rPr lang="en-US" dirty="0" smtClean="0"/>
              <a:t>Any k consecutive layers have bounded treewidth, provided first k do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3851400" y="5694240"/>
              <a:ext cx="4210920" cy="282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30520" y="5649960"/>
                <a:ext cx="427752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6264120" y="4932120"/>
              <a:ext cx="265680" cy="7905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24160" y="4888200"/>
                <a:ext cx="349200" cy="85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3570960" y="4745640"/>
              <a:ext cx="4808520" cy="14299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54040" y="4727640"/>
                <a:ext cx="4843800" cy="146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3307080" y="4536480"/>
              <a:ext cx="5407560" cy="17978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87640" y="4517400"/>
                <a:ext cx="5445720" cy="18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/>
              <p14:cNvContentPartPr/>
              <p14:nvPr/>
            </p14:nvContentPartPr>
            <p14:xfrm>
              <a:off x="3063720" y="4270080"/>
              <a:ext cx="5835600" cy="22989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44280" y="4251360"/>
                <a:ext cx="5874120" cy="233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/>
              <p14:cNvContentPartPr/>
              <p14:nvPr/>
            </p14:nvContentPartPr>
            <p14:xfrm>
              <a:off x="2861235" y="4041112"/>
              <a:ext cx="6224400" cy="27025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42155" y="4022032"/>
                <a:ext cx="6262560" cy="27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Ink 23"/>
              <p14:cNvContentPartPr/>
              <p14:nvPr/>
            </p14:nvContentPartPr>
            <p14:xfrm>
              <a:off x="2696355" y="3814672"/>
              <a:ext cx="6279120" cy="190764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81595" y="3795592"/>
                <a:ext cx="6312960" cy="19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6" name="Ink 25"/>
              <p14:cNvContentPartPr/>
              <p14:nvPr/>
            </p14:nvContentPartPr>
            <p14:xfrm>
              <a:off x="7581555" y="6276712"/>
              <a:ext cx="1380960" cy="53604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572555" y="6271672"/>
                <a:ext cx="1407240" cy="55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7" name="Ink 26"/>
              <p14:cNvContentPartPr/>
              <p14:nvPr/>
            </p14:nvContentPartPr>
            <p14:xfrm>
              <a:off x="2630475" y="5717992"/>
              <a:ext cx="458640" cy="11145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11755" y="5699272"/>
                <a:ext cx="484920" cy="11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Ink 28"/>
              <p14:cNvContentPartPr/>
              <p14:nvPr/>
            </p14:nvContentPartPr>
            <p14:xfrm>
              <a:off x="2391795" y="3584632"/>
              <a:ext cx="6701040" cy="324252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73795" y="3565192"/>
                <a:ext cx="6729480" cy="326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3" name="Ink 32"/>
              <p14:cNvContentPartPr/>
              <p14:nvPr/>
            </p14:nvContentPartPr>
            <p14:xfrm>
              <a:off x="8481555" y="6471112"/>
              <a:ext cx="636120" cy="39312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477235" y="6455632"/>
                <a:ext cx="655920" cy="42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299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763000" cy="1143000"/>
          </a:xfrm>
        </p:spPr>
        <p:txBody>
          <a:bodyPr/>
          <a:lstStyle/>
          <a:p>
            <a:r>
              <a:rPr lang="en-US" dirty="0" smtClean="0"/>
              <a:t>Neighborhoods of Shortest Paths have Bounded Treewidth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851400" y="5694240"/>
              <a:ext cx="4210920" cy="282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30520" y="5649960"/>
                <a:ext cx="427752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6264120" y="4932120"/>
              <a:ext cx="265680" cy="7905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24160" y="4888200"/>
                <a:ext cx="349200" cy="85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3570960" y="4745640"/>
              <a:ext cx="4808520" cy="1429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54040" y="4727640"/>
                <a:ext cx="4843800" cy="146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3307080" y="4536480"/>
              <a:ext cx="5407560" cy="17978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87640" y="4517400"/>
                <a:ext cx="5445720" cy="18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3063720" y="4270080"/>
              <a:ext cx="5835600" cy="22989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44280" y="4251360"/>
                <a:ext cx="5874120" cy="233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5" name="Ink 24"/>
              <p14:cNvContentPartPr/>
              <p14:nvPr/>
            </p14:nvContentPartPr>
            <p14:xfrm>
              <a:off x="988875" y="3662392"/>
              <a:ext cx="3258360" cy="38736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82755" y="3657352"/>
                <a:ext cx="3281760" cy="3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7" name="Ink 106"/>
              <p14:cNvContentPartPr/>
              <p14:nvPr/>
            </p14:nvContentPartPr>
            <p14:xfrm>
              <a:off x="979155" y="2373952"/>
              <a:ext cx="3178800" cy="22032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65835" y="2354152"/>
                <a:ext cx="321264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/>
              <p14:cNvContentPartPr/>
              <p14:nvPr/>
            </p14:nvContentPartPr>
            <p14:xfrm>
              <a:off x="1394955" y="1840792"/>
              <a:ext cx="91800" cy="258804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78035" y="1831072"/>
                <a:ext cx="126720" cy="261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7" name="Ink 36"/>
              <p14:cNvContentPartPr/>
              <p14:nvPr/>
            </p14:nvContentPartPr>
            <p14:xfrm>
              <a:off x="2406555" y="1811992"/>
              <a:ext cx="115560" cy="242964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89635" y="1795072"/>
                <a:ext cx="137520" cy="246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8" name="Ink 37"/>
              <p14:cNvContentPartPr/>
              <p14:nvPr/>
            </p14:nvContentPartPr>
            <p14:xfrm>
              <a:off x="1852155" y="1829992"/>
              <a:ext cx="179640" cy="261432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37755" y="1822072"/>
                <a:ext cx="211320" cy="264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9" name="Ink 38"/>
              <p14:cNvContentPartPr/>
              <p14:nvPr/>
            </p14:nvContentPartPr>
            <p14:xfrm>
              <a:off x="2841795" y="1832872"/>
              <a:ext cx="75600" cy="246420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30635" y="1816672"/>
                <a:ext cx="104040" cy="249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0" name="Ink 39"/>
              <p14:cNvContentPartPr/>
              <p14:nvPr/>
            </p14:nvContentPartPr>
            <p14:xfrm>
              <a:off x="3356595" y="1832512"/>
              <a:ext cx="118080" cy="262944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337155" y="1816672"/>
                <a:ext cx="144720" cy="266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6" name="Ink 45"/>
              <p14:cNvContentPartPr/>
              <p14:nvPr/>
            </p14:nvContentPartPr>
            <p14:xfrm>
              <a:off x="978795" y="1979392"/>
              <a:ext cx="3146400" cy="21888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63675" y="1972552"/>
                <a:ext cx="317988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8" name="Ink 47"/>
              <p14:cNvContentPartPr/>
              <p14:nvPr/>
            </p14:nvContentPartPr>
            <p14:xfrm>
              <a:off x="1429875" y="2041672"/>
              <a:ext cx="2058480" cy="186840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389195" y="1994512"/>
                <a:ext cx="2147760" cy="19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9" name="Ink 48"/>
              <p14:cNvContentPartPr/>
              <p14:nvPr/>
            </p14:nvContentPartPr>
            <p14:xfrm>
              <a:off x="3403035" y="2993872"/>
              <a:ext cx="114120" cy="77040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364754" y="2955712"/>
                <a:ext cx="198265" cy="85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0" name="Ink 49"/>
              <p14:cNvContentPartPr/>
              <p14:nvPr/>
            </p14:nvContentPartPr>
            <p14:xfrm>
              <a:off x="3354435" y="3599032"/>
              <a:ext cx="293400" cy="16452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313437" y="3557632"/>
                <a:ext cx="357214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4" name="Ink 73"/>
              <p14:cNvContentPartPr/>
              <p14:nvPr/>
            </p14:nvContentPartPr>
            <p14:xfrm>
              <a:off x="925155" y="1757632"/>
              <a:ext cx="3213720" cy="270576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08235" y="1742152"/>
                <a:ext cx="3248280" cy="27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5" name="Ink 74"/>
              <p14:cNvContentPartPr/>
              <p14:nvPr/>
            </p14:nvContentPartPr>
            <p14:xfrm>
              <a:off x="4146240" y="2731904"/>
              <a:ext cx="2406960" cy="87732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128240" y="2722904"/>
                <a:ext cx="2431440" cy="90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6" name="Ink 95"/>
              <p14:cNvContentPartPr/>
              <p14:nvPr/>
            </p14:nvContentPartPr>
            <p14:xfrm>
              <a:off x="4314555" y="1568992"/>
              <a:ext cx="4651560" cy="995760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296915" y="1550632"/>
                <a:ext cx="4687560" cy="10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9" name="Ink 108"/>
              <p14:cNvContentPartPr/>
              <p14:nvPr/>
            </p14:nvContentPartPr>
            <p14:xfrm>
              <a:off x="1073835" y="2850592"/>
              <a:ext cx="3084120" cy="24300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63755" y="2830792"/>
                <a:ext cx="311400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10" name="Ink 109"/>
              <p14:cNvContentPartPr/>
              <p14:nvPr/>
            </p14:nvContentPartPr>
            <p14:xfrm>
              <a:off x="4069395" y="2819272"/>
              <a:ext cx="88560" cy="2736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065075" y="2814952"/>
                <a:ext cx="1033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11" name="Ink 110"/>
              <p14:cNvContentPartPr/>
              <p14:nvPr/>
            </p14:nvContentPartPr>
            <p14:xfrm>
              <a:off x="2098755" y="4807912"/>
              <a:ext cx="885960" cy="629280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085795" y="4789912"/>
                <a:ext cx="905400" cy="65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13" name="Ink 112"/>
              <p14:cNvContentPartPr/>
              <p14:nvPr/>
            </p14:nvContentPartPr>
            <p14:xfrm>
              <a:off x="4975155" y="3581752"/>
              <a:ext cx="1082880" cy="455400"/>
            </p14:xfrm>
          </p:contentPart>
        </mc:Choice>
        <mc:Fallback xmlns="">
          <p:pic>
            <p:nvPicPr>
              <p:cNvPr id="113" name="Ink 112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960755" y="3572392"/>
                <a:ext cx="1108080" cy="48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713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Contraction Decomposition</a:t>
            </a:r>
            <a:br>
              <a:rPr lang="en-US" dirty="0" smtClean="0"/>
            </a:br>
            <a:r>
              <a:rPr lang="en-US" sz="3200" b="0" dirty="0" smtClean="0"/>
              <a:t>[Demaine, Hajiaghayi, Kawarabayashi 2011]</a:t>
            </a:r>
            <a:endParaRPr lang="en-US" b="0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Theorem: </a:t>
            </a:r>
            <a:r>
              <a:rPr lang="en-US" dirty="0" smtClean="0"/>
              <a:t>H-minor-free graphs can have their edges partitioned into </a:t>
            </a:r>
            <a:r>
              <a:rPr lang="en-US" b="1" dirty="0" smtClean="0"/>
              <a:t>k pieces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such that </a:t>
            </a:r>
            <a:r>
              <a:rPr lang="en-US" b="1" dirty="0" smtClean="0"/>
              <a:t>contracting</a:t>
            </a:r>
            <a:r>
              <a:rPr lang="en-US" dirty="0" smtClean="0"/>
              <a:t> </a:t>
            </a:r>
            <a:r>
              <a:rPr lang="en-US" b="1" dirty="0" smtClean="0"/>
              <a:t>any one piece </a:t>
            </a:r>
            <a:r>
              <a:rPr lang="en-US" dirty="0" smtClean="0"/>
              <a:t>results in </a:t>
            </a:r>
            <a:r>
              <a:rPr lang="en-US" b="1" dirty="0" smtClean="0"/>
              <a:t>bounded treewidth</a:t>
            </a:r>
          </a:p>
          <a:p>
            <a:pPr lvl="1">
              <a:defRPr/>
            </a:pPr>
            <a:r>
              <a:rPr lang="en-US" dirty="0" smtClean="0"/>
              <a:t>Polynomial-time algorithm</a:t>
            </a:r>
            <a:endParaRPr lang="en-US" sz="2400" dirty="0">
              <a:solidFill>
                <a:schemeClr val="tx2"/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dirty="0" smtClean="0"/>
              <a:t>Seems a powerful tool for approximation &amp; fixed-parameter algorithms</a:t>
            </a:r>
          </a:p>
          <a:p>
            <a:pPr>
              <a:defRPr/>
            </a:pPr>
            <a:r>
              <a:rPr lang="en-US" dirty="0" smtClean="0"/>
              <a:t>Let’s find more applications!</a:t>
            </a:r>
          </a:p>
        </p:txBody>
      </p:sp>
      <p:sp>
        <p:nvSpPr>
          <p:cNvPr id="30" name="Oval 11"/>
          <p:cNvSpPr>
            <a:spLocks noChangeArrowheads="1"/>
          </p:cNvSpPr>
          <p:nvPr/>
        </p:nvSpPr>
        <p:spPr bwMode="auto">
          <a:xfrm>
            <a:off x="6553200" y="3124200"/>
            <a:ext cx="2590800" cy="1371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46"/>
          <p:cNvSpPr>
            <a:spLocks noChangeArrowheads="1"/>
          </p:cNvSpPr>
          <p:nvPr/>
        </p:nvSpPr>
        <p:spPr bwMode="auto">
          <a:xfrm>
            <a:off x="6781800" y="3276600"/>
            <a:ext cx="685800" cy="1066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47"/>
          <p:cNvSpPr>
            <a:spLocks noChangeArrowheads="1"/>
          </p:cNvSpPr>
          <p:nvPr/>
        </p:nvSpPr>
        <p:spPr bwMode="auto">
          <a:xfrm>
            <a:off x="7239000" y="3124200"/>
            <a:ext cx="685800" cy="1371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Oval 48"/>
          <p:cNvSpPr>
            <a:spLocks noChangeArrowheads="1"/>
          </p:cNvSpPr>
          <p:nvPr/>
        </p:nvSpPr>
        <p:spPr bwMode="auto">
          <a:xfrm>
            <a:off x="8305800" y="3276600"/>
            <a:ext cx="6858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Oval 49"/>
          <p:cNvSpPr>
            <a:spLocks noChangeArrowheads="1"/>
          </p:cNvSpPr>
          <p:nvPr/>
        </p:nvSpPr>
        <p:spPr bwMode="auto">
          <a:xfrm>
            <a:off x="7696200" y="3124200"/>
            <a:ext cx="762000" cy="1371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4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roup 111"/>
          <p:cNvGrpSpPr>
            <a:grpSpLocks/>
          </p:cNvGrpSpPr>
          <p:nvPr/>
        </p:nvGrpSpPr>
        <p:grpSpPr bwMode="auto">
          <a:xfrm>
            <a:off x="6019800" y="2531295"/>
            <a:ext cx="3048000" cy="2571127"/>
            <a:chOff x="6615118" y="4190999"/>
            <a:chExt cx="2528890" cy="2133599"/>
          </a:xfrm>
        </p:grpSpPr>
        <p:sp>
          <p:nvSpPr>
            <p:cNvPr id="184" name="AutoShape 4"/>
            <p:cNvSpPr>
              <a:spLocks noChangeArrowheads="1"/>
            </p:cNvSpPr>
            <p:nvPr/>
          </p:nvSpPr>
          <p:spPr bwMode="auto">
            <a:xfrm>
              <a:off x="6781438" y="4648716"/>
              <a:ext cx="2362570" cy="1522966"/>
            </a:xfrm>
            <a:custGeom>
              <a:avLst/>
              <a:gdLst>
                <a:gd name="G0" fmla="+- 7345 0 0"/>
                <a:gd name="G1" fmla="+- 21600 0 7345"/>
                <a:gd name="G2" fmla="+- 21600 0 7345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7345" y="10800"/>
                  </a:moveTo>
                  <a:cubicBezTo>
                    <a:pt x="7345" y="12708"/>
                    <a:pt x="8892" y="14255"/>
                    <a:pt x="10800" y="14255"/>
                  </a:cubicBezTo>
                  <a:cubicBezTo>
                    <a:pt x="12708" y="14255"/>
                    <a:pt x="14255" y="12708"/>
                    <a:pt x="14255" y="10800"/>
                  </a:cubicBezTo>
                  <a:cubicBezTo>
                    <a:pt x="14255" y="8892"/>
                    <a:pt x="12708" y="7345"/>
                    <a:pt x="10800" y="7345"/>
                  </a:cubicBezTo>
                  <a:cubicBezTo>
                    <a:pt x="8892" y="7345"/>
                    <a:pt x="7345" y="8892"/>
                    <a:pt x="7345" y="1080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" name="Line 5"/>
            <p:cNvSpPr>
              <a:spLocks noChangeShapeType="1"/>
            </p:cNvSpPr>
            <p:nvPr/>
          </p:nvSpPr>
          <p:spPr bwMode="auto">
            <a:xfrm flipH="1">
              <a:off x="7010406" y="5105399"/>
              <a:ext cx="76200" cy="5334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Line 6"/>
            <p:cNvSpPr>
              <a:spLocks noChangeShapeType="1"/>
            </p:cNvSpPr>
            <p:nvPr/>
          </p:nvSpPr>
          <p:spPr bwMode="auto">
            <a:xfrm>
              <a:off x="7086606" y="5105399"/>
              <a:ext cx="152400" cy="3048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Line 7"/>
            <p:cNvSpPr>
              <a:spLocks noChangeShapeType="1"/>
            </p:cNvSpPr>
            <p:nvPr/>
          </p:nvSpPr>
          <p:spPr bwMode="auto">
            <a:xfrm flipV="1">
              <a:off x="7239006" y="5105399"/>
              <a:ext cx="152400" cy="3048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Line 8"/>
            <p:cNvSpPr>
              <a:spLocks noChangeShapeType="1"/>
            </p:cNvSpPr>
            <p:nvPr/>
          </p:nvSpPr>
          <p:spPr bwMode="auto">
            <a:xfrm flipH="1" flipV="1">
              <a:off x="7391406" y="5105399"/>
              <a:ext cx="228600" cy="6096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Line 9"/>
            <p:cNvSpPr>
              <a:spLocks noChangeShapeType="1"/>
            </p:cNvSpPr>
            <p:nvPr/>
          </p:nvSpPr>
          <p:spPr bwMode="auto">
            <a:xfrm flipH="1" flipV="1">
              <a:off x="7239006" y="5410199"/>
              <a:ext cx="381001" cy="3048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Line 10"/>
            <p:cNvSpPr>
              <a:spLocks noChangeShapeType="1"/>
            </p:cNvSpPr>
            <p:nvPr/>
          </p:nvSpPr>
          <p:spPr bwMode="auto">
            <a:xfrm flipH="1" flipV="1">
              <a:off x="7010406" y="5638799"/>
              <a:ext cx="381001" cy="1524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Line 11"/>
            <p:cNvSpPr>
              <a:spLocks noChangeShapeType="1"/>
            </p:cNvSpPr>
            <p:nvPr/>
          </p:nvSpPr>
          <p:spPr bwMode="auto">
            <a:xfrm flipH="1">
              <a:off x="7391406" y="5714998"/>
              <a:ext cx="228600" cy="762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Line 12"/>
            <p:cNvSpPr>
              <a:spLocks noChangeShapeType="1"/>
            </p:cNvSpPr>
            <p:nvPr/>
          </p:nvSpPr>
          <p:spPr bwMode="auto">
            <a:xfrm>
              <a:off x="7391406" y="5791199"/>
              <a:ext cx="381001" cy="1524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Line 13"/>
            <p:cNvSpPr>
              <a:spLocks noChangeShapeType="1"/>
            </p:cNvSpPr>
            <p:nvPr/>
          </p:nvSpPr>
          <p:spPr bwMode="auto">
            <a:xfrm>
              <a:off x="7620006" y="5714998"/>
              <a:ext cx="152400" cy="2286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Line 14"/>
            <p:cNvSpPr>
              <a:spLocks noChangeShapeType="1"/>
            </p:cNvSpPr>
            <p:nvPr/>
          </p:nvSpPr>
          <p:spPr bwMode="auto">
            <a:xfrm>
              <a:off x="7620006" y="5714998"/>
              <a:ext cx="533400" cy="1524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Line 15"/>
            <p:cNvSpPr>
              <a:spLocks noChangeShapeType="1"/>
            </p:cNvSpPr>
            <p:nvPr/>
          </p:nvSpPr>
          <p:spPr bwMode="auto">
            <a:xfrm flipV="1">
              <a:off x="7772407" y="5867399"/>
              <a:ext cx="381001" cy="762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Line 16"/>
            <p:cNvSpPr>
              <a:spLocks noChangeShapeType="1"/>
            </p:cNvSpPr>
            <p:nvPr/>
          </p:nvSpPr>
          <p:spPr bwMode="auto">
            <a:xfrm>
              <a:off x="8153407" y="5867399"/>
              <a:ext cx="304800" cy="762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Line 17"/>
            <p:cNvSpPr>
              <a:spLocks noChangeShapeType="1"/>
            </p:cNvSpPr>
            <p:nvPr/>
          </p:nvSpPr>
          <p:spPr bwMode="auto">
            <a:xfrm flipV="1">
              <a:off x="8458207" y="5714998"/>
              <a:ext cx="76200" cy="2286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Line 18"/>
            <p:cNvSpPr>
              <a:spLocks noChangeShapeType="1"/>
            </p:cNvSpPr>
            <p:nvPr/>
          </p:nvSpPr>
          <p:spPr bwMode="auto">
            <a:xfrm flipV="1">
              <a:off x="8458207" y="5714998"/>
              <a:ext cx="381001" cy="2286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Line 19"/>
            <p:cNvSpPr>
              <a:spLocks noChangeShapeType="1"/>
            </p:cNvSpPr>
            <p:nvPr/>
          </p:nvSpPr>
          <p:spPr bwMode="auto">
            <a:xfrm flipV="1">
              <a:off x="8534407" y="5714998"/>
              <a:ext cx="30480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Line 20"/>
            <p:cNvSpPr>
              <a:spLocks noChangeShapeType="1"/>
            </p:cNvSpPr>
            <p:nvPr/>
          </p:nvSpPr>
          <p:spPr bwMode="auto">
            <a:xfrm flipH="1">
              <a:off x="8839208" y="5486398"/>
              <a:ext cx="152400" cy="2286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Line 21"/>
            <p:cNvSpPr>
              <a:spLocks noChangeShapeType="1"/>
            </p:cNvSpPr>
            <p:nvPr/>
          </p:nvSpPr>
          <p:spPr bwMode="auto">
            <a:xfrm>
              <a:off x="8839208" y="5257799"/>
              <a:ext cx="152400" cy="2286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Line 22"/>
            <p:cNvSpPr>
              <a:spLocks noChangeShapeType="1"/>
            </p:cNvSpPr>
            <p:nvPr/>
          </p:nvSpPr>
          <p:spPr bwMode="auto">
            <a:xfrm flipH="1">
              <a:off x="8610608" y="5257799"/>
              <a:ext cx="22860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Line 23"/>
            <p:cNvSpPr>
              <a:spLocks noChangeShapeType="1"/>
            </p:cNvSpPr>
            <p:nvPr/>
          </p:nvSpPr>
          <p:spPr bwMode="auto">
            <a:xfrm flipH="1">
              <a:off x="8458207" y="5257799"/>
              <a:ext cx="152400" cy="2286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Line 24"/>
            <p:cNvSpPr>
              <a:spLocks noChangeShapeType="1"/>
            </p:cNvSpPr>
            <p:nvPr/>
          </p:nvSpPr>
          <p:spPr bwMode="auto">
            <a:xfrm>
              <a:off x="8458207" y="5486398"/>
              <a:ext cx="76200" cy="2286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Line 25"/>
            <p:cNvSpPr>
              <a:spLocks noChangeShapeType="1"/>
            </p:cNvSpPr>
            <p:nvPr/>
          </p:nvSpPr>
          <p:spPr bwMode="auto">
            <a:xfrm>
              <a:off x="8458207" y="4876799"/>
              <a:ext cx="381001" cy="3810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Line 26"/>
            <p:cNvSpPr>
              <a:spLocks noChangeShapeType="1"/>
            </p:cNvSpPr>
            <p:nvPr/>
          </p:nvSpPr>
          <p:spPr bwMode="auto">
            <a:xfrm>
              <a:off x="8229607" y="5105399"/>
              <a:ext cx="381001" cy="1524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Line 27"/>
            <p:cNvSpPr>
              <a:spLocks noChangeShapeType="1"/>
            </p:cNvSpPr>
            <p:nvPr/>
          </p:nvSpPr>
          <p:spPr bwMode="auto">
            <a:xfrm flipV="1">
              <a:off x="8229607" y="4876799"/>
              <a:ext cx="228600" cy="2286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Line 28"/>
            <p:cNvSpPr>
              <a:spLocks noChangeShapeType="1"/>
            </p:cNvSpPr>
            <p:nvPr/>
          </p:nvSpPr>
          <p:spPr bwMode="auto">
            <a:xfrm>
              <a:off x="8077207" y="4800599"/>
              <a:ext cx="381001" cy="762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29"/>
            <p:cNvSpPr>
              <a:spLocks noChangeShapeType="1"/>
            </p:cNvSpPr>
            <p:nvPr/>
          </p:nvSpPr>
          <p:spPr bwMode="auto">
            <a:xfrm>
              <a:off x="7848607" y="4952999"/>
              <a:ext cx="381001" cy="1524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Line 30"/>
            <p:cNvSpPr>
              <a:spLocks noChangeShapeType="1"/>
            </p:cNvSpPr>
            <p:nvPr/>
          </p:nvSpPr>
          <p:spPr bwMode="auto">
            <a:xfrm>
              <a:off x="7620006" y="4800599"/>
              <a:ext cx="228600" cy="1524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Line 31"/>
            <p:cNvSpPr>
              <a:spLocks noChangeShapeType="1"/>
            </p:cNvSpPr>
            <p:nvPr/>
          </p:nvSpPr>
          <p:spPr bwMode="auto">
            <a:xfrm flipH="1">
              <a:off x="7620006" y="4800599"/>
              <a:ext cx="45720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32"/>
            <p:cNvSpPr>
              <a:spLocks noChangeShapeType="1"/>
            </p:cNvSpPr>
            <p:nvPr/>
          </p:nvSpPr>
          <p:spPr bwMode="auto">
            <a:xfrm flipH="1">
              <a:off x="7391406" y="4952999"/>
              <a:ext cx="457200" cy="1524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33"/>
            <p:cNvSpPr>
              <a:spLocks noChangeShapeType="1"/>
            </p:cNvSpPr>
            <p:nvPr/>
          </p:nvSpPr>
          <p:spPr bwMode="auto">
            <a:xfrm flipH="1">
              <a:off x="7086606" y="4800599"/>
              <a:ext cx="533400" cy="3048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4" name="Group 34"/>
            <p:cNvGrpSpPr>
              <a:grpSpLocks/>
            </p:cNvGrpSpPr>
            <p:nvPr/>
          </p:nvGrpSpPr>
          <p:grpSpPr bwMode="auto">
            <a:xfrm>
              <a:off x="8458207" y="5257799"/>
              <a:ext cx="533400" cy="457200"/>
              <a:chOff x="5328" y="2304"/>
              <a:chExt cx="336" cy="288"/>
            </a:xfrm>
          </p:grpSpPr>
          <p:sp>
            <p:nvSpPr>
              <p:cNvPr id="280" name="Freeform 35"/>
              <p:cNvSpPr>
                <a:spLocks/>
              </p:cNvSpPr>
              <p:nvPr/>
            </p:nvSpPr>
            <p:spPr bwMode="auto">
              <a:xfrm>
                <a:off x="5328" y="2448"/>
                <a:ext cx="240" cy="144"/>
              </a:xfrm>
              <a:custGeom>
                <a:avLst/>
                <a:gdLst>
                  <a:gd name="T0" fmla="*/ 0 w 240"/>
                  <a:gd name="T1" fmla="*/ 0 h 144"/>
                  <a:gd name="T2" fmla="*/ 144 w 240"/>
                  <a:gd name="T3" fmla="*/ 48 h 144"/>
                  <a:gd name="T4" fmla="*/ 240 w 240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240"/>
                  <a:gd name="T10" fmla="*/ 0 h 144"/>
                  <a:gd name="T11" fmla="*/ 240 w 240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0" h="144">
                    <a:moveTo>
                      <a:pt x="0" y="0"/>
                    </a:moveTo>
                    <a:cubicBezTo>
                      <a:pt x="52" y="12"/>
                      <a:pt x="104" y="24"/>
                      <a:pt x="144" y="48"/>
                    </a:cubicBezTo>
                    <a:cubicBezTo>
                      <a:pt x="184" y="72"/>
                      <a:pt x="212" y="108"/>
                      <a:pt x="240" y="144"/>
                    </a:cubicBezTo>
                  </a:path>
                </a:pathLst>
              </a:cu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Freeform 36"/>
              <p:cNvSpPr>
                <a:spLocks/>
              </p:cNvSpPr>
              <p:nvPr/>
            </p:nvSpPr>
            <p:spPr bwMode="auto">
              <a:xfrm>
                <a:off x="5376" y="2448"/>
                <a:ext cx="288" cy="144"/>
              </a:xfrm>
              <a:custGeom>
                <a:avLst/>
                <a:gdLst>
                  <a:gd name="T0" fmla="*/ 0 w 288"/>
                  <a:gd name="T1" fmla="*/ 144 h 144"/>
                  <a:gd name="T2" fmla="*/ 96 w 288"/>
                  <a:gd name="T3" fmla="*/ 48 h 144"/>
                  <a:gd name="T4" fmla="*/ 288 w 288"/>
                  <a:gd name="T5" fmla="*/ 0 h 14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144"/>
                  <a:gd name="T11" fmla="*/ 288 w 288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144">
                    <a:moveTo>
                      <a:pt x="0" y="144"/>
                    </a:moveTo>
                    <a:cubicBezTo>
                      <a:pt x="24" y="108"/>
                      <a:pt x="48" y="72"/>
                      <a:pt x="96" y="48"/>
                    </a:cubicBezTo>
                    <a:cubicBezTo>
                      <a:pt x="144" y="24"/>
                      <a:pt x="216" y="12"/>
                      <a:pt x="288" y="0"/>
                    </a:cubicBezTo>
                  </a:path>
                </a:pathLst>
              </a:cu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Freeform 37"/>
              <p:cNvSpPr>
                <a:spLocks/>
              </p:cNvSpPr>
              <p:nvPr/>
            </p:nvSpPr>
            <p:spPr bwMode="auto">
              <a:xfrm>
                <a:off x="5536" y="2304"/>
                <a:ext cx="32" cy="288"/>
              </a:xfrm>
              <a:custGeom>
                <a:avLst/>
                <a:gdLst>
                  <a:gd name="T0" fmla="*/ 32 w 32"/>
                  <a:gd name="T1" fmla="*/ 0 h 288"/>
                  <a:gd name="T2" fmla="*/ 0 w 32"/>
                  <a:gd name="T3" fmla="*/ 121 h 288"/>
                  <a:gd name="T4" fmla="*/ 32 w 32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32"/>
                  <a:gd name="T10" fmla="*/ 0 h 288"/>
                  <a:gd name="T11" fmla="*/ 32 w 32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" h="288">
                    <a:moveTo>
                      <a:pt x="32" y="0"/>
                    </a:moveTo>
                    <a:cubicBezTo>
                      <a:pt x="27" y="20"/>
                      <a:pt x="0" y="73"/>
                      <a:pt x="0" y="121"/>
                    </a:cubicBezTo>
                    <a:cubicBezTo>
                      <a:pt x="0" y="169"/>
                      <a:pt x="25" y="253"/>
                      <a:pt x="32" y="288"/>
                    </a:cubicBezTo>
                  </a:path>
                </a:pathLst>
              </a:cu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Freeform 38"/>
              <p:cNvSpPr>
                <a:spLocks/>
              </p:cNvSpPr>
              <p:nvPr/>
            </p:nvSpPr>
            <p:spPr bwMode="auto">
              <a:xfrm>
                <a:off x="5424" y="2304"/>
                <a:ext cx="240" cy="144"/>
              </a:xfrm>
              <a:custGeom>
                <a:avLst/>
                <a:gdLst>
                  <a:gd name="T0" fmla="*/ 0 w 240"/>
                  <a:gd name="T1" fmla="*/ 0 h 144"/>
                  <a:gd name="T2" fmla="*/ 96 w 240"/>
                  <a:gd name="T3" fmla="*/ 96 h 144"/>
                  <a:gd name="T4" fmla="*/ 240 w 240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240"/>
                  <a:gd name="T10" fmla="*/ 0 h 144"/>
                  <a:gd name="T11" fmla="*/ 240 w 240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0" h="144">
                    <a:moveTo>
                      <a:pt x="0" y="0"/>
                    </a:moveTo>
                    <a:cubicBezTo>
                      <a:pt x="28" y="36"/>
                      <a:pt x="56" y="72"/>
                      <a:pt x="96" y="96"/>
                    </a:cubicBezTo>
                    <a:cubicBezTo>
                      <a:pt x="136" y="120"/>
                      <a:pt x="188" y="132"/>
                      <a:pt x="240" y="144"/>
                    </a:cubicBezTo>
                  </a:path>
                </a:pathLst>
              </a:cu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Freeform 39"/>
              <p:cNvSpPr>
                <a:spLocks/>
              </p:cNvSpPr>
              <p:nvPr/>
            </p:nvSpPr>
            <p:spPr bwMode="auto">
              <a:xfrm>
                <a:off x="5328" y="2304"/>
                <a:ext cx="240" cy="144"/>
              </a:xfrm>
              <a:custGeom>
                <a:avLst/>
                <a:gdLst>
                  <a:gd name="T0" fmla="*/ 0 w 240"/>
                  <a:gd name="T1" fmla="*/ 144 h 144"/>
                  <a:gd name="T2" fmla="*/ 117 w 240"/>
                  <a:gd name="T3" fmla="*/ 97 h 144"/>
                  <a:gd name="T4" fmla="*/ 240 w 240"/>
                  <a:gd name="T5" fmla="*/ 0 h 144"/>
                  <a:gd name="T6" fmla="*/ 0 60000 65536"/>
                  <a:gd name="T7" fmla="*/ 0 60000 65536"/>
                  <a:gd name="T8" fmla="*/ 0 60000 65536"/>
                  <a:gd name="T9" fmla="*/ 0 w 240"/>
                  <a:gd name="T10" fmla="*/ 0 h 144"/>
                  <a:gd name="T11" fmla="*/ 240 w 240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0" h="144">
                    <a:moveTo>
                      <a:pt x="0" y="144"/>
                    </a:moveTo>
                    <a:cubicBezTo>
                      <a:pt x="20" y="136"/>
                      <a:pt x="77" y="121"/>
                      <a:pt x="117" y="97"/>
                    </a:cubicBezTo>
                    <a:cubicBezTo>
                      <a:pt x="157" y="73"/>
                      <a:pt x="215" y="20"/>
                      <a:pt x="240" y="0"/>
                    </a:cubicBezTo>
                  </a:path>
                </a:pathLst>
              </a:cu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Freeform 40"/>
              <p:cNvSpPr>
                <a:spLocks/>
              </p:cNvSpPr>
              <p:nvPr/>
            </p:nvSpPr>
            <p:spPr bwMode="auto">
              <a:xfrm>
                <a:off x="5376" y="2304"/>
                <a:ext cx="56" cy="288"/>
              </a:xfrm>
              <a:custGeom>
                <a:avLst/>
                <a:gdLst>
                  <a:gd name="T0" fmla="*/ 48 w 56"/>
                  <a:gd name="T1" fmla="*/ 0 h 288"/>
                  <a:gd name="T2" fmla="*/ 48 w 56"/>
                  <a:gd name="T3" fmla="*/ 144 h 288"/>
                  <a:gd name="T4" fmla="*/ 0 w 56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56"/>
                  <a:gd name="T10" fmla="*/ 0 h 288"/>
                  <a:gd name="T11" fmla="*/ 56 w 56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" h="288">
                    <a:moveTo>
                      <a:pt x="48" y="0"/>
                    </a:moveTo>
                    <a:cubicBezTo>
                      <a:pt x="52" y="48"/>
                      <a:pt x="56" y="96"/>
                      <a:pt x="48" y="144"/>
                    </a:cubicBezTo>
                    <a:cubicBezTo>
                      <a:pt x="40" y="192"/>
                      <a:pt x="20" y="240"/>
                      <a:pt x="0" y="288"/>
                    </a:cubicBezTo>
                  </a:path>
                </a:pathLst>
              </a:cu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" name="Group 41"/>
            <p:cNvGrpSpPr>
              <a:grpSpLocks/>
            </p:cNvGrpSpPr>
            <p:nvPr/>
          </p:nvGrpSpPr>
          <p:grpSpPr bwMode="auto">
            <a:xfrm>
              <a:off x="7010406" y="5105399"/>
              <a:ext cx="609601" cy="685800"/>
              <a:chOff x="4416" y="2208"/>
              <a:chExt cx="384" cy="432"/>
            </a:xfrm>
          </p:grpSpPr>
          <p:sp>
            <p:nvSpPr>
              <p:cNvPr id="275" name="Freeform 42"/>
              <p:cNvSpPr>
                <a:spLocks/>
              </p:cNvSpPr>
              <p:nvPr/>
            </p:nvSpPr>
            <p:spPr bwMode="auto">
              <a:xfrm>
                <a:off x="4556" y="2400"/>
                <a:ext cx="100" cy="240"/>
              </a:xfrm>
              <a:custGeom>
                <a:avLst/>
                <a:gdLst>
                  <a:gd name="T0" fmla="*/ 4 w 100"/>
                  <a:gd name="T1" fmla="*/ 0 h 240"/>
                  <a:gd name="T2" fmla="*/ 16 w 100"/>
                  <a:gd name="T3" fmla="*/ 128 h 240"/>
                  <a:gd name="T4" fmla="*/ 100 w 100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00"/>
                  <a:gd name="T10" fmla="*/ 0 h 240"/>
                  <a:gd name="T11" fmla="*/ 100 w 100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" h="240">
                    <a:moveTo>
                      <a:pt x="4" y="0"/>
                    </a:moveTo>
                    <a:cubicBezTo>
                      <a:pt x="6" y="21"/>
                      <a:pt x="0" y="88"/>
                      <a:pt x="16" y="128"/>
                    </a:cubicBezTo>
                    <a:cubicBezTo>
                      <a:pt x="32" y="168"/>
                      <a:pt x="83" y="217"/>
                      <a:pt x="100" y="240"/>
                    </a:cubicBezTo>
                  </a:path>
                </a:pathLst>
              </a:cu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Freeform 43"/>
              <p:cNvSpPr>
                <a:spLocks/>
              </p:cNvSpPr>
              <p:nvPr/>
            </p:nvSpPr>
            <p:spPr bwMode="auto">
              <a:xfrm>
                <a:off x="4416" y="2536"/>
                <a:ext cx="384" cy="56"/>
              </a:xfrm>
              <a:custGeom>
                <a:avLst/>
                <a:gdLst>
                  <a:gd name="T0" fmla="*/ 384 w 384"/>
                  <a:gd name="T1" fmla="*/ 56 h 56"/>
                  <a:gd name="T2" fmla="*/ 192 w 384"/>
                  <a:gd name="T3" fmla="*/ 8 h 56"/>
                  <a:gd name="T4" fmla="*/ 0 w 384"/>
                  <a:gd name="T5" fmla="*/ 8 h 56"/>
                  <a:gd name="T6" fmla="*/ 0 60000 65536"/>
                  <a:gd name="T7" fmla="*/ 0 60000 65536"/>
                  <a:gd name="T8" fmla="*/ 0 60000 65536"/>
                  <a:gd name="T9" fmla="*/ 0 w 384"/>
                  <a:gd name="T10" fmla="*/ 0 h 56"/>
                  <a:gd name="T11" fmla="*/ 384 w 384"/>
                  <a:gd name="T12" fmla="*/ 56 h 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4" h="56">
                    <a:moveTo>
                      <a:pt x="384" y="56"/>
                    </a:moveTo>
                    <a:cubicBezTo>
                      <a:pt x="320" y="36"/>
                      <a:pt x="256" y="16"/>
                      <a:pt x="192" y="8"/>
                    </a:cubicBezTo>
                    <a:cubicBezTo>
                      <a:pt x="128" y="0"/>
                      <a:pt x="64" y="4"/>
                      <a:pt x="0" y="8"/>
                    </a:cubicBezTo>
                  </a:path>
                </a:pathLst>
              </a:cu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Freeform 44"/>
              <p:cNvSpPr>
                <a:spLocks/>
              </p:cNvSpPr>
              <p:nvPr/>
            </p:nvSpPr>
            <p:spPr bwMode="auto">
              <a:xfrm>
                <a:off x="4416" y="2400"/>
                <a:ext cx="144" cy="144"/>
              </a:xfrm>
              <a:custGeom>
                <a:avLst/>
                <a:gdLst>
                  <a:gd name="T0" fmla="*/ 0 w 144"/>
                  <a:gd name="T1" fmla="*/ 144 h 144"/>
                  <a:gd name="T2" fmla="*/ 89 w 144"/>
                  <a:gd name="T3" fmla="*/ 74 h 144"/>
                  <a:gd name="T4" fmla="*/ 144 w 144"/>
                  <a:gd name="T5" fmla="*/ 0 h 144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44"/>
                  <a:gd name="T11" fmla="*/ 144 w 144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44">
                    <a:moveTo>
                      <a:pt x="0" y="144"/>
                    </a:moveTo>
                    <a:cubicBezTo>
                      <a:pt x="15" y="132"/>
                      <a:pt x="65" y="98"/>
                      <a:pt x="89" y="74"/>
                    </a:cubicBezTo>
                    <a:cubicBezTo>
                      <a:pt x="113" y="50"/>
                      <a:pt x="133" y="16"/>
                      <a:pt x="144" y="0"/>
                    </a:cubicBezTo>
                  </a:path>
                </a:pathLst>
              </a:cu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Freeform 45"/>
              <p:cNvSpPr>
                <a:spLocks/>
              </p:cNvSpPr>
              <p:nvPr/>
            </p:nvSpPr>
            <p:spPr bwMode="auto">
              <a:xfrm>
                <a:off x="4449" y="2208"/>
                <a:ext cx="207" cy="432"/>
              </a:xfrm>
              <a:custGeom>
                <a:avLst/>
                <a:gdLst>
                  <a:gd name="T0" fmla="*/ 15 w 207"/>
                  <a:gd name="T1" fmla="*/ 0 h 432"/>
                  <a:gd name="T2" fmla="*/ 32 w 207"/>
                  <a:gd name="T3" fmla="*/ 260 h 432"/>
                  <a:gd name="T4" fmla="*/ 207 w 207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207"/>
                  <a:gd name="T10" fmla="*/ 0 h 432"/>
                  <a:gd name="T11" fmla="*/ 207 w 207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7" h="432">
                    <a:moveTo>
                      <a:pt x="15" y="0"/>
                    </a:moveTo>
                    <a:cubicBezTo>
                      <a:pt x="18" y="43"/>
                      <a:pt x="0" y="188"/>
                      <a:pt x="32" y="260"/>
                    </a:cubicBezTo>
                    <a:cubicBezTo>
                      <a:pt x="64" y="332"/>
                      <a:pt x="171" y="396"/>
                      <a:pt x="207" y="432"/>
                    </a:cubicBezTo>
                  </a:path>
                </a:pathLst>
              </a:cu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Freeform 46"/>
              <p:cNvSpPr>
                <a:spLocks/>
              </p:cNvSpPr>
              <p:nvPr/>
            </p:nvSpPr>
            <p:spPr bwMode="auto">
              <a:xfrm>
                <a:off x="4464" y="2208"/>
                <a:ext cx="336" cy="384"/>
              </a:xfrm>
              <a:custGeom>
                <a:avLst/>
                <a:gdLst>
                  <a:gd name="T0" fmla="*/ 0 w 336"/>
                  <a:gd name="T1" fmla="*/ 0 h 384"/>
                  <a:gd name="T2" fmla="*/ 65 w 336"/>
                  <a:gd name="T3" fmla="*/ 248 h 384"/>
                  <a:gd name="T4" fmla="*/ 336 w 336"/>
                  <a:gd name="T5" fmla="*/ 384 h 384"/>
                  <a:gd name="T6" fmla="*/ 0 60000 65536"/>
                  <a:gd name="T7" fmla="*/ 0 60000 65536"/>
                  <a:gd name="T8" fmla="*/ 0 60000 65536"/>
                  <a:gd name="T9" fmla="*/ 0 w 336"/>
                  <a:gd name="T10" fmla="*/ 0 h 384"/>
                  <a:gd name="T11" fmla="*/ 336 w 336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6" h="384">
                    <a:moveTo>
                      <a:pt x="0" y="0"/>
                    </a:moveTo>
                    <a:cubicBezTo>
                      <a:pt x="11" y="41"/>
                      <a:pt x="9" y="184"/>
                      <a:pt x="65" y="248"/>
                    </a:cubicBezTo>
                    <a:cubicBezTo>
                      <a:pt x="121" y="312"/>
                      <a:pt x="280" y="356"/>
                      <a:pt x="336" y="384"/>
                    </a:cubicBezTo>
                  </a:path>
                </a:pathLst>
              </a:cu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6" name="Line 47"/>
            <p:cNvSpPr>
              <a:spLocks noChangeShapeType="1"/>
            </p:cNvSpPr>
            <p:nvPr/>
          </p:nvSpPr>
          <p:spPr bwMode="auto">
            <a:xfrm flipH="1">
              <a:off x="7620006" y="4648199"/>
              <a:ext cx="152400" cy="1524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48"/>
            <p:cNvSpPr>
              <a:spLocks noChangeShapeType="1"/>
            </p:cNvSpPr>
            <p:nvPr/>
          </p:nvSpPr>
          <p:spPr bwMode="auto">
            <a:xfrm>
              <a:off x="8001007" y="4648199"/>
              <a:ext cx="76200" cy="1524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49"/>
            <p:cNvSpPr>
              <a:spLocks noChangeShapeType="1"/>
            </p:cNvSpPr>
            <p:nvPr/>
          </p:nvSpPr>
          <p:spPr bwMode="auto">
            <a:xfrm flipH="1">
              <a:off x="8077207" y="4648199"/>
              <a:ext cx="152400" cy="1524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Line 50"/>
            <p:cNvSpPr>
              <a:spLocks noChangeShapeType="1"/>
            </p:cNvSpPr>
            <p:nvPr/>
          </p:nvSpPr>
          <p:spPr bwMode="auto">
            <a:xfrm flipH="1">
              <a:off x="8458207" y="4724399"/>
              <a:ext cx="76200" cy="1524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Line 51"/>
            <p:cNvSpPr>
              <a:spLocks noChangeShapeType="1"/>
            </p:cNvSpPr>
            <p:nvPr/>
          </p:nvSpPr>
          <p:spPr bwMode="auto">
            <a:xfrm flipH="1">
              <a:off x="8839208" y="4876799"/>
              <a:ext cx="0" cy="3810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Line 52"/>
            <p:cNvSpPr>
              <a:spLocks noChangeShapeType="1"/>
            </p:cNvSpPr>
            <p:nvPr/>
          </p:nvSpPr>
          <p:spPr bwMode="auto">
            <a:xfrm flipH="1">
              <a:off x="8839208" y="5105399"/>
              <a:ext cx="228600" cy="1524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Line 53"/>
            <p:cNvSpPr>
              <a:spLocks noChangeShapeType="1"/>
            </p:cNvSpPr>
            <p:nvPr/>
          </p:nvSpPr>
          <p:spPr bwMode="auto">
            <a:xfrm flipH="1" flipV="1">
              <a:off x="8839208" y="5257799"/>
              <a:ext cx="304800" cy="762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Line 54"/>
            <p:cNvSpPr>
              <a:spLocks noChangeShapeType="1"/>
            </p:cNvSpPr>
            <p:nvPr/>
          </p:nvSpPr>
          <p:spPr bwMode="auto">
            <a:xfrm flipH="1">
              <a:off x="8991608" y="5410199"/>
              <a:ext cx="152400" cy="762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Line 55"/>
            <p:cNvSpPr>
              <a:spLocks noChangeShapeType="1"/>
            </p:cNvSpPr>
            <p:nvPr/>
          </p:nvSpPr>
          <p:spPr bwMode="auto">
            <a:xfrm flipH="1" flipV="1">
              <a:off x="8839209" y="5714998"/>
              <a:ext cx="76200" cy="1524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Line 56"/>
            <p:cNvSpPr>
              <a:spLocks noChangeShapeType="1"/>
            </p:cNvSpPr>
            <p:nvPr/>
          </p:nvSpPr>
          <p:spPr bwMode="auto">
            <a:xfrm flipH="1" flipV="1">
              <a:off x="8458208" y="5943598"/>
              <a:ext cx="128588" cy="12858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Line 57"/>
            <p:cNvSpPr>
              <a:spLocks noChangeShapeType="1"/>
            </p:cNvSpPr>
            <p:nvPr/>
          </p:nvSpPr>
          <p:spPr bwMode="auto">
            <a:xfrm flipV="1">
              <a:off x="8077208" y="5867399"/>
              <a:ext cx="76200" cy="3048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Line 58"/>
            <p:cNvSpPr>
              <a:spLocks noChangeShapeType="1"/>
            </p:cNvSpPr>
            <p:nvPr/>
          </p:nvSpPr>
          <p:spPr bwMode="auto">
            <a:xfrm flipH="1" flipV="1">
              <a:off x="7772407" y="5943598"/>
              <a:ext cx="114300" cy="24288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Line 59"/>
            <p:cNvSpPr>
              <a:spLocks noChangeShapeType="1"/>
            </p:cNvSpPr>
            <p:nvPr/>
          </p:nvSpPr>
          <p:spPr bwMode="auto">
            <a:xfrm flipV="1">
              <a:off x="7567620" y="5943598"/>
              <a:ext cx="204787" cy="200025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Line 60"/>
            <p:cNvSpPr>
              <a:spLocks noChangeShapeType="1"/>
            </p:cNvSpPr>
            <p:nvPr/>
          </p:nvSpPr>
          <p:spPr bwMode="auto">
            <a:xfrm flipV="1">
              <a:off x="7391407" y="5791199"/>
              <a:ext cx="0" cy="3048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Line 61"/>
            <p:cNvSpPr>
              <a:spLocks noChangeShapeType="1"/>
            </p:cNvSpPr>
            <p:nvPr/>
          </p:nvSpPr>
          <p:spPr bwMode="auto">
            <a:xfrm flipV="1">
              <a:off x="7010407" y="5638799"/>
              <a:ext cx="0" cy="26193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Line 62"/>
            <p:cNvSpPr>
              <a:spLocks noChangeShapeType="1"/>
            </p:cNvSpPr>
            <p:nvPr/>
          </p:nvSpPr>
          <p:spPr bwMode="auto">
            <a:xfrm>
              <a:off x="6757994" y="5386387"/>
              <a:ext cx="252412" cy="252412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Line 63"/>
            <p:cNvSpPr>
              <a:spLocks noChangeShapeType="1"/>
            </p:cNvSpPr>
            <p:nvPr/>
          </p:nvSpPr>
          <p:spPr bwMode="auto">
            <a:xfrm flipV="1">
              <a:off x="6824669" y="5105399"/>
              <a:ext cx="261937" cy="7143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Line 64"/>
            <p:cNvSpPr>
              <a:spLocks noChangeShapeType="1"/>
            </p:cNvSpPr>
            <p:nvPr/>
          </p:nvSpPr>
          <p:spPr bwMode="auto">
            <a:xfrm flipH="1" flipV="1">
              <a:off x="6962781" y="4986337"/>
              <a:ext cx="123825" cy="119062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Line 65"/>
            <p:cNvSpPr>
              <a:spLocks noChangeShapeType="1"/>
            </p:cNvSpPr>
            <p:nvPr/>
          </p:nvSpPr>
          <p:spPr bwMode="auto">
            <a:xfrm flipV="1">
              <a:off x="7086607" y="4838699"/>
              <a:ext cx="66675" cy="2667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Line 66"/>
            <p:cNvSpPr>
              <a:spLocks noChangeShapeType="1"/>
            </p:cNvSpPr>
            <p:nvPr/>
          </p:nvSpPr>
          <p:spPr bwMode="auto">
            <a:xfrm flipH="1" flipV="1">
              <a:off x="7391407" y="4724399"/>
              <a:ext cx="228600" cy="762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Line 67"/>
            <p:cNvSpPr>
              <a:spLocks noChangeShapeType="1"/>
            </p:cNvSpPr>
            <p:nvPr/>
          </p:nvSpPr>
          <p:spPr bwMode="auto">
            <a:xfrm flipH="1" flipV="1">
              <a:off x="7848607" y="4952999"/>
              <a:ext cx="0" cy="2286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Line 68"/>
            <p:cNvSpPr>
              <a:spLocks noChangeShapeType="1"/>
            </p:cNvSpPr>
            <p:nvPr/>
          </p:nvSpPr>
          <p:spPr bwMode="auto">
            <a:xfrm flipV="1">
              <a:off x="8115308" y="5105399"/>
              <a:ext cx="114300" cy="104775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Line 69"/>
            <p:cNvSpPr>
              <a:spLocks noChangeShapeType="1"/>
            </p:cNvSpPr>
            <p:nvPr/>
          </p:nvSpPr>
          <p:spPr bwMode="auto">
            <a:xfrm flipH="1" flipV="1">
              <a:off x="8320096" y="5414962"/>
              <a:ext cx="138112" cy="71437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Line 70"/>
            <p:cNvSpPr>
              <a:spLocks noChangeShapeType="1"/>
            </p:cNvSpPr>
            <p:nvPr/>
          </p:nvSpPr>
          <p:spPr bwMode="auto">
            <a:xfrm flipV="1">
              <a:off x="8229608" y="5486398"/>
              <a:ext cx="228600" cy="762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Line 71"/>
            <p:cNvSpPr>
              <a:spLocks noChangeShapeType="1"/>
            </p:cNvSpPr>
            <p:nvPr/>
          </p:nvSpPr>
          <p:spPr bwMode="auto">
            <a:xfrm flipH="1" flipV="1">
              <a:off x="8001008" y="5638799"/>
              <a:ext cx="152400" cy="2286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Line 72"/>
            <p:cNvSpPr>
              <a:spLocks noChangeShapeType="1"/>
            </p:cNvSpPr>
            <p:nvPr/>
          </p:nvSpPr>
          <p:spPr bwMode="auto">
            <a:xfrm flipH="1">
              <a:off x="7620007" y="5586412"/>
              <a:ext cx="109538" cy="128587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Oval 73"/>
            <p:cNvSpPr>
              <a:spLocks noChangeArrowheads="1"/>
            </p:cNvSpPr>
            <p:nvPr/>
          </p:nvSpPr>
          <p:spPr bwMode="auto">
            <a:xfrm>
              <a:off x="7010407" y="50291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43" name="Oval 74"/>
            <p:cNvSpPr>
              <a:spLocks noChangeArrowheads="1"/>
            </p:cNvSpPr>
            <p:nvPr/>
          </p:nvSpPr>
          <p:spPr bwMode="auto">
            <a:xfrm>
              <a:off x="7315207" y="50291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44" name="Oval 75"/>
            <p:cNvSpPr>
              <a:spLocks noChangeArrowheads="1"/>
            </p:cNvSpPr>
            <p:nvPr/>
          </p:nvSpPr>
          <p:spPr bwMode="auto">
            <a:xfrm>
              <a:off x="7162807" y="53339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45" name="Oval 76"/>
            <p:cNvSpPr>
              <a:spLocks noChangeArrowheads="1"/>
            </p:cNvSpPr>
            <p:nvPr/>
          </p:nvSpPr>
          <p:spPr bwMode="auto">
            <a:xfrm>
              <a:off x="6934206" y="55625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46" name="Oval 77"/>
            <p:cNvSpPr>
              <a:spLocks noChangeArrowheads="1"/>
            </p:cNvSpPr>
            <p:nvPr/>
          </p:nvSpPr>
          <p:spPr bwMode="auto">
            <a:xfrm>
              <a:off x="7315207" y="571499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47" name="Oval 78"/>
            <p:cNvSpPr>
              <a:spLocks noChangeArrowheads="1"/>
            </p:cNvSpPr>
            <p:nvPr/>
          </p:nvSpPr>
          <p:spPr bwMode="auto">
            <a:xfrm>
              <a:off x="7696208" y="58673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48" name="Oval 79"/>
            <p:cNvSpPr>
              <a:spLocks noChangeArrowheads="1"/>
            </p:cNvSpPr>
            <p:nvPr/>
          </p:nvSpPr>
          <p:spPr bwMode="auto">
            <a:xfrm>
              <a:off x="8077208" y="57911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49" name="Oval 80"/>
            <p:cNvSpPr>
              <a:spLocks noChangeArrowheads="1"/>
            </p:cNvSpPr>
            <p:nvPr/>
          </p:nvSpPr>
          <p:spPr bwMode="auto">
            <a:xfrm>
              <a:off x="8458208" y="56387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0" name="Oval 81"/>
            <p:cNvSpPr>
              <a:spLocks noChangeArrowheads="1"/>
            </p:cNvSpPr>
            <p:nvPr/>
          </p:nvSpPr>
          <p:spPr bwMode="auto">
            <a:xfrm>
              <a:off x="8763008" y="56387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1" name="Oval 82"/>
            <p:cNvSpPr>
              <a:spLocks noChangeArrowheads="1"/>
            </p:cNvSpPr>
            <p:nvPr/>
          </p:nvSpPr>
          <p:spPr bwMode="auto">
            <a:xfrm>
              <a:off x="8915409" y="54101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2" name="Oval 83"/>
            <p:cNvSpPr>
              <a:spLocks noChangeArrowheads="1"/>
            </p:cNvSpPr>
            <p:nvPr/>
          </p:nvSpPr>
          <p:spPr bwMode="auto">
            <a:xfrm>
              <a:off x="8763008" y="51815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3" name="Oval 84"/>
            <p:cNvSpPr>
              <a:spLocks noChangeArrowheads="1"/>
            </p:cNvSpPr>
            <p:nvPr/>
          </p:nvSpPr>
          <p:spPr bwMode="auto">
            <a:xfrm>
              <a:off x="8382008" y="48005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4" name="Oval 85"/>
            <p:cNvSpPr>
              <a:spLocks noChangeArrowheads="1"/>
            </p:cNvSpPr>
            <p:nvPr/>
          </p:nvSpPr>
          <p:spPr bwMode="auto">
            <a:xfrm>
              <a:off x="8001008" y="47243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5" name="Oval 86"/>
            <p:cNvSpPr>
              <a:spLocks noChangeArrowheads="1"/>
            </p:cNvSpPr>
            <p:nvPr/>
          </p:nvSpPr>
          <p:spPr bwMode="auto">
            <a:xfrm>
              <a:off x="7543807" y="47243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6" name="Oval 87"/>
            <p:cNvSpPr>
              <a:spLocks noChangeArrowheads="1"/>
            </p:cNvSpPr>
            <p:nvPr/>
          </p:nvSpPr>
          <p:spPr bwMode="auto">
            <a:xfrm>
              <a:off x="7772407" y="48767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7" name="Oval 88"/>
            <p:cNvSpPr>
              <a:spLocks noChangeArrowheads="1"/>
            </p:cNvSpPr>
            <p:nvPr/>
          </p:nvSpPr>
          <p:spPr bwMode="auto">
            <a:xfrm>
              <a:off x="8153408" y="50291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8" name="Oval 89"/>
            <p:cNvSpPr>
              <a:spLocks noChangeArrowheads="1"/>
            </p:cNvSpPr>
            <p:nvPr/>
          </p:nvSpPr>
          <p:spPr bwMode="auto">
            <a:xfrm>
              <a:off x="8534408" y="51815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9" name="Oval 90"/>
            <p:cNvSpPr>
              <a:spLocks noChangeArrowheads="1"/>
            </p:cNvSpPr>
            <p:nvPr/>
          </p:nvSpPr>
          <p:spPr bwMode="auto">
            <a:xfrm>
              <a:off x="8382008" y="58673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0" name="Oval 91"/>
            <p:cNvSpPr>
              <a:spLocks noChangeArrowheads="1"/>
            </p:cNvSpPr>
            <p:nvPr/>
          </p:nvSpPr>
          <p:spPr bwMode="auto">
            <a:xfrm>
              <a:off x="7543807" y="56387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1" name="Oval 92"/>
            <p:cNvSpPr>
              <a:spLocks noChangeArrowheads="1"/>
            </p:cNvSpPr>
            <p:nvPr/>
          </p:nvSpPr>
          <p:spPr bwMode="auto">
            <a:xfrm>
              <a:off x="8382008" y="54101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2" name="Oval 93"/>
            <p:cNvSpPr>
              <a:spLocks noChangeArrowheads="1"/>
            </p:cNvSpPr>
            <p:nvPr/>
          </p:nvSpPr>
          <p:spPr bwMode="auto">
            <a:xfrm>
              <a:off x="6629406" y="6172198"/>
              <a:ext cx="152400" cy="152400"/>
            </a:xfrm>
            <a:prstGeom prst="ellipse">
              <a:avLst/>
            </a:prstGeom>
            <a:solidFill>
              <a:srgbClr val="FF5050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cxnSp>
          <p:nvCxnSpPr>
            <p:cNvPr id="263" name="AutoShape 94"/>
            <p:cNvCxnSpPr>
              <a:cxnSpLocks noChangeShapeType="1"/>
              <a:stCxn id="262" idx="0"/>
              <a:endCxn id="245" idx="2"/>
            </p:cNvCxnSpPr>
            <p:nvPr/>
          </p:nvCxnSpPr>
          <p:spPr bwMode="auto">
            <a:xfrm rot="-5400000">
              <a:off x="6560350" y="5784055"/>
              <a:ext cx="519113" cy="228600"/>
            </a:xfrm>
            <a:prstGeom prst="curvedConnector2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4" name="AutoShape 95"/>
            <p:cNvCxnSpPr>
              <a:cxnSpLocks noChangeShapeType="1"/>
              <a:stCxn id="262" idx="7"/>
              <a:endCxn id="246" idx="3"/>
            </p:cNvCxnSpPr>
            <p:nvPr/>
          </p:nvCxnSpPr>
          <p:spPr bwMode="auto">
            <a:xfrm rot="-5400000">
              <a:off x="6881024" y="5723730"/>
              <a:ext cx="334963" cy="577851"/>
            </a:xfrm>
            <a:prstGeom prst="curvedConnector3">
              <a:avLst>
                <a:gd name="adj1" fmla="val 47866"/>
              </a:avLst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5" name="AutoShape 96"/>
            <p:cNvCxnSpPr>
              <a:cxnSpLocks noChangeShapeType="1"/>
              <a:stCxn id="262" idx="6"/>
              <a:endCxn id="260" idx="4"/>
            </p:cNvCxnSpPr>
            <p:nvPr/>
          </p:nvCxnSpPr>
          <p:spPr bwMode="auto">
            <a:xfrm flipV="1">
              <a:off x="6796095" y="5791198"/>
              <a:ext cx="823913" cy="457200"/>
            </a:xfrm>
            <a:prstGeom prst="curvedConnector2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" name="AutoShape 97"/>
            <p:cNvCxnSpPr>
              <a:cxnSpLocks noChangeShapeType="1"/>
              <a:stCxn id="262" idx="1"/>
              <a:endCxn id="242" idx="2"/>
            </p:cNvCxnSpPr>
            <p:nvPr/>
          </p:nvCxnSpPr>
          <p:spPr bwMode="auto">
            <a:xfrm rot="-5400000">
              <a:off x="6293651" y="5463379"/>
              <a:ext cx="1074738" cy="358775"/>
            </a:xfrm>
            <a:prstGeom prst="curvedConnector2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7" name="AutoShape 98"/>
            <p:cNvCxnSpPr>
              <a:cxnSpLocks noChangeShapeType="1"/>
              <a:stCxn id="262" idx="2"/>
              <a:endCxn id="255" idx="0"/>
            </p:cNvCxnSpPr>
            <p:nvPr/>
          </p:nvCxnSpPr>
          <p:spPr bwMode="auto">
            <a:xfrm rot="10800000" flipH="1">
              <a:off x="6615118" y="4724399"/>
              <a:ext cx="1004888" cy="1523999"/>
            </a:xfrm>
            <a:prstGeom prst="curvedConnector4">
              <a:avLst>
                <a:gd name="adj1" fmla="val -21329"/>
                <a:gd name="adj2" fmla="val 115000"/>
              </a:avLst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8" name="Oval 99"/>
            <p:cNvSpPr>
              <a:spLocks noChangeArrowheads="1"/>
            </p:cNvSpPr>
            <p:nvPr/>
          </p:nvSpPr>
          <p:spPr bwMode="auto">
            <a:xfrm>
              <a:off x="8610607" y="4190999"/>
              <a:ext cx="152400" cy="152400"/>
            </a:xfrm>
            <a:prstGeom prst="ellipse">
              <a:avLst/>
            </a:prstGeom>
            <a:solidFill>
              <a:srgbClr val="FF5050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cxnSp>
          <p:nvCxnSpPr>
            <p:cNvPr id="269" name="AutoShape 100"/>
            <p:cNvCxnSpPr>
              <a:cxnSpLocks noChangeShapeType="1"/>
              <a:stCxn id="268" idx="3"/>
              <a:endCxn id="257" idx="0"/>
            </p:cNvCxnSpPr>
            <p:nvPr/>
          </p:nvCxnSpPr>
          <p:spPr bwMode="auto">
            <a:xfrm rot="5400000">
              <a:off x="8084351" y="4480718"/>
              <a:ext cx="693737" cy="403225"/>
            </a:xfrm>
            <a:prstGeom prst="curvedConnector3">
              <a:avLst>
                <a:gd name="adj1" fmla="val 50574"/>
              </a:avLst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0" name="AutoShape 101"/>
            <p:cNvCxnSpPr>
              <a:cxnSpLocks noChangeShapeType="1"/>
              <a:stCxn id="268" idx="4"/>
              <a:endCxn id="253" idx="6"/>
            </p:cNvCxnSpPr>
            <p:nvPr/>
          </p:nvCxnSpPr>
          <p:spPr bwMode="auto">
            <a:xfrm rot="5400000">
              <a:off x="8351051" y="4541043"/>
              <a:ext cx="519112" cy="152400"/>
            </a:xfrm>
            <a:prstGeom prst="curvedConnector2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1" name="AutoShape 102"/>
            <p:cNvCxnSpPr>
              <a:cxnSpLocks noChangeShapeType="1"/>
              <a:stCxn id="268" idx="5"/>
              <a:endCxn id="258" idx="7"/>
            </p:cNvCxnSpPr>
            <p:nvPr/>
          </p:nvCxnSpPr>
          <p:spPr bwMode="auto">
            <a:xfrm rot="5400000">
              <a:off x="8268501" y="4731543"/>
              <a:ext cx="868362" cy="76200"/>
            </a:xfrm>
            <a:prstGeom prst="curvedConnector3">
              <a:avLst>
                <a:gd name="adj1" fmla="val 49176"/>
              </a:avLst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2" name="AutoShape 103"/>
            <p:cNvCxnSpPr>
              <a:cxnSpLocks noChangeShapeType="1"/>
              <a:stCxn id="268" idx="2"/>
              <a:endCxn id="256" idx="0"/>
            </p:cNvCxnSpPr>
            <p:nvPr/>
          </p:nvCxnSpPr>
          <p:spPr bwMode="auto">
            <a:xfrm rot="10800000" flipV="1">
              <a:off x="7848606" y="4267199"/>
              <a:ext cx="747714" cy="609600"/>
            </a:xfrm>
            <a:prstGeom prst="curvedConnector2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3" name="AutoShape 104"/>
            <p:cNvCxnSpPr>
              <a:cxnSpLocks noChangeShapeType="1"/>
              <a:stCxn id="268" idx="1"/>
              <a:endCxn id="242" idx="1"/>
            </p:cNvCxnSpPr>
            <p:nvPr/>
          </p:nvCxnSpPr>
          <p:spPr bwMode="auto">
            <a:xfrm rot="-5400000" flipH="1" flipV="1">
              <a:off x="7406488" y="3825081"/>
              <a:ext cx="852487" cy="1600201"/>
            </a:xfrm>
            <a:prstGeom prst="curvedConnector3">
              <a:avLst>
                <a:gd name="adj1" fmla="val 5213"/>
              </a:avLst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4" name="AutoShape 105"/>
            <p:cNvCxnSpPr>
              <a:cxnSpLocks noChangeShapeType="1"/>
              <a:stCxn id="268" idx="6"/>
              <a:endCxn id="251" idx="0"/>
            </p:cNvCxnSpPr>
            <p:nvPr/>
          </p:nvCxnSpPr>
          <p:spPr bwMode="auto">
            <a:xfrm>
              <a:off x="8777288" y="4267200"/>
              <a:ext cx="214312" cy="1143000"/>
            </a:xfrm>
            <a:prstGeom prst="curvedConnector2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57200"/>
            <a:ext cx="8636000" cy="1676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5400" u="sng" dirty="0" smtClean="0"/>
              <a:t>Beyond Planar Graphs: </a:t>
            </a:r>
            <a:r>
              <a:rPr lang="en-US" sz="4400" dirty="0" smtClean="0"/>
              <a:t>Minors, </a:t>
            </a:r>
            <a:r>
              <a:rPr lang="en-US" sz="4400" dirty="0" err="1" smtClean="0"/>
              <a:t>Bidimensionality</a:t>
            </a:r>
            <a:r>
              <a:rPr lang="en-US" sz="4400" dirty="0" smtClean="0"/>
              <a:t>,</a:t>
            </a:r>
            <a:br>
              <a:rPr lang="en-US" sz="4400" dirty="0" smtClean="0"/>
            </a:br>
            <a:r>
              <a:rPr lang="en-US" sz="4400" dirty="0" smtClean="0"/>
              <a:t>&amp; Decomposition</a:t>
            </a:r>
            <a:endParaRPr lang="en-US" sz="5400" dirty="0" smtClean="0"/>
          </a:p>
        </p:txBody>
      </p:sp>
      <p:grpSp>
        <p:nvGrpSpPr>
          <p:cNvPr id="3076" name="Group 174"/>
          <p:cNvGrpSpPr>
            <a:grpSpLocks/>
          </p:cNvGrpSpPr>
          <p:nvPr/>
        </p:nvGrpSpPr>
        <p:grpSpPr bwMode="auto">
          <a:xfrm>
            <a:off x="304800" y="4357688"/>
            <a:ext cx="2413000" cy="2500312"/>
            <a:chOff x="6629400" y="4433887"/>
            <a:chExt cx="2413000" cy="2500313"/>
          </a:xfrm>
        </p:grpSpPr>
        <p:sp>
          <p:nvSpPr>
            <p:cNvPr id="3221" name="Line 46"/>
            <p:cNvSpPr>
              <a:spLocks noChangeShapeType="1"/>
            </p:cNvSpPr>
            <p:nvPr/>
          </p:nvSpPr>
          <p:spPr bwMode="auto">
            <a:xfrm flipV="1">
              <a:off x="8382000" y="4586287"/>
              <a:ext cx="0" cy="16002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2" name="Line 45"/>
            <p:cNvSpPr>
              <a:spLocks noChangeShapeType="1"/>
            </p:cNvSpPr>
            <p:nvPr/>
          </p:nvSpPr>
          <p:spPr bwMode="auto">
            <a:xfrm flipV="1">
              <a:off x="7848600" y="4586287"/>
              <a:ext cx="0" cy="16002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3" name="Line 44"/>
            <p:cNvSpPr>
              <a:spLocks noChangeShapeType="1"/>
            </p:cNvSpPr>
            <p:nvPr/>
          </p:nvSpPr>
          <p:spPr bwMode="auto">
            <a:xfrm flipV="1">
              <a:off x="7315200" y="4586287"/>
              <a:ext cx="0" cy="16002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4" name="Line 43"/>
            <p:cNvSpPr>
              <a:spLocks noChangeShapeType="1"/>
            </p:cNvSpPr>
            <p:nvPr/>
          </p:nvSpPr>
          <p:spPr bwMode="auto">
            <a:xfrm flipV="1">
              <a:off x="6781800" y="4586287"/>
              <a:ext cx="0" cy="16002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5" name="Line 42"/>
            <p:cNvSpPr>
              <a:spLocks noChangeShapeType="1"/>
            </p:cNvSpPr>
            <p:nvPr/>
          </p:nvSpPr>
          <p:spPr bwMode="auto">
            <a:xfrm>
              <a:off x="6781800" y="6186487"/>
              <a:ext cx="1600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" name="Line 41"/>
            <p:cNvSpPr>
              <a:spLocks noChangeShapeType="1"/>
            </p:cNvSpPr>
            <p:nvPr/>
          </p:nvSpPr>
          <p:spPr bwMode="auto">
            <a:xfrm>
              <a:off x="6781800" y="5653087"/>
              <a:ext cx="1600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7" name="Line 40"/>
            <p:cNvSpPr>
              <a:spLocks noChangeShapeType="1"/>
            </p:cNvSpPr>
            <p:nvPr/>
          </p:nvSpPr>
          <p:spPr bwMode="auto">
            <a:xfrm>
              <a:off x="6781800" y="5119687"/>
              <a:ext cx="1600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8" name="Line 39"/>
            <p:cNvSpPr>
              <a:spLocks noChangeShapeType="1"/>
            </p:cNvSpPr>
            <p:nvPr/>
          </p:nvSpPr>
          <p:spPr bwMode="auto">
            <a:xfrm>
              <a:off x="6781800" y="4586287"/>
              <a:ext cx="1600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9" name="Line 19"/>
            <p:cNvSpPr>
              <a:spLocks noChangeShapeType="1"/>
            </p:cNvSpPr>
            <p:nvPr/>
          </p:nvSpPr>
          <p:spPr bwMode="auto">
            <a:xfrm>
              <a:off x="6781800" y="6491287"/>
              <a:ext cx="160020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20"/>
            <p:cNvSpPr txBox="1">
              <a:spLocks noChangeArrowheads="1"/>
            </p:cNvSpPr>
            <p:nvPr/>
          </p:nvSpPr>
          <p:spPr bwMode="auto">
            <a:xfrm>
              <a:off x="8686800" y="5133974"/>
              <a:ext cx="3556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chemeClr val="tx2"/>
                  </a:solidFill>
                  <a:latin typeface="+mj-lt"/>
                </a:rPr>
                <a:t>r</a:t>
              </a:r>
            </a:p>
          </p:txBody>
        </p:sp>
        <p:sp>
          <p:nvSpPr>
            <p:cNvPr id="3231" name="Oval 23"/>
            <p:cNvSpPr>
              <a:spLocks noChangeArrowheads="1"/>
            </p:cNvSpPr>
            <p:nvPr/>
          </p:nvSpPr>
          <p:spPr bwMode="auto">
            <a:xfrm>
              <a:off x="6629400" y="44338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232" name="Oval 24"/>
            <p:cNvSpPr>
              <a:spLocks noChangeArrowheads="1"/>
            </p:cNvSpPr>
            <p:nvPr/>
          </p:nvSpPr>
          <p:spPr bwMode="auto">
            <a:xfrm>
              <a:off x="7162800" y="44338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233" name="Oval 25"/>
            <p:cNvSpPr>
              <a:spLocks noChangeArrowheads="1"/>
            </p:cNvSpPr>
            <p:nvPr/>
          </p:nvSpPr>
          <p:spPr bwMode="auto">
            <a:xfrm>
              <a:off x="7696200" y="44338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234" name="Oval 26"/>
            <p:cNvSpPr>
              <a:spLocks noChangeArrowheads="1"/>
            </p:cNvSpPr>
            <p:nvPr/>
          </p:nvSpPr>
          <p:spPr bwMode="auto">
            <a:xfrm>
              <a:off x="8229600" y="44338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235" name="Oval 27"/>
            <p:cNvSpPr>
              <a:spLocks noChangeArrowheads="1"/>
            </p:cNvSpPr>
            <p:nvPr/>
          </p:nvSpPr>
          <p:spPr bwMode="auto">
            <a:xfrm>
              <a:off x="6629400" y="49672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236" name="Oval 28"/>
            <p:cNvSpPr>
              <a:spLocks noChangeArrowheads="1"/>
            </p:cNvSpPr>
            <p:nvPr/>
          </p:nvSpPr>
          <p:spPr bwMode="auto">
            <a:xfrm>
              <a:off x="7162800" y="49672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237" name="Oval 29"/>
            <p:cNvSpPr>
              <a:spLocks noChangeArrowheads="1"/>
            </p:cNvSpPr>
            <p:nvPr/>
          </p:nvSpPr>
          <p:spPr bwMode="auto">
            <a:xfrm>
              <a:off x="7696200" y="49672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238" name="Oval 30"/>
            <p:cNvSpPr>
              <a:spLocks noChangeArrowheads="1"/>
            </p:cNvSpPr>
            <p:nvPr/>
          </p:nvSpPr>
          <p:spPr bwMode="auto">
            <a:xfrm>
              <a:off x="8229600" y="49672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239" name="Oval 31"/>
            <p:cNvSpPr>
              <a:spLocks noChangeArrowheads="1"/>
            </p:cNvSpPr>
            <p:nvPr/>
          </p:nvSpPr>
          <p:spPr bwMode="auto">
            <a:xfrm>
              <a:off x="6629400" y="55006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240" name="Oval 32"/>
            <p:cNvSpPr>
              <a:spLocks noChangeArrowheads="1"/>
            </p:cNvSpPr>
            <p:nvPr/>
          </p:nvSpPr>
          <p:spPr bwMode="auto">
            <a:xfrm>
              <a:off x="7162800" y="55006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241" name="Oval 33"/>
            <p:cNvSpPr>
              <a:spLocks noChangeArrowheads="1"/>
            </p:cNvSpPr>
            <p:nvPr/>
          </p:nvSpPr>
          <p:spPr bwMode="auto">
            <a:xfrm>
              <a:off x="7696200" y="55006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242" name="Oval 34"/>
            <p:cNvSpPr>
              <a:spLocks noChangeArrowheads="1"/>
            </p:cNvSpPr>
            <p:nvPr/>
          </p:nvSpPr>
          <p:spPr bwMode="auto">
            <a:xfrm>
              <a:off x="8229600" y="55006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243" name="Oval 35"/>
            <p:cNvSpPr>
              <a:spLocks noChangeArrowheads="1"/>
            </p:cNvSpPr>
            <p:nvPr/>
          </p:nvSpPr>
          <p:spPr bwMode="auto">
            <a:xfrm>
              <a:off x="6629400" y="60340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244" name="Oval 36"/>
            <p:cNvSpPr>
              <a:spLocks noChangeArrowheads="1"/>
            </p:cNvSpPr>
            <p:nvPr/>
          </p:nvSpPr>
          <p:spPr bwMode="auto">
            <a:xfrm>
              <a:off x="7162800" y="60340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245" name="Oval 37"/>
            <p:cNvSpPr>
              <a:spLocks noChangeArrowheads="1"/>
            </p:cNvSpPr>
            <p:nvPr/>
          </p:nvSpPr>
          <p:spPr bwMode="auto">
            <a:xfrm>
              <a:off x="7696200" y="60340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246" name="Oval 38"/>
            <p:cNvSpPr>
              <a:spLocks noChangeArrowheads="1"/>
            </p:cNvSpPr>
            <p:nvPr/>
          </p:nvSpPr>
          <p:spPr bwMode="auto">
            <a:xfrm>
              <a:off x="8229600" y="60340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5" name="Text Box 47"/>
            <p:cNvSpPr txBox="1">
              <a:spLocks noChangeArrowheads="1"/>
            </p:cNvSpPr>
            <p:nvPr/>
          </p:nvSpPr>
          <p:spPr bwMode="auto">
            <a:xfrm>
              <a:off x="7391400" y="6415088"/>
              <a:ext cx="35560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chemeClr val="tx2"/>
                  </a:solidFill>
                  <a:latin typeface="+mj-lt"/>
                </a:rPr>
                <a:t>r</a:t>
              </a:r>
            </a:p>
          </p:txBody>
        </p:sp>
        <p:sp>
          <p:nvSpPr>
            <p:cNvPr id="3248" name="Line 49"/>
            <p:cNvSpPr>
              <a:spLocks noChangeShapeType="1"/>
            </p:cNvSpPr>
            <p:nvPr/>
          </p:nvSpPr>
          <p:spPr bwMode="auto">
            <a:xfrm>
              <a:off x="8686800" y="4586287"/>
              <a:ext cx="0" cy="160020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077" name="Straight Connector 36"/>
          <p:cNvCxnSpPr>
            <a:cxnSpLocks noChangeShapeType="1"/>
          </p:cNvCxnSpPr>
          <p:nvPr/>
        </p:nvCxnSpPr>
        <p:spPr bwMode="auto">
          <a:xfrm>
            <a:off x="533400" y="4510088"/>
            <a:ext cx="228600" cy="1587"/>
          </a:xfrm>
          <a:prstGeom prst="line">
            <a:avLst/>
          </a:prstGeom>
          <a:noFill/>
          <a:ln w="190500" cap="rnd" algn="ctr">
            <a:solidFill>
              <a:srgbClr val="00B0F0">
                <a:alpha val="74901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8" name="Straight Connector 37"/>
          <p:cNvCxnSpPr>
            <a:cxnSpLocks noChangeShapeType="1"/>
          </p:cNvCxnSpPr>
          <p:nvPr/>
        </p:nvCxnSpPr>
        <p:spPr bwMode="auto">
          <a:xfrm>
            <a:off x="1600200" y="4510088"/>
            <a:ext cx="228600" cy="1587"/>
          </a:xfrm>
          <a:prstGeom prst="line">
            <a:avLst/>
          </a:prstGeom>
          <a:noFill/>
          <a:ln w="190500" cap="rnd" algn="ctr">
            <a:solidFill>
              <a:srgbClr val="00B0F0">
                <a:alpha val="74901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9" name="Straight Connector 38"/>
          <p:cNvCxnSpPr>
            <a:cxnSpLocks noChangeShapeType="1"/>
          </p:cNvCxnSpPr>
          <p:nvPr/>
        </p:nvCxnSpPr>
        <p:spPr bwMode="auto">
          <a:xfrm>
            <a:off x="533400" y="5043488"/>
            <a:ext cx="228600" cy="1587"/>
          </a:xfrm>
          <a:prstGeom prst="line">
            <a:avLst/>
          </a:prstGeom>
          <a:noFill/>
          <a:ln w="190500" cap="rnd" algn="ctr">
            <a:solidFill>
              <a:srgbClr val="00B0F0">
                <a:alpha val="74901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0" name="Straight Connector 39"/>
          <p:cNvCxnSpPr>
            <a:cxnSpLocks noChangeShapeType="1"/>
          </p:cNvCxnSpPr>
          <p:nvPr/>
        </p:nvCxnSpPr>
        <p:spPr bwMode="auto">
          <a:xfrm>
            <a:off x="1600200" y="5043488"/>
            <a:ext cx="228600" cy="1587"/>
          </a:xfrm>
          <a:prstGeom prst="line">
            <a:avLst/>
          </a:prstGeom>
          <a:noFill/>
          <a:ln w="190500" cap="rnd" algn="ctr">
            <a:solidFill>
              <a:srgbClr val="00B0F0">
                <a:alpha val="74901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1" name="Straight Connector 40"/>
          <p:cNvCxnSpPr>
            <a:cxnSpLocks noChangeShapeType="1"/>
          </p:cNvCxnSpPr>
          <p:nvPr/>
        </p:nvCxnSpPr>
        <p:spPr bwMode="auto">
          <a:xfrm>
            <a:off x="533400" y="5576888"/>
            <a:ext cx="228600" cy="1587"/>
          </a:xfrm>
          <a:prstGeom prst="line">
            <a:avLst/>
          </a:prstGeom>
          <a:noFill/>
          <a:ln w="190500" cap="rnd" algn="ctr">
            <a:solidFill>
              <a:srgbClr val="00B0F0">
                <a:alpha val="74901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2" name="Straight Connector 41"/>
          <p:cNvCxnSpPr>
            <a:cxnSpLocks noChangeShapeType="1"/>
          </p:cNvCxnSpPr>
          <p:nvPr/>
        </p:nvCxnSpPr>
        <p:spPr bwMode="auto">
          <a:xfrm>
            <a:off x="1600200" y="5576888"/>
            <a:ext cx="228600" cy="1587"/>
          </a:xfrm>
          <a:prstGeom prst="line">
            <a:avLst/>
          </a:prstGeom>
          <a:noFill/>
          <a:ln w="190500" cap="rnd" algn="ctr">
            <a:solidFill>
              <a:srgbClr val="00B0F0">
                <a:alpha val="74901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3" name="Straight Connector 42"/>
          <p:cNvCxnSpPr>
            <a:cxnSpLocks noChangeShapeType="1"/>
          </p:cNvCxnSpPr>
          <p:nvPr/>
        </p:nvCxnSpPr>
        <p:spPr bwMode="auto">
          <a:xfrm>
            <a:off x="533400" y="6110288"/>
            <a:ext cx="228600" cy="1587"/>
          </a:xfrm>
          <a:prstGeom prst="line">
            <a:avLst/>
          </a:prstGeom>
          <a:noFill/>
          <a:ln w="190500" cap="rnd" algn="ctr">
            <a:solidFill>
              <a:srgbClr val="00B0F0">
                <a:alpha val="74901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4" name="Straight Connector 43"/>
          <p:cNvCxnSpPr>
            <a:cxnSpLocks noChangeShapeType="1"/>
          </p:cNvCxnSpPr>
          <p:nvPr/>
        </p:nvCxnSpPr>
        <p:spPr bwMode="auto">
          <a:xfrm>
            <a:off x="1600200" y="6110288"/>
            <a:ext cx="228600" cy="1587"/>
          </a:xfrm>
          <a:prstGeom prst="line">
            <a:avLst/>
          </a:prstGeom>
          <a:noFill/>
          <a:ln w="190500" cap="rnd" algn="ctr">
            <a:solidFill>
              <a:srgbClr val="00B0F0">
                <a:alpha val="74901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085" name="Group 65"/>
          <p:cNvGrpSpPr>
            <a:grpSpLocks/>
          </p:cNvGrpSpPr>
          <p:nvPr/>
        </p:nvGrpSpPr>
        <p:grpSpPr bwMode="auto">
          <a:xfrm>
            <a:off x="2667000" y="6858000"/>
            <a:ext cx="3521075" cy="2066925"/>
            <a:chOff x="5029200" y="2133600"/>
            <a:chExt cx="3505200" cy="2057400"/>
          </a:xfrm>
        </p:grpSpPr>
        <p:grpSp>
          <p:nvGrpSpPr>
            <p:cNvPr id="3192" name="Group 34"/>
            <p:cNvGrpSpPr>
              <a:grpSpLocks/>
            </p:cNvGrpSpPr>
            <p:nvPr/>
          </p:nvGrpSpPr>
          <p:grpSpPr bwMode="auto">
            <a:xfrm>
              <a:off x="5029200" y="2742716"/>
              <a:ext cx="1675491" cy="914981"/>
              <a:chOff x="6248400" y="2209316"/>
              <a:chExt cx="1675491" cy="914981"/>
            </a:xfrm>
          </p:grpSpPr>
          <p:sp>
            <p:nvSpPr>
              <p:cNvPr id="63" name="AutoShape 3"/>
              <p:cNvSpPr>
                <a:spLocks noChangeArrowheads="1"/>
              </p:cNvSpPr>
              <p:nvPr/>
            </p:nvSpPr>
            <p:spPr bwMode="auto">
              <a:xfrm>
                <a:off x="6248400" y="2208571"/>
                <a:ext cx="1675163" cy="916507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3213" name="Group 4"/>
              <p:cNvGrpSpPr>
                <a:grpSpLocks/>
              </p:cNvGrpSpPr>
              <p:nvPr/>
            </p:nvGrpSpPr>
            <p:grpSpPr bwMode="auto">
              <a:xfrm flipH="1">
                <a:off x="7467600" y="2362200"/>
                <a:ext cx="304800" cy="609600"/>
                <a:chOff x="2880" y="2112"/>
                <a:chExt cx="192" cy="384"/>
              </a:xfrm>
            </p:grpSpPr>
            <p:sp>
              <p:nvSpPr>
                <p:cNvPr id="3219" name="Line 5"/>
                <p:cNvSpPr>
                  <a:spLocks noChangeShapeType="1"/>
                </p:cNvSpPr>
                <p:nvPr/>
              </p:nvSpPr>
              <p:spPr bwMode="auto">
                <a:xfrm flipH="1" flipV="1">
                  <a:off x="2880" y="2112"/>
                  <a:ext cx="192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0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2880" y="2304"/>
                  <a:ext cx="192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14" name="Line 7"/>
              <p:cNvSpPr>
                <a:spLocks noChangeShapeType="1"/>
              </p:cNvSpPr>
              <p:nvPr/>
            </p:nvSpPr>
            <p:spPr bwMode="auto">
              <a:xfrm flipH="1" flipV="1">
                <a:off x="6400800" y="2362200"/>
                <a:ext cx="30480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" name="Line 8"/>
              <p:cNvSpPr>
                <a:spLocks noChangeShapeType="1"/>
              </p:cNvSpPr>
              <p:nvPr/>
            </p:nvSpPr>
            <p:spPr bwMode="auto">
              <a:xfrm flipH="1">
                <a:off x="6400800" y="2667000"/>
                <a:ext cx="30480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" name="Line 9"/>
              <p:cNvSpPr>
                <a:spLocks noChangeShapeType="1"/>
              </p:cNvSpPr>
              <p:nvPr/>
            </p:nvSpPr>
            <p:spPr bwMode="auto">
              <a:xfrm>
                <a:off x="6705600" y="2667000"/>
                <a:ext cx="762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Oval 12"/>
              <p:cNvSpPr>
                <a:spLocks noChangeArrowheads="1"/>
              </p:cNvSpPr>
              <p:nvPr/>
            </p:nvSpPr>
            <p:spPr bwMode="auto">
              <a:xfrm>
                <a:off x="6553407" y="2515127"/>
                <a:ext cx="303426" cy="303395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 dirty="0">
                  <a:latin typeface="+mj-lt"/>
                </a:endParaRPr>
              </a:p>
            </p:txBody>
          </p:sp>
          <p:sp>
            <p:nvSpPr>
              <p:cNvPr id="69" name="Oval 13"/>
              <p:cNvSpPr>
                <a:spLocks noChangeArrowheads="1"/>
              </p:cNvSpPr>
              <p:nvPr/>
            </p:nvSpPr>
            <p:spPr bwMode="auto">
              <a:xfrm>
                <a:off x="7315132" y="2515127"/>
                <a:ext cx="303426" cy="303395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 dirty="0">
                  <a:latin typeface="+mj-lt"/>
                </a:endParaRPr>
              </a:p>
            </p:txBody>
          </p:sp>
        </p:grpSp>
        <p:grpSp>
          <p:nvGrpSpPr>
            <p:cNvPr id="3193" name="Group 44"/>
            <p:cNvGrpSpPr>
              <a:grpSpLocks/>
            </p:cNvGrpSpPr>
            <p:nvPr/>
          </p:nvGrpSpPr>
          <p:grpSpPr bwMode="auto">
            <a:xfrm>
              <a:off x="6858909" y="2133600"/>
              <a:ext cx="1675491" cy="914981"/>
              <a:chOff x="5258709" y="3352800"/>
              <a:chExt cx="1675491" cy="914981"/>
            </a:xfrm>
          </p:grpSpPr>
          <p:sp>
            <p:nvSpPr>
              <p:cNvPr id="55" name="AutoShape 2"/>
              <p:cNvSpPr>
                <a:spLocks noChangeArrowheads="1"/>
              </p:cNvSpPr>
              <p:nvPr/>
            </p:nvSpPr>
            <p:spPr bwMode="auto">
              <a:xfrm>
                <a:off x="5259037" y="3352800"/>
                <a:ext cx="1675163" cy="914927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b" anchorCtr="1"/>
              <a:lstStyle/>
              <a:p>
                <a:pPr algn="ctr">
                  <a:defRPr/>
                </a:pPr>
                <a:endParaRPr lang="en-US" sz="1600" dirty="0">
                  <a:latin typeface="+mj-lt"/>
                </a:endParaRPr>
              </a:p>
            </p:txBody>
          </p:sp>
          <p:grpSp>
            <p:nvGrpSpPr>
              <p:cNvPr id="3205" name="Group 14"/>
              <p:cNvGrpSpPr>
                <a:grpSpLocks/>
              </p:cNvGrpSpPr>
              <p:nvPr/>
            </p:nvGrpSpPr>
            <p:grpSpPr bwMode="auto">
              <a:xfrm flipH="1">
                <a:off x="6477000" y="3505200"/>
                <a:ext cx="304800" cy="609600"/>
                <a:chOff x="2880" y="2112"/>
                <a:chExt cx="192" cy="384"/>
              </a:xfrm>
            </p:grpSpPr>
            <p:sp>
              <p:nvSpPr>
                <p:cNvPr id="3210" name="Line 15"/>
                <p:cNvSpPr>
                  <a:spLocks noChangeShapeType="1"/>
                </p:cNvSpPr>
                <p:nvPr/>
              </p:nvSpPr>
              <p:spPr bwMode="auto">
                <a:xfrm flipH="1" flipV="1">
                  <a:off x="2880" y="2112"/>
                  <a:ext cx="192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1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2880" y="2304"/>
                  <a:ext cx="192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06" name="Line 17"/>
              <p:cNvSpPr>
                <a:spLocks noChangeShapeType="1"/>
              </p:cNvSpPr>
              <p:nvPr/>
            </p:nvSpPr>
            <p:spPr bwMode="auto">
              <a:xfrm flipH="1" flipV="1">
                <a:off x="5410200" y="3505200"/>
                <a:ext cx="30480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7" name="Line 18"/>
              <p:cNvSpPr>
                <a:spLocks noChangeShapeType="1"/>
              </p:cNvSpPr>
              <p:nvPr/>
            </p:nvSpPr>
            <p:spPr bwMode="auto">
              <a:xfrm flipH="1">
                <a:off x="5410200" y="3771900"/>
                <a:ext cx="30480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Oval 19"/>
              <p:cNvSpPr>
                <a:spLocks noChangeArrowheads="1"/>
              </p:cNvSpPr>
              <p:nvPr/>
            </p:nvSpPr>
            <p:spPr bwMode="auto">
              <a:xfrm>
                <a:off x="5564043" y="3659356"/>
                <a:ext cx="303426" cy="30181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 dirty="0">
                  <a:latin typeface="+mj-lt"/>
                </a:endParaRPr>
              </a:p>
            </p:txBody>
          </p:sp>
          <p:sp>
            <p:nvSpPr>
              <p:cNvPr id="60" name="Oval 20"/>
              <p:cNvSpPr>
                <a:spLocks noChangeArrowheads="1"/>
              </p:cNvSpPr>
              <p:nvPr/>
            </p:nvSpPr>
            <p:spPr bwMode="auto">
              <a:xfrm>
                <a:off x="6325768" y="3659356"/>
                <a:ext cx="303426" cy="30181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 dirty="0">
                  <a:latin typeface="+mj-lt"/>
                </a:endParaRPr>
              </a:p>
            </p:txBody>
          </p:sp>
        </p:grpSp>
        <p:grpSp>
          <p:nvGrpSpPr>
            <p:cNvPr id="3194" name="Group 54"/>
            <p:cNvGrpSpPr>
              <a:grpSpLocks/>
            </p:cNvGrpSpPr>
            <p:nvPr/>
          </p:nvGrpSpPr>
          <p:grpSpPr bwMode="auto">
            <a:xfrm>
              <a:off x="6858909" y="3276019"/>
              <a:ext cx="1675491" cy="914981"/>
              <a:chOff x="7239909" y="3352219"/>
              <a:chExt cx="1675491" cy="914981"/>
            </a:xfrm>
          </p:grpSpPr>
          <p:sp>
            <p:nvSpPr>
              <p:cNvPr id="48" name="AutoShape 21"/>
              <p:cNvSpPr>
                <a:spLocks noChangeArrowheads="1"/>
              </p:cNvSpPr>
              <p:nvPr/>
            </p:nvSpPr>
            <p:spPr bwMode="auto">
              <a:xfrm>
                <a:off x="7240237" y="3352274"/>
                <a:ext cx="1675163" cy="914926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b" anchorCtr="1"/>
              <a:lstStyle/>
              <a:p>
                <a:pPr algn="ctr">
                  <a:defRPr/>
                </a:pPr>
                <a:endParaRPr lang="en-US" sz="1600" dirty="0">
                  <a:latin typeface="+mj-lt"/>
                </a:endParaRPr>
              </a:p>
            </p:txBody>
          </p:sp>
          <p:sp>
            <p:nvSpPr>
              <p:cNvPr id="3198" name="Line 22"/>
              <p:cNvSpPr>
                <a:spLocks noChangeShapeType="1"/>
              </p:cNvSpPr>
              <p:nvPr/>
            </p:nvSpPr>
            <p:spPr bwMode="auto">
              <a:xfrm flipV="1">
                <a:off x="8077200" y="3467100"/>
                <a:ext cx="68580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9" name="Line 23"/>
              <p:cNvSpPr>
                <a:spLocks noChangeShapeType="1"/>
              </p:cNvSpPr>
              <p:nvPr/>
            </p:nvSpPr>
            <p:spPr bwMode="auto">
              <a:xfrm>
                <a:off x="8077200" y="3810000"/>
                <a:ext cx="68580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0" name="Line 24"/>
              <p:cNvSpPr>
                <a:spLocks noChangeShapeType="1"/>
              </p:cNvSpPr>
              <p:nvPr/>
            </p:nvSpPr>
            <p:spPr bwMode="auto">
              <a:xfrm flipH="1" flipV="1">
                <a:off x="7391400" y="3467100"/>
                <a:ext cx="60960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" name="Line 25"/>
              <p:cNvSpPr>
                <a:spLocks noChangeShapeType="1"/>
              </p:cNvSpPr>
              <p:nvPr/>
            </p:nvSpPr>
            <p:spPr bwMode="auto">
              <a:xfrm flipH="1">
                <a:off x="7391400" y="3810000"/>
                <a:ext cx="60960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Oval 26"/>
              <p:cNvSpPr>
                <a:spLocks noChangeArrowheads="1"/>
              </p:cNvSpPr>
              <p:nvPr/>
            </p:nvSpPr>
            <p:spPr bwMode="auto">
              <a:xfrm>
                <a:off x="7848669" y="3619324"/>
                <a:ext cx="306587" cy="30497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 dirty="0">
                  <a:latin typeface="+mj-lt"/>
                </a:endParaRPr>
              </a:p>
            </p:txBody>
          </p:sp>
          <p:sp>
            <p:nvSpPr>
              <p:cNvPr id="54" name="Oval 27"/>
              <p:cNvSpPr>
                <a:spLocks noChangeArrowheads="1"/>
              </p:cNvSpPr>
              <p:nvPr/>
            </p:nvSpPr>
            <p:spPr bwMode="auto">
              <a:xfrm>
                <a:off x="7924525" y="3619324"/>
                <a:ext cx="306587" cy="30497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 dirty="0">
                  <a:latin typeface="+mj-lt"/>
                </a:endParaRPr>
              </a:p>
            </p:txBody>
          </p:sp>
        </p:grpSp>
        <p:sp>
          <p:nvSpPr>
            <p:cNvPr id="3195" name="Line 28"/>
            <p:cNvSpPr>
              <a:spLocks noChangeShapeType="1"/>
            </p:cNvSpPr>
            <p:nvPr/>
          </p:nvSpPr>
          <p:spPr bwMode="auto">
            <a:xfrm>
              <a:off x="6629400" y="3352800"/>
              <a:ext cx="381000" cy="38100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6" name="Line 28"/>
            <p:cNvSpPr>
              <a:spLocks noChangeShapeType="1"/>
            </p:cNvSpPr>
            <p:nvPr/>
          </p:nvSpPr>
          <p:spPr bwMode="auto">
            <a:xfrm flipV="1">
              <a:off x="6629400" y="2590800"/>
              <a:ext cx="381000" cy="38100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86" name="Group 16"/>
          <p:cNvGrpSpPr>
            <a:grpSpLocks/>
          </p:cNvGrpSpPr>
          <p:nvPr/>
        </p:nvGrpSpPr>
        <p:grpSpPr bwMode="auto">
          <a:xfrm>
            <a:off x="6350" y="1820577"/>
            <a:ext cx="2355850" cy="2362200"/>
            <a:chOff x="3744" y="2352"/>
            <a:chExt cx="1968" cy="1973"/>
          </a:xfrm>
        </p:grpSpPr>
        <p:sp>
          <p:nvSpPr>
            <p:cNvPr id="3190" name="Oval 15"/>
            <p:cNvSpPr>
              <a:spLocks noChangeArrowheads="1"/>
            </p:cNvSpPr>
            <p:nvPr/>
          </p:nvSpPr>
          <p:spPr bwMode="auto">
            <a:xfrm>
              <a:off x="3756" y="2369"/>
              <a:ext cx="1956" cy="1956"/>
            </a:xfrm>
            <a:prstGeom prst="ellipse">
              <a:avLst/>
            </a:prstGeom>
            <a:solidFill>
              <a:srgbClr val="FFFFFF">
                <a:alpha val="7999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91" name="Picture 1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352"/>
              <a:ext cx="1920" cy="1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 flipH="1">
            <a:off x="2743030" y="4428995"/>
            <a:ext cx="5835600" cy="2298960"/>
            <a:chOff x="3063720" y="4270080"/>
            <a:chExt cx="5835600" cy="229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77" name="Ink 176"/>
                <p14:cNvContentPartPr/>
                <p14:nvPr/>
              </p14:nvContentPartPr>
              <p14:xfrm>
                <a:off x="3851400" y="5694240"/>
                <a:ext cx="4210920" cy="282960"/>
              </p14:xfrm>
            </p:contentPart>
          </mc:Choice>
          <mc:Fallback xmlns="">
            <p:pic>
              <p:nvPicPr>
                <p:cNvPr id="177" name="Ink 176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05680" y="5649960"/>
                  <a:ext cx="427752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78" name="Ink 177"/>
                <p14:cNvContentPartPr/>
                <p14:nvPr/>
              </p14:nvContentPartPr>
              <p14:xfrm>
                <a:off x="6264120" y="4932120"/>
                <a:ext cx="265680" cy="790560"/>
              </p14:xfrm>
            </p:contentPart>
          </mc:Choice>
          <mc:Fallback xmlns="">
            <p:pic>
              <p:nvPicPr>
                <p:cNvPr id="178" name="Ink 177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220560" y="4888200"/>
                  <a:ext cx="349200" cy="85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79" name="Ink 178"/>
                <p14:cNvContentPartPr/>
                <p14:nvPr/>
              </p14:nvContentPartPr>
              <p14:xfrm>
                <a:off x="3570960" y="4745640"/>
                <a:ext cx="4808520" cy="1429920"/>
              </p14:xfrm>
            </p:contentPart>
          </mc:Choice>
          <mc:Fallback xmlns="">
            <p:pic>
              <p:nvPicPr>
                <p:cNvPr id="179" name="Ink 178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552961" y="4727640"/>
                  <a:ext cx="4843437" cy="14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0" name="Ink 179"/>
                <p14:cNvContentPartPr/>
                <p14:nvPr/>
              </p14:nvContentPartPr>
              <p14:xfrm>
                <a:off x="3307080" y="4536480"/>
                <a:ext cx="5407560" cy="1797840"/>
              </p14:xfrm>
            </p:contentPart>
          </mc:Choice>
          <mc:Fallback xmlns="">
            <p:pic>
              <p:nvPicPr>
                <p:cNvPr id="180" name="Ink 179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88361" y="4517400"/>
                  <a:ext cx="5445357" cy="18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81" name="Ink 180"/>
                <p14:cNvContentPartPr/>
                <p14:nvPr/>
              </p14:nvContentPartPr>
              <p14:xfrm>
                <a:off x="3063720" y="4270080"/>
                <a:ext cx="5835600" cy="2298960"/>
              </p14:xfrm>
            </p:contentPart>
          </mc:Choice>
          <mc:Fallback xmlns="">
            <p:pic>
              <p:nvPicPr>
                <p:cNvPr id="181" name="Ink 180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44640" y="4251360"/>
                  <a:ext cx="5874120" cy="23374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819400"/>
            <a:ext cx="6477000" cy="27432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/>
              <a:t>Erik Demaine</a:t>
            </a:r>
          </a:p>
          <a:p>
            <a:pPr eaLnBrk="1" hangingPunct="1">
              <a:defRPr/>
            </a:pPr>
            <a:r>
              <a:rPr lang="en-US" sz="4400" dirty="0" smtClean="0"/>
              <a:t>MIT</a:t>
            </a:r>
          </a:p>
        </p:txBody>
      </p:sp>
    </p:spTree>
    <p:extLst>
      <p:ext uri="{BB962C8B-B14F-4D97-AF65-F5344CB8AC3E}">
        <p14:creationId xmlns:p14="http://schemas.microsoft.com/office/powerpoint/2010/main" val="2758008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Sample Result</a:t>
            </a:r>
            <a:br>
              <a:rPr lang="en-US" dirty="0" smtClean="0"/>
            </a:br>
            <a:r>
              <a:rPr lang="en-US" sz="3200" b="0" dirty="0" smtClean="0"/>
              <a:t>[Demaine, Hajiaghayi, Kawarabayashi 2011]</a:t>
            </a:r>
            <a:endParaRPr lang="en-US" b="0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1676400"/>
          </a:xfrm>
        </p:spPr>
        <p:txBody>
          <a:bodyPr/>
          <a:lstStyle/>
          <a:p>
            <a:r>
              <a:rPr lang="en-US" smtClean="0"/>
              <a:t>PTAS for Traveling Salesman Problem</a:t>
            </a:r>
            <a:br>
              <a:rPr lang="en-US" smtClean="0"/>
            </a:br>
            <a:r>
              <a:rPr lang="en-US" smtClean="0"/>
              <a:t>in weighted H-minor-free graphs,</a:t>
            </a:r>
            <a:br>
              <a:rPr lang="en-US" smtClean="0"/>
            </a:br>
            <a:r>
              <a:rPr lang="en-US" smtClean="0"/>
              <a:t>for any fixed graph H</a:t>
            </a:r>
          </a:p>
        </p:txBody>
      </p:sp>
      <p:pic>
        <p:nvPicPr>
          <p:cNvPr id="6148" name="Picture 4" descr="http://farm3.static.flickr.com/2019/2519774539_81227d1c4a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16"/>
          <a:stretch>
            <a:fillRect/>
          </a:stretch>
        </p:blipFill>
        <p:spPr bwMode="auto">
          <a:xfrm>
            <a:off x="0" y="3236913"/>
            <a:ext cx="9144000" cy="423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3600" y="6396335"/>
            <a:ext cx="2981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© 2008 Russ Brown</a:t>
            </a:r>
            <a:endParaRPr lang="en-US" sz="24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94" name="Straight Connector 196"/>
          <p:cNvCxnSpPr>
            <a:cxnSpLocks noChangeShapeType="1"/>
            <a:stCxn id="4128" idx="4"/>
            <a:endCxn id="4123" idx="0"/>
          </p:cNvCxnSpPr>
          <p:nvPr/>
        </p:nvCxnSpPr>
        <p:spPr bwMode="auto">
          <a:xfrm rot="5400000">
            <a:off x="342900" y="5181600"/>
            <a:ext cx="457200" cy="0"/>
          </a:xfrm>
          <a:prstGeom prst="line">
            <a:avLst/>
          </a:prstGeom>
          <a:noFill/>
          <a:ln w="1016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5" name="Straight Connector 197"/>
          <p:cNvCxnSpPr>
            <a:cxnSpLocks noChangeShapeType="1"/>
            <a:stCxn id="4128" idx="5"/>
            <a:endCxn id="4124" idx="1"/>
          </p:cNvCxnSpPr>
          <p:nvPr/>
        </p:nvCxnSpPr>
        <p:spPr bwMode="auto">
          <a:xfrm rot="16200000" flipH="1">
            <a:off x="614363" y="4957763"/>
            <a:ext cx="523875" cy="447675"/>
          </a:xfrm>
          <a:prstGeom prst="line">
            <a:avLst/>
          </a:prstGeom>
          <a:noFill/>
          <a:ln w="1016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6" name="Straight Connector 198"/>
          <p:cNvCxnSpPr>
            <a:cxnSpLocks noChangeShapeType="1"/>
            <a:stCxn id="4128" idx="6"/>
            <a:endCxn id="4125" idx="2"/>
          </p:cNvCxnSpPr>
          <p:nvPr/>
        </p:nvCxnSpPr>
        <p:spPr bwMode="auto">
          <a:xfrm>
            <a:off x="685800" y="4838700"/>
            <a:ext cx="990600" cy="685800"/>
          </a:xfrm>
          <a:prstGeom prst="line">
            <a:avLst/>
          </a:prstGeom>
          <a:noFill/>
          <a:ln w="1016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7" name="Straight Connector 199"/>
          <p:cNvCxnSpPr>
            <a:cxnSpLocks noChangeShapeType="1"/>
            <a:stCxn id="4123" idx="6"/>
            <a:endCxn id="4130" idx="2"/>
          </p:cNvCxnSpPr>
          <p:nvPr/>
        </p:nvCxnSpPr>
        <p:spPr bwMode="auto">
          <a:xfrm flipV="1">
            <a:off x="685800" y="4838700"/>
            <a:ext cx="990600" cy="685800"/>
          </a:xfrm>
          <a:prstGeom prst="line">
            <a:avLst/>
          </a:prstGeom>
          <a:noFill/>
          <a:ln w="1016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8" name="Straight Connector 200"/>
          <p:cNvCxnSpPr>
            <a:cxnSpLocks noChangeShapeType="1"/>
            <a:stCxn id="4124" idx="7"/>
            <a:endCxn id="4130" idx="3"/>
          </p:cNvCxnSpPr>
          <p:nvPr/>
        </p:nvCxnSpPr>
        <p:spPr bwMode="auto">
          <a:xfrm rot="5400000" flipH="1" flipV="1">
            <a:off x="1223963" y="4957763"/>
            <a:ext cx="523875" cy="447675"/>
          </a:xfrm>
          <a:prstGeom prst="line">
            <a:avLst/>
          </a:prstGeom>
          <a:noFill/>
          <a:ln w="1016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9" name="Straight Connector 201"/>
          <p:cNvCxnSpPr>
            <a:cxnSpLocks noChangeShapeType="1"/>
            <a:stCxn id="4124" idx="0"/>
            <a:endCxn id="4129" idx="4"/>
          </p:cNvCxnSpPr>
          <p:nvPr/>
        </p:nvCxnSpPr>
        <p:spPr bwMode="auto">
          <a:xfrm rot="5400000" flipH="1" flipV="1">
            <a:off x="952500" y="5181600"/>
            <a:ext cx="457200" cy="0"/>
          </a:xfrm>
          <a:prstGeom prst="line">
            <a:avLst/>
          </a:prstGeom>
          <a:noFill/>
          <a:ln w="1016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0" name="Straight Connector 202"/>
          <p:cNvCxnSpPr>
            <a:cxnSpLocks noChangeShapeType="1"/>
            <a:stCxn id="4125" idx="1"/>
            <a:endCxn id="4129" idx="5"/>
          </p:cNvCxnSpPr>
          <p:nvPr/>
        </p:nvCxnSpPr>
        <p:spPr bwMode="auto">
          <a:xfrm rot="16200000" flipV="1">
            <a:off x="1223963" y="4957763"/>
            <a:ext cx="523875" cy="447675"/>
          </a:xfrm>
          <a:prstGeom prst="line">
            <a:avLst/>
          </a:prstGeom>
          <a:noFill/>
          <a:ln w="1016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1" name="Straight Connector 203"/>
          <p:cNvCxnSpPr>
            <a:cxnSpLocks noChangeShapeType="1"/>
            <a:stCxn id="4123" idx="7"/>
            <a:endCxn id="4129" idx="3"/>
          </p:cNvCxnSpPr>
          <p:nvPr/>
        </p:nvCxnSpPr>
        <p:spPr bwMode="auto">
          <a:xfrm rot="5400000" flipH="1" flipV="1">
            <a:off x="614363" y="4957763"/>
            <a:ext cx="523875" cy="447675"/>
          </a:xfrm>
          <a:prstGeom prst="line">
            <a:avLst/>
          </a:prstGeom>
          <a:noFill/>
          <a:ln w="1016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2" name="Straight Connector 204"/>
          <p:cNvCxnSpPr>
            <a:cxnSpLocks noChangeShapeType="1"/>
            <a:stCxn id="4125" idx="0"/>
            <a:endCxn id="4130" idx="4"/>
          </p:cNvCxnSpPr>
          <p:nvPr/>
        </p:nvCxnSpPr>
        <p:spPr bwMode="auto">
          <a:xfrm rot="5400000" flipH="1" flipV="1">
            <a:off x="1562100" y="5181600"/>
            <a:ext cx="457200" cy="0"/>
          </a:xfrm>
          <a:prstGeom prst="line">
            <a:avLst/>
          </a:prstGeom>
          <a:noFill/>
          <a:ln w="1016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Minors</a:t>
            </a:r>
            <a:endParaRPr lang="en-US" dirty="0"/>
          </a:p>
        </p:txBody>
      </p:sp>
      <p:sp>
        <p:nvSpPr>
          <p:cNvPr id="820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2209800"/>
          </a:xfrm>
        </p:spPr>
        <p:txBody>
          <a:bodyPr/>
          <a:lstStyle/>
          <a:p>
            <a:r>
              <a:rPr lang="en-US" smtClean="0"/>
              <a:t>H is a </a:t>
            </a:r>
            <a:r>
              <a:rPr lang="en-US" b="1" smtClean="0"/>
              <a:t>minor</a:t>
            </a:r>
            <a:r>
              <a:rPr lang="en-US" smtClean="0"/>
              <a:t> of G if</a:t>
            </a:r>
            <a:br>
              <a:rPr lang="en-US" smtClean="0"/>
            </a:br>
            <a:r>
              <a:rPr lang="en-US" smtClean="0"/>
              <a:t>G can reach H via</a:t>
            </a:r>
          </a:p>
          <a:p>
            <a:pPr lvl="1"/>
            <a:r>
              <a:rPr lang="en-US" smtClean="0"/>
              <a:t>edge deletions</a:t>
            </a:r>
          </a:p>
          <a:p>
            <a:pPr lvl="1"/>
            <a:r>
              <a:rPr lang="en-US" smtClean="0"/>
              <a:t>edge contractions</a:t>
            </a:r>
          </a:p>
        </p:txBody>
      </p:sp>
      <p:grpSp>
        <p:nvGrpSpPr>
          <p:cNvPr id="8205" name="Group 64"/>
          <p:cNvGrpSpPr>
            <a:grpSpLocks/>
          </p:cNvGrpSpPr>
          <p:nvPr/>
        </p:nvGrpSpPr>
        <p:grpSpPr bwMode="auto">
          <a:xfrm>
            <a:off x="5105400" y="2057400"/>
            <a:ext cx="1676400" cy="914400"/>
            <a:chOff x="6248400" y="2209800"/>
            <a:chExt cx="1676400" cy="914400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>
              <a:off x="6248400" y="2209800"/>
              <a:ext cx="1676400" cy="91440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8403" name="Group 30"/>
            <p:cNvGrpSpPr>
              <a:grpSpLocks/>
            </p:cNvGrpSpPr>
            <p:nvPr/>
          </p:nvGrpSpPr>
          <p:grpSpPr bwMode="auto">
            <a:xfrm flipH="1">
              <a:off x="7467600" y="2362200"/>
              <a:ext cx="304800" cy="609600"/>
              <a:chOff x="2880" y="2112"/>
              <a:chExt cx="192" cy="384"/>
            </a:xfrm>
          </p:grpSpPr>
          <p:sp>
            <p:nvSpPr>
              <p:cNvPr id="8409" name="Line 5"/>
              <p:cNvSpPr>
                <a:spLocks noChangeShapeType="1"/>
              </p:cNvSpPr>
              <p:nvPr/>
            </p:nvSpPr>
            <p:spPr bwMode="auto">
              <a:xfrm flipH="1" flipV="1">
                <a:off x="2880" y="2112"/>
                <a:ext cx="192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0" name="Line 6"/>
              <p:cNvSpPr>
                <a:spLocks noChangeShapeType="1"/>
              </p:cNvSpPr>
              <p:nvPr/>
            </p:nvSpPr>
            <p:spPr bwMode="auto">
              <a:xfrm flipH="1">
                <a:off x="2880" y="2304"/>
                <a:ext cx="192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404" name="Line 7"/>
            <p:cNvSpPr>
              <a:spLocks noChangeShapeType="1"/>
            </p:cNvSpPr>
            <p:nvPr/>
          </p:nvSpPr>
          <p:spPr bwMode="auto">
            <a:xfrm flipH="1" flipV="1">
              <a:off x="6400800" y="2362200"/>
              <a:ext cx="3048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5" name="Line 8"/>
            <p:cNvSpPr>
              <a:spLocks noChangeShapeType="1"/>
            </p:cNvSpPr>
            <p:nvPr/>
          </p:nvSpPr>
          <p:spPr bwMode="auto">
            <a:xfrm flipH="1">
              <a:off x="6400800" y="2667000"/>
              <a:ext cx="3048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6" name="Line 9"/>
            <p:cNvSpPr>
              <a:spLocks noChangeShapeType="1"/>
            </p:cNvSpPr>
            <p:nvPr/>
          </p:nvSpPr>
          <p:spPr bwMode="auto">
            <a:xfrm>
              <a:off x="6705600" y="2667000"/>
              <a:ext cx="762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6553200" y="2514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+mj-lt"/>
                </a:rPr>
                <a:t>v</a:t>
              </a:r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7315200" y="2514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+mj-lt"/>
                </a:rPr>
                <a:t>w</a:t>
              </a:r>
            </a:p>
          </p:txBody>
        </p:sp>
      </p:grpSp>
      <p:grpSp>
        <p:nvGrpSpPr>
          <p:cNvPr id="8206" name="Group 63"/>
          <p:cNvGrpSpPr>
            <a:grpSpLocks/>
          </p:cNvGrpSpPr>
          <p:nvPr/>
        </p:nvGrpSpPr>
        <p:grpSpPr bwMode="auto">
          <a:xfrm>
            <a:off x="6934200" y="1447800"/>
            <a:ext cx="1676400" cy="990600"/>
            <a:chOff x="5257800" y="3352800"/>
            <a:chExt cx="1676400" cy="990600"/>
          </a:xfrm>
        </p:grpSpPr>
        <p:sp>
          <p:nvSpPr>
            <p:cNvPr id="15" name="AutoShape 2"/>
            <p:cNvSpPr>
              <a:spLocks noChangeArrowheads="1"/>
            </p:cNvSpPr>
            <p:nvPr/>
          </p:nvSpPr>
          <p:spPr bwMode="auto">
            <a:xfrm>
              <a:off x="5257800" y="3352800"/>
              <a:ext cx="1676400" cy="91440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b" anchorCtr="1"/>
            <a:lstStyle/>
            <a:p>
              <a:pPr algn="ctr">
                <a:defRPr/>
              </a:pPr>
              <a:endParaRPr lang="en-US" sz="1600" dirty="0">
                <a:latin typeface="+mj-lt"/>
              </a:endParaRPr>
            </a:p>
          </p:txBody>
        </p:sp>
        <p:grpSp>
          <p:nvGrpSpPr>
            <p:cNvPr id="8394" name="Group 14"/>
            <p:cNvGrpSpPr>
              <a:grpSpLocks/>
            </p:cNvGrpSpPr>
            <p:nvPr/>
          </p:nvGrpSpPr>
          <p:grpSpPr bwMode="auto">
            <a:xfrm flipH="1">
              <a:off x="6477000" y="3505200"/>
              <a:ext cx="304800" cy="609600"/>
              <a:chOff x="2880" y="2112"/>
              <a:chExt cx="192" cy="384"/>
            </a:xfrm>
          </p:grpSpPr>
          <p:sp>
            <p:nvSpPr>
              <p:cNvPr id="8400" name="Line 15"/>
              <p:cNvSpPr>
                <a:spLocks noChangeShapeType="1"/>
              </p:cNvSpPr>
              <p:nvPr/>
            </p:nvSpPr>
            <p:spPr bwMode="auto">
              <a:xfrm flipH="1" flipV="1">
                <a:off x="2880" y="2112"/>
                <a:ext cx="192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1" name="Line 16"/>
              <p:cNvSpPr>
                <a:spLocks noChangeShapeType="1"/>
              </p:cNvSpPr>
              <p:nvPr/>
            </p:nvSpPr>
            <p:spPr bwMode="auto">
              <a:xfrm flipH="1">
                <a:off x="2880" y="2304"/>
                <a:ext cx="192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95" name="Line 17"/>
            <p:cNvSpPr>
              <a:spLocks noChangeShapeType="1"/>
            </p:cNvSpPr>
            <p:nvPr/>
          </p:nvSpPr>
          <p:spPr bwMode="auto">
            <a:xfrm flipH="1" flipV="1">
              <a:off x="5410200" y="3505200"/>
              <a:ext cx="3048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6" name="Line 18"/>
            <p:cNvSpPr>
              <a:spLocks noChangeShapeType="1"/>
            </p:cNvSpPr>
            <p:nvPr/>
          </p:nvSpPr>
          <p:spPr bwMode="auto">
            <a:xfrm flipH="1">
              <a:off x="5410200" y="3771900"/>
              <a:ext cx="3048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5562600" y="3657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+mj-lt"/>
                </a:rPr>
                <a:t>v</a:t>
              </a:r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6324600" y="3657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+mj-lt"/>
                </a:rPr>
                <a:t>w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638800" y="3943350"/>
              <a:ext cx="949325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+mj-lt"/>
                </a:rPr>
                <a:t>delete</a:t>
              </a:r>
            </a:p>
          </p:txBody>
        </p:sp>
      </p:grpSp>
      <p:grpSp>
        <p:nvGrpSpPr>
          <p:cNvPr id="8207" name="Group 60"/>
          <p:cNvGrpSpPr>
            <a:grpSpLocks/>
          </p:cNvGrpSpPr>
          <p:nvPr/>
        </p:nvGrpSpPr>
        <p:grpSpPr bwMode="auto">
          <a:xfrm>
            <a:off x="6934200" y="2590800"/>
            <a:ext cx="1676400" cy="990600"/>
            <a:chOff x="7239000" y="3352800"/>
            <a:chExt cx="1676400" cy="990600"/>
          </a:xfrm>
        </p:grpSpPr>
        <p:sp>
          <p:nvSpPr>
            <p:cNvPr id="25" name="AutoShape 21"/>
            <p:cNvSpPr>
              <a:spLocks noChangeArrowheads="1"/>
            </p:cNvSpPr>
            <p:nvPr/>
          </p:nvSpPr>
          <p:spPr bwMode="auto">
            <a:xfrm>
              <a:off x="7239000" y="3352800"/>
              <a:ext cx="1676400" cy="91440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b" anchorCtr="1"/>
            <a:lstStyle/>
            <a:p>
              <a:pPr algn="ctr">
                <a:defRPr/>
              </a:pPr>
              <a:endParaRPr lang="en-US" sz="1600" dirty="0">
                <a:latin typeface="+mj-lt"/>
              </a:endParaRPr>
            </a:p>
          </p:txBody>
        </p:sp>
        <p:sp>
          <p:nvSpPr>
            <p:cNvPr id="8386" name="Line 22"/>
            <p:cNvSpPr>
              <a:spLocks noChangeShapeType="1"/>
            </p:cNvSpPr>
            <p:nvPr/>
          </p:nvSpPr>
          <p:spPr bwMode="auto">
            <a:xfrm flipV="1">
              <a:off x="8077200" y="3467100"/>
              <a:ext cx="6858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87" name="Line 23"/>
            <p:cNvSpPr>
              <a:spLocks noChangeShapeType="1"/>
            </p:cNvSpPr>
            <p:nvPr/>
          </p:nvSpPr>
          <p:spPr bwMode="auto">
            <a:xfrm>
              <a:off x="8077200" y="3810000"/>
              <a:ext cx="6858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88" name="Line 24"/>
            <p:cNvSpPr>
              <a:spLocks noChangeShapeType="1"/>
            </p:cNvSpPr>
            <p:nvPr/>
          </p:nvSpPr>
          <p:spPr bwMode="auto">
            <a:xfrm flipH="1" flipV="1">
              <a:off x="7391400" y="3467100"/>
              <a:ext cx="6096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89" name="Line 25"/>
            <p:cNvSpPr>
              <a:spLocks noChangeShapeType="1"/>
            </p:cNvSpPr>
            <p:nvPr/>
          </p:nvSpPr>
          <p:spPr bwMode="auto">
            <a:xfrm flipH="1">
              <a:off x="7391400" y="3810000"/>
              <a:ext cx="6096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Oval 26"/>
            <p:cNvSpPr>
              <a:spLocks noChangeArrowheads="1"/>
            </p:cNvSpPr>
            <p:nvPr/>
          </p:nvSpPr>
          <p:spPr bwMode="auto">
            <a:xfrm>
              <a:off x="7848600" y="36195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+mj-lt"/>
                </a:rPr>
                <a:t>v</a:t>
              </a:r>
            </a:p>
          </p:txBody>
        </p:sp>
        <p:sp>
          <p:nvSpPr>
            <p:cNvPr id="31" name="Oval 27"/>
            <p:cNvSpPr>
              <a:spLocks noChangeArrowheads="1"/>
            </p:cNvSpPr>
            <p:nvPr/>
          </p:nvSpPr>
          <p:spPr bwMode="auto">
            <a:xfrm>
              <a:off x="7924800" y="36195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+mj-lt"/>
                </a:rPr>
                <a:t>w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467600" y="3943350"/>
              <a:ext cx="1212850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+mj-lt"/>
                </a:rPr>
                <a:t>contract</a:t>
              </a:r>
            </a:p>
          </p:txBody>
        </p:sp>
      </p:grpSp>
      <p:sp>
        <p:nvSpPr>
          <p:cNvPr id="8208" name="Line 28"/>
          <p:cNvSpPr>
            <a:spLocks noChangeShapeType="1"/>
          </p:cNvSpPr>
          <p:nvPr/>
        </p:nvSpPr>
        <p:spPr bwMode="auto">
          <a:xfrm>
            <a:off x="6705600" y="2667000"/>
            <a:ext cx="381000" cy="3810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9" name="Line 28"/>
          <p:cNvSpPr>
            <a:spLocks noChangeShapeType="1"/>
          </p:cNvSpPr>
          <p:nvPr/>
        </p:nvSpPr>
        <p:spPr bwMode="auto">
          <a:xfrm flipV="1">
            <a:off x="6705600" y="1905000"/>
            <a:ext cx="381000" cy="3810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8210" name="Straight Connector 169"/>
          <p:cNvCxnSpPr>
            <a:cxnSpLocks noChangeShapeType="1"/>
            <a:stCxn id="4128" idx="4"/>
            <a:endCxn id="4123" idx="0"/>
          </p:cNvCxnSpPr>
          <p:nvPr/>
        </p:nvCxnSpPr>
        <p:spPr bwMode="auto">
          <a:xfrm rot="5400000">
            <a:off x="342900" y="5181600"/>
            <a:ext cx="457200" cy="0"/>
          </a:xfrm>
          <a:prstGeom prst="line">
            <a:avLst/>
          </a:prstGeom>
          <a:noFill/>
          <a:ln w="57150">
            <a:solidFill>
              <a:srgbClr val="CC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1" name="Straight Connector 170"/>
          <p:cNvCxnSpPr>
            <a:cxnSpLocks noChangeShapeType="1"/>
            <a:stCxn id="4128" idx="5"/>
            <a:endCxn id="4124" idx="1"/>
          </p:cNvCxnSpPr>
          <p:nvPr/>
        </p:nvCxnSpPr>
        <p:spPr bwMode="auto">
          <a:xfrm rot="16200000" flipH="1">
            <a:off x="614363" y="4957763"/>
            <a:ext cx="523875" cy="447675"/>
          </a:xfrm>
          <a:prstGeom prst="line">
            <a:avLst/>
          </a:prstGeom>
          <a:noFill/>
          <a:ln w="57150">
            <a:solidFill>
              <a:srgbClr val="CC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2" name="Straight Connector 173"/>
          <p:cNvCxnSpPr>
            <a:cxnSpLocks noChangeShapeType="1"/>
            <a:stCxn id="4128" idx="6"/>
            <a:endCxn id="4125" idx="2"/>
          </p:cNvCxnSpPr>
          <p:nvPr/>
        </p:nvCxnSpPr>
        <p:spPr bwMode="auto">
          <a:xfrm>
            <a:off x="685800" y="4838700"/>
            <a:ext cx="990600" cy="685800"/>
          </a:xfrm>
          <a:prstGeom prst="line">
            <a:avLst/>
          </a:prstGeom>
          <a:noFill/>
          <a:ln w="57150">
            <a:solidFill>
              <a:srgbClr val="CC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3" name="Straight Connector 176"/>
          <p:cNvCxnSpPr>
            <a:cxnSpLocks noChangeShapeType="1"/>
            <a:stCxn id="4123" idx="6"/>
            <a:endCxn id="4130" idx="2"/>
          </p:cNvCxnSpPr>
          <p:nvPr/>
        </p:nvCxnSpPr>
        <p:spPr bwMode="auto">
          <a:xfrm flipV="1">
            <a:off x="685800" y="4838700"/>
            <a:ext cx="990600" cy="685800"/>
          </a:xfrm>
          <a:prstGeom prst="line">
            <a:avLst/>
          </a:prstGeom>
          <a:noFill/>
          <a:ln w="57150">
            <a:solidFill>
              <a:srgbClr val="CC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4" name="Straight Connector 179"/>
          <p:cNvCxnSpPr>
            <a:cxnSpLocks noChangeShapeType="1"/>
            <a:stCxn id="4124" idx="7"/>
            <a:endCxn id="4130" idx="3"/>
          </p:cNvCxnSpPr>
          <p:nvPr/>
        </p:nvCxnSpPr>
        <p:spPr bwMode="auto">
          <a:xfrm rot="5400000" flipH="1" flipV="1">
            <a:off x="1223963" y="4957763"/>
            <a:ext cx="523875" cy="447675"/>
          </a:xfrm>
          <a:prstGeom prst="line">
            <a:avLst/>
          </a:prstGeom>
          <a:noFill/>
          <a:ln w="57150">
            <a:solidFill>
              <a:srgbClr val="CC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5" name="Straight Connector 182"/>
          <p:cNvCxnSpPr>
            <a:cxnSpLocks noChangeShapeType="1"/>
            <a:stCxn id="4124" idx="0"/>
            <a:endCxn id="4129" idx="4"/>
          </p:cNvCxnSpPr>
          <p:nvPr/>
        </p:nvCxnSpPr>
        <p:spPr bwMode="auto">
          <a:xfrm rot="5400000" flipH="1" flipV="1">
            <a:off x="952500" y="5181600"/>
            <a:ext cx="457200" cy="0"/>
          </a:xfrm>
          <a:prstGeom prst="line">
            <a:avLst/>
          </a:prstGeom>
          <a:noFill/>
          <a:ln w="57150">
            <a:solidFill>
              <a:srgbClr val="CC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6" name="Straight Connector 185"/>
          <p:cNvCxnSpPr>
            <a:cxnSpLocks noChangeShapeType="1"/>
            <a:stCxn id="4125" idx="1"/>
            <a:endCxn id="4129" idx="5"/>
          </p:cNvCxnSpPr>
          <p:nvPr/>
        </p:nvCxnSpPr>
        <p:spPr bwMode="auto">
          <a:xfrm rot="16200000" flipV="1">
            <a:off x="1223963" y="4957763"/>
            <a:ext cx="523875" cy="447675"/>
          </a:xfrm>
          <a:prstGeom prst="line">
            <a:avLst/>
          </a:prstGeom>
          <a:noFill/>
          <a:ln w="57150">
            <a:solidFill>
              <a:srgbClr val="CC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7" name="Straight Connector 188"/>
          <p:cNvCxnSpPr>
            <a:cxnSpLocks noChangeShapeType="1"/>
            <a:stCxn id="4123" idx="7"/>
            <a:endCxn id="4129" idx="3"/>
          </p:cNvCxnSpPr>
          <p:nvPr/>
        </p:nvCxnSpPr>
        <p:spPr bwMode="auto">
          <a:xfrm rot="5400000" flipH="1" flipV="1">
            <a:off x="614363" y="4957763"/>
            <a:ext cx="523875" cy="447675"/>
          </a:xfrm>
          <a:prstGeom prst="line">
            <a:avLst/>
          </a:prstGeom>
          <a:noFill/>
          <a:ln w="57150">
            <a:solidFill>
              <a:srgbClr val="CC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8" name="Straight Connector 191"/>
          <p:cNvCxnSpPr>
            <a:cxnSpLocks noChangeShapeType="1"/>
            <a:stCxn id="4125" idx="0"/>
            <a:endCxn id="4130" idx="4"/>
          </p:cNvCxnSpPr>
          <p:nvPr/>
        </p:nvCxnSpPr>
        <p:spPr bwMode="auto">
          <a:xfrm rot="5400000" flipH="1" flipV="1">
            <a:off x="1562100" y="5181600"/>
            <a:ext cx="457200" cy="0"/>
          </a:xfrm>
          <a:prstGeom prst="line">
            <a:avLst/>
          </a:prstGeom>
          <a:noFill/>
          <a:ln w="57150">
            <a:solidFill>
              <a:srgbClr val="CC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23" name="Oval 166"/>
          <p:cNvSpPr>
            <a:spLocks noChangeArrowheads="1"/>
          </p:cNvSpPr>
          <p:nvPr/>
        </p:nvSpPr>
        <p:spPr bwMode="auto">
          <a:xfrm>
            <a:off x="457200" y="5410200"/>
            <a:ext cx="228600" cy="228600"/>
          </a:xfrm>
          <a:prstGeom prst="ellipse">
            <a:avLst/>
          </a:prstGeom>
          <a:solidFill>
            <a:srgbClr val="00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124" name="Oval 166"/>
          <p:cNvSpPr>
            <a:spLocks noChangeArrowheads="1"/>
          </p:cNvSpPr>
          <p:nvPr/>
        </p:nvSpPr>
        <p:spPr bwMode="auto">
          <a:xfrm>
            <a:off x="1066800" y="5410200"/>
            <a:ext cx="228600" cy="228600"/>
          </a:xfrm>
          <a:prstGeom prst="ellipse">
            <a:avLst/>
          </a:prstGeom>
          <a:solidFill>
            <a:srgbClr val="33CC33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125" name="Oval 167"/>
          <p:cNvSpPr>
            <a:spLocks noChangeArrowheads="1"/>
          </p:cNvSpPr>
          <p:nvPr/>
        </p:nvSpPr>
        <p:spPr bwMode="auto">
          <a:xfrm>
            <a:off x="1676400" y="5410200"/>
            <a:ext cx="228600" cy="228600"/>
          </a:xfrm>
          <a:prstGeom prst="ellipse">
            <a:avLst/>
          </a:prstGeom>
          <a:solidFill>
            <a:srgbClr val="00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126" name="TextBox 194"/>
          <p:cNvSpPr txBox="1">
            <a:spLocks noChangeArrowheads="1"/>
          </p:cNvSpPr>
          <p:nvPr/>
        </p:nvSpPr>
        <p:spPr bwMode="auto">
          <a:xfrm>
            <a:off x="2057400" y="4953000"/>
            <a:ext cx="1966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latin typeface="+mj-lt"/>
              </a:rPr>
              <a:t>is a minor of</a:t>
            </a:r>
          </a:p>
        </p:txBody>
      </p:sp>
      <p:sp>
        <p:nvSpPr>
          <p:cNvPr id="4127" name="TextBox 195"/>
          <p:cNvSpPr txBox="1">
            <a:spLocks noChangeArrowheads="1"/>
          </p:cNvSpPr>
          <p:nvPr/>
        </p:nvSpPr>
        <p:spPr bwMode="auto">
          <a:xfrm>
            <a:off x="838200" y="5715000"/>
            <a:ext cx="6778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</a:rPr>
              <a:t>K</a:t>
            </a:r>
            <a:r>
              <a:rPr lang="en-US" sz="2400" baseline="-25000" dirty="0">
                <a:latin typeface="+mj-lt"/>
              </a:rPr>
              <a:t>3,3</a:t>
            </a:r>
          </a:p>
        </p:txBody>
      </p:sp>
      <p:sp>
        <p:nvSpPr>
          <p:cNvPr id="4128" name="Oval 170"/>
          <p:cNvSpPr>
            <a:spLocks noChangeArrowheads="1"/>
          </p:cNvSpPr>
          <p:nvPr/>
        </p:nvSpPr>
        <p:spPr bwMode="auto">
          <a:xfrm>
            <a:off x="457200" y="4724400"/>
            <a:ext cx="228600" cy="228600"/>
          </a:xfrm>
          <a:prstGeom prst="ellipse">
            <a:avLst/>
          </a:prstGeom>
          <a:solidFill>
            <a:srgbClr val="CC33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129" name="Oval 170"/>
          <p:cNvSpPr>
            <a:spLocks noChangeArrowheads="1"/>
          </p:cNvSpPr>
          <p:nvPr/>
        </p:nvSpPr>
        <p:spPr bwMode="auto">
          <a:xfrm>
            <a:off x="1066800" y="4724400"/>
            <a:ext cx="228600" cy="228600"/>
          </a:xfrm>
          <a:prstGeom prst="ellipse">
            <a:avLst/>
          </a:prstGeom>
          <a:solidFill>
            <a:srgbClr val="CC00CC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130" name="Oval 170"/>
          <p:cNvSpPr>
            <a:spLocks noChangeArrowheads="1"/>
          </p:cNvSpPr>
          <p:nvPr/>
        </p:nvSpPr>
        <p:spPr bwMode="auto">
          <a:xfrm>
            <a:off x="1676400" y="4724400"/>
            <a:ext cx="228600" cy="228600"/>
          </a:xfrm>
          <a:prstGeom prst="ellipse">
            <a:avLst/>
          </a:prstGeom>
          <a:solidFill>
            <a:srgbClr val="CC66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grpSp>
        <p:nvGrpSpPr>
          <p:cNvPr id="8227" name="Group 192"/>
          <p:cNvGrpSpPr>
            <a:grpSpLocks/>
          </p:cNvGrpSpPr>
          <p:nvPr/>
        </p:nvGrpSpPr>
        <p:grpSpPr bwMode="auto">
          <a:xfrm>
            <a:off x="3959225" y="3962400"/>
            <a:ext cx="4956175" cy="3581400"/>
            <a:chOff x="2640" y="96"/>
            <a:chExt cx="3122" cy="2256"/>
          </a:xfrm>
        </p:grpSpPr>
        <p:pic>
          <p:nvPicPr>
            <p:cNvPr id="8383" name="Picture 20" descr="us2004swi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61"/>
            <a:stretch>
              <a:fillRect/>
            </a:stretch>
          </p:blipFill>
          <p:spPr bwMode="auto">
            <a:xfrm>
              <a:off x="2640" y="96"/>
              <a:ext cx="3108" cy="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84" name="Text Box 191"/>
            <p:cNvSpPr txBox="1">
              <a:spLocks noChangeArrowheads="1"/>
            </p:cNvSpPr>
            <p:nvPr/>
          </p:nvSpPr>
          <p:spPr bwMode="auto">
            <a:xfrm>
              <a:off x="5040" y="2198"/>
              <a:ext cx="72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>
                  <a:solidFill>
                    <a:schemeClr val="folHlink"/>
                  </a:solidFill>
                </a:rPr>
                <a:t>New York Times</a:t>
              </a:r>
            </a:p>
          </p:txBody>
        </p:sp>
      </p:grpSp>
      <p:sp>
        <p:nvSpPr>
          <p:cNvPr id="4132" name="Line 180"/>
          <p:cNvSpPr>
            <a:spLocks noChangeShapeType="1"/>
          </p:cNvSpPr>
          <p:nvPr/>
        </p:nvSpPr>
        <p:spPr bwMode="auto">
          <a:xfrm>
            <a:off x="5257800" y="4343400"/>
            <a:ext cx="609600" cy="22860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133" name="Line 39"/>
          <p:cNvSpPr>
            <a:spLocks noChangeShapeType="1"/>
          </p:cNvSpPr>
          <p:nvPr/>
        </p:nvSpPr>
        <p:spPr bwMode="auto">
          <a:xfrm flipH="1" flipV="1">
            <a:off x="5864225" y="4572000"/>
            <a:ext cx="76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134" name="Line 111"/>
          <p:cNvSpPr>
            <a:spLocks noChangeShapeType="1"/>
          </p:cNvSpPr>
          <p:nvPr/>
        </p:nvSpPr>
        <p:spPr bwMode="auto">
          <a:xfrm flipH="1">
            <a:off x="5940425" y="48768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135" name="Line 113"/>
          <p:cNvSpPr>
            <a:spLocks noChangeShapeType="1"/>
          </p:cNvSpPr>
          <p:nvPr/>
        </p:nvSpPr>
        <p:spPr bwMode="auto">
          <a:xfrm flipH="1" flipV="1">
            <a:off x="6092825" y="5486400"/>
            <a:ext cx="3810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136" name="Line 115"/>
          <p:cNvSpPr>
            <a:spLocks noChangeShapeType="1"/>
          </p:cNvSpPr>
          <p:nvPr/>
        </p:nvSpPr>
        <p:spPr bwMode="auto">
          <a:xfrm>
            <a:off x="6473825" y="5562600"/>
            <a:ext cx="76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8233" name="Line 165"/>
          <p:cNvSpPr>
            <a:spLocks noChangeShapeType="1"/>
          </p:cNvSpPr>
          <p:nvPr/>
        </p:nvSpPr>
        <p:spPr bwMode="auto">
          <a:xfrm flipV="1">
            <a:off x="7083425" y="5105400"/>
            <a:ext cx="533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4" name="Line 146"/>
          <p:cNvSpPr>
            <a:spLocks noChangeShapeType="1"/>
          </p:cNvSpPr>
          <p:nvPr/>
        </p:nvSpPr>
        <p:spPr bwMode="auto">
          <a:xfrm flipH="1">
            <a:off x="7235825" y="5562600"/>
            <a:ext cx="2286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5" name="Line 160"/>
          <p:cNvSpPr>
            <a:spLocks noChangeShapeType="1"/>
          </p:cNvSpPr>
          <p:nvPr/>
        </p:nvSpPr>
        <p:spPr bwMode="auto">
          <a:xfrm flipV="1">
            <a:off x="7235825" y="5334000"/>
            <a:ext cx="381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0" name="Line 55"/>
          <p:cNvSpPr>
            <a:spLocks noChangeShapeType="1"/>
          </p:cNvSpPr>
          <p:nvPr/>
        </p:nvSpPr>
        <p:spPr bwMode="auto">
          <a:xfrm>
            <a:off x="4873625" y="4572000"/>
            <a:ext cx="152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141" name="Line 25"/>
          <p:cNvSpPr>
            <a:spLocks noChangeShapeType="1"/>
          </p:cNvSpPr>
          <p:nvPr/>
        </p:nvSpPr>
        <p:spPr bwMode="auto">
          <a:xfrm flipH="1" flipV="1">
            <a:off x="5026025" y="5105400"/>
            <a:ext cx="3810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142" name="Line 114"/>
          <p:cNvSpPr>
            <a:spLocks noChangeShapeType="1"/>
          </p:cNvSpPr>
          <p:nvPr/>
        </p:nvSpPr>
        <p:spPr bwMode="auto">
          <a:xfrm flipH="1" flipV="1">
            <a:off x="5940425" y="59436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143" name="Line 119"/>
          <p:cNvSpPr>
            <a:spLocks noChangeShapeType="1"/>
          </p:cNvSpPr>
          <p:nvPr/>
        </p:nvSpPr>
        <p:spPr bwMode="auto">
          <a:xfrm>
            <a:off x="5940425" y="4876800"/>
            <a:ext cx="5334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8240" name="Line 132"/>
          <p:cNvSpPr>
            <a:spLocks noChangeShapeType="1"/>
          </p:cNvSpPr>
          <p:nvPr/>
        </p:nvSpPr>
        <p:spPr bwMode="auto">
          <a:xfrm>
            <a:off x="6473825" y="5257800"/>
            <a:ext cx="533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1" name="Line 142"/>
          <p:cNvSpPr>
            <a:spLocks noChangeShapeType="1"/>
          </p:cNvSpPr>
          <p:nvPr/>
        </p:nvSpPr>
        <p:spPr bwMode="auto">
          <a:xfrm flipH="1">
            <a:off x="6473825" y="5410200"/>
            <a:ext cx="533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2" name="Line 148"/>
          <p:cNvSpPr>
            <a:spLocks noChangeShapeType="1"/>
          </p:cNvSpPr>
          <p:nvPr/>
        </p:nvSpPr>
        <p:spPr bwMode="auto">
          <a:xfrm>
            <a:off x="7007225" y="5715000"/>
            <a:ext cx="457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3" name="Line 163"/>
          <p:cNvSpPr>
            <a:spLocks noChangeShapeType="1"/>
          </p:cNvSpPr>
          <p:nvPr/>
        </p:nvSpPr>
        <p:spPr bwMode="auto">
          <a:xfrm flipV="1">
            <a:off x="7007225" y="5105400"/>
            <a:ext cx="609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8" name="Line 187"/>
          <p:cNvSpPr>
            <a:spLocks noChangeShapeType="1"/>
          </p:cNvSpPr>
          <p:nvPr/>
        </p:nvSpPr>
        <p:spPr bwMode="auto">
          <a:xfrm flipH="1" flipV="1">
            <a:off x="5867400" y="4572000"/>
            <a:ext cx="533400" cy="304800"/>
          </a:xfrm>
          <a:prstGeom prst="line">
            <a:avLst/>
          </a:prstGeom>
          <a:noFill/>
          <a:ln w="57150">
            <a:solidFill>
              <a:srgbClr val="CCFF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278" name="Rectangle 277"/>
          <p:cNvSpPr/>
          <p:nvPr/>
        </p:nvSpPr>
        <p:spPr bwMode="auto">
          <a:xfrm>
            <a:off x="3657600" y="6019800"/>
            <a:ext cx="5334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150" name="Line 41"/>
          <p:cNvSpPr>
            <a:spLocks noChangeShapeType="1"/>
          </p:cNvSpPr>
          <p:nvPr/>
        </p:nvSpPr>
        <p:spPr bwMode="auto">
          <a:xfrm flipH="1" flipV="1">
            <a:off x="5257800" y="4343400"/>
            <a:ext cx="609600" cy="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151" name="Line 183"/>
          <p:cNvSpPr>
            <a:spLocks noChangeShapeType="1"/>
          </p:cNvSpPr>
          <p:nvPr/>
        </p:nvSpPr>
        <p:spPr bwMode="auto">
          <a:xfrm flipH="1">
            <a:off x="4648200" y="4572000"/>
            <a:ext cx="228600" cy="53340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152" name="Line 184"/>
          <p:cNvSpPr>
            <a:spLocks noChangeShapeType="1"/>
          </p:cNvSpPr>
          <p:nvPr/>
        </p:nvSpPr>
        <p:spPr bwMode="auto">
          <a:xfrm flipV="1">
            <a:off x="4876800" y="4343400"/>
            <a:ext cx="381000" cy="22860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153" name="Line 176"/>
          <p:cNvSpPr>
            <a:spLocks noChangeShapeType="1"/>
          </p:cNvSpPr>
          <p:nvPr/>
        </p:nvSpPr>
        <p:spPr bwMode="auto">
          <a:xfrm flipH="1" flipV="1">
            <a:off x="4648200" y="5105400"/>
            <a:ext cx="304800" cy="45720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154" name="Line 123"/>
          <p:cNvSpPr>
            <a:spLocks noChangeShapeType="1"/>
          </p:cNvSpPr>
          <p:nvPr/>
        </p:nvSpPr>
        <p:spPr bwMode="auto">
          <a:xfrm flipH="1">
            <a:off x="6400800" y="4572000"/>
            <a:ext cx="228600" cy="30480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155" name="Line 185"/>
          <p:cNvSpPr>
            <a:spLocks noChangeShapeType="1"/>
          </p:cNvSpPr>
          <p:nvPr/>
        </p:nvSpPr>
        <p:spPr bwMode="auto">
          <a:xfrm flipV="1">
            <a:off x="6477000" y="5257800"/>
            <a:ext cx="0" cy="30480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156" name="Line 186"/>
          <p:cNvSpPr>
            <a:spLocks noChangeShapeType="1"/>
          </p:cNvSpPr>
          <p:nvPr/>
        </p:nvSpPr>
        <p:spPr bwMode="auto">
          <a:xfrm flipH="1" flipV="1">
            <a:off x="6400800" y="4876800"/>
            <a:ext cx="76200" cy="38100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8253" name="Line 133"/>
          <p:cNvSpPr>
            <a:spLocks noChangeShapeType="1"/>
          </p:cNvSpPr>
          <p:nvPr/>
        </p:nvSpPr>
        <p:spPr bwMode="auto">
          <a:xfrm>
            <a:off x="6477000" y="5562600"/>
            <a:ext cx="304800" cy="15240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4" name="Line 134"/>
          <p:cNvSpPr>
            <a:spLocks noChangeShapeType="1"/>
          </p:cNvSpPr>
          <p:nvPr/>
        </p:nvSpPr>
        <p:spPr bwMode="auto">
          <a:xfrm flipH="1">
            <a:off x="6553200" y="5715000"/>
            <a:ext cx="228600" cy="22860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5" name="Line 138"/>
          <p:cNvSpPr>
            <a:spLocks noChangeShapeType="1"/>
          </p:cNvSpPr>
          <p:nvPr/>
        </p:nvSpPr>
        <p:spPr bwMode="auto">
          <a:xfrm flipH="1" flipV="1">
            <a:off x="6934200" y="4953000"/>
            <a:ext cx="152400" cy="30480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6" name="Line 140"/>
          <p:cNvSpPr>
            <a:spLocks noChangeShapeType="1"/>
          </p:cNvSpPr>
          <p:nvPr/>
        </p:nvSpPr>
        <p:spPr bwMode="auto">
          <a:xfrm flipH="1">
            <a:off x="6477000" y="5257800"/>
            <a:ext cx="609600" cy="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7" name="Line 141"/>
          <p:cNvSpPr>
            <a:spLocks noChangeShapeType="1"/>
          </p:cNvSpPr>
          <p:nvPr/>
        </p:nvSpPr>
        <p:spPr bwMode="auto">
          <a:xfrm flipH="1">
            <a:off x="6781800" y="5410200"/>
            <a:ext cx="228600" cy="30480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8" name="Line 143"/>
          <p:cNvSpPr>
            <a:spLocks noChangeShapeType="1"/>
          </p:cNvSpPr>
          <p:nvPr/>
        </p:nvSpPr>
        <p:spPr bwMode="auto">
          <a:xfrm flipH="1">
            <a:off x="7010400" y="5638800"/>
            <a:ext cx="228600" cy="7620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9" name="Line 144"/>
          <p:cNvSpPr>
            <a:spLocks noChangeShapeType="1"/>
          </p:cNvSpPr>
          <p:nvPr/>
        </p:nvSpPr>
        <p:spPr bwMode="auto">
          <a:xfrm>
            <a:off x="7010400" y="5410200"/>
            <a:ext cx="228600" cy="22860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60" name="Line 147"/>
          <p:cNvSpPr>
            <a:spLocks noChangeShapeType="1"/>
          </p:cNvSpPr>
          <p:nvPr/>
        </p:nvSpPr>
        <p:spPr bwMode="auto">
          <a:xfrm>
            <a:off x="7239000" y="5638800"/>
            <a:ext cx="228600" cy="53340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61" name="Line 150"/>
          <p:cNvSpPr>
            <a:spLocks noChangeShapeType="1"/>
          </p:cNvSpPr>
          <p:nvPr/>
        </p:nvSpPr>
        <p:spPr bwMode="auto">
          <a:xfrm flipH="1">
            <a:off x="7620000" y="5105400"/>
            <a:ext cx="0" cy="22860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62" name="Line 153"/>
          <p:cNvSpPr>
            <a:spLocks noChangeShapeType="1"/>
          </p:cNvSpPr>
          <p:nvPr/>
        </p:nvSpPr>
        <p:spPr bwMode="auto">
          <a:xfrm flipH="1">
            <a:off x="7086600" y="4953000"/>
            <a:ext cx="76200" cy="30480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7" name="Line 188"/>
          <p:cNvSpPr>
            <a:spLocks noChangeShapeType="1"/>
          </p:cNvSpPr>
          <p:nvPr/>
        </p:nvSpPr>
        <p:spPr bwMode="auto">
          <a:xfrm flipV="1">
            <a:off x="5943600" y="5562600"/>
            <a:ext cx="533400" cy="38100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8264" name="Line 149"/>
          <p:cNvSpPr>
            <a:spLocks noChangeShapeType="1"/>
          </p:cNvSpPr>
          <p:nvPr/>
        </p:nvSpPr>
        <p:spPr bwMode="auto">
          <a:xfrm flipH="1">
            <a:off x="7467600" y="5334000"/>
            <a:ext cx="152400" cy="22860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65" name="Line 159"/>
          <p:cNvSpPr>
            <a:spLocks noChangeShapeType="1"/>
          </p:cNvSpPr>
          <p:nvPr/>
        </p:nvSpPr>
        <p:spPr bwMode="auto">
          <a:xfrm flipV="1">
            <a:off x="7010400" y="5334000"/>
            <a:ext cx="609600" cy="7620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66" name="Line 152"/>
          <p:cNvSpPr>
            <a:spLocks noChangeShapeType="1"/>
          </p:cNvSpPr>
          <p:nvPr/>
        </p:nvSpPr>
        <p:spPr bwMode="auto">
          <a:xfrm flipH="1">
            <a:off x="7086600" y="5105400"/>
            <a:ext cx="304800" cy="15240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1" name="Line 179"/>
          <p:cNvSpPr>
            <a:spLocks noChangeShapeType="1"/>
          </p:cNvSpPr>
          <p:nvPr/>
        </p:nvSpPr>
        <p:spPr bwMode="auto">
          <a:xfrm flipH="1" flipV="1">
            <a:off x="5943600" y="4876800"/>
            <a:ext cx="76200" cy="30480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172" name="Line 181"/>
          <p:cNvSpPr>
            <a:spLocks noChangeShapeType="1"/>
          </p:cNvSpPr>
          <p:nvPr/>
        </p:nvSpPr>
        <p:spPr bwMode="auto">
          <a:xfrm>
            <a:off x="5334000" y="4724400"/>
            <a:ext cx="609600" cy="15240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173" name="Line 182"/>
          <p:cNvSpPr>
            <a:spLocks noChangeShapeType="1"/>
          </p:cNvSpPr>
          <p:nvPr/>
        </p:nvSpPr>
        <p:spPr bwMode="auto">
          <a:xfrm flipH="1">
            <a:off x="5029200" y="4724400"/>
            <a:ext cx="304800" cy="38100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174" name="Line 21"/>
          <p:cNvSpPr>
            <a:spLocks noChangeShapeType="1"/>
          </p:cNvSpPr>
          <p:nvPr/>
        </p:nvSpPr>
        <p:spPr bwMode="auto">
          <a:xfrm flipV="1">
            <a:off x="4949825" y="5105400"/>
            <a:ext cx="76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175" name="Line 22"/>
          <p:cNvSpPr>
            <a:spLocks noChangeShapeType="1"/>
          </p:cNvSpPr>
          <p:nvPr/>
        </p:nvSpPr>
        <p:spPr bwMode="auto">
          <a:xfrm flipV="1">
            <a:off x="4949825" y="5181600"/>
            <a:ext cx="457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176" name="Line 23"/>
          <p:cNvSpPr>
            <a:spLocks noChangeShapeType="1"/>
          </p:cNvSpPr>
          <p:nvPr/>
        </p:nvSpPr>
        <p:spPr bwMode="auto">
          <a:xfrm flipV="1">
            <a:off x="5407025" y="51816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177" name="Line 24"/>
          <p:cNvSpPr>
            <a:spLocks noChangeShapeType="1"/>
          </p:cNvSpPr>
          <p:nvPr/>
        </p:nvSpPr>
        <p:spPr bwMode="auto">
          <a:xfrm flipH="1" flipV="1">
            <a:off x="5026025" y="5105400"/>
            <a:ext cx="381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178" name="Line 26"/>
          <p:cNvSpPr>
            <a:spLocks noChangeShapeType="1"/>
          </p:cNvSpPr>
          <p:nvPr/>
        </p:nvSpPr>
        <p:spPr bwMode="auto">
          <a:xfrm flipH="1" flipV="1">
            <a:off x="4949825" y="5562600"/>
            <a:ext cx="457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179" name="Line 29"/>
          <p:cNvSpPr>
            <a:spLocks noChangeShapeType="1"/>
          </p:cNvSpPr>
          <p:nvPr/>
        </p:nvSpPr>
        <p:spPr bwMode="auto">
          <a:xfrm flipH="1" flipV="1">
            <a:off x="4645025" y="5105400"/>
            <a:ext cx="304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180" name="Line 30"/>
          <p:cNvSpPr>
            <a:spLocks noChangeShapeType="1"/>
          </p:cNvSpPr>
          <p:nvPr/>
        </p:nvSpPr>
        <p:spPr bwMode="auto">
          <a:xfrm flipH="1" flipV="1">
            <a:off x="4645025" y="51054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181" name="Oval 31"/>
          <p:cNvSpPr>
            <a:spLocks noChangeArrowheads="1"/>
          </p:cNvSpPr>
          <p:nvPr/>
        </p:nvSpPr>
        <p:spPr bwMode="auto">
          <a:xfrm>
            <a:off x="4873625" y="5486400"/>
            <a:ext cx="152400" cy="1524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182" name="Line 32"/>
          <p:cNvSpPr>
            <a:spLocks noChangeShapeType="1"/>
          </p:cNvSpPr>
          <p:nvPr/>
        </p:nvSpPr>
        <p:spPr bwMode="auto">
          <a:xfrm flipH="1" flipV="1">
            <a:off x="5407025" y="5638800"/>
            <a:ext cx="533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183" name="Line 33"/>
          <p:cNvSpPr>
            <a:spLocks noChangeShapeType="1"/>
          </p:cNvSpPr>
          <p:nvPr/>
        </p:nvSpPr>
        <p:spPr bwMode="auto">
          <a:xfrm flipH="1">
            <a:off x="5940425" y="5486400"/>
            <a:ext cx="152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184" name="Line 34"/>
          <p:cNvSpPr>
            <a:spLocks noChangeShapeType="1"/>
          </p:cNvSpPr>
          <p:nvPr/>
        </p:nvSpPr>
        <p:spPr bwMode="auto">
          <a:xfrm flipH="1">
            <a:off x="5407025" y="5486400"/>
            <a:ext cx="685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185" name="Line 35"/>
          <p:cNvSpPr>
            <a:spLocks noChangeShapeType="1"/>
          </p:cNvSpPr>
          <p:nvPr/>
        </p:nvSpPr>
        <p:spPr bwMode="auto">
          <a:xfrm flipH="1" flipV="1">
            <a:off x="5407025" y="5181600"/>
            <a:ext cx="685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186" name="Line 36"/>
          <p:cNvSpPr>
            <a:spLocks noChangeShapeType="1"/>
          </p:cNvSpPr>
          <p:nvPr/>
        </p:nvSpPr>
        <p:spPr bwMode="auto">
          <a:xfrm flipH="1" flipV="1">
            <a:off x="5407025" y="51816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187" name="Line 37"/>
          <p:cNvSpPr>
            <a:spLocks noChangeShapeType="1"/>
          </p:cNvSpPr>
          <p:nvPr/>
        </p:nvSpPr>
        <p:spPr bwMode="auto">
          <a:xfrm flipH="1" flipV="1">
            <a:off x="6016625" y="5181600"/>
            <a:ext cx="76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188" name="Line 38"/>
          <p:cNvSpPr>
            <a:spLocks noChangeShapeType="1"/>
          </p:cNvSpPr>
          <p:nvPr/>
        </p:nvSpPr>
        <p:spPr bwMode="auto">
          <a:xfrm flipH="1" flipV="1">
            <a:off x="5940425" y="4876800"/>
            <a:ext cx="76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189" name="Line 40"/>
          <p:cNvSpPr>
            <a:spLocks noChangeShapeType="1"/>
          </p:cNvSpPr>
          <p:nvPr/>
        </p:nvSpPr>
        <p:spPr bwMode="auto">
          <a:xfrm flipH="1" flipV="1">
            <a:off x="5864225" y="43434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190" name="Line 41"/>
          <p:cNvSpPr>
            <a:spLocks noChangeShapeType="1"/>
          </p:cNvSpPr>
          <p:nvPr/>
        </p:nvSpPr>
        <p:spPr bwMode="auto">
          <a:xfrm flipH="1" flipV="1">
            <a:off x="5254625" y="4343400"/>
            <a:ext cx="6096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191" name="Line 43"/>
          <p:cNvSpPr>
            <a:spLocks noChangeShapeType="1"/>
          </p:cNvSpPr>
          <p:nvPr/>
        </p:nvSpPr>
        <p:spPr bwMode="auto">
          <a:xfrm flipV="1">
            <a:off x="5330825" y="4572000"/>
            <a:ext cx="533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192" name="Line 44"/>
          <p:cNvSpPr>
            <a:spLocks noChangeShapeType="1"/>
          </p:cNvSpPr>
          <p:nvPr/>
        </p:nvSpPr>
        <p:spPr bwMode="auto">
          <a:xfrm>
            <a:off x="5330825" y="4724400"/>
            <a:ext cx="609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193" name="Line 45"/>
          <p:cNvSpPr>
            <a:spLocks noChangeShapeType="1"/>
          </p:cNvSpPr>
          <p:nvPr/>
        </p:nvSpPr>
        <p:spPr bwMode="auto">
          <a:xfrm>
            <a:off x="5330825" y="4724400"/>
            <a:ext cx="76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194" name="Line 46"/>
          <p:cNvSpPr>
            <a:spLocks noChangeShapeType="1"/>
          </p:cNvSpPr>
          <p:nvPr/>
        </p:nvSpPr>
        <p:spPr bwMode="auto">
          <a:xfrm flipH="1">
            <a:off x="5407025" y="4876800"/>
            <a:ext cx="533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195" name="Line 47"/>
          <p:cNvSpPr>
            <a:spLocks noChangeShapeType="1"/>
          </p:cNvSpPr>
          <p:nvPr/>
        </p:nvSpPr>
        <p:spPr bwMode="auto">
          <a:xfrm flipH="1">
            <a:off x="5026025" y="4724400"/>
            <a:ext cx="304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196" name="Line 48"/>
          <p:cNvSpPr>
            <a:spLocks noChangeShapeType="1"/>
          </p:cNvSpPr>
          <p:nvPr/>
        </p:nvSpPr>
        <p:spPr bwMode="auto">
          <a:xfrm flipH="1">
            <a:off x="4645025" y="4572000"/>
            <a:ext cx="228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197" name="Line 53"/>
          <p:cNvSpPr>
            <a:spLocks noChangeShapeType="1"/>
          </p:cNvSpPr>
          <p:nvPr/>
        </p:nvSpPr>
        <p:spPr bwMode="auto">
          <a:xfrm flipV="1">
            <a:off x="4873625" y="4343400"/>
            <a:ext cx="381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198" name="Line 54"/>
          <p:cNvSpPr>
            <a:spLocks noChangeShapeType="1"/>
          </p:cNvSpPr>
          <p:nvPr/>
        </p:nvSpPr>
        <p:spPr bwMode="auto">
          <a:xfrm flipH="1" flipV="1">
            <a:off x="4873625" y="4572000"/>
            <a:ext cx="457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199" name="Line 56"/>
          <p:cNvSpPr>
            <a:spLocks noChangeShapeType="1"/>
          </p:cNvSpPr>
          <p:nvPr/>
        </p:nvSpPr>
        <p:spPr bwMode="auto">
          <a:xfrm>
            <a:off x="5254625" y="4343400"/>
            <a:ext cx="76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8296" name="Oval 58"/>
          <p:cNvSpPr>
            <a:spLocks noChangeArrowheads="1"/>
          </p:cNvSpPr>
          <p:nvPr/>
        </p:nvSpPr>
        <p:spPr bwMode="auto">
          <a:xfrm>
            <a:off x="6702425" y="6705600"/>
            <a:ext cx="152400" cy="1524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" name="Oval 60"/>
          <p:cNvSpPr>
            <a:spLocks noChangeArrowheads="1"/>
          </p:cNvSpPr>
          <p:nvPr/>
        </p:nvSpPr>
        <p:spPr bwMode="auto">
          <a:xfrm>
            <a:off x="5330825" y="5105400"/>
            <a:ext cx="152400" cy="1524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202" name="Oval 61"/>
          <p:cNvSpPr>
            <a:spLocks noChangeArrowheads="1"/>
          </p:cNvSpPr>
          <p:nvPr/>
        </p:nvSpPr>
        <p:spPr bwMode="auto">
          <a:xfrm>
            <a:off x="5330825" y="5562600"/>
            <a:ext cx="152400" cy="1524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203" name="Oval 62"/>
          <p:cNvSpPr>
            <a:spLocks noChangeArrowheads="1"/>
          </p:cNvSpPr>
          <p:nvPr/>
        </p:nvSpPr>
        <p:spPr bwMode="auto">
          <a:xfrm>
            <a:off x="4949825" y="5029200"/>
            <a:ext cx="152400" cy="1524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204" name="Line 112"/>
          <p:cNvSpPr>
            <a:spLocks noChangeShapeType="1"/>
          </p:cNvSpPr>
          <p:nvPr/>
        </p:nvSpPr>
        <p:spPr bwMode="auto">
          <a:xfrm flipH="1" flipV="1">
            <a:off x="6016625" y="5181600"/>
            <a:ext cx="457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205" name="Line 116"/>
          <p:cNvSpPr>
            <a:spLocks noChangeShapeType="1"/>
          </p:cNvSpPr>
          <p:nvPr/>
        </p:nvSpPr>
        <p:spPr bwMode="auto">
          <a:xfrm flipV="1">
            <a:off x="5940425" y="5562600"/>
            <a:ext cx="5334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206" name="Line 117"/>
          <p:cNvSpPr>
            <a:spLocks noChangeShapeType="1"/>
          </p:cNvSpPr>
          <p:nvPr/>
        </p:nvSpPr>
        <p:spPr bwMode="auto">
          <a:xfrm>
            <a:off x="6473825" y="52578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207" name="Line 118"/>
          <p:cNvSpPr>
            <a:spLocks noChangeShapeType="1"/>
          </p:cNvSpPr>
          <p:nvPr/>
        </p:nvSpPr>
        <p:spPr bwMode="auto">
          <a:xfrm flipV="1">
            <a:off x="6092825" y="5257800"/>
            <a:ext cx="381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208" name="Line 120"/>
          <p:cNvSpPr>
            <a:spLocks noChangeShapeType="1"/>
          </p:cNvSpPr>
          <p:nvPr/>
        </p:nvSpPr>
        <p:spPr bwMode="auto">
          <a:xfrm flipH="1" flipV="1">
            <a:off x="6397625" y="4876800"/>
            <a:ext cx="76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209" name="Line 123"/>
          <p:cNvSpPr>
            <a:spLocks noChangeShapeType="1"/>
          </p:cNvSpPr>
          <p:nvPr/>
        </p:nvSpPr>
        <p:spPr bwMode="auto">
          <a:xfrm flipH="1">
            <a:off x="6397625" y="4572000"/>
            <a:ext cx="228600" cy="304800"/>
          </a:xfrm>
          <a:prstGeom prst="line">
            <a:avLst/>
          </a:prstGeom>
          <a:noFill/>
          <a:ln w="57150">
            <a:solidFill>
              <a:srgbClr val="CC66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8306" name="Line 131"/>
          <p:cNvSpPr>
            <a:spLocks noChangeShapeType="1"/>
          </p:cNvSpPr>
          <p:nvPr/>
        </p:nvSpPr>
        <p:spPr bwMode="auto">
          <a:xfrm flipV="1">
            <a:off x="7007225" y="5257800"/>
            <a:ext cx="76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11" name="Line 178"/>
          <p:cNvSpPr>
            <a:spLocks noChangeShapeType="1"/>
          </p:cNvSpPr>
          <p:nvPr/>
        </p:nvSpPr>
        <p:spPr bwMode="auto">
          <a:xfrm flipH="1" flipV="1">
            <a:off x="6016625" y="5181600"/>
            <a:ext cx="76200" cy="304800"/>
          </a:xfrm>
          <a:prstGeom prst="line">
            <a:avLst/>
          </a:prstGeom>
          <a:noFill/>
          <a:ln w="57150">
            <a:solidFill>
              <a:srgbClr val="CCFF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212" name="Line 179"/>
          <p:cNvSpPr>
            <a:spLocks noChangeShapeType="1"/>
          </p:cNvSpPr>
          <p:nvPr/>
        </p:nvSpPr>
        <p:spPr bwMode="auto">
          <a:xfrm flipH="1" flipV="1">
            <a:off x="5940425" y="4876800"/>
            <a:ext cx="76200" cy="304800"/>
          </a:xfrm>
          <a:prstGeom prst="line">
            <a:avLst/>
          </a:prstGeom>
          <a:noFill/>
          <a:ln w="57150">
            <a:solidFill>
              <a:srgbClr val="CC33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213" name="Line 181"/>
          <p:cNvSpPr>
            <a:spLocks noChangeShapeType="1"/>
          </p:cNvSpPr>
          <p:nvPr/>
        </p:nvSpPr>
        <p:spPr bwMode="auto">
          <a:xfrm>
            <a:off x="5330825" y="4724400"/>
            <a:ext cx="609600" cy="152400"/>
          </a:xfrm>
          <a:prstGeom prst="line">
            <a:avLst/>
          </a:prstGeom>
          <a:noFill/>
          <a:ln w="57150">
            <a:solidFill>
              <a:srgbClr val="CC33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214" name="Line 182"/>
          <p:cNvSpPr>
            <a:spLocks noChangeShapeType="1"/>
          </p:cNvSpPr>
          <p:nvPr/>
        </p:nvSpPr>
        <p:spPr bwMode="auto">
          <a:xfrm flipH="1">
            <a:off x="5026025" y="4724400"/>
            <a:ext cx="304800" cy="381000"/>
          </a:xfrm>
          <a:prstGeom prst="line">
            <a:avLst/>
          </a:prstGeom>
          <a:noFill/>
          <a:ln w="57150">
            <a:solidFill>
              <a:srgbClr val="CC33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215" name="Line 183"/>
          <p:cNvSpPr>
            <a:spLocks noChangeShapeType="1"/>
          </p:cNvSpPr>
          <p:nvPr/>
        </p:nvSpPr>
        <p:spPr bwMode="auto">
          <a:xfrm flipH="1">
            <a:off x="4645025" y="4572000"/>
            <a:ext cx="228600" cy="5334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216" name="Line 184"/>
          <p:cNvSpPr>
            <a:spLocks noChangeShapeType="1"/>
          </p:cNvSpPr>
          <p:nvPr/>
        </p:nvSpPr>
        <p:spPr bwMode="auto">
          <a:xfrm flipV="1">
            <a:off x="4873625" y="4343400"/>
            <a:ext cx="38100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217" name="Line 185"/>
          <p:cNvSpPr>
            <a:spLocks noChangeShapeType="1"/>
          </p:cNvSpPr>
          <p:nvPr/>
        </p:nvSpPr>
        <p:spPr bwMode="auto">
          <a:xfrm flipV="1">
            <a:off x="6473825" y="5257800"/>
            <a:ext cx="0" cy="304800"/>
          </a:xfrm>
          <a:prstGeom prst="line">
            <a:avLst/>
          </a:prstGeom>
          <a:noFill/>
          <a:ln w="57150">
            <a:solidFill>
              <a:srgbClr val="CC66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218" name="Line 186"/>
          <p:cNvSpPr>
            <a:spLocks noChangeShapeType="1"/>
          </p:cNvSpPr>
          <p:nvPr/>
        </p:nvSpPr>
        <p:spPr bwMode="auto">
          <a:xfrm flipH="1" flipV="1">
            <a:off x="6397625" y="4876800"/>
            <a:ext cx="76200" cy="381000"/>
          </a:xfrm>
          <a:prstGeom prst="line">
            <a:avLst/>
          </a:prstGeom>
          <a:noFill/>
          <a:ln w="57150">
            <a:solidFill>
              <a:srgbClr val="CC66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8315" name="Line 133"/>
          <p:cNvSpPr>
            <a:spLocks noChangeShapeType="1"/>
          </p:cNvSpPr>
          <p:nvPr/>
        </p:nvSpPr>
        <p:spPr bwMode="auto">
          <a:xfrm>
            <a:off x="6473825" y="5562600"/>
            <a:ext cx="304800" cy="152400"/>
          </a:xfrm>
          <a:prstGeom prst="line">
            <a:avLst/>
          </a:prstGeom>
          <a:noFill/>
          <a:ln w="57150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16" name="Line 134"/>
          <p:cNvSpPr>
            <a:spLocks noChangeShapeType="1"/>
          </p:cNvSpPr>
          <p:nvPr/>
        </p:nvSpPr>
        <p:spPr bwMode="auto">
          <a:xfrm flipH="1">
            <a:off x="6550025" y="5715000"/>
            <a:ext cx="228600" cy="228600"/>
          </a:xfrm>
          <a:prstGeom prst="line">
            <a:avLst/>
          </a:prstGeom>
          <a:noFill/>
          <a:ln w="57150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17" name="Line 135"/>
          <p:cNvSpPr>
            <a:spLocks noChangeShapeType="1"/>
          </p:cNvSpPr>
          <p:nvPr/>
        </p:nvSpPr>
        <p:spPr bwMode="auto">
          <a:xfrm flipH="1">
            <a:off x="6778625" y="57150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18" name="Line 136"/>
          <p:cNvSpPr>
            <a:spLocks noChangeShapeType="1"/>
          </p:cNvSpPr>
          <p:nvPr/>
        </p:nvSpPr>
        <p:spPr bwMode="auto">
          <a:xfrm flipH="1">
            <a:off x="6778625" y="57150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19" name="Line 138"/>
          <p:cNvSpPr>
            <a:spLocks noChangeShapeType="1"/>
          </p:cNvSpPr>
          <p:nvPr/>
        </p:nvSpPr>
        <p:spPr bwMode="auto">
          <a:xfrm flipH="1" flipV="1">
            <a:off x="6931025" y="4953000"/>
            <a:ext cx="152400" cy="304800"/>
          </a:xfrm>
          <a:prstGeom prst="line">
            <a:avLst/>
          </a:prstGeom>
          <a:noFill/>
          <a:ln w="57150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0" name="Line 140"/>
          <p:cNvSpPr>
            <a:spLocks noChangeShapeType="1"/>
          </p:cNvSpPr>
          <p:nvPr/>
        </p:nvSpPr>
        <p:spPr bwMode="auto">
          <a:xfrm flipH="1">
            <a:off x="6473825" y="5257800"/>
            <a:ext cx="609600" cy="0"/>
          </a:xfrm>
          <a:prstGeom prst="line">
            <a:avLst/>
          </a:prstGeom>
          <a:noFill/>
          <a:ln w="57150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1" name="Line 141"/>
          <p:cNvSpPr>
            <a:spLocks noChangeShapeType="1"/>
          </p:cNvSpPr>
          <p:nvPr/>
        </p:nvSpPr>
        <p:spPr bwMode="auto">
          <a:xfrm flipH="1">
            <a:off x="6778625" y="5410200"/>
            <a:ext cx="228600" cy="304800"/>
          </a:xfrm>
          <a:prstGeom prst="line">
            <a:avLst/>
          </a:prstGeom>
          <a:noFill/>
          <a:ln w="57150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2" name="Line 143"/>
          <p:cNvSpPr>
            <a:spLocks noChangeShapeType="1"/>
          </p:cNvSpPr>
          <p:nvPr/>
        </p:nvSpPr>
        <p:spPr bwMode="auto">
          <a:xfrm flipH="1">
            <a:off x="7007225" y="5638800"/>
            <a:ext cx="228600" cy="76200"/>
          </a:xfrm>
          <a:prstGeom prst="line">
            <a:avLst/>
          </a:prstGeom>
          <a:noFill/>
          <a:ln w="57150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3" name="Line 144"/>
          <p:cNvSpPr>
            <a:spLocks noChangeShapeType="1"/>
          </p:cNvSpPr>
          <p:nvPr/>
        </p:nvSpPr>
        <p:spPr bwMode="auto">
          <a:xfrm>
            <a:off x="7007225" y="5410200"/>
            <a:ext cx="228600" cy="228600"/>
          </a:xfrm>
          <a:prstGeom prst="line">
            <a:avLst/>
          </a:prstGeom>
          <a:noFill/>
          <a:ln w="57150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4" name="Line 145"/>
          <p:cNvSpPr>
            <a:spLocks noChangeShapeType="1"/>
          </p:cNvSpPr>
          <p:nvPr/>
        </p:nvSpPr>
        <p:spPr bwMode="auto">
          <a:xfrm>
            <a:off x="7007225" y="5410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5" name="Line 147"/>
          <p:cNvSpPr>
            <a:spLocks noChangeShapeType="1"/>
          </p:cNvSpPr>
          <p:nvPr/>
        </p:nvSpPr>
        <p:spPr bwMode="auto">
          <a:xfrm>
            <a:off x="7235825" y="5638800"/>
            <a:ext cx="228600" cy="533400"/>
          </a:xfrm>
          <a:prstGeom prst="line">
            <a:avLst/>
          </a:prstGeom>
          <a:noFill/>
          <a:ln w="57150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6" name="Line 150"/>
          <p:cNvSpPr>
            <a:spLocks noChangeShapeType="1"/>
          </p:cNvSpPr>
          <p:nvPr/>
        </p:nvSpPr>
        <p:spPr bwMode="auto">
          <a:xfrm flipH="1">
            <a:off x="7616825" y="5105400"/>
            <a:ext cx="0" cy="228600"/>
          </a:xfrm>
          <a:prstGeom prst="line">
            <a:avLst/>
          </a:prstGeom>
          <a:noFill/>
          <a:ln w="57150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7" name="Line 151"/>
          <p:cNvSpPr>
            <a:spLocks noChangeShapeType="1"/>
          </p:cNvSpPr>
          <p:nvPr/>
        </p:nvSpPr>
        <p:spPr bwMode="auto">
          <a:xfrm>
            <a:off x="7159625" y="4953000"/>
            <a:ext cx="228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8" name="Line 153"/>
          <p:cNvSpPr>
            <a:spLocks noChangeShapeType="1"/>
          </p:cNvSpPr>
          <p:nvPr/>
        </p:nvSpPr>
        <p:spPr bwMode="auto">
          <a:xfrm flipH="1">
            <a:off x="7083425" y="4953000"/>
            <a:ext cx="76200" cy="304800"/>
          </a:xfrm>
          <a:prstGeom prst="line">
            <a:avLst/>
          </a:prstGeom>
          <a:noFill/>
          <a:ln w="57150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9" name="Line 154"/>
          <p:cNvSpPr>
            <a:spLocks noChangeShapeType="1"/>
          </p:cNvSpPr>
          <p:nvPr/>
        </p:nvSpPr>
        <p:spPr bwMode="auto">
          <a:xfrm>
            <a:off x="6931025" y="49530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30" name="Line 164"/>
          <p:cNvSpPr>
            <a:spLocks noChangeShapeType="1"/>
          </p:cNvSpPr>
          <p:nvPr/>
        </p:nvSpPr>
        <p:spPr bwMode="auto">
          <a:xfrm flipV="1">
            <a:off x="7388225" y="5105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35" name="Oval 65"/>
          <p:cNvSpPr>
            <a:spLocks noChangeArrowheads="1"/>
          </p:cNvSpPr>
          <p:nvPr/>
        </p:nvSpPr>
        <p:spPr bwMode="auto">
          <a:xfrm>
            <a:off x="5864225" y="5867400"/>
            <a:ext cx="152400" cy="1524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236" name="Oval 66"/>
          <p:cNvSpPr>
            <a:spLocks noChangeArrowheads="1"/>
          </p:cNvSpPr>
          <p:nvPr/>
        </p:nvSpPr>
        <p:spPr bwMode="auto">
          <a:xfrm>
            <a:off x="6016625" y="5410200"/>
            <a:ext cx="152400" cy="1524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237" name="Oval 70"/>
          <p:cNvSpPr>
            <a:spLocks noChangeArrowheads="1"/>
          </p:cNvSpPr>
          <p:nvPr/>
        </p:nvSpPr>
        <p:spPr bwMode="auto">
          <a:xfrm>
            <a:off x="5788025" y="4267200"/>
            <a:ext cx="152400" cy="152400"/>
          </a:xfrm>
          <a:prstGeom prst="ellipse">
            <a:avLst/>
          </a:prstGeom>
          <a:solidFill>
            <a:srgbClr val="00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238" name="Line 188"/>
          <p:cNvSpPr>
            <a:spLocks noChangeShapeType="1"/>
          </p:cNvSpPr>
          <p:nvPr/>
        </p:nvSpPr>
        <p:spPr bwMode="auto">
          <a:xfrm flipV="1">
            <a:off x="5940425" y="5562600"/>
            <a:ext cx="533400" cy="381000"/>
          </a:xfrm>
          <a:prstGeom prst="line">
            <a:avLst/>
          </a:prstGeom>
          <a:noFill/>
          <a:ln w="57150">
            <a:solidFill>
              <a:srgbClr val="CC66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239" name="Line 172"/>
          <p:cNvSpPr>
            <a:spLocks noChangeShapeType="1"/>
          </p:cNvSpPr>
          <p:nvPr/>
        </p:nvSpPr>
        <p:spPr bwMode="auto">
          <a:xfrm flipV="1">
            <a:off x="4949825" y="5105400"/>
            <a:ext cx="76200" cy="457200"/>
          </a:xfrm>
          <a:prstGeom prst="line">
            <a:avLst/>
          </a:prstGeom>
          <a:noFill/>
          <a:ln w="57150">
            <a:solidFill>
              <a:srgbClr val="CCFF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240" name="Line 173"/>
          <p:cNvSpPr>
            <a:spLocks noChangeShapeType="1"/>
          </p:cNvSpPr>
          <p:nvPr/>
        </p:nvSpPr>
        <p:spPr bwMode="auto">
          <a:xfrm flipV="1">
            <a:off x="4949825" y="5181600"/>
            <a:ext cx="457200" cy="381000"/>
          </a:xfrm>
          <a:prstGeom prst="line">
            <a:avLst/>
          </a:prstGeom>
          <a:noFill/>
          <a:ln w="57150">
            <a:solidFill>
              <a:srgbClr val="CCFF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241" name="Line 174"/>
          <p:cNvSpPr>
            <a:spLocks noChangeShapeType="1"/>
          </p:cNvSpPr>
          <p:nvPr/>
        </p:nvSpPr>
        <p:spPr bwMode="auto">
          <a:xfrm flipV="1">
            <a:off x="5407025" y="5181600"/>
            <a:ext cx="0" cy="457200"/>
          </a:xfrm>
          <a:prstGeom prst="line">
            <a:avLst/>
          </a:prstGeom>
          <a:noFill/>
          <a:ln w="57150">
            <a:solidFill>
              <a:srgbClr val="CCFF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242" name="Line 175"/>
          <p:cNvSpPr>
            <a:spLocks noChangeShapeType="1"/>
          </p:cNvSpPr>
          <p:nvPr/>
        </p:nvSpPr>
        <p:spPr bwMode="auto">
          <a:xfrm flipH="1" flipV="1">
            <a:off x="5026025" y="5105400"/>
            <a:ext cx="381000" cy="533400"/>
          </a:xfrm>
          <a:prstGeom prst="line">
            <a:avLst/>
          </a:prstGeom>
          <a:noFill/>
          <a:ln w="57150">
            <a:solidFill>
              <a:srgbClr val="CCFF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243" name="Line 189"/>
          <p:cNvSpPr>
            <a:spLocks noChangeShapeType="1"/>
          </p:cNvSpPr>
          <p:nvPr/>
        </p:nvSpPr>
        <p:spPr bwMode="auto">
          <a:xfrm flipH="1" flipV="1">
            <a:off x="5407025" y="5638800"/>
            <a:ext cx="533400" cy="304800"/>
          </a:xfrm>
          <a:prstGeom prst="line">
            <a:avLst/>
          </a:prstGeom>
          <a:noFill/>
          <a:ln w="57150">
            <a:solidFill>
              <a:srgbClr val="CCFF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244" name="Line 190"/>
          <p:cNvSpPr>
            <a:spLocks noChangeShapeType="1"/>
          </p:cNvSpPr>
          <p:nvPr/>
        </p:nvSpPr>
        <p:spPr bwMode="auto">
          <a:xfrm flipH="1">
            <a:off x="5940425" y="5486400"/>
            <a:ext cx="152400" cy="457200"/>
          </a:xfrm>
          <a:prstGeom prst="line">
            <a:avLst/>
          </a:prstGeom>
          <a:noFill/>
          <a:ln w="57150">
            <a:solidFill>
              <a:srgbClr val="CCFF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245" name="Line 176"/>
          <p:cNvSpPr>
            <a:spLocks noChangeShapeType="1"/>
          </p:cNvSpPr>
          <p:nvPr/>
        </p:nvSpPr>
        <p:spPr bwMode="auto">
          <a:xfrm flipH="1" flipV="1">
            <a:off x="4645025" y="5105400"/>
            <a:ext cx="304800" cy="4572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246" name="Line 177"/>
          <p:cNvSpPr>
            <a:spLocks noChangeShapeType="1"/>
          </p:cNvSpPr>
          <p:nvPr/>
        </p:nvSpPr>
        <p:spPr bwMode="auto">
          <a:xfrm flipH="1" flipV="1">
            <a:off x="5407025" y="5181600"/>
            <a:ext cx="685800" cy="304800"/>
          </a:xfrm>
          <a:prstGeom prst="line">
            <a:avLst/>
          </a:prstGeom>
          <a:noFill/>
          <a:ln w="57150">
            <a:solidFill>
              <a:srgbClr val="CCFF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247" name="Oval 166"/>
          <p:cNvSpPr>
            <a:spLocks noChangeArrowheads="1"/>
          </p:cNvSpPr>
          <p:nvPr/>
        </p:nvSpPr>
        <p:spPr bwMode="auto">
          <a:xfrm>
            <a:off x="4873625" y="5486400"/>
            <a:ext cx="152400" cy="152400"/>
          </a:xfrm>
          <a:prstGeom prst="ellipse">
            <a:avLst/>
          </a:prstGeom>
          <a:solidFill>
            <a:srgbClr val="00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248" name="Oval 167"/>
          <p:cNvSpPr>
            <a:spLocks noChangeArrowheads="1"/>
          </p:cNvSpPr>
          <p:nvPr/>
        </p:nvSpPr>
        <p:spPr bwMode="auto">
          <a:xfrm>
            <a:off x="5330825" y="5562600"/>
            <a:ext cx="152400" cy="152400"/>
          </a:xfrm>
          <a:prstGeom prst="ellipse">
            <a:avLst/>
          </a:prstGeom>
          <a:solidFill>
            <a:srgbClr val="33CC33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249" name="Oval 168"/>
          <p:cNvSpPr>
            <a:spLocks noChangeArrowheads="1"/>
          </p:cNvSpPr>
          <p:nvPr/>
        </p:nvSpPr>
        <p:spPr bwMode="auto">
          <a:xfrm>
            <a:off x="6016625" y="5410200"/>
            <a:ext cx="152400" cy="152400"/>
          </a:xfrm>
          <a:prstGeom prst="ellipse">
            <a:avLst/>
          </a:prstGeom>
          <a:solidFill>
            <a:srgbClr val="00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250" name="Oval 73"/>
          <p:cNvSpPr>
            <a:spLocks noChangeArrowheads="1"/>
          </p:cNvSpPr>
          <p:nvPr/>
        </p:nvSpPr>
        <p:spPr bwMode="auto">
          <a:xfrm>
            <a:off x="4797425" y="4495800"/>
            <a:ext cx="152400" cy="152400"/>
          </a:xfrm>
          <a:prstGeom prst="ellipse">
            <a:avLst/>
          </a:prstGeom>
          <a:solidFill>
            <a:srgbClr val="00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251" name="Oval 63"/>
          <p:cNvSpPr>
            <a:spLocks noChangeArrowheads="1"/>
          </p:cNvSpPr>
          <p:nvPr/>
        </p:nvSpPr>
        <p:spPr bwMode="auto">
          <a:xfrm>
            <a:off x="4568825" y="5029200"/>
            <a:ext cx="152400" cy="152400"/>
          </a:xfrm>
          <a:prstGeom prst="ellipse">
            <a:avLst/>
          </a:prstGeom>
          <a:solidFill>
            <a:srgbClr val="00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cxnSp>
        <p:nvCxnSpPr>
          <p:cNvPr id="8348" name="Straight Connector 380"/>
          <p:cNvCxnSpPr>
            <a:cxnSpLocks noChangeShapeType="1"/>
          </p:cNvCxnSpPr>
          <p:nvPr/>
        </p:nvCxnSpPr>
        <p:spPr bwMode="auto">
          <a:xfrm>
            <a:off x="3733800" y="61722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53" name="TextBox 381"/>
          <p:cNvSpPr txBox="1">
            <a:spLocks noChangeArrowheads="1"/>
          </p:cNvSpPr>
          <p:nvPr/>
        </p:nvSpPr>
        <p:spPr bwMode="auto">
          <a:xfrm>
            <a:off x="4191000" y="5938838"/>
            <a:ext cx="1100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latin typeface="+mj-lt"/>
              </a:rPr>
              <a:t>delete</a:t>
            </a:r>
          </a:p>
        </p:txBody>
      </p:sp>
      <p:sp>
        <p:nvSpPr>
          <p:cNvPr id="4254" name="TextBox 382"/>
          <p:cNvSpPr txBox="1">
            <a:spLocks noChangeArrowheads="1"/>
          </p:cNvSpPr>
          <p:nvPr/>
        </p:nvSpPr>
        <p:spPr bwMode="auto">
          <a:xfrm>
            <a:off x="4191000" y="6243638"/>
            <a:ext cx="1419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latin typeface="+mj-lt"/>
              </a:rPr>
              <a:t>contract</a:t>
            </a:r>
          </a:p>
        </p:txBody>
      </p:sp>
      <p:sp>
        <p:nvSpPr>
          <p:cNvPr id="8351" name="Line 149"/>
          <p:cNvSpPr>
            <a:spLocks noChangeShapeType="1"/>
          </p:cNvSpPr>
          <p:nvPr/>
        </p:nvSpPr>
        <p:spPr bwMode="auto">
          <a:xfrm flipH="1">
            <a:off x="7464425" y="5334000"/>
            <a:ext cx="152400" cy="228600"/>
          </a:xfrm>
          <a:prstGeom prst="line">
            <a:avLst/>
          </a:prstGeom>
          <a:noFill/>
          <a:ln w="57150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52" name="Line 159"/>
          <p:cNvSpPr>
            <a:spLocks noChangeShapeType="1"/>
          </p:cNvSpPr>
          <p:nvPr/>
        </p:nvSpPr>
        <p:spPr bwMode="auto">
          <a:xfrm flipV="1">
            <a:off x="7007225" y="5334000"/>
            <a:ext cx="609600" cy="76200"/>
          </a:xfrm>
          <a:prstGeom prst="line">
            <a:avLst/>
          </a:prstGeom>
          <a:noFill/>
          <a:ln w="57150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53" name="Line 152"/>
          <p:cNvSpPr>
            <a:spLocks noChangeShapeType="1"/>
          </p:cNvSpPr>
          <p:nvPr/>
        </p:nvSpPr>
        <p:spPr bwMode="auto">
          <a:xfrm flipH="1">
            <a:off x="7083425" y="5105400"/>
            <a:ext cx="304800" cy="152400"/>
          </a:xfrm>
          <a:prstGeom prst="line">
            <a:avLst/>
          </a:prstGeom>
          <a:noFill/>
          <a:ln w="57150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58" name="Oval 67"/>
          <p:cNvSpPr>
            <a:spLocks noChangeArrowheads="1"/>
          </p:cNvSpPr>
          <p:nvPr/>
        </p:nvSpPr>
        <p:spPr bwMode="auto">
          <a:xfrm>
            <a:off x="5940425" y="5105400"/>
            <a:ext cx="152400" cy="152400"/>
          </a:xfrm>
          <a:prstGeom prst="ellipse">
            <a:avLst/>
          </a:prstGeom>
          <a:solidFill>
            <a:srgbClr val="CC33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259" name="Oval 68"/>
          <p:cNvSpPr>
            <a:spLocks noChangeArrowheads="1"/>
          </p:cNvSpPr>
          <p:nvPr/>
        </p:nvSpPr>
        <p:spPr bwMode="auto">
          <a:xfrm>
            <a:off x="5864225" y="4800600"/>
            <a:ext cx="152400" cy="152400"/>
          </a:xfrm>
          <a:prstGeom prst="ellipse">
            <a:avLst/>
          </a:prstGeom>
          <a:solidFill>
            <a:srgbClr val="CC33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260" name="Oval 78"/>
          <p:cNvSpPr>
            <a:spLocks noChangeArrowheads="1"/>
          </p:cNvSpPr>
          <p:nvPr/>
        </p:nvSpPr>
        <p:spPr bwMode="auto">
          <a:xfrm>
            <a:off x="6321425" y="4800600"/>
            <a:ext cx="152400" cy="152400"/>
          </a:xfrm>
          <a:prstGeom prst="ellipse">
            <a:avLst/>
          </a:prstGeom>
          <a:solidFill>
            <a:srgbClr val="CC66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8357" name="Oval 80"/>
          <p:cNvSpPr>
            <a:spLocks noChangeArrowheads="1"/>
          </p:cNvSpPr>
          <p:nvPr/>
        </p:nvSpPr>
        <p:spPr bwMode="auto">
          <a:xfrm>
            <a:off x="6550025" y="4495800"/>
            <a:ext cx="152400" cy="152400"/>
          </a:xfrm>
          <a:prstGeom prst="ellipse">
            <a:avLst/>
          </a:prstGeom>
          <a:solidFill>
            <a:srgbClr val="CC66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58" name="Oval 82"/>
          <p:cNvSpPr>
            <a:spLocks noChangeArrowheads="1"/>
          </p:cNvSpPr>
          <p:nvPr/>
        </p:nvSpPr>
        <p:spPr bwMode="auto">
          <a:xfrm>
            <a:off x="6702425" y="5638800"/>
            <a:ext cx="152400" cy="152400"/>
          </a:xfrm>
          <a:prstGeom prst="ellipse">
            <a:avLst/>
          </a:prstGeom>
          <a:solidFill>
            <a:srgbClr val="CC66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63" name="Oval 83"/>
          <p:cNvSpPr>
            <a:spLocks noChangeArrowheads="1"/>
          </p:cNvSpPr>
          <p:nvPr/>
        </p:nvSpPr>
        <p:spPr bwMode="auto">
          <a:xfrm>
            <a:off x="6473825" y="5867400"/>
            <a:ext cx="152400" cy="152400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8360" name="Oval 84"/>
          <p:cNvSpPr>
            <a:spLocks noChangeArrowheads="1"/>
          </p:cNvSpPr>
          <p:nvPr/>
        </p:nvSpPr>
        <p:spPr bwMode="auto">
          <a:xfrm>
            <a:off x="6931025" y="5638800"/>
            <a:ext cx="152400" cy="152400"/>
          </a:xfrm>
          <a:prstGeom prst="ellipse">
            <a:avLst/>
          </a:prstGeom>
          <a:solidFill>
            <a:srgbClr val="CC66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61" name="Oval 85"/>
          <p:cNvSpPr>
            <a:spLocks noChangeArrowheads="1"/>
          </p:cNvSpPr>
          <p:nvPr/>
        </p:nvSpPr>
        <p:spPr bwMode="auto">
          <a:xfrm>
            <a:off x="7159625" y="5562600"/>
            <a:ext cx="152400" cy="152400"/>
          </a:xfrm>
          <a:prstGeom prst="ellipse">
            <a:avLst/>
          </a:prstGeom>
          <a:solidFill>
            <a:srgbClr val="CC66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62" name="Oval 86"/>
          <p:cNvSpPr>
            <a:spLocks noChangeArrowheads="1"/>
          </p:cNvSpPr>
          <p:nvPr/>
        </p:nvSpPr>
        <p:spPr bwMode="auto">
          <a:xfrm>
            <a:off x="7388225" y="6096000"/>
            <a:ext cx="152400" cy="152400"/>
          </a:xfrm>
          <a:prstGeom prst="ellipse">
            <a:avLst/>
          </a:prstGeom>
          <a:solidFill>
            <a:srgbClr val="CC66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63" name="Oval 90"/>
          <p:cNvSpPr>
            <a:spLocks noChangeArrowheads="1"/>
          </p:cNvSpPr>
          <p:nvPr/>
        </p:nvSpPr>
        <p:spPr bwMode="auto">
          <a:xfrm>
            <a:off x="6854825" y="4876800"/>
            <a:ext cx="152400" cy="152400"/>
          </a:xfrm>
          <a:prstGeom prst="ellipse">
            <a:avLst/>
          </a:prstGeom>
          <a:solidFill>
            <a:srgbClr val="CC66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64" name="Oval 92"/>
          <p:cNvSpPr>
            <a:spLocks noChangeArrowheads="1"/>
          </p:cNvSpPr>
          <p:nvPr/>
        </p:nvSpPr>
        <p:spPr bwMode="auto">
          <a:xfrm>
            <a:off x="7083425" y="4876800"/>
            <a:ext cx="152400" cy="152400"/>
          </a:xfrm>
          <a:prstGeom prst="ellipse">
            <a:avLst/>
          </a:prstGeom>
          <a:solidFill>
            <a:srgbClr val="CC66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65" name="Oval 94"/>
          <p:cNvSpPr>
            <a:spLocks noChangeArrowheads="1"/>
          </p:cNvSpPr>
          <p:nvPr/>
        </p:nvSpPr>
        <p:spPr bwMode="auto">
          <a:xfrm>
            <a:off x="7540625" y="5029200"/>
            <a:ext cx="152400" cy="152400"/>
          </a:xfrm>
          <a:prstGeom prst="ellipse">
            <a:avLst/>
          </a:prstGeom>
          <a:solidFill>
            <a:srgbClr val="CC66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70" name="Oval 77"/>
          <p:cNvSpPr>
            <a:spLocks noChangeArrowheads="1"/>
          </p:cNvSpPr>
          <p:nvPr/>
        </p:nvSpPr>
        <p:spPr bwMode="auto">
          <a:xfrm>
            <a:off x="6397625" y="5181600"/>
            <a:ext cx="152400" cy="152400"/>
          </a:xfrm>
          <a:prstGeom prst="ellipse">
            <a:avLst/>
          </a:prstGeom>
          <a:solidFill>
            <a:srgbClr val="CC66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271" name="Oval 76"/>
          <p:cNvSpPr>
            <a:spLocks noChangeArrowheads="1"/>
          </p:cNvSpPr>
          <p:nvPr/>
        </p:nvSpPr>
        <p:spPr bwMode="auto">
          <a:xfrm>
            <a:off x="6397625" y="5486400"/>
            <a:ext cx="152400" cy="152400"/>
          </a:xfrm>
          <a:prstGeom prst="ellipse">
            <a:avLst/>
          </a:prstGeom>
          <a:solidFill>
            <a:srgbClr val="CC66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272" name="Oval 169"/>
          <p:cNvSpPr>
            <a:spLocks noChangeArrowheads="1"/>
          </p:cNvSpPr>
          <p:nvPr/>
        </p:nvSpPr>
        <p:spPr bwMode="auto">
          <a:xfrm>
            <a:off x="5330825" y="5105400"/>
            <a:ext cx="152400" cy="152400"/>
          </a:xfrm>
          <a:prstGeom prst="ellipse">
            <a:avLst/>
          </a:prstGeom>
          <a:solidFill>
            <a:srgbClr val="CC00CC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273" name="Oval 170"/>
          <p:cNvSpPr>
            <a:spLocks noChangeArrowheads="1"/>
          </p:cNvSpPr>
          <p:nvPr/>
        </p:nvSpPr>
        <p:spPr bwMode="auto">
          <a:xfrm>
            <a:off x="4949825" y="5029200"/>
            <a:ext cx="152400" cy="152400"/>
          </a:xfrm>
          <a:prstGeom prst="ellipse">
            <a:avLst/>
          </a:prstGeom>
          <a:solidFill>
            <a:srgbClr val="CC33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274" name="Oval 171"/>
          <p:cNvSpPr>
            <a:spLocks noChangeArrowheads="1"/>
          </p:cNvSpPr>
          <p:nvPr/>
        </p:nvSpPr>
        <p:spPr bwMode="auto">
          <a:xfrm>
            <a:off x="5864225" y="5867400"/>
            <a:ext cx="152400" cy="152400"/>
          </a:xfrm>
          <a:prstGeom prst="ellipse">
            <a:avLst/>
          </a:prstGeom>
          <a:solidFill>
            <a:srgbClr val="CC66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275" name="Oval 72"/>
          <p:cNvSpPr>
            <a:spLocks noChangeArrowheads="1"/>
          </p:cNvSpPr>
          <p:nvPr/>
        </p:nvSpPr>
        <p:spPr bwMode="auto">
          <a:xfrm>
            <a:off x="5254625" y="4648200"/>
            <a:ext cx="152400" cy="152400"/>
          </a:xfrm>
          <a:prstGeom prst="ellipse">
            <a:avLst/>
          </a:prstGeom>
          <a:solidFill>
            <a:srgbClr val="CC33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8372" name="Oval 87"/>
          <p:cNvSpPr>
            <a:spLocks noChangeArrowheads="1"/>
          </p:cNvSpPr>
          <p:nvPr/>
        </p:nvSpPr>
        <p:spPr bwMode="auto">
          <a:xfrm>
            <a:off x="7388225" y="5486400"/>
            <a:ext cx="152400" cy="152400"/>
          </a:xfrm>
          <a:prstGeom prst="ellipse">
            <a:avLst/>
          </a:prstGeom>
          <a:solidFill>
            <a:srgbClr val="CC66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73" name="Oval 88"/>
          <p:cNvSpPr>
            <a:spLocks noChangeArrowheads="1"/>
          </p:cNvSpPr>
          <p:nvPr/>
        </p:nvSpPr>
        <p:spPr bwMode="auto">
          <a:xfrm>
            <a:off x="6931025" y="5334000"/>
            <a:ext cx="152400" cy="152400"/>
          </a:xfrm>
          <a:prstGeom prst="ellipse">
            <a:avLst/>
          </a:prstGeom>
          <a:solidFill>
            <a:srgbClr val="CC66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74" name="Oval 89"/>
          <p:cNvSpPr>
            <a:spLocks noChangeArrowheads="1"/>
          </p:cNvSpPr>
          <p:nvPr/>
        </p:nvSpPr>
        <p:spPr bwMode="auto">
          <a:xfrm>
            <a:off x="7007225" y="5181600"/>
            <a:ext cx="152400" cy="152400"/>
          </a:xfrm>
          <a:prstGeom prst="ellipse">
            <a:avLst/>
          </a:prstGeom>
          <a:solidFill>
            <a:srgbClr val="CC66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75" name="Oval 93"/>
          <p:cNvSpPr>
            <a:spLocks noChangeArrowheads="1"/>
          </p:cNvSpPr>
          <p:nvPr/>
        </p:nvSpPr>
        <p:spPr bwMode="auto">
          <a:xfrm>
            <a:off x="7312025" y="5029200"/>
            <a:ext cx="152400" cy="152400"/>
          </a:xfrm>
          <a:prstGeom prst="ellipse">
            <a:avLst/>
          </a:prstGeom>
          <a:solidFill>
            <a:srgbClr val="CC66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76" name="Oval 95"/>
          <p:cNvSpPr>
            <a:spLocks noChangeArrowheads="1"/>
          </p:cNvSpPr>
          <p:nvPr/>
        </p:nvSpPr>
        <p:spPr bwMode="auto">
          <a:xfrm>
            <a:off x="7540625" y="5257800"/>
            <a:ext cx="152400" cy="152400"/>
          </a:xfrm>
          <a:prstGeom prst="ellipse">
            <a:avLst/>
          </a:prstGeom>
          <a:solidFill>
            <a:srgbClr val="CC66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377" name="Straight Connector 409"/>
          <p:cNvCxnSpPr>
            <a:cxnSpLocks noChangeShapeType="1"/>
          </p:cNvCxnSpPr>
          <p:nvPr/>
        </p:nvCxnSpPr>
        <p:spPr bwMode="auto">
          <a:xfrm>
            <a:off x="3733800" y="6477000"/>
            <a:ext cx="381000" cy="0"/>
          </a:xfrm>
          <a:prstGeom prst="line">
            <a:avLst/>
          </a:prstGeom>
          <a:noFill/>
          <a:ln w="127000" cmpd="dbl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78" name="Straight Connector 410"/>
          <p:cNvCxnSpPr>
            <a:cxnSpLocks noChangeShapeType="1"/>
          </p:cNvCxnSpPr>
          <p:nvPr/>
        </p:nvCxnSpPr>
        <p:spPr bwMode="auto">
          <a:xfrm>
            <a:off x="3733800" y="6477000"/>
            <a:ext cx="381000" cy="0"/>
          </a:xfrm>
          <a:prstGeom prst="line">
            <a:avLst/>
          </a:prstGeom>
          <a:noFill/>
          <a:ln w="57150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79" name="Rectangle 411"/>
          <p:cNvSpPr>
            <a:spLocks noChangeArrowheads="1"/>
          </p:cNvSpPr>
          <p:nvPr/>
        </p:nvSpPr>
        <p:spPr bwMode="auto">
          <a:xfrm>
            <a:off x="6324600" y="6400800"/>
            <a:ext cx="8382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4" name="Line 180"/>
          <p:cNvSpPr>
            <a:spLocks noChangeShapeType="1"/>
          </p:cNvSpPr>
          <p:nvPr/>
        </p:nvSpPr>
        <p:spPr bwMode="auto">
          <a:xfrm>
            <a:off x="5257800" y="4343400"/>
            <a:ext cx="60960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285" name="Oval 69"/>
          <p:cNvSpPr>
            <a:spLocks noChangeArrowheads="1"/>
          </p:cNvSpPr>
          <p:nvPr/>
        </p:nvSpPr>
        <p:spPr bwMode="auto">
          <a:xfrm>
            <a:off x="5788025" y="4495800"/>
            <a:ext cx="152400" cy="152400"/>
          </a:xfrm>
          <a:prstGeom prst="ellipse">
            <a:avLst/>
          </a:prstGeom>
          <a:solidFill>
            <a:srgbClr val="00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286" name="Oval 71"/>
          <p:cNvSpPr>
            <a:spLocks noChangeArrowheads="1"/>
          </p:cNvSpPr>
          <p:nvPr/>
        </p:nvSpPr>
        <p:spPr bwMode="auto">
          <a:xfrm>
            <a:off x="5178425" y="4267200"/>
            <a:ext cx="152400" cy="152400"/>
          </a:xfrm>
          <a:prstGeom prst="ellipse">
            <a:avLst/>
          </a:prstGeom>
          <a:solidFill>
            <a:srgbClr val="00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0574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H-Minor-Free Graphs</a:t>
            </a:r>
            <a:br>
              <a:rPr lang="en-US" dirty="0" smtClean="0"/>
            </a:br>
            <a:r>
              <a:rPr lang="en-US" sz="2800" b="0" dirty="0" smtClean="0"/>
              <a:t>[Robertson &amp; Seymour 2003]</a:t>
            </a:r>
            <a:endParaRPr lang="en-US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763000" cy="5410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H-minor-free graph looks</a:t>
            </a:r>
            <a:br>
              <a:rPr lang="en-US" dirty="0" smtClean="0"/>
            </a:br>
            <a:r>
              <a:rPr lang="en-US" dirty="0" smtClean="0"/>
              <a:t>like a tree of “</a:t>
            </a:r>
            <a:r>
              <a:rPr lang="en-US" b="1" dirty="0" smtClean="0"/>
              <a:t>almost embeddable</a:t>
            </a:r>
            <a:r>
              <a:rPr lang="en-US" dirty="0" smtClean="0"/>
              <a:t>” graphs:</a:t>
            </a:r>
          </a:p>
          <a:p>
            <a:pPr lvl="1">
              <a:defRPr/>
            </a:pPr>
            <a:r>
              <a:rPr lang="en-US" dirty="0" smtClean="0"/>
              <a:t>Base graph drawn on</a:t>
            </a:r>
            <a:br>
              <a:rPr lang="en-US" dirty="0" smtClean="0"/>
            </a:br>
            <a:r>
              <a:rPr lang="en-US" dirty="0" smtClean="0"/>
              <a:t>surface</a:t>
            </a:r>
            <a:r>
              <a:rPr lang="en-US" dirty="0"/>
              <a:t> </a:t>
            </a:r>
            <a:r>
              <a:rPr lang="en-US" dirty="0" smtClean="0"/>
              <a:t>of genus f(H)</a:t>
            </a:r>
          </a:p>
          <a:p>
            <a:pPr lvl="1">
              <a:defRPr/>
            </a:pPr>
            <a:r>
              <a:rPr lang="en-US" dirty="0" smtClean="0"/>
              <a:t>f(H) </a:t>
            </a:r>
            <a:r>
              <a:rPr lang="en-US" b="1" dirty="0" smtClean="0"/>
              <a:t>vortex</a:t>
            </a:r>
            <a:r>
              <a:rPr lang="en-US" dirty="0"/>
              <a:t> </a:t>
            </a:r>
            <a:r>
              <a:rPr lang="en-US" dirty="0" smtClean="0"/>
              <a:t>faces</a:t>
            </a:r>
            <a:br>
              <a:rPr lang="en-US" dirty="0" smtClean="0"/>
            </a:br>
            <a:r>
              <a:rPr lang="en-US" dirty="0" smtClean="0"/>
              <a:t>filled with graphs</a:t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 err="1" smtClean="0"/>
              <a:t>pathwidth</a:t>
            </a:r>
            <a:r>
              <a:rPr lang="en-US" dirty="0" smtClean="0"/>
              <a:t> f(H)</a:t>
            </a:r>
          </a:p>
          <a:p>
            <a:pPr lvl="1">
              <a:defRPr/>
            </a:pPr>
            <a:r>
              <a:rPr lang="en-US" dirty="0" smtClean="0"/>
              <a:t>f(H) </a:t>
            </a:r>
            <a:r>
              <a:rPr lang="en-US" b="1" dirty="0" smtClean="0"/>
              <a:t>apex</a:t>
            </a:r>
            <a:r>
              <a:rPr lang="en-US" dirty="0"/>
              <a:t> </a:t>
            </a:r>
            <a:r>
              <a:rPr lang="en-US" dirty="0" smtClean="0"/>
              <a:t>vertices</a:t>
            </a:r>
            <a:br>
              <a:rPr lang="en-US" dirty="0" smtClean="0"/>
            </a:br>
            <a:r>
              <a:rPr lang="en-US" dirty="0" smtClean="0"/>
              <a:t>connected to anything</a:t>
            </a:r>
          </a:p>
          <a:p>
            <a:pPr>
              <a:defRPr/>
            </a:pPr>
            <a:r>
              <a:rPr lang="en-US" sz="2800" dirty="0" smtClean="0"/>
              <a:t>Polynomial algorithm</a:t>
            </a:r>
            <a:r>
              <a:rPr lang="en-US" dirty="0" smtClean="0"/>
              <a:t> </a:t>
            </a:r>
            <a:r>
              <a:rPr lang="en-US" sz="1800" dirty="0" smtClean="0">
                <a:solidFill>
                  <a:schemeClr val="tx2"/>
                </a:solidFill>
              </a:rPr>
              <a:t>[Demaine, Hajiaghayi, Kawarabayashi 2005]</a:t>
            </a:r>
            <a:endParaRPr lang="en-US" sz="3600" dirty="0">
              <a:solidFill>
                <a:schemeClr val="tx2"/>
              </a:solidFill>
            </a:endParaRPr>
          </a:p>
        </p:txBody>
      </p:sp>
      <p:grpSp>
        <p:nvGrpSpPr>
          <p:cNvPr id="5124" name="Group 111"/>
          <p:cNvGrpSpPr>
            <a:grpSpLocks/>
          </p:cNvGrpSpPr>
          <p:nvPr/>
        </p:nvGrpSpPr>
        <p:grpSpPr bwMode="auto">
          <a:xfrm>
            <a:off x="5181600" y="2741612"/>
            <a:ext cx="3886200" cy="3278188"/>
            <a:chOff x="6615118" y="4190999"/>
            <a:chExt cx="2528890" cy="2133599"/>
          </a:xfrm>
        </p:grpSpPr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>
              <a:off x="6781438" y="4648716"/>
              <a:ext cx="2362570" cy="1522966"/>
            </a:xfrm>
            <a:custGeom>
              <a:avLst/>
              <a:gdLst>
                <a:gd name="G0" fmla="+- 7345 0 0"/>
                <a:gd name="G1" fmla="+- 21600 0 7345"/>
                <a:gd name="G2" fmla="+- 21600 0 7345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7345" y="10800"/>
                  </a:moveTo>
                  <a:cubicBezTo>
                    <a:pt x="7345" y="12708"/>
                    <a:pt x="8892" y="14255"/>
                    <a:pt x="10800" y="14255"/>
                  </a:cubicBezTo>
                  <a:cubicBezTo>
                    <a:pt x="12708" y="14255"/>
                    <a:pt x="14255" y="12708"/>
                    <a:pt x="14255" y="10800"/>
                  </a:cubicBezTo>
                  <a:cubicBezTo>
                    <a:pt x="14255" y="8892"/>
                    <a:pt x="12708" y="7345"/>
                    <a:pt x="10800" y="7345"/>
                  </a:cubicBezTo>
                  <a:cubicBezTo>
                    <a:pt x="8892" y="7345"/>
                    <a:pt x="7345" y="8892"/>
                    <a:pt x="7345" y="1080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30" name="Line 5"/>
            <p:cNvSpPr>
              <a:spLocks noChangeShapeType="1"/>
            </p:cNvSpPr>
            <p:nvPr/>
          </p:nvSpPr>
          <p:spPr bwMode="auto">
            <a:xfrm flipH="1">
              <a:off x="7010406" y="5105399"/>
              <a:ext cx="76200" cy="5334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Line 6"/>
            <p:cNvSpPr>
              <a:spLocks noChangeShapeType="1"/>
            </p:cNvSpPr>
            <p:nvPr/>
          </p:nvSpPr>
          <p:spPr bwMode="auto">
            <a:xfrm>
              <a:off x="7086606" y="5105399"/>
              <a:ext cx="152400" cy="3048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Line 7"/>
            <p:cNvSpPr>
              <a:spLocks noChangeShapeType="1"/>
            </p:cNvSpPr>
            <p:nvPr/>
          </p:nvSpPr>
          <p:spPr bwMode="auto">
            <a:xfrm flipV="1">
              <a:off x="7239006" y="5105399"/>
              <a:ext cx="152400" cy="3048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3" name="Line 8"/>
            <p:cNvSpPr>
              <a:spLocks noChangeShapeType="1"/>
            </p:cNvSpPr>
            <p:nvPr/>
          </p:nvSpPr>
          <p:spPr bwMode="auto">
            <a:xfrm flipH="1" flipV="1">
              <a:off x="7391406" y="5105399"/>
              <a:ext cx="228600" cy="6096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4" name="Line 9"/>
            <p:cNvSpPr>
              <a:spLocks noChangeShapeType="1"/>
            </p:cNvSpPr>
            <p:nvPr/>
          </p:nvSpPr>
          <p:spPr bwMode="auto">
            <a:xfrm flipH="1" flipV="1">
              <a:off x="7239006" y="5410199"/>
              <a:ext cx="381001" cy="3048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Line 10"/>
            <p:cNvSpPr>
              <a:spLocks noChangeShapeType="1"/>
            </p:cNvSpPr>
            <p:nvPr/>
          </p:nvSpPr>
          <p:spPr bwMode="auto">
            <a:xfrm flipH="1" flipV="1">
              <a:off x="7010406" y="5638799"/>
              <a:ext cx="381001" cy="1524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Line 11"/>
            <p:cNvSpPr>
              <a:spLocks noChangeShapeType="1"/>
            </p:cNvSpPr>
            <p:nvPr/>
          </p:nvSpPr>
          <p:spPr bwMode="auto">
            <a:xfrm flipH="1">
              <a:off x="7391406" y="5714998"/>
              <a:ext cx="228600" cy="762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Line 12"/>
            <p:cNvSpPr>
              <a:spLocks noChangeShapeType="1"/>
            </p:cNvSpPr>
            <p:nvPr/>
          </p:nvSpPr>
          <p:spPr bwMode="auto">
            <a:xfrm>
              <a:off x="7391406" y="5791199"/>
              <a:ext cx="381001" cy="1524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Line 13"/>
            <p:cNvSpPr>
              <a:spLocks noChangeShapeType="1"/>
            </p:cNvSpPr>
            <p:nvPr/>
          </p:nvSpPr>
          <p:spPr bwMode="auto">
            <a:xfrm>
              <a:off x="7620006" y="5714998"/>
              <a:ext cx="152400" cy="2286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Line 14"/>
            <p:cNvSpPr>
              <a:spLocks noChangeShapeType="1"/>
            </p:cNvSpPr>
            <p:nvPr/>
          </p:nvSpPr>
          <p:spPr bwMode="auto">
            <a:xfrm>
              <a:off x="7620006" y="5714998"/>
              <a:ext cx="533400" cy="1524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Line 15"/>
            <p:cNvSpPr>
              <a:spLocks noChangeShapeType="1"/>
            </p:cNvSpPr>
            <p:nvPr/>
          </p:nvSpPr>
          <p:spPr bwMode="auto">
            <a:xfrm flipV="1">
              <a:off x="7772407" y="5867399"/>
              <a:ext cx="381001" cy="762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Line 16"/>
            <p:cNvSpPr>
              <a:spLocks noChangeShapeType="1"/>
            </p:cNvSpPr>
            <p:nvPr/>
          </p:nvSpPr>
          <p:spPr bwMode="auto">
            <a:xfrm>
              <a:off x="8153407" y="5867399"/>
              <a:ext cx="304800" cy="762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2" name="Line 17"/>
            <p:cNvSpPr>
              <a:spLocks noChangeShapeType="1"/>
            </p:cNvSpPr>
            <p:nvPr/>
          </p:nvSpPr>
          <p:spPr bwMode="auto">
            <a:xfrm flipV="1">
              <a:off x="8458207" y="5714998"/>
              <a:ext cx="76200" cy="2286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Line 18"/>
            <p:cNvSpPr>
              <a:spLocks noChangeShapeType="1"/>
            </p:cNvSpPr>
            <p:nvPr/>
          </p:nvSpPr>
          <p:spPr bwMode="auto">
            <a:xfrm flipV="1">
              <a:off x="8458207" y="5714998"/>
              <a:ext cx="381001" cy="2286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4" name="Line 19"/>
            <p:cNvSpPr>
              <a:spLocks noChangeShapeType="1"/>
            </p:cNvSpPr>
            <p:nvPr/>
          </p:nvSpPr>
          <p:spPr bwMode="auto">
            <a:xfrm flipV="1">
              <a:off x="8534407" y="5714998"/>
              <a:ext cx="30480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Line 20"/>
            <p:cNvSpPr>
              <a:spLocks noChangeShapeType="1"/>
            </p:cNvSpPr>
            <p:nvPr/>
          </p:nvSpPr>
          <p:spPr bwMode="auto">
            <a:xfrm flipH="1">
              <a:off x="8839208" y="5486398"/>
              <a:ext cx="152400" cy="2286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6" name="Line 21"/>
            <p:cNvSpPr>
              <a:spLocks noChangeShapeType="1"/>
            </p:cNvSpPr>
            <p:nvPr/>
          </p:nvSpPr>
          <p:spPr bwMode="auto">
            <a:xfrm>
              <a:off x="8839208" y="5257799"/>
              <a:ext cx="152400" cy="2286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7" name="Line 22"/>
            <p:cNvSpPr>
              <a:spLocks noChangeShapeType="1"/>
            </p:cNvSpPr>
            <p:nvPr/>
          </p:nvSpPr>
          <p:spPr bwMode="auto">
            <a:xfrm flipH="1">
              <a:off x="8610608" y="5257799"/>
              <a:ext cx="22860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8" name="Line 23"/>
            <p:cNvSpPr>
              <a:spLocks noChangeShapeType="1"/>
            </p:cNvSpPr>
            <p:nvPr/>
          </p:nvSpPr>
          <p:spPr bwMode="auto">
            <a:xfrm flipH="1">
              <a:off x="8458207" y="5257799"/>
              <a:ext cx="152400" cy="2286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9" name="Line 24"/>
            <p:cNvSpPr>
              <a:spLocks noChangeShapeType="1"/>
            </p:cNvSpPr>
            <p:nvPr/>
          </p:nvSpPr>
          <p:spPr bwMode="auto">
            <a:xfrm>
              <a:off x="8458207" y="5486398"/>
              <a:ext cx="76200" cy="2286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0" name="Line 25"/>
            <p:cNvSpPr>
              <a:spLocks noChangeShapeType="1"/>
            </p:cNvSpPr>
            <p:nvPr/>
          </p:nvSpPr>
          <p:spPr bwMode="auto">
            <a:xfrm>
              <a:off x="8458207" y="4876799"/>
              <a:ext cx="381001" cy="3810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1" name="Line 26"/>
            <p:cNvSpPr>
              <a:spLocks noChangeShapeType="1"/>
            </p:cNvSpPr>
            <p:nvPr/>
          </p:nvSpPr>
          <p:spPr bwMode="auto">
            <a:xfrm>
              <a:off x="8229607" y="5105399"/>
              <a:ext cx="381001" cy="1524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2" name="Line 27"/>
            <p:cNvSpPr>
              <a:spLocks noChangeShapeType="1"/>
            </p:cNvSpPr>
            <p:nvPr/>
          </p:nvSpPr>
          <p:spPr bwMode="auto">
            <a:xfrm flipV="1">
              <a:off x="8229607" y="4876799"/>
              <a:ext cx="228600" cy="2286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3" name="Line 28"/>
            <p:cNvSpPr>
              <a:spLocks noChangeShapeType="1"/>
            </p:cNvSpPr>
            <p:nvPr/>
          </p:nvSpPr>
          <p:spPr bwMode="auto">
            <a:xfrm>
              <a:off x="8077207" y="4800599"/>
              <a:ext cx="381001" cy="762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4" name="Line 29"/>
            <p:cNvSpPr>
              <a:spLocks noChangeShapeType="1"/>
            </p:cNvSpPr>
            <p:nvPr/>
          </p:nvSpPr>
          <p:spPr bwMode="auto">
            <a:xfrm>
              <a:off x="7848607" y="4952999"/>
              <a:ext cx="381001" cy="1524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5" name="Line 30"/>
            <p:cNvSpPr>
              <a:spLocks noChangeShapeType="1"/>
            </p:cNvSpPr>
            <p:nvPr/>
          </p:nvSpPr>
          <p:spPr bwMode="auto">
            <a:xfrm>
              <a:off x="7620006" y="4800599"/>
              <a:ext cx="228600" cy="1524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6" name="Line 31"/>
            <p:cNvSpPr>
              <a:spLocks noChangeShapeType="1"/>
            </p:cNvSpPr>
            <p:nvPr/>
          </p:nvSpPr>
          <p:spPr bwMode="auto">
            <a:xfrm flipH="1">
              <a:off x="7620006" y="4800599"/>
              <a:ext cx="45720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7" name="Line 32"/>
            <p:cNvSpPr>
              <a:spLocks noChangeShapeType="1"/>
            </p:cNvSpPr>
            <p:nvPr/>
          </p:nvSpPr>
          <p:spPr bwMode="auto">
            <a:xfrm flipH="1">
              <a:off x="7391406" y="4952999"/>
              <a:ext cx="457200" cy="1524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8" name="Line 33"/>
            <p:cNvSpPr>
              <a:spLocks noChangeShapeType="1"/>
            </p:cNvSpPr>
            <p:nvPr/>
          </p:nvSpPr>
          <p:spPr bwMode="auto">
            <a:xfrm flipH="1">
              <a:off x="7086606" y="4800599"/>
              <a:ext cx="533400" cy="3048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59" name="Group 34"/>
            <p:cNvGrpSpPr>
              <a:grpSpLocks/>
            </p:cNvGrpSpPr>
            <p:nvPr/>
          </p:nvGrpSpPr>
          <p:grpSpPr bwMode="auto">
            <a:xfrm>
              <a:off x="8458207" y="5257799"/>
              <a:ext cx="533400" cy="457200"/>
              <a:chOff x="5328" y="2304"/>
              <a:chExt cx="336" cy="288"/>
            </a:xfrm>
          </p:grpSpPr>
          <p:sp>
            <p:nvSpPr>
              <p:cNvPr id="5225" name="Freeform 35"/>
              <p:cNvSpPr>
                <a:spLocks/>
              </p:cNvSpPr>
              <p:nvPr/>
            </p:nvSpPr>
            <p:spPr bwMode="auto">
              <a:xfrm>
                <a:off x="5328" y="2448"/>
                <a:ext cx="240" cy="144"/>
              </a:xfrm>
              <a:custGeom>
                <a:avLst/>
                <a:gdLst>
                  <a:gd name="T0" fmla="*/ 0 w 240"/>
                  <a:gd name="T1" fmla="*/ 0 h 144"/>
                  <a:gd name="T2" fmla="*/ 144 w 240"/>
                  <a:gd name="T3" fmla="*/ 48 h 144"/>
                  <a:gd name="T4" fmla="*/ 240 w 240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240"/>
                  <a:gd name="T10" fmla="*/ 0 h 144"/>
                  <a:gd name="T11" fmla="*/ 240 w 240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0" h="144">
                    <a:moveTo>
                      <a:pt x="0" y="0"/>
                    </a:moveTo>
                    <a:cubicBezTo>
                      <a:pt x="52" y="12"/>
                      <a:pt x="104" y="24"/>
                      <a:pt x="144" y="48"/>
                    </a:cubicBezTo>
                    <a:cubicBezTo>
                      <a:pt x="184" y="72"/>
                      <a:pt x="212" y="108"/>
                      <a:pt x="240" y="144"/>
                    </a:cubicBezTo>
                  </a:path>
                </a:pathLst>
              </a:cu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" name="Freeform 36"/>
              <p:cNvSpPr>
                <a:spLocks/>
              </p:cNvSpPr>
              <p:nvPr/>
            </p:nvSpPr>
            <p:spPr bwMode="auto">
              <a:xfrm>
                <a:off x="5376" y="2448"/>
                <a:ext cx="288" cy="144"/>
              </a:xfrm>
              <a:custGeom>
                <a:avLst/>
                <a:gdLst>
                  <a:gd name="T0" fmla="*/ 0 w 288"/>
                  <a:gd name="T1" fmla="*/ 144 h 144"/>
                  <a:gd name="T2" fmla="*/ 96 w 288"/>
                  <a:gd name="T3" fmla="*/ 48 h 144"/>
                  <a:gd name="T4" fmla="*/ 288 w 288"/>
                  <a:gd name="T5" fmla="*/ 0 h 14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144"/>
                  <a:gd name="T11" fmla="*/ 288 w 288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144">
                    <a:moveTo>
                      <a:pt x="0" y="144"/>
                    </a:moveTo>
                    <a:cubicBezTo>
                      <a:pt x="24" y="108"/>
                      <a:pt x="48" y="72"/>
                      <a:pt x="96" y="48"/>
                    </a:cubicBezTo>
                    <a:cubicBezTo>
                      <a:pt x="144" y="24"/>
                      <a:pt x="216" y="12"/>
                      <a:pt x="288" y="0"/>
                    </a:cubicBezTo>
                  </a:path>
                </a:pathLst>
              </a:cu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" name="Freeform 37"/>
              <p:cNvSpPr>
                <a:spLocks/>
              </p:cNvSpPr>
              <p:nvPr/>
            </p:nvSpPr>
            <p:spPr bwMode="auto">
              <a:xfrm>
                <a:off x="5536" y="2304"/>
                <a:ext cx="32" cy="288"/>
              </a:xfrm>
              <a:custGeom>
                <a:avLst/>
                <a:gdLst>
                  <a:gd name="T0" fmla="*/ 32 w 32"/>
                  <a:gd name="T1" fmla="*/ 0 h 288"/>
                  <a:gd name="T2" fmla="*/ 0 w 32"/>
                  <a:gd name="T3" fmla="*/ 121 h 288"/>
                  <a:gd name="T4" fmla="*/ 32 w 32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32"/>
                  <a:gd name="T10" fmla="*/ 0 h 288"/>
                  <a:gd name="T11" fmla="*/ 32 w 32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" h="288">
                    <a:moveTo>
                      <a:pt x="32" y="0"/>
                    </a:moveTo>
                    <a:cubicBezTo>
                      <a:pt x="27" y="20"/>
                      <a:pt x="0" y="73"/>
                      <a:pt x="0" y="121"/>
                    </a:cubicBezTo>
                    <a:cubicBezTo>
                      <a:pt x="0" y="169"/>
                      <a:pt x="25" y="253"/>
                      <a:pt x="32" y="288"/>
                    </a:cubicBezTo>
                  </a:path>
                </a:pathLst>
              </a:cu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" name="Freeform 38"/>
              <p:cNvSpPr>
                <a:spLocks/>
              </p:cNvSpPr>
              <p:nvPr/>
            </p:nvSpPr>
            <p:spPr bwMode="auto">
              <a:xfrm>
                <a:off x="5424" y="2304"/>
                <a:ext cx="240" cy="144"/>
              </a:xfrm>
              <a:custGeom>
                <a:avLst/>
                <a:gdLst>
                  <a:gd name="T0" fmla="*/ 0 w 240"/>
                  <a:gd name="T1" fmla="*/ 0 h 144"/>
                  <a:gd name="T2" fmla="*/ 96 w 240"/>
                  <a:gd name="T3" fmla="*/ 96 h 144"/>
                  <a:gd name="T4" fmla="*/ 240 w 240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240"/>
                  <a:gd name="T10" fmla="*/ 0 h 144"/>
                  <a:gd name="T11" fmla="*/ 240 w 240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0" h="144">
                    <a:moveTo>
                      <a:pt x="0" y="0"/>
                    </a:moveTo>
                    <a:cubicBezTo>
                      <a:pt x="28" y="36"/>
                      <a:pt x="56" y="72"/>
                      <a:pt x="96" y="96"/>
                    </a:cubicBezTo>
                    <a:cubicBezTo>
                      <a:pt x="136" y="120"/>
                      <a:pt x="188" y="132"/>
                      <a:pt x="240" y="144"/>
                    </a:cubicBezTo>
                  </a:path>
                </a:pathLst>
              </a:cu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" name="Freeform 39"/>
              <p:cNvSpPr>
                <a:spLocks/>
              </p:cNvSpPr>
              <p:nvPr/>
            </p:nvSpPr>
            <p:spPr bwMode="auto">
              <a:xfrm>
                <a:off x="5328" y="2304"/>
                <a:ext cx="240" cy="144"/>
              </a:xfrm>
              <a:custGeom>
                <a:avLst/>
                <a:gdLst>
                  <a:gd name="T0" fmla="*/ 0 w 240"/>
                  <a:gd name="T1" fmla="*/ 144 h 144"/>
                  <a:gd name="T2" fmla="*/ 117 w 240"/>
                  <a:gd name="T3" fmla="*/ 97 h 144"/>
                  <a:gd name="T4" fmla="*/ 240 w 240"/>
                  <a:gd name="T5" fmla="*/ 0 h 144"/>
                  <a:gd name="T6" fmla="*/ 0 60000 65536"/>
                  <a:gd name="T7" fmla="*/ 0 60000 65536"/>
                  <a:gd name="T8" fmla="*/ 0 60000 65536"/>
                  <a:gd name="T9" fmla="*/ 0 w 240"/>
                  <a:gd name="T10" fmla="*/ 0 h 144"/>
                  <a:gd name="T11" fmla="*/ 240 w 240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0" h="144">
                    <a:moveTo>
                      <a:pt x="0" y="144"/>
                    </a:moveTo>
                    <a:cubicBezTo>
                      <a:pt x="20" y="136"/>
                      <a:pt x="77" y="121"/>
                      <a:pt x="117" y="97"/>
                    </a:cubicBezTo>
                    <a:cubicBezTo>
                      <a:pt x="157" y="73"/>
                      <a:pt x="215" y="20"/>
                      <a:pt x="240" y="0"/>
                    </a:cubicBezTo>
                  </a:path>
                </a:pathLst>
              </a:cu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0" name="Freeform 40"/>
              <p:cNvSpPr>
                <a:spLocks/>
              </p:cNvSpPr>
              <p:nvPr/>
            </p:nvSpPr>
            <p:spPr bwMode="auto">
              <a:xfrm>
                <a:off x="5376" y="2304"/>
                <a:ext cx="56" cy="288"/>
              </a:xfrm>
              <a:custGeom>
                <a:avLst/>
                <a:gdLst>
                  <a:gd name="T0" fmla="*/ 48 w 56"/>
                  <a:gd name="T1" fmla="*/ 0 h 288"/>
                  <a:gd name="T2" fmla="*/ 48 w 56"/>
                  <a:gd name="T3" fmla="*/ 144 h 288"/>
                  <a:gd name="T4" fmla="*/ 0 w 56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56"/>
                  <a:gd name="T10" fmla="*/ 0 h 288"/>
                  <a:gd name="T11" fmla="*/ 56 w 56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" h="288">
                    <a:moveTo>
                      <a:pt x="48" y="0"/>
                    </a:moveTo>
                    <a:cubicBezTo>
                      <a:pt x="52" y="48"/>
                      <a:pt x="56" y="96"/>
                      <a:pt x="48" y="144"/>
                    </a:cubicBezTo>
                    <a:cubicBezTo>
                      <a:pt x="40" y="192"/>
                      <a:pt x="20" y="240"/>
                      <a:pt x="0" y="288"/>
                    </a:cubicBezTo>
                  </a:path>
                </a:pathLst>
              </a:cu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60" name="Group 41"/>
            <p:cNvGrpSpPr>
              <a:grpSpLocks/>
            </p:cNvGrpSpPr>
            <p:nvPr/>
          </p:nvGrpSpPr>
          <p:grpSpPr bwMode="auto">
            <a:xfrm>
              <a:off x="7010406" y="5105399"/>
              <a:ext cx="609601" cy="685800"/>
              <a:chOff x="4416" y="2208"/>
              <a:chExt cx="384" cy="432"/>
            </a:xfrm>
          </p:grpSpPr>
          <p:sp>
            <p:nvSpPr>
              <p:cNvPr id="5220" name="Freeform 42"/>
              <p:cNvSpPr>
                <a:spLocks/>
              </p:cNvSpPr>
              <p:nvPr/>
            </p:nvSpPr>
            <p:spPr bwMode="auto">
              <a:xfrm>
                <a:off x="4556" y="2400"/>
                <a:ext cx="100" cy="240"/>
              </a:xfrm>
              <a:custGeom>
                <a:avLst/>
                <a:gdLst>
                  <a:gd name="T0" fmla="*/ 4 w 100"/>
                  <a:gd name="T1" fmla="*/ 0 h 240"/>
                  <a:gd name="T2" fmla="*/ 16 w 100"/>
                  <a:gd name="T3" fmla="*/ 128 h 240"/>
                  <a:gd name="T4" fmla="*/ 100 w 100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00"/>
                  <a:gd name="T10" fmla="*/ 0 h 240"/>
                  <a:gd name="T11" fmla="*/ 100 w 100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" h="240">
                    <a:moveTo>
                      <a:pt x="4" y="0"/>
                    </a:moveTo>
                    <a:cubicBezTo>
                      <a:pt x="6" y="21"/>
                      <a:pt x="0" y="88"/>
                      <a:pt x="16" y="128"/>
                    </a:cubicBezTo>
                    <a:cubicBezTo>
                      <a:pt x="32" y="168"/>
                      <a:pt x="83" y="217"/>
                      <a:pt x="100" y="240"/>
                    </a:cubicBezTo>
                  </a:path>
                </a:pathLst>
              </a:cu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1" name="Freeform 43"/>
              <p:cNvSpPr>
                <a:spLocks/>
              </p:cNvSpPr>
              <p:nvPr/>
            </p:nvSpPr>
            <p:spPr bwMode="auto">
              <a:xfrm>
                <a:off x="4416" y="2536"/>
                <a:ext cx="384" cy="56"/>
              </a:xfrm>
              <a:custGeom>
                <a:avLst/>
                <a:gdLst>
                  <a:gd name="T0" fmla="*/ 384 w 384"/>
                  <a:gd name="T1" fmla="*/ 56 h 56"/>
                  <a:gd name="T2" fmla="*/ 192 w 384"/>
                  <a:gd name="T3" fmla="*/ 8 h 56"/>
                  <a:gd name="T4" fmla="*/ 0 w 384"/>
                  <a:gd name="T5" fmla="*/ 8 h 56"/>
                  <a:gd name="T6" fmla="*/ 0 60000 65536"/>
                  <a:gd name="T7" fmla="*/ 0 60000 65536"/>
                  <a:gd name="T8" fmla="*/ 0 60000 65536"/>
                  <a:gd name="T9" fmla="*/ 0 w 384"/>
                  <a:gd name="T10" fmla="*/ 0 h 56"/>
                  <a:gd name="T11" fmla="*/ 384 w 384"/>
                  <a:gd name="T12" fmla="*/ 56 h 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4" h="56">
                    <a:moveTo>
                      <a:pt x="384" y="56"/>
                    </a:moveTo>
                    <a:cubicBezTo>
                      <a:pt x="320" y="36"/>
                      <a:pt x="256" y="16"/>
                      <a:pt x="192" y="8"/>
                    </a:cubicBezTo>
                    <a:cubicBezTo>
                      <a:pt x="128" y="0"/>
                      <a:pt x="64" y="4"/>
                      <a:pt x="0" y="8"/>
                    </a:cubicBezTo>
                  </a:path>
                </a:pathLst>
              </a:cu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2" name="Freeform 44"/>
              <p:cNvSpPr>
                <a:spLocks/>
              </p:cNvSpPr>
              <p:nvPr/>
            </p:nvSpPr>
            <p:spPr bwMode="auto">
              <a:xfrm>
                <a:off x="4416" y="2400"/>
                <a:ext cx="144" cy="144"/>
              </a:xfrm>
              <a:custGeom>
                <a:avLst/>
                <a:gdLst>
                  <a:gd name="T0" fmla="*/ 0 w 144"/>
                  <a:gd name="T1" fmla="*/ 144 h 144"/>
                  <a:gd name="T2" fmla="*/ 89 w 144"/>
                  <a:gd name="T3" fmla="*/ 74 h 144"/>
                  <a:gd name="T4" fmla="*/ 144 w 144"/>
                  <a:gd name="T5" fmla="*/ 0 h 144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44"/>
                  <a:gd name="T11" fmla="*/ 144 w 144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44">
                    <a:moveTo>
                      <a:pt x="0" y="144"/>
                    </a:moveTo>
                    <a:cubicBezTo>
                      <a:pt x="15" y="132"/>
                      <a:pt x="65" y="98"/>
                      <a:pt x="89" y="74"/>
                    </a:cubicBezTo>
                    <a:cubicBezTo>
                      <a:pt x="113" y="50"/>
                      <a:pt x="133" y="16"/>
                      <a:pt x="144" y="0"/>
                    </a:cubicBezTo>
                  </a:path>
                </a:pathLst>
              </a:cu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" name="Freeform 45"/>
              <p:cNvSpPr>
                <a:spLocks/>
              </p:cNvSpPr>
              <p:nvPr/>
            </p:nvSpPr>
            <p:spPr bwMode="auto">
              <a:xfrm>
                <a:off x="4449" y="2208"/>
                <a:ext cx="207" cy="432"/>
              </a:xfrm>
              <a:custGeom>
                <a:avLst/>
                <a:gdLst>
                  <a:gd name="T0" fmla="*/ 15 w 207"/>
                  <a:gd name="T1" fmla="*/ 0 h 432"/>
                  <a:gd name="T2" fmla="*/ 32 w 207"/>
                  <a:gd name="T3" fmla="*/ 260 h 432"/>
                  <a:gd name="T4" fmla="*/ 207 w 207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207"/>
                  <a:gd name="T10" fmla="*/ 0 h 432"/>
                  <a:gd name="T11" fmla="*/ 207 w 207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7" h="432">
                    <a:moveTo>
                      <a:pt x="15" y="0"/>
                    </a:moveTo>
                    <a:cubicBezTo>
                      <a:pt x="18" y="43"/>
                      <a:pt x="0" y="188"/>
                      <a:pt x="32" y="260"/>
                    </a:cubicBezTo>
                    <a:cubicBezTo>
                      <a:pt x="64" y="332"/>
                      <a:pt x="171" y="396"/>
                      <a:pt x="207" y="432"/>
                    </a:cubicBezTo>
                  </a:path>
                </a:pathLst>
              </a:cu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" name="Freeform 46"/>
              <p:cNvSpPr>
                <a:spLocks/>
              </p:cNvSpPr>
              <p:nvPr/>
            </p:nvSpPr>
            <p:spPr bwMode="auto">
              <a:xfrm>
                <a:off x="4464" y="2208"/>
                <a:ext cx="336" cy="384"/>
              </a:xfrm>
              <a:custGeom>
                <a:avLst/>
                <a:gdLst>
                  <a:gd name="T0" fmla="*/ 0 w 336"/>
                  <a:gd name="T1" fmla="*/ 0 h 384"/>
                  <a:gd name="T2" fmla="*/ 65 w 336"/>
                  <a:gd name="T3" fmla="*/ 248 h 384"/>
                  <a:gd name="T4" fmla="*/ 336 w 336"/>
                  <a:gd name="T5" fmla="*/ 384 h 384"/>
                  <a:gd name="T6" fmla="*/ 0 60000 65536"/>
                  <a:gd name="T7" fmla="*/ 0 60000 65536"/>
                  <a:gd name="T8" fmla="*/ 0 60000 65536"/>
                  <a:gd name="T9" fmla="*/ 0 w 336"/>
                  <a:gd name="T10" fmla="*/ 0 h 384"/>
                  <a:gd name="T11" fmla="*/ 336 w 336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6" h="384">
                    <a:moveTo>
                      <a:pt x="0" y="0"/>
                    </a:moveTo>
                    <a:cubicBezTo>
                      <a:pt x="11" y="41"/>
                      <a:pt x="9" y="184"/>
                      <a:pt x="65" y="248"/>
                    </a:cubicBezTo>
                    <a:cubicBezTo>
                      <a:pt x="121" y="312"/>
                      <a:pt x="280" y="356"/>
                      <a:pt x="336" y="384"/>
                    </a:cubicBezTo>
                  </a:path>
                </a:pathLst>
              </a:cu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61" name="Line 47"/>
            <p:cNvSpPr>
              <a:spLocks noChangeShapeType="1"/>
            </p:cNvSpPr>
            <p:nvPr/>
          </p:nvSpPr>
          <p:spPr bwMode="auto">
            <a:xfrm flipH="1">
              <a:off x="7620006" y="4648199"/>
              <a:ext cx="152400" cy="1524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2" name="Line 48"/>
            <p:cNvSpPr>
              <a:spLocks noChangeShapeType="1"/>
            </p:cNvSpPr>
            <p:nvPr/>
          </p:nvSpPr>
          <p:spPr bwMode="auto">
            <a:xfrm>
              <a:off x="8001007" y="4648199"/>
              <a:ext cx="76200" cy="1524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3" name="Line 49"/>
            <p:cNvSpPr>
              <a:spLocks noChangeShapeType="1"/>
            </p:cNvSpPr>
            <p:nvPr/>
          </p:nvSpPr>
          <p:spPr bwMode="auto">
            <a:xfrm flipH="1">
              <a:off x="8077207" y="4648199"/>
              <a:ext cx="152400" cy="1524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4" name="Line 50"/>
            <p:cNvSpPr>
              <a:spLocks noChangeShapeType="1"/>
            </p:cNvSpPr>
            <p:nvPr/>
          </p:nvSpPr>
          <p:spPr bwMode="auto">
            <a:xfrm flipH="1">
              <a:off x="8458207" y="4724399"/>
              <a:ext cx="76200" cy="1524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5" name="Line 51"/>
            <p:cNvSpPr>
              <a:spLocks noChangeShapeType="1"/>
            </p:cNvSpPr>
            <p:nvPr/>
          </p:nvSpPr>
          <p:spPr bwMode="auto">
            <a:xfrm flipH="1">
              <a:off x="8839208" y="4876799"/>
              <a:ext cx="0" cy="3810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6" name="Line 52"/>
            <p:cNvSpPr>
              <a:spLocks noChangeShapeType="1"/>
            </p:cNvSpPr>
            <p:nvPr/>
          </p:nvSpPr>
          <p:spPr bwMode="auto">
            <a:xfrm flipH="1">
              <a:off x="8839208" y="5105399"/>
              <a:ext cx="228600" cy="1524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7" name="Line 53"/>
            <p:cNvSpPr>
              <a:spLocks noChangeShapeType="1"/>
            </p:cNvSpPr>
            <p:nvPr/>
          </p:nvSpPr>
          <p:spPr bwMode="auto">
            <a:xfrm flipH="1" flipV="1">
              <a:off x="8839208" y="5257799"/>
              <a:ext cx="304800" cy="762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8" name="Line 54"/>
            <p:cNvSpPr>
              <a:spLocks noChangeShapeType="1"/>
            </p:cNvSpPr>
            <p:nvPr/>
          </p:nvSpPr>
          <p:spPr bwMode="auto">
            <a:xfrm flipH="1">
              <a:off x="8991608" y="5410199"/>
              <a:ext cx="152400" cy="762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9" name="Line 55"/>
            <p:cNvSpPr>
              <a:spLocks noChangeShapeType="1"/>
            </p:cNvSpPr>
            <p:nvPr/>
          </p:nvSpPr>
          <p:spPr bwMode="auto">
            <a:xfrm flipH="1" flipV="1">
              <a:off x="8839209" y="5714998"/>
              <a:ext cx="76200" cy="1524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0" name="Line 56"/>
            <p:cNvSpPr>
              <a:spLocks noChangeShapeType="1"/>
            </p:cNvSpPr>
            <p:nvPr/>
          </p:nvSpPr>
          <p:spPr bwMode="auto">
            <a:xfrm flipH="1" flipV="1">
              <a:off x="8458208" y="5943598"/>
              <a:ext cx="128588" cy="12858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1" name="Line 57"/>
            <p:cNvSpPr>
              <a:spLocks noChangeShapeType="1"/>
            </p:cNvSpPr>
            <p:nvPr/>
          </p:nvSpPr>
          <p:spPr bwMode="auto">
            <a:xfrm flipV="1">
              <a:off x="8077208" y="5867399"/>
              <a:ext cx="76200" cy="3048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2" name="Line 58"/>
            <p:cNvSpPr>
              <a:spLocks noChangeShapeType="1"/>
            </p:cNvSpPr>
            <p:nvPr/>
          </p:nvSpPr>
          <p:spPr bwMode="auto">
            <a:xfrm flipH="1" flipV="1">
              <a:off x="7772407" y="5943598"/>
              <a:ext cx="114300" cy="24288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3" name="Line 59"/>
            <p:cNvSpPr>
              <a:spLocks noChangeShapeType="1"/>
            </p:cNvSpPr>
            <p:nvPr/>
          </p:nvSpPr>
          <p:spPr bwMode="auto">
            <a:xfrm flipV="1">
              <a:off x="7567620" y="5943598"/>
              <a:ext cx="204787" cy="200025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4" name="Line 60"/>
            <p:cNvSpPr>
              <a:spLocks noChangeShapeType="1"/>
            </p:cNvSpPr>
            <p:nvPr/>
          </p:nvSpPr>
          <p:spPr bwMode="auto">
            <a:xfrm flipV="1">
              <a:off x="7391407" y="5791199"/>
              <a:ext cx="0" cy="3048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5" name="Line 61"/>
            <p:cNvSpPr>
              <a:spLocks noChangeShapeType="1"/>
            </p:cNvSpPr>
            <p:nvPr/>
          </p:nvSpPr>
          <p:spPr bwMode="auto">
            <a:xfrm flipV="1">
              <a:off x="7010407" y="5638799"/>
              <a:ext cx="0" cy="26193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6" name="Line 62"/>
            <p:cNvSpPr>
              <a:spLocks noChangeShapeType="1"/>
            </p:cNvSpPr>
            <p:nvPr/>
          </p:nvSpPr>
          <p:spPr bwMode="auto">
            <a:xfrm>
              <a:off x="6757994" y="5386387"/>
              <a:ext cx="252412" cy="252412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7" name="Line 63"/>
            <p:cNvSpPr>
              <a:spLocks noChangeShapeType="1"/>
            </p:cNvSpPr>
            <p:nvPr/>
          </p:nvSpPr>
          <p:spPr bwMode="auto">
            <a:xfrm flipV="1">
              <a:off x="6824669" y="5105399"/>
              <a:ext cx="261937" cy="7143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8" name="Line 64"/>
            <p:cNvSpPr>
              <a:spLocks noChangeShapeType="1"/>
            </p:cNvSpPr>
            <p:nvPr/>
          </p:nvSpPr>
          <p:spPr bwMode="auto">
            <a:xfrm flipH="1" flipV="1">
              <a:off x="6962781" y="4986337"/>
              <a:ext cx="123825" cy="119062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9" name="Line 65"/>
            <p:cNvSpPr>
              <a:spLocks noChangeShapeType="1"/>
            </p:cNvSpPr>
            <p:nvPr/>
          </p:nvSpPr>
          <p:spPr bwMode="auto">
            <a:xfrm flipV="1">
              <a:off x="7086607" y="4838699"/>
              <a:ext cx="66675" cy="2667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0" name="Line 66"/>
            <p:cNvSpPr>
              <a:spLocks noChangeShapeType="1"/>
            </p:cNvSpPr>
            <p:nvPr/>
          </p:nvSpPr>
          <p:spPr bwMode="auto">
            <a:xfrm flipH="1" flipV="1">
              <a:off x="7391407" y="4724399"/>
              <a:ext cx="228600" cy="762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1" name="Line 67"/>
            <p:cNvSpPr>
              <a:spLocks noChangeShapeType="1"/>
            </p:cNvSpPr>
            <p:nvPr/>
          </p:nvSpPr>
          <p:spPr bwMode="auto">
            <a:xfrm flipH="1" flipV="1">
              <a:off x="7848607" y="4952999"/>
              <a:ext cx="0" cy="2286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2" name="Line 68"/>
            <p:cNvSpPr>
              <a:spLocks noChangeShapeType="1"/>
            </p:cNvSpPr>
            <p:nvPr/>
          </p:nvSpPr>
          <p:spPr bwMode="auto">
            <a:xfrm flipV="1">
              <a:off x="8115308" y="5105399"/>
              <a:ext cx="114300" cy="104775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3" name="Line 69"/>
            <p:cNvSpPr>
              <a:spLocks noChangeShapeType="1"/>
            </p:cNvSpPr>
            <p:nvPr/>
          </p:nvSpPr>
          <p:spPr bwMode="auto">
            <a:xfrm flipH="1" flipV="1">
              <a:off x="8320096" y="5414962"/>
              <a:ext cx="138112" cy="71437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4" name="Line 70"/>
            <p:cNvSpPr>
              <a:spLocks noChangeShapeType="1"/>
            </p:cNvSpPr>
            <p:nvPr/>
          </p:nvSpPr>
          <p:spPr bwMode="auto">
            <a:xfrm flipV="1">
              <a:off x="8229608" y="5486398"/>
              <a:ext cx="228600" cy="762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5" name="Line 71"/>
            <p:cNvSpPr>
              <a:spLocks noChangeShapeType="1"/>
            </p:cNvSpPr>
            <p:nvPr/>
          </p:nvSpPr>
          <p:spPr bwMode="auto">
            <a:xfrm flipH="1" flipV="1">
              <a:off x="8001008" y="5638799"/>
              <a:ext cx="152400" cy="2286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6" name="Line 72"/>
            <p:cNvSpPr>
              <a:spLocks noChangeShapeType="1"/>
            </p:cNvSpPr>
            <p:nvPr/>
          </p:nvSpPr>
          <p:spPr bwMode="auto">
            <a:xfrm flipH="1">
              <a:off x="7620007" y="5586412"/>
              <a:ext cx="109538" cy="128587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7" name="Oval 73"/>
            <p:cNvSpPr>
              <a:spLocks noChangeArrowheads="1"/>
            </p:cNvSpPr>
            <p:nvPr/>
          </p:nvSpPr>
          <p:spPr bwMode="auto">
            <a:xfrm>
              <a:off x="7010407" y="50291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188" name="Oval 74"/>
            <p:cNvSpPr>
              <a:spLocks noChangeArrowheads="1"/>
            </p:cNvSpPr>
            <p:nvPr/>
          </p:nvSpPr>
          <p:spPr bwMode="auto">
            <a:xfrm>
              <a:off x="7315207" y="50291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189" name="Oval 75"/>
            <p:cNvSpPr>
              <a:spLocks noChangeArrowheads="1"/>
            </p:cNvSpPr>
            <p:nvPr/>
          </p:nvSpPr>
          <p:spPr bwMode="auto">
            <a:xfrm>
              <a:off x="7162807" y="53339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190" name="Oval 76"/>
            <p:cNvSpPr>
              <a:spLocks noChangeArrowheads="1"/>
            </p:cNvSpPr>
            <p:nvPr/>
          </p:nvSpPr>
          <p:spPr bwMode="auto">
            <a:xfrm>
              <a:off x="6934206" y="55625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191" name="Oval 77"/>
            <p:cNvSpPr>
              <a:spLocks noChangeArrowheads="1"/>
            </p:cNvSpPr>
            <p:nvPr/>
          </p:nvSpPr>
          <p:spPr bwMode="auto">
            <a:xfrm>
              <a:off x="7315207" y="571499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192" name="Oval 78"/>
            <p:cNvSpPr>
              <a:spLocks noChangeArrowheads="1"/>
            </p:cNvSpPr>
            <p:nvPr/>
          </p:nvSpPr>
          <p:spPr bwMode="auto">
            <a:xfrm>
              <a:off x="7696208" y="58673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193" name="Oval 79"/>
            <p:cNvSpPr>
              <a:spLocks noChangeArrowheads="1"/>
            </p:cNvSpPr>
            <p:nvPr/>
          </p:nvSpPr>
          <p:spPr bwMode="auto">
            <a:xfrm>
              <a:off x="8077208" y="57911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194" name="Oval 80"/>
            <p:cNvSpPr>
              <a:spLocks noChangeArrowheads="1"/>
            </p:cNvSpPr>
            <p:nvPr/>
          </p:nvSpPr>
          <p:spPr bwMode="auto">
            <a:xfrm>
              <a:off x="8458208" y="56387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195" name="Oval 81"/>
            <p:cNvSpPr>
              <a:spLocks noChangeArrowheads="1"/>
            </p:cNvSpPr>
            <p:nvPr/>
          </p:nvSpPr>
          <p:spPr bwMode="auto">
            <a:xfrm>
              <a:off x="8763008" y="56387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196" name="Oval 82"/>
            <p:cNvSpPr>
              <a:spLocks noChangeArrowheads="1"/>
            </p:cNvSpPr>
            <p:nvPr/>
          </p:nvSpPr>
          <p:spPr bwMode="auto">
            <a:xfrm>
              <a:off x="8915409" y="54101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197" name="Oval 83"/>
            <p:cNvSpPr>
              <a:spLocks noChangeArrowheads="1"/>
            </p:cNvSpPr>
            <p:nvPr/>
          </p:nvSpPr>
          <p:spPr bwMode="auto">
            <a:xfrm>
              <a:off x="8763008" y="51815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198" name="Oval 84"/>
            <p:cNvSpPr>
              <a:spLocks noChangeArrowheads="1"/>
            </p:cNvSpPr>
            <p:nvPr/>
          </p:nvSpPr>
          <p:spPr bwMode="auto">
            <a:xfrm>
              <a:off x="8382008" y="48005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199" name="Oval 85"/>
            <p:cNvSpPr>
              <a:spLocks noChangeArrowheads="1"/>
            </p:cNvSpPr>
            <p:nvPr/>
          </p:nvSpPr>
          <p:spPr bwMode="auto">
            <a:xfrm>
              <a:off x="8001008" y="47243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200" name="Oval 86"/>
            <p:cNvSpPr>
              <a:spLocks noChangeArrowheads="1"/>
            </p:cNvSpPr>
            <p:nvPr/>
          </p:nvSpPr>
          <p:spPr bwMode="auto">
            <a:xfrm>
              <a:off x="7543807" y="47243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201" name="Oval 87"/>
            <p:cNvSpPr>
              <a:spLocks noChangeArrowheads="1"/>
            </p:cNvSpPr>
            <p:nvPr/>
          </p:nvSpPr>
          <p:spPr bwMode="auto">
            <a:xfrm>
              <a:off x="7772407" y="48767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202" name="Oval 88"/>
            <p:cNvSpPr>
              <a:spLocks noChangeArrowheads="1"/>
            </p:cNvSpPr>
            <p:nvPr/>
          </p:nvSpPr>
          <p:spPr bwMode="auto">
            <a:xfrm>
              <a:off x="8153408" y="50291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203" name="Oval 89"/>
            <p:cNvSpPr>
              <a:spLocks noChangeArrowheads="1"/>
            </p:cNvSpPr>
            <p:nvPr/>
          </p:nvSpPr>
          <p:spPr bwMode="auto">
            <a:xfrm>
              <a:off x="8534408" y="51815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204" name="Oval 90"/>
            <p:cNvSpPr>
              <a:spLocks noChangeArrowheads="1"/>
            </p:cNvSpPr>
            <p:nvPr/>
          </p:nvSpPr>
          <p:spPr bwMode="auto">
            <a:xfrm>
              <a:off x="8382008" y="58673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205" name="Oval 91"/>
            <p:cNvSpPr>
              <a:spLocks noChangeArrowheads="1"/>
            </p:cNvSpPr>
            <p:nvPr/>
          </p:nvSpPr>
          <p:spPr bwMode="auto">
            <a:xfrm>
              <a:off x="7543807" y="56387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206" name="Oval 92"/>
            <p:cNvSpPr>
              <a:spLocks noChangeArrowheads="1"/>
            </p:cNvSpPr>
            <p:nvPr/>
          </p:nvSpPr>
          <p:spPr bwMode="auto">
            <a:xfrm>
              <a:off x="8382008" y="541019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207" name="Oval 93"/>
            <p:cNvSpPr>
              <a:spLocks noChangeArrowheads="1"/>
            </p:cNvSpPr>
            <p:nvPr/>
          </p:nvSpPr>
          <p:spPr bwMode="auto">
            <a:xfrm>
              <a:off x="6629406" y="6172198"/>
              <a:ext cx="152400" cy="152400"/>
            </a:xfrm>
            <a:prstGeom prst="ellipse">
              <a:avLst/>
            </a:prstGeom>
            <a:solidFill>
              <a:srgbClr val="FF5050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cxnSp>
          <p:nvCxnSpPr>
            <p:cNvPr id="5208" name="AutoShape 94"/>
            <p:cNvCxnSpPr>
              <a:cxnSpLocks noChangeShapeType="1"/>
              <a:stCxn id="5207" idx="0"/>
              <a:endCxn id="5190" idx="2"/>
            </p:cNvCxnSpPr>
            <p:nvPr/>
          </p:nvCxnSpPr>
          <p:spPr bwMode="auto">
            <a:xfrm rot="-5400000">
              <a:off x="6560350" y="5784055"/>
              <a:ext cx="519113" cy="228600"/>
            </a:xfrm>
            <a:prstGeom prst="curvedConnector2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09" name="AutoShape 95"/>
            <p:cNvCxnSpPr>
              <a:cxnSpLocks noChangeShapeType="1"/>
              <a:stCxn id="5207" idx="7"/>
              <a:endCxn id="5191" idx="3"/>
            </p:cNvCxnSpPr>
            <p:nvPr/>
          </p:nvCxnSpPr>
          <p:spPr bwMode="auto">
            <a:xfrm rot="-5400000">
              <a:off x="6881024" y="5723730"/>
              <a:ext cx="334963" cy="577851"/>
            </a:xfrm>
            <a:prstGeom prst="curvedConnector3">
              <a:avLst>
                <a:gd name="adj1" fmla="val 47866"/>
              </a:avLst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10" name="AutoShape 96"/>
            <p:cNvCxnSpPr>
              <a:cxnSpLocks noChangeShapeType="1"/>
              <a:stCxn id="5207" idx="6"/>
              <a:endCxn id="5205" idx="4"/>
            </p:cNvCxnSpPr>
            <p:nvPr/>
          </p:nvCxnSpPr>
          <p:spPr bwMode="auto">
            <a:xfrm flipV="1">
              <a:off x="6796095" y="5791198"/>
              <a:ext cx="823913" cy="457200"/>
            </a:xfrm>
            <a:prstGeom prst="curvedConnector2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11" name="AutoShape 97"/>
            <p:cNvCxnSpPr>
              <a:cxnSpLocks noChangeShapeType="1"/>
              <a:stCxn id="5207" idx="1"/>
              <a:endCxn id="5187" idx="2"/>
            </p:cNvCxnSpPr>
            <p:nvPr/>
          </p:nvCxnSpPr>
          <p:spPr bwMode="auto">
            <a:xfrm rot="-5400000">
              <a:off x="6293651" y="5463379"/>
              <a:ext cx="1074738" cy="358775"/>
            </a:xfrm>
            <a:prstGeom prst="curvedConnector2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12" name="AutoShape 98"/>
            <p:cNvCxnSpPr>
              <a:cxnSpLocks noChangeShapeType="1"/>
              <a:stCxn id="5207" idx="2"/>
              <a:endCxn id="5200" idx="0"/>
            </p:cNvCxnSpPr>
            <p:nvPr/>
          </p:nvCxnSpPr>
          <p:spPr bwMode="auto">
            <a:xfrm rot="10800000" flipH="1">
              <a:off x="6615118" y="4724399"/>
              <a:ext cx="1004888" cy="1523999"/>
            </a:xfrm>
            <a:prstGeom prst="curvedConnector4">
              <a:avLst>
                <a:gd name="adj1" fmla="val -21329"/>
                <a:gd name="adj2" fmla="val 115000"/>
              </a:avLst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13" name="Oval 99"/>
            <p:cNvSpPr>
              <a:spLocks noChangeArrowheads="1"/>
            </p:cNvSpPr>
            <p:nvPr/>
          </p:nvSpPr>
          <p:spPr bwMode="auto">
            <a:xfrm>
              <a:off x="8610607" y="4190999"/>
              <a:ext cx="152400" cy="152400"/>
            </a:xfrm>
            <a:prstGeom prst="ellipse">
              <a:avLst/>
            </a:prstGeom>
            <a:solidFill>
              <a:srgbClr val="FF5050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cxnSp>
          <p:nvCxnSpPr>
            <p:cNvPr id="5214" name="AutoShape 100"/>
            <p:cNvCxnSpPr>
              <a:cxnSpLocks noChangeShapeType="1"/>
              <a:stCxn id="5213" idx="3"/>
              <a:endCxn id="5202" idx="0"/>
            </p:cNvCxnSpPr>
            <p:nvPr/>
          </p:nvCxnSpPr>
          <p:spPr bwMode="auto">
            <a:xfrm rot="5400000">
              <a:off x="8084351" y="4480718"/>
              <a:ext cx="693737" cy="403225"/>
            </a:xfrm>
            <a:prstGeom prst="curvedConnector3">
              <a:avLst>
                <a:gd name="adj1" fmla="val 50574"/>
              </a:avLst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15" name="AutoShape 101"/>
            <p:cNvCxnSpPr>
              <a:cxnSpLocks noChangeShapeType="1"/>
              <a:stCxn id="5213" idx="4"/>
              <a:endCxn id="5198" idx="6"/>
            </p:cNvCxnSpPr>
            <p:nvPr/>
          </p:nvCxnSpPr>
          <p:spPr bwMode="auto">
            <a:xfrm rot="5400000">
              <a:off x="8351051" y="4541043"/>
              <a:ext cx="519112" cy="152400"/>
            </a:xfrm>
            <a:prstGeom prst="curvedConnector2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16" name="AutoShape 102"/>
            <p:cNvCxnSpPr>
              <a:cxnSpLocks noChangeShapeType="1"/>
              <a:stCxn id="5213" idx="5"/>
              <a:endCxn id="5203" idx="7"/>
            </p:cNvCxnSpPr>
            <p:nvPr/>
          </p:nvCxnSpPr>
          <p:spPr bwMode="auto">
            <a:xfrm rot="5400000">
              <a:off x="8268501" y="4731543"/>
              <a:ext cx="868362" cy="76200"/>
            </a:xfrm>
            <a:prstGeom prst="curvedConnector3">
              <a:avLst>
                <a:gd name="adj1" fmla="val 49176"/>
              </a:avLst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17" name="AutoShape 103"/>
            <p:cNvCxnSpPr>
              <a:cxnSpLocks noChangeShapeType="1"/>
              <a:stCxn id="5213" idx="2"/>
              <a:endCxn id="5201" idx="0"/>
            </p:cNvCxnSpPr>
            <p:nvPr/>
          </p:nvCxnSpPr>
          <p:spPr bwMode="auto">
            <a:xfrm rot="10800000" flipV="1">
              <a:off x="7848606" y="4267199"/>
              <a:ext cx="747714" cy="609600"/>
            </a:xfrm>
            <a:prstGeom prst="curvedConnector2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18" name="AutoShape 104"/>
            <p:cNvCxnSpPr>
              <a:cxnSpLocks noChangeShapeType="1"/>
              <a:stCxn id="5213" idx="1"/>
              <a:endCxn id="5187" idx="1"/>
            </p:cNvCxnSpPr>
            <p:nvPr/>
          </p:nvCxnSpPr>
          <p:spPr bwMode="auto">
            <a:xfrm rot="-5400000" flipH="1" flipV="1">
              <a:off x="7406488" y="3825081"/>
              <a:ext cx="852487" cy="1600201"/>
            </a:xfrm>
            <a:prstGeom prst="curvedConnector3">
              <a:avLst>
                <a:gd name="adj1" fmla="val 5213"/>
              </a:avLst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19" name="AutoShape 105"/>
            <p:cNvCxnSpPr>
              <a:cxnSpLocks noChangeShapeType="1"/>
              <a:stCxn id="5213" idx="6"/>
              <a:endCxn id="5196" idx="0"/>
            </p:cNvCxnSpPr>
            <p:nvPr/>
          </p:nvCxnSpPr>
          <p:spPr bwMode="auto">
            <a:xfrm>
              <a:off x="8777288" y="4267200"/>
              <a:ext cx="214312" cy="1143000"/>
            </a:xfrm>
            <a:prstGeom prst="curvedConnector2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37"/>
          <a:stretch>
            <a:fillRect/>
          </a:stretch>
        </p:blipFill>
        <p:spPr bwMode="auto">
          <a:xfrm>
            <a:off x="5845175" y="-457200"/>
            <a:ext cx="3375025" cy="2028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Rectangle 111"/>
          <p:cNvSpPr>
            <a:spLocks noChangeArrowheads="1"/>
          </p:cNvSpPr>
          <p:nvPr/>
        </p:nvSpPr>
        <p:spPr bwMode="auto">
          <a:xfrm>
            <a:off x="5845175" y="1582738"/>
            <a:ext cx="3298825" cy="609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latin typeface="Comic Sans MS" pitchFamily="66" charset="0"/>
            </a:endParaRPr>
          </a:p>
        </p:txBody>
      </p:sp>
      <p:pic>
        <p:nvPicPr>
          <p:cNvPr id="5127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" t="75000" r="45285"/>
          <a:stretch>
            <a:fillRect/>
          </a:stretch>
        </p:blipFill>
        <p:spPr bwMode="auto">
          <a:xfrm>
            <a:off x="5921375" y="1658938"/>
            <a:ext cx="31464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5" t="66667"/>
          <a:stretch>
            <a:fillRect/>
          </a:stretch>
        </p:blipFill>
        <p:spPr bwMode="auto">
          <a:xfrm>
            <a:off x="5889625" y="1887538"/>
            <a:ext cx="279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3088" y="2743200"/>
            <a:ext cx="8113712" cy="1524000"/>
          </a:xfr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anchor="ctr" anchorCtr="1"/>
          <a:lstStyle/>
          <a:p>
            <a:pPr>
              <a:defRPr/>
            </a:pPr>
            <a:r>
              <a:rPr lang="en-US" sz="5400" dirty="0" smtClean="0"/>
              <a:t>Bidimensionality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40863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Bidimensionality  (version 1)</a:t>
            </a:r>
            <a:br>
              <a:rPr lang="en-US" dirty="0" smtClean="0"/>
            </a:br>
            <a:r>
              <a:rPr lang="en-US" sz="2800" b="0" dirty="0" smtClean="0"/>
              <a:t>[Demaine, </a:t>
            </a:r>
            <a:r>
              <a:rPr lang="en-US" sz="2800" b="0" dirty="0" err="1" smtClean="0"/>
              <a:t>Fomin</a:t>
            </a:r>
            <a:r>
              <a:rPr lang="en-US" sz="2800" b="0" dirty="0" smtClean="0"/>
              <a:t>, Hajiaghayi, </a:t>
            </a:r>
            <a:r>
              <a:rPr lang="en-US" sz="2800" b="0" dirty="0" err="1" smtClean="0"/>
              <a:t>Thilikos</a:t>
            </a:r>
            <a:r>
              <a:rPr lang="en-US" sz="2800" b="0" dirty="0" smtClean="0"/>
              <a:t> 2004]</a:t>
            </a:r>
            <a:endParaRPr lang="en-US" sz="2800" b="0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Parameter k = k(G) is </a:t>
            </a:r>
            <a:r>
              <a:rPr lang="en-US" b="1" smtClean="0"/>
              <a:t>bidimensional</a:t>
            </a:r>
            <a:r>
              <a:rPr lang="en-US" smtClean="0"/>
              <a:t> if</a:t>
            </a:r>
          </a:p>
          <a:p>
            <a:pPr lvl="1"/>
            <a:r>
              <a:rPr lang="en-US" b="1" smtClean="0"/>
              <a:t>Closed under minors:</a:t>
            </a:r>
            <a:br>
              <a:rPr lang="en-US" b="1" smtClean="0"/>
            </a:br>
            <a:r>
              <a:rPr lang="en-US" smtClean="0"/>
              <a:t>k only decreases</a:t>
            </a:r>
            <a:br>
              <a:rPr lang="en-US" smtClean="0"/>
            </a:br>
            <a:r>
              <a:rPr lang="en-US" smtClean="0"/>
              <a:t>when deleting or</a:t>
            </a:r>
            <a:br>
              <a:rPr lang="en-US" smtClean="0"/>
            </a:br>
            <a:r>
              <a:rPr lang="en-US" smtClean="0"/>
              <a:t>contracting edges</a:t>
            </a:r>
          </a:p>
          <a:p>
            <a:pPr lvl="1">
              <a:buFont typeface="Comic Sans MS" pitchFamily="66" charset="0"/>
              <a:buNone/>
            </a:pPr>
            <a:endParaRPr lang="en-US" sz="900" smtClean="0"/>
          </a:p>
          <a:p>
            <a:pPr lvl="1">
              <a:buFont typeface="Comic Sans MS" pitchFamily="66" charset="0"/>
              <a:buNone/>
            </a:pPr>
            <a:r>
              <a:rPr lang="en-US" smtClean="0"/>
              <a:t>and</a:t>
            </a:r>
          </a:p>
          <a:p>
            <a:pPr lvl="1">
              <a:buFont typeface="Comic Sans MS" pitchFamily="66" charset="0"/>
              <a:buNone/>
            </a:pPr>
            <a:endParaRPr lang="en-US" sz="900" smtClean="0"/>
          </a:p>
          <a:p>
            <a:pPr lvl="1"/>
            <a:r>
              <a:rPr lang="en-US" b="1" smtClean="0"/>
              <a:t>Large on grids:</a:t>
            </a:r>
            <a:br>
              <a:rPr lang="en-US" b="1" smtClean="0"/>
            </a:br>
            <a:r>
              <a:rPr lang="en-US" smtClean="0"/>
              <a:t>For the r </a:t>
            </a:r>
            <a:r>
              <a:rPr lang="en-US" smtClean="0">
                <a:sym typeface="Symbol" pitchFamily="18" charset="2"/>
              </a:rPr>
              <a:t> r grid, k</a:t>
            </a:r>
            <a:r>
              <a:rPr lang="en-US" smtClean="0"/>
              <a:t> = </a:t>
            </a:r>
            <a:r>
              <a:rPr lang="el-GR" smtClean="0"/>
              <a:t>Ω</a:t>
            </a:r>
            <a:r>
              <a:rPr lang="en-US" smtClean="0"/>
              <a:t>(r</a:t>
            </a:r>
            <a:r>
              <a:rPr lang="en-US" baseline="30000" smtClean="0"/>
              <a:t>2</a:t>
            </a:r>
            <a:r>
              <a:rPr lang="en-US" smtClean="0"/>
              <a:t>)</a:t>
            </a:r>
            <a:endParaRPr lang="en-US" baseline="30000" smtClean="0">
              <a:sym typeface="Symbol" pitchFamily="18" charset="2"/>
            </a:endParaRPr>
          </a:p>
        </p:txBody>
      </p:sp>
      <p:grpSp>
        <p:nvGrpSpPr>
          <p:cNvPr id="10244" name="Group 96"/>
          <p:cNvGrpSpPr>
            <a:grpSpLocks/>
          </p:cNvGrpSpPr>
          <p:nvPr/>
        </p:nvGrpSpPr>
        <p:grpSpPr bwMode="auto">
          <a:xfrm>
            <a:off x="6629400" y="4433888"/>
            <a:ext cx="2413000" cy="2500312"/>
            <a:chOff x="6629400" y="4433887"/>
            <a:chExt cx="2413000" cy="2500313"/>
          </a:xfrm>
        </p:grpSpPr>
        <p:sp>
          <p:nvSpPr>
            <p:cNvPr id="10276" name="Line 46"/>
            <p:cNvSpPr>
              <a:spLocks noChangeShapeType="1"/>
            </p:cNvSpPr>
            <p:nvPr/>
          </p:nvSpPr>
          <p:spPr bwMode="auto">
            <a:xfrm flipV="1">
              <a:off x="8382000" y="4586287"/>
              <a:ext cx="0" cy="16002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7" name="Line 45"/>
            <p:cNvSpPr>
              <a:spLocks noChangeShapeType="1"/>
            </p:cNvSpPr>
            <p:nvPr/>
          </p:nvSpPr>
          <p:spPr bwMode="auto">
            <a:xfrm flipV="1">
              <a:off x="7848600" y="4586287"/>
              <a:ext cx="0" cy="16002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8" name="Line 44"/>
            <p:cNvSpPr>
              <a:spLocks noChangeShapeType="1"/>
            </p:cNvSpPr>
            <p:nvPr/>
          </p:nvSpPr>
          <p:spPr bwMode="auto">
            <a:xfrm flipV="1">
              <a:off x="7315200" y="4586287"/>
              <a:ext cx="0" cy="16002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9" name="Line 43"/>
            <p:cNvSpPr>
              <a:spLocks noChangeShapeType="1"/>
            </p:cNvSpPr>
            <p:nvPr/>
          </p:nvSpPr>
          <p:spPr bwMode="auto">
            <a:xfrm flipV="1">
              <a:off x="6781800" y="4586287"/>
              <a:ext cx="0" cy="16002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0" name="Line 42"/>
            <p:cNvSpPr>
              <a:spLocks noChangeShapeType="1"/>
            </p:cNvSpPr>
            <p:nvPr/>
          </p:nvSpPr>
          <p:spPr bwMode="auto">
            <a:xfrm>
              <a:off x="6781800" y="6186487"/>
              <a:ext cx="1600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1" name="Line 41"/>
            <p:cNvSpPr>
              <a:spLocks noChangeShapeType="1"/>
            </p:cNvSpPr>
            <p:nvPr/>
          </p:nvSpPr>
          <p:spPr bwMode="auto">
            <a:xfrm>
              <a:off x="6781800" y="5653087"/>
              <a:ext cx="1600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2" name="Line 40"/>
            <p:cNvSpPr>
              <a:spLocks noChangeShapeType="1"/>
            </p:cNvSpPr>
            <p:nvPr/>
          </p:nvSpPr>
          <p:spPr bwMode="auto">
            <a:xfrm>
              <a:off x="6781800" y="5119687"/>
              <a:ext cx="1600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3" name="Line 39"/>
            <p:cNvSpPr>
              <a:spLocks noChangeShapeType="1"/>
            </p:cNvSpPr>
            <p:nvPr/>
          </p:nvSpPr>
          <p:spPr bwMode="auto">
            <a:xfrm>
              <a:off x="6781800" y="4586287"/>
              <a:ext cx="1600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4" name="Line 19"/>
            <p:cNvSpPr>
              <a:spLocks noChangeShapeType="1"/>
            </p:cNvSpPr>
            <p:nvPr/>
          </p:nvSpPr>
          <p:spPr bwMode="auto">
            <a:xfrm>
              <a:off x="6781800" y="6491287"/>
              <a:ext cx="160020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 Box 20"/>
            <p:cNvSpPr txBox="1">
              <a:spLocks noChangeArrowheads="1"/>
            </p:cNvSpPr>
            <p:nvPr/>
          </p:nvSpPr>
          <p:spPr bwMode="auto">
            <a:xfrm>
              <a:off x="8686800" y="5133974"/>
              <a:ext cx="3556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chemeClr val="tx2"/>
                  </a:solidFill>
                  <a:latin typeface="+mj-lt"/>
                </a:rPr>
                <a:t>r</a:t>
              </a:r>
            </a:p>
          </p:txBody>
        </p:sp>
        <p:sp>
          <p:nvSpPr>
            <p:cNvPr id="10286" name="Oval 23"/>
            <p:cNvSpPr>
              <a:spLocks noChangeArrowheads="1"/>
            </p:cNvSpPr>
            <p:nvPr/>
          </p:nvSpPr>
          <p:spPr bwMode="auto">
            <a:xfrm>
              <a:off x="6629400" y="44338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287" name="Oval 24"/>
            <p:cNvSpPr>
              <a:spLocks noChangeArrowheads="1"/>
            </p:cNvSpPr>
            <p:nvPr/>
          </p:nvSpPr>
          <p:spPr bwMode="auto">
            <a:xfrm>
              <a:off x="7162800" y="44338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288" name="Oval 25"/>
            <p:cNvSpPr>
              <a:spLocks noChangeArrowheads="1"/>
            </p:cNvSpPr>
            <p:nvPr/>
          </p:nvSpPr>
          <p:spPr bwMode="auto">
            <a:xfrm>
              <a:off x="7696200" y="44338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289" name="Oval 26"/>
            <p:cNvSpPr>
              <a:spLocks noChangeArrowheads="1"/>
            </p:cNvSpPr>
            <p:nvPr/>
          </p:nvSpPr>
          <p:spPr bwMode="auto">
            <a:xfrm>
              <a:off x="8229600" y="44338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290" name="Oval 27"/>
            <p:cNvSpPr>
              <a:spLocks noChangeArrowheads="1"/>
            </p:cNvSpPr>
            <p:nvPr/>
          </p:nvSpPr>
          <p:spPr bwMode="auto">
            <a:xfrm>
              <a:off x="6629400" y="49672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291" name="Oval 28"/>
            <p:cNvSpPr>
              <a:spLocks noChangeArrowheads="1"/>
            </p:cNvSpPr>
            <p:nvPr/>
          </p:nvSpPr>
          <p:spPr bwMode="auto">
            <a:xfrm>
              <a:off x="7162800" y="49672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292" name="Oval 29"/>
            <p:cNvSpPr>
              <a:spLocks noChangeArrowheads="1"/>
            </p:cNvSpPr>
            <p:nvPr/>
          </p:nvSpPr>
          <p:spPr bwMode="auto">
            <a:xfrm>
              <a:off x="7696200" y="49672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293" name="Oval 30"/>
            <p:cNvSpPr>
              <a:spLocks noChangeArrowheads="1"/>
            </p:cNvSpPr>
            <p:nvPr/>
          </p:nvSpPr>
          <p:spPr bwMode="auto">
            <a:xfrm>
              <a:off x="8229600" y="49672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294" name="Oval 31"/>
            <p:cNvSpPr>
              <a:spLocks noChangeArrowheads="1"/>
            </p:cNvSpPr>
            <p:nvPr/>
          </p:nvSpPr>
          <p:spPr bwMode="auto">
            <a:xfrm>
              <a:off x="6629400" y="55006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295" name="Oval 32"/>
            <p:cNvSpPr>
              <a:spLocks noChangeArrowheads="1"/>
            </p:cNvSpPr>
            <p:nvPr/>
          </p:nvSpPr>
          <p:spPr bwMode="auto">
            <a:xfrm>
              <a:off x="7162800" y="55006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296" name="Oval 33"/>
            <p:cNvSpPr>
              <a:spLocks noChangeArrowheads="1"/>
            </p:cNvSpPr>
            <p:nvPr/>
          </p:nvSpPr>
          <p:spPr bwMode="auto">
            <a:xfrm>
              <a:off x="7696200" y="55006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297" name="Oval 34"/>
            <p:cNvSpPr>
              <a:spLocks noChangeArrowheads="1"/>
            </p:cNvSpPr>
            <p:nvPr/>
          </p:nvSpPr>
          <p:spPr bwMode="auto">
            <a:xfrm>
              <a:off x="8229600" y="55006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298" name="Oval 35"/>
            <p:cNvSpPr>
              <a:spLocks noChangeArrowheads="1"/>
            </p:cNvSpPr>
            <p:nvPr/>
          </p:nvSpPr>
          <p:spPr bwMode="auto">
            <a:xfrm>
              <a:off x="6629400" y="60340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299" name="Oval 36"/>
            <p:cNvSpPr>
              <a:spLocks noChangeArrowheads="1"/>
            </p:cNvSpPr>
            <p:nvPr/>
          </p:nvSpPr>
          <p:spPr bwMode="auto">
            <a:xfrm>
              <a:off x="7162800" y="60340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300" name="Oval 37"/>
            <p:cNvSpPr>
              <a:spLocks noChangeArrowheads="1"/>
            </p:cNvSpPr>
            <p:nvPr/>
          </p:nvSpPr>
          <p:spPr bwMode="auto">
            <a:xfrm>
              <a:off x="7696200" y="60340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301" name="Oval 38"/>
            <p:cNvSpPr>
              <a:spLocks noChangeArrowheads="1"/>
            </p:cNvSpPr>
            <p:nvPr/>
          </p:nvSpPr>
          <p:spPr bwMode="auto">
            <a:xfrm>
              <a:off x="8229600" y="6034087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0" name="Text Box 47"/>
            <p:cNvSpPr txBox="1">
              <a:spLocks noChangeArrowheads="1"/>
            </p:cNvSpPr>
            <p:nvPr/>
          </p:nvSpPr>
          <p:spPr bwMode="auto">
            <a:xfrm>
              <a:off x="7391400" y="6415088"/>
              <a:ext cx="35560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chemeClr val="tx2"/>
                  </a:solidFill>
                  <a:latin typeface="+mj-lt"/>
                </a:rPr>
                <a:t>r</a:t>
              </a:r>
            </a:p>
          </p:txBody>
        </p:sp>
        <p:sp>
          <p:nvSpPr>
            <p:cNvPr id="10303" name="Line 49"/>
            <p:cNvSpPr>
              <a:spLocks noChangeShapeType="1"/>
            </p:cNvSpPr>
            <p:nvPr/>
          </p:nvSpPr>
          <p:spPr bwMode="auto">
            <a:xfrm>
              <a:off x="8686800" y="4586287"/>
              <a:ext cx="0" cy="160020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45" name="Group 64"/>
          <p:cNvGrpSpPr>
            <a:grpSpLocks/>
          </p:cNvGrpSpPr>
          <p:nvPr/>
        </p:nvGrpSpPr>
        <p:grpSpPr bwMode="auto">
          <a:xfrm>
            <a:off x="5029200" y="2743200"/>
            <a:ext cx="1676400" cy="914400"/>
            <a:chOff x="6248400" y="2209800"/>
            <a:chExt cx="1676400" cy="914400"/>
          </a:xfrm>
        </p:grpSpPr>
        <p:sp>
          <p:nvSpPr>
            <p:cNvPr id="63" name="AutoShape 3"/>
            <p:cNvSpPr>
              <a:spLocks noChangeArrowheads="1"/>
            </p:cNvSpPr>
            <p:nvPr/>
          </p:nvSpPr>
          <p:spPr bwMode="auto">
            <a:xfrm>
              <a:off x="6248400" y="2209800"/>
              <a:ext cx="1676400" cy="91440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268" name="Group 4"/>
            <p:cNvGrpSpPr>
              <a:grpSpLocks/>
            </p:cNvGrpSpPr>
            <p:nvPr/>
          </p:nvGrpSpPr>
          <p:grpSpPr bwMode="auto">
            <a:xfrm flipH="1">
              <a:off x="7467600" y="2362200"/>
              <a:ext cx="304800" cy="609600"/>
              <a:chOff x="2880" y="2112"/>
              <a:chExt cx="192" cy="384"/>
            </a:xfrm>
          </p:grpSpPr>
          <p:sp>
            <p:nvSpPr>
              <p:cNvPr id="10274" name="Line 5"/>
              <p:cNvSpPr>
                <a:spLocks noChangeShapeType="1"/>
              </p:cNvSpPr>
              <p:nvPr/>
            </p:nvSpPr>
            <p:spPr bwMode="auto">
              <a:xfrm flipH="1" flipV="1">
                <a:off x="2880" y="2112"/>
                <a:ext cx="192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5" name="Line 6"/>
              <p:cNvSpPr>
                <a:spLocks noChangeShapeType="1"/>
              </p:cNvSpPr>
              <p:nvPr/>
            </p:nvSpPr>
            <p:spPr bwMode="auto">
              <a:xfrm flipH="1">
                <a:off x="2880" y="2304"/>
                <a:ext cx="192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69" name="Line 7"/>
            <p:cNvSpPr>
              <a:spLocks noChangeShapeType="1"/>
            </p:cNvSpPr>
            <p:nvPr/>
          </p:nvSpPr>
          <p:spPr bwMode="auto">
            <a:xfrm flipH="1" flipV="1">
              <a:off x="6400800" y="2362200"/>
              <a:ext cx="3048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Line 8"/>
            <p:cNvSpPr>
              <a:spLocks noChangeShapeType="1"/>
            </p:cNvSpPr>
            <p:nvPr/>
          </p:nvSpPr>
          <p:spPr bwMode="auto">
            <a:xfrm flipH="1">
              <a:off x="6400800" y="2667000"/>
              <a:ext cx="3048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Line 9"/>
            <p:cNvSpPr>
              <a:spLocks noChangeShapeType="1"/>
            </p:cNvSpPr>
            <p:nvPr/>
          </p:nvSpPr>
          <p:spPr bwMode="auto">
            <a:xfrm>
              <a:off x="6705600" y="2667000"/>
              <a:ext cx="762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Oval 12"/>
            <p:cNvSpPr>
              <a:spLocks noChangeArrowheads="1"/>
            </p:cNvSpPr>
            <p:nvPr/>
          </p:nvSpPr>
          <p:spPr bwMode="auto">
            <a:xfrm>
              <a:off x="6553200" y="2514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+mj-lt"/>
                </a:rPr>
                <a:t>v</a:t>
              </a:r>
            </a:p>
          </p:txBody>
        </p:sp>
        <p:sp>
          <p:nvSpPr>
            <p:cNvPr id="71" name="Oval 13"/>
            <p:cNvSpPr>
              <a:spLocks noChangeArrowheads="1"/>
            </p:cNvSpPr>
            <p:nvPr/>
          </p:nvSpPr>
          <p:spPr bwMode="auto">
            <a:xfrm>
              <a:off x="7315200" y="2514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+mj-lt"/>
                </a:rPr>
                <a:t>w</a:t>
              </a:r>
            </a:p>
          </p:txBody>
        </p:sp>
      </p:grpSp>
      <p:grpSp>
        <p:nvGrpSpPr>
          <p:cNvPr id="10246" name="Group 63"/>
          <p:cNvGrpSpPr>
            <a:grpSpLocks/>
          </p:cNvGrpSpPr>
          <p:nvPr/>
        </p:nvGrpSpPr>
        <p:grpSpPr bwMode="auto">
          <a:xfrm>
            <a:off x="6858000" y="2133600"/>
            <a:ext cx="1676400" cy="990600"/>
            <a:chOff x="5257800" y="3352800"/>
            <a:chExt cx="1676400" cy="990600"/>
          </a:xfrm>
        </p:grpSpPr>
        <p:sp>
          <p:nvSpPr>
            <p:cNvPr id="62" name="AutoShape 2"/>
            <p:cNvSpPr>
              <a:spLocks noChangeArrowheads="1"/>
            </p:cNvSpPr>
            <p:nvPr/>
          </p:nvSpPr>
          <p:spPr bwMode="auto">
            <a:xfrm>
              <a:off x="5257800" y="3352800"/>
              <a:ext cx="1676400" cy="91440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b" anchorCtr="1"/>
            <a:lstStyle/>
            <a:p>
              <a:pPr algn="ctr">
                <a:defRPr/>
              </a:pPr>
              <a:endParaRPr lang="en-US" sz="1600" dirty="0">
                <a:latin typeface="+mj-lt"/>
              </a:endParaRPr>
            </a:p>
          </p:txBody>
        </p:sp>
        <p:grpSp>
          <p:nvGrpSpPr>
            <p:cNvPr id="10259" name="Group 14"/>
            <p:cNvGrpSpPr>
              <a:grpSpLocks/>
            </p:cNvGrpSpPr>
            <p:nvPr/>
          </p:nvGrpSpPr>
          <p:grpSpPr bwMode="auto">
            <a:xfrm flipH="1">
              <a:off x="6477000" y="3505200"/>
              <a:ext cx="304800" cy="609600"/>
              <a:chOff x="2880" y="2112"/>
              <a:chExt cx="192" cy="384"/>
            </a:xfrm>
          </p:grpSpPr>
          <p:sp>
            <p:nvSpPr>
              <p:cNvPr id="10265" name="Line 15"/>
              <p:cNvSpPr>
                <a:spLocks noChangeShapeType="1"/>
              </p:cNvSpPr>
              <p:nvPr/>
            </p:nvSpPr>
            <p:spPr bwMode="auto">
              <a:xfrm flipH="1" flipV="1">
                <a:off x="2880" y="2112"/>
                <a:ext cx="192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6" name="Line 16"/>
              <p:cNvSpPr>
                <a:spLocks noChangeShapeType="1"/>
              </p:cNvSpPr>
              <p:nvPr/>
            </p:nvSpPr>
            <p:spPr bwMode="auto">
              <a:xfrm flipH="1">
                <a:off x="2880" y="2304"/>
                <a:ext cx="192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60" name="Line 17"/>
            <p:cNvSpPr>
              <a:spLocks noChangeShapeType="1"/>
            </p:cNvSpPr>
            <p:nvPr/>
          </p:nvSpPr>
          <p:spPr bwMode="auto">
            <a:xfrm flipH="1" flipV="1">
              <a:off x="5410200" y="3505200"/>
              <a:ext cx="3048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Line 18"/>
            <p:cNvSpPr>
              <a:spLocks noChangeShapeType="1"/>
            </p:cNvSpPr>
            <p:nvPr/>
          </p:nvSpPr>
          <p:spPr bwMode="auto">
            <a:xfrm flipH="1">
              <a:off x="5410200" y="3771900"/>
              <a:ext cx="3048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Oval 19"/>
            <p:cNvSpPr>
              <a:spLocks noChangeArrowheads="1"/>
            </p:cNvSpPr>
            <p:nvPr/>
          </p:nvSpPr>
          <p:spPr bwMode="auto">
            <a:xfrm>
              <a:off x="5562600" y="3657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+mj-lt"/>
                </a:rPr>
                <a:t>v</a:t>
              </a:r>
            </a:p>
          </p:txBody>
        </p:sp>
        <p:sp>
          <p:nvSpPr>
            <p:cNvPr id="78" name="Oval 20"/>
            <p:cNvSpPr>
              <a:spLocks noChangeArrowheads="1"/>
            </p:cNvSpPr>
            <p:nvPr/>
          </p:nvSpPr>
          <p:spPr bwMode="auto">
            <a:xfrm>
              <a:off x="6324600" y="3657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+mj-lt"/>
                </a:rPr>
                <a:t>w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638800" y="3943350"/>
              <a:ext cx="949325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+mj-lt"/>
                </a:rPr>
                <a:t>delete</a:t>
              </a:r>
            </a:p>
          </p:txBody>
        </p:sp>
      </p:grpSp>
      <p:grpSp>
        <p:nvGrpSpPr>
          <p:cNvPr id="10247" name="Group 60"/>
          <p:cNvGrpSpPr>
            <a:grpSpLocks/>
          </p:cNvGrpSpPr>
          <p:nvPr/>
        </p:nvGrpSpPr>
        <p:grpSpPr bwMode="auto">
          <a:xfrm>
            <a:off x="6858000" y="3276600"/>
            <a:ext cx="1676400" cy="990600"/>
            <a:chOff x="7239000" y="3352800"/>
            <a:chExt cx="1676400" cy="990600"/>
          </a:xfrm>
        </p:grpSpPr>
        <p:sp>
          <p:nvSpPr>
            <p:cNvPr id="79" name="AutoShape 21"/>
            <p:cNvSpPr>
              <a:spLocks noChangeArrowheads="1"/>
            </p:cNvSpPr>
            <p:nvPr/>
          </p:nvSpPr>
          <p:spPr bwMode="auto">
            <a:xfrm>
              <a:off x="7239000" y="3352800"/>
              <a:ext cx="1676400" cy="91440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b" anchorCtr="1"/>
            <a:lstStyle/>
            <a:p>
              <a:pPr algn="ctr">
                <a:defRPr/>
              </a:pPr>
              <a:endParaRPr lang="en-US" sz="1600" dirty="0">
                <a:latin typeface="+mj-lt"/>
              </a:endParaRPr>
            </a:p>
          </p:txBody>
        </p:sp>
        <p:sp>
          <p:nvSpPr>
            <p:cNvPr id="10251" name="Line 22"/>
            <p:cNvSpPr>
              <a:spLocks noChangeShapeType="1"/>
            </p:cNvSpPr>
            <p:nvPr/>
          </p:nvSpPr>
          <p:spPr bwMode="auto">
            <a:xfrm flipV="1">
              <a:off x="8077200" y="3467100"/>
              <a:ext cx="6858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Line 23"/>
            <p:cNvSpPr>
              <a:spLocks noChangeShapeType="1"/>
            </p:cNvSpPr>
            <p:nvPr/>
          </p:nvSpPr>
          <p:spPr bwMode="auto">
            <a:xfrm>
              <a:off x="8077200" y="3810000"/>
              <a:ext cx="6858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Line 24"/>
            <p:cNvSpPr>
              <a:spLocks noChangeShapeType="1"/>
            </p:cNvSpPr>
            <p:nvPr/>
          </p:nvSpPr>
          <p:spPr bwMode="auto">
            <a:xfrm flipH="1" flipV="1">
              <a:off x="7391400" y="3467100"/>
              <a:ext cx="6096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Line 25"/>
            <p:cNvSpPr>
              <a:spLocks noChangeShapeType="1"/>
            </p:cNvSpPr>
            <p:nvPr/>
          </p:nvSpPr>
          <p:spPr bwMode="auto">
            <a:xfrm flipH="1">
              <a:off x="7391400" y="3810000"/>
              <a:ext cx="6096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Oval 26"/>
            <p:cNvSpPr>
              <a:spLocks noChangeArrowheads="1"/>
            </p:cNvSpPr>
            <p:nvPr/>
          </p:nvSpPr>
          <p:spPr bwMode="auto">
            <a:xfrm>
              <a:off x="7848600" y="36195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+mj-lt"/>
                </a:rPr>
                <a:t>v</a:t>
              </a:r>
            </a:p>
          </p:txBody>
        </p:sp>
        <p:sp>
          <p:nvSpPr>
            <p:cNvPr id="85" name="Oval 27"/>
            <p:cNvSpPr>
              <a:spLocks noChangeArrowheads="1"/>
            </p:cNvSpPr>
            <p:nvPr/>
          </p:nvSpPr>
          <p:spPr bwMode="auto">
            <a:xfrm>
              <a:off x="7924800" y="36195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+mj-lt"/>
                </a:rPr>
                <a:t>w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467600" y="3943350"/>
              <a:ext cx="1212850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+mj-lt"/>
                </a:rPr>
                <a:t>contract</a:t>
              </a:r>
            </a:p>
          </p:txBody>
        </p:sp>
      </p:grpSp>
      <p:sp>
        <p:nvSpPr>
          <p:cNvPr id="10248" name="Line 28"/>
          <p:cNvSpPr>
            <a:spLocks noChangeShapeType="1"/>
          </p:cNvSpPr>
          <p:nvPr/>
        </p:nvSpPr>
        <p:spPr bwMode="auto">
          <a:xfrm>
            <a:off x="6629400" y="3352800"/>
            <a:ext cx="381000" cy="3810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Line 28"/>
          <p:cNvSpPr>
            <a:spLocks noChangeShapeType="1"/>
          </p:cNvSpPr>
          <p:nvPr/>
        </p:nvSpPr>
        <p:spPr bwMode="auto">
          <a:xfrm flipV="1">
            <a:off x="6629400" y="2590800"/>
            <a:ext cx="381000" cy="3810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6265"/>
      </p:ext>
    </p:extLst>
  </p:cSld>
  <p:clrMapOvr>
    <a:masterClrMapping/>
  </p:clrMapOvr>
  <p:transition advTm="45911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Example 1: Vertex Cover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k = minimum number of vertices required to cover every edge (on either endpoint)</a:t>
            </a:r>
          </a:p>
          <a:p>
            <a:endParaRPr lang="en-US" smtClean="0"/>
          </a:p>
          <a:p>
            <a:endParaRPr lang="en-US" b="1" smtClean="0"/>
          </a:p>
          <a:p>
            <a:r>
              <a:rPr lang="en-US" b="1" smtClean="0"/>
              <a:t>Closed under minors: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146675" y="4456113"/>
            <a:ext cx="3290888" cy="954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  <a:sym typeface="Symbol"/>
              </a:rPr>
              <a:t> </a:t>
            </a:r>
            <a:r>
              <a:rPr lang="en-US" sz="2800" dirty="0">
                <a:latin typeface="+mj-lt"/>
              </a:rPr>
              <a:t>still a cover</a:t>
            </a:r>
          </a:p>
          <a:p>
            <a:pPr>
              <a:defRPr/>
            </a:pPr>
            <a:r>
              <a:rPr lang="en-US" sz="2800" dirty="0">
                <a:latin typeface="+mj-lt"/>
              </a:rPr>
              <a:t>(only fewer edges)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133975" y="5599113"/>
            <a:ext cx="3095625" cy="954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  <a:sym typeface="Symbol"/>
              </a:rPr>
              <a:t> </a:t>
            </a:r>
            <a:r>
              <a:rPr lang="en-US" sz="2800" dirty="0">
                <a:latin typeface="+mj-lt"/>
              </a:rPr>
              <a:t>still a cover,</a:t>
            </a:r>
            <a:br>
              <a:rPr lang="en-US" sz="2800" dirty="0">
                <a:latin typeface="+mj-lt"/>
              </a:rPr>
            </a:br>
            <a:r>
              <a:rPr lang="en-US" sz="2800" dirty="0">
                <a:latin typeface="+mj-lt"/>
              </a:rPr>
              <a:t>possibly 1 smaller</a:t>
            </a:r>
          </a:p>
        </p:txBody>
      </p:sp>
      <p:grpSp>
        <p:nvGrpSpPr>
          <p:cNvPr id="11270" name="Group 63"/>
          <p:cNvGrpSpPr>
            <a:grpSpLocks/>
          </p:cNvGrpSpPr>
          <p:nvPr/>
        </p:nvGrpSpPr>
        <p:grpSpPr bwMode="auto">
          <a:xfrm>
            <a:off x="1447800" y="5105400"/>
            <a:ext cx="1676400" cy="914400"/>
            <a:chOff x="6248400" y="2209800"/>
            <a:chExt cx="1676400" cy="914400"/>
          </a:xfrm>
        </p:grpSpPr>
        <p:sp>
          <p:nvSpPr>
            <p:cNvPr id="65" name="AutoShape 3"/>
            <p:cNvSpPr>
              <a:spLocks noChangeArrowheads="1"/>
            </p:cNvSpPr>
            <p:nvPr/>
          </p:nvSpPr>
          <p:spPr bwMode="auto">
            <a:xfrm>
              <a:off x="6248400" y="2209800"/>
              <a:ext cx="1676400" cy="91440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1337" name="Group 4"/>
            <p:cNvGrpSpPr>
              <a:grpSpLocks/>
            </p:cNvGrpSpPr>
            <p:nvPr/>
          </p:nvGrpSpPr>
          <p:grpSpPr bwMode="auto">
            <a:xfrm flipH="1">
              <a:off x="7467600" y="2362200"/>
              <a:ext cx="304800" cy="609600"/>
              <a:chOff x="2880" y="2112"/>
              <a:chExt cx="192" cy="384"/>
            </a:xfrm>
          </p:grpSpPr>
          <p:sp>
            <p:nvSpPr>
              <p:cNvPr id="11343" name="Line 5"/>
              <p:cNvSpPr>
                <a:spLocks noChangeShapeType="1"/>
              </p:cNvSpPr>
              <p:nvPr/>
            </p:nvSpPr>
            <p:spPr bwMode="auto">
              <a:xfrm flipH="1" flipV="1">
                <a:off x="2880" y="2112"/>
                <a:ext cx="192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4" name="Line 6"/>
              <p:cNvSpPr>
                <a:spLocks noChangeShapeType="1"/>
              </p:cNvSpPr>
              <p:nvPr/>
            </p:nvSpPr>
            <p:spPr bwMode="auto">
              <a:xfrm flipH="1">
                <a:off x="2880" y="2304"/>
                <a:ext cx="192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38" name="Line 7"/>
            <p:cNvSpPr>
              <a:spLocks noChangeShapeType="1"/>
            </p:cNvSpPr>
            <p:nvPr/>
          </p:nvSpPr>
          <p:spPr bwMode="auto">
            <a:xfrm flipH="1" flipV="1">
              <a:off x="6400800" y="2362200"/>
              <a:ext cx="3048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9" name="Line 8"/>
            <p:cNvSpPr>
              <a:spLocks noChangeShapeType="1"/>
            </p:cNvSpPr>
            <p:nvPr/>
          </p:nvSpPr>
          <p:spPr bwMode="auto">
            <a:xfrm flipH="1">
              <a:off x="6400800" y="2667000"/>
              <a:ext cx="3048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0" name="Line 9"/>
            <p:cNvSpPr>
              <a:spLocks noChangeShapeType="1"/>
            </p:cNvSpPr>
            <p:nvPr/>
          </p:nvSpPr>
          <p:spPr bwMode="auto">
            <a:xfrm>
              <a:off x="6705600" y="2667000"/>
              <a:ext cx="762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Oval 12"/>
            <p:cNvSpPr>
              <a:spLocks noChangeArrowheads="1"/>
            </p:cNvSpPr>
            <p:nvPr/>
          </p:nvSpPr>
          <p:spPr bwMode="auto">
            <a:xfrm>
              <a:off x="6553200" y="2514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+mj-lt"/>
                </a:rPr>
                <a:t>v</a:t>
              </a:r>
            </a:p>
          </p:txBody>
        </p:sp>
        <p:sp>
          <p:nvSpPr>
            <p:cNvPr id="71" name="Oval 13"/>
            <p:cNvSpPr>
              <a:spLocks noChangeArrowheads="1"/>
            </p:cNvSpPr>
            <p:nvPr/>
          </p:nvSpPr>
          <p:spPr bwMode="auto">
            <a:xfrm>
              <a:off x="7315200" y="2514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+mj-lt"/>
                </a:rPr>
                <a:t>w</a:t>
              </a:r>
            </a:p>
          </p:txBody>
        </p:sp>
      </p:grpSp>
      <p:grpSp>
        <p:nvGrpSpPr>
          <p:cNvPr id="11271" name="Group 73"/>
          <p:cNvGrpSpPr>
            <a:grpSpLocks/>
          </p:cNvGrpSpPr>
          <p:nvPr/>
        </p:nvGrpSpPr>
        <p:grpSpPr bwMode="auto">
          <a:xfrm>
            <a:off x="3276600" y="4495800"/>
            <a:ext cx="1676400" cy="990600"/>
            <a:chOff x="5257800" y="3352800"/>
            <a:chExt cx="1676400" cy="990600"/>
          </a:xfrm>
        </p:grpSpPr>
        <p:sp>
          <p:nvSpPr>
            <p:cNvPr id="75" name="AutoShape 2"/>
            <p:cNvSpPr>
              <a:spLocks noChangeArrowheads="1"/>
            </p:cNvSpPr>
            <p:nvPr/>
          </p:nvSpPr>
          <p:spPr bwMode="auto">
            <a:xfrm>
              <a:off x="5257800" y="3352800"/>
              <a:ext cx="1676400" cy="91440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b" anchorCtr="1"/>
            <a:lstStyle/>
            <a:p>
              <a:pPr algn="ctr">
                <a:defRPr/>
              </a:pPr>
              <a:endParaRPr lang="en-US" sz="1600" dirty="0">
                <a:latin typeface="+mj-lt"/>
              </a:endParaRPr>
            </a:p>
          </p:txBody>
        </p:sp>
        <p:grpSp>
          <p:nvGrpSpPr>
            <p:cNvPr id="11328" name="Group 14"/>
            <p:cNvGrpSpPr>
              <a:grpSpLocks/>
            </p:cNvGrpSpPr>
            <p:nvPr/>
          </p:nvGrpSpPr>
          <p:grpSpPr bwMode="auto">
            <a:xfrm flipH="1">
              <a:off x="6477000" y="3505200"/>
              <a:ext cx="304800" cy="609600"/>
              <a:chOff x="2880" y="2112"/>
              <a:chExt cx="192" cy="384"/>
            </a:xfrm>
          </p:grpSpPr>
          <p:sp>
            <p:nvSpPr>
              <p:cNvPr id="11334" name="Line 15"/>
              <p:cNvSpPr>
                <a:spLocks noChangeShapeType="1"/>
              </p:cNvSpPr>
              <p:nvPr/>
            </p:nvSpPr>
            <p:spPr bwMode="auto">
              <a:xfrm flipH="1" flipV="1">
                <a:off x="2880" y="2112"/>
                <a:ext cx="192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5" name="Line 16"/>
              <p:cNvSpPr>
                <a:spLocks noChangeShapeType="1"/>
              </p:cNvSpPr>
              <p:nvPr/>
            </p:nvSpPr>
            <p:spPr bwMode="auto">
              <a:xfrm flipH="1">
                <a:off x="2880" y="2304"/>
                <a:ext cx="192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29" name="Line 17"/>
            <p:cNvSpPr>
              <a:spLocks noChangeShapeType="1"/>
            </p:cNvSpPr>
            <p:nvPr/>
          </p:nvSpPr>
          <p:spPr bwMode="auto">
            <a:xfrm flipH="1" flipV="1">
              <a:off x="5410200" y="3505200"/>
              <a:ext cx="3048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0" name="Line 18"/>
            <p:cNvSpPr>
              <a:spLocks noChangeShapeType="1"/>
            </p:cNvSpPr>
            <p:nvPr/>
          </p:nvSpPr>
          <p:spPr bwMode="auto">
            <a:xfrm flipH="1">
              <a:off x="5410200" y="3771900"/>
              <a:ext cx="3048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Oval 19"/>
            <p:cNvSpPr>
              <a:spLocks noChangeArrowheads="1"/>
            </p:cNvSpPr>
            <p:nvPr/>
          </p:nvSpPr>
          <p:spPr bwMode="auto">
            <a:xfrm>
              <a:off x="5562600" y="3657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+mj-lt"/>
                </a:rPr>
                <a:t>v</a:t>
              </a:r>
            </a:p>
          </p:txBody>
        </p:sp>
        <p:sp>
          <p:nvSpPr>
            <p:cNvPr id="80" name="Oval 20"/>
            <p:cNvSpPr>
              <a:spLocks noChangeArrowheads="1"/>
            </p:cNvSpPr>
            <p:nvPr/>
          </p:nvSpPr>
          <p:spPr bwMode="auto">
            <a:xfrm>
              <a:off x="6324600" y="3657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+mj-lt"/>
                </a:rPr>
                <a:t>w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638800" y="3943350"/>
              <a:ext cx="949325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+mj-lt"/>
                </a:rPr>
                <a:t>delete</a:t>
              </a:r>
            </a:p>
          </p:txBody>
        </p:sp>
      </p:grpSp>
      <p:grpSp>
        <p:nvGrpSpPr>
          <p:cNvPr id="11272" name="Group 83"/>
          <p:cNvGrpSpPr>
            <a:grpSpLocks/>
          </p:cNvGrpSpPr>
          <p:nvPr/>
        </p:nvGrpSpPr>
        <p:grpSpPr bwMode="auto">
          <a:xfrm>
            <a:off x="3276600" y="5638800"/>
            <a:ext cx="1676400" cy="990600"/>
            <a:chOff x="7239000" y="3352800"/>
            <a:chExt cx="1676400" cy="990600"/>
          </a:xfrm>
        </p:grpSpPr>
        <p:sp>
          <p:nvSpPr>
            <p:cNvPr id="85" name="AutoShape 21"/>
            <p:cNvSpPr>
              <a:spLocks noChangeArrowheads="1"/>
            </p:cNvSpPr>
            <p:nvPr/>
          </p:nvSpPr>
          <p:spPr bwMode="auto">
            <a:xfrm>
              <a:off x="7239000" y="3352800"/>
              <a:ext cx="1676400" cy="91440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b" anchorCtr="1"/>
            <a:lstStyle/>
            <a:p>
              <a:pPr algn="ctr">
                <a:defRPr/>
              </a:pPr>
              <a:endParaRPr lang="en-US" sz="1600" dirty="0">
                <a:latin typeface="+mj-lt"/>
              </a:endParaRPr>
            </a:p>
          </p:txBody>
        </p:sp>
        <p:sp>
          <p:nvSpPr>
            <p:cNvPr id="11320" name="Line 22"/>
            <p:cNvSpPr>
              <a:spLocks noChangeShapeType="1"/>
            </p:cNvSpPr>
            <p:nvPr/>
          </p:nvSpPr>
          <p:spPr bwMode="auto">
            <a:xfrm flipV="1">
              <a:off x="8077200" y="3467100"/>
              <a:ext cx="6858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1" name="Line 23"/>
            <p:cNvSpPr>
              <a:spLocks noChangeShapeType="1"/>
            </p:cNvSpPr>
            <p:nvPr/>
          </p:nvSpPr>
          <p:spPr bwMode="auto">
            <a:xfrm>
              <a:off x="8077200" y="3810000"/>
              <a:ext cx="6858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2" name="Line 24"/>
            <p:cNvSpPr>
              <a:spLocks noChangeShapeType="1"/>
            </p:cNvSpPr>
            <p:nvPr/>
          </p:nvSpPr>
          <p:spPr bwMode="auto">
            <a:xfrm flipH="1" flipV="1">
              <a:off x="7391400" y="3467100"/>
              <a:ext cx="6096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3" name="Line 25"/>
            <p:cNvSpPr>
              <a:spLocks noChangeShapeType="1"/>
            </p:cNvSpPr>
            <p:nvPr/>
          </p:nvSpPr>
          <p:spPr bwMode="auto">
            <a:xfrm flipH="1">
              <a:off x="7391400" y="3810000"/>
              <a:ext cx="6096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Oval 26"/>
            <p:cNvSpPr>
              <a:spLocks noChangeArrowheads="1"/>
            </p:cNvSpPr>
            <p:nvPr/>
          </p:nvSpPr>
          <p:spPr bwMode="auto">
            <a:xfrm>
              <a:off x="7848600" y="36195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+mj-lt"/>
                </a:rPr>
                <a:t>v</a:t>
              </a:r>
            </a:p>
          </p:txBody>
        </p:sp>
        <p:sp>
          <p:nvSpPr>
            <p:cNvPr id="91" name="Oval 27"/>
            <p:cNvSpPr>
              <a:spLocks noChangeArrowheads="1"/>
            </p:cNvSpPr>
            <p:nvPr/>
          </p:nvSpPr>
          <p:spPr bwMode="auto">
            <a:xfrm>
              <a:off x="7924800" y="36195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+mj-lt"/>
                </a:rPr>
                <a:t>w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467600" y="3943350"/>
              <a:ext cx="1212850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+mj-lt"/>
                </a:rPr>
                <a:t>contract</a:t>
              </a:r>
            </a:p>
          </p:txBody>
        </p:sp>
      </p:grpSp>
      <p:sp>
        <p:nvSpPr>
          <p:cNvPr id="11273" name="Line 28"/>
          <p:cNvSpPr>
            <a:spLocks noChangeShapeType="1"/>
          </p:cNvSpPr>
          <p:nvPr/>
        </p:nvSpPr>
        <p:spPr bwMode="auto">
          <a:xfrm>
            <a:off x="3048000" y="5715000"/>
            <a:ext cx="381000" cy="3810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Line 28"/>
          <p:cNvSpPr>
            <a:spLocks noChangeShapeType="1"/>
          </p:cNvSpPr>
          <p:nvPr/>
        </p:nvSpPr>
        <p:spPr bwMode="auto">
          <a:xfrm flipV="1">
            <a:off x="3048000" y="4953000"/>
            <a:ext cx="381000" cy="3810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AutoShape 3"/>
          <p:cNvSpPr>
            <a:spLocks noChangeArrowheads="1"/>
          </p:cNvSpPr>
          <p:nvPr/>
        </p:nvSpPr>
        <p:spPr bwMode="auto">
          <a:xfrm>
            <a:off x="1219200" y="2743200"/>
            <a:ext cx="1676400" cy="91440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1276" name="Group 4"/>
          <p:cNvGrpSpPr>
            <a:grpSpLocks/>
          </p:cNvGrpSpPr>
          <p:nvPr/>
        </p:nvGrpSpPr>
        <p:grpSpPr bwMode="auto">
          <a:xfrm flipH="1">
            <a:off x="2438400" y="2895600"/>
            <a:ext cx="304800" cy="609600"/>
            <a:chOff x="2880" y="2112"/>
            <a:chExt cx="192" cy="384"/>
          </a:xfrm>
        </p:grpSpPr>
        <p:sp>
          <p:nvSpPr>
            <p:cNvPr id="11317" name="Line 5"/>
            <p:cNvSpPr>
              <a:spLocks noChangeShapeType="1"/>
            </p:cNvSpPr>
            <p:nvPr/>
          </p:nvSpPr>
          <p:spPr bwMode="auto">
            <a:xfrm flipH="1" flipV="1">
              <a:off x="2880" y="2112"/>
              <a:ext cx="19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8" name="Line 6"/>
            <p:cNvSpPr>
              <a:spLocks noChangeShapeType="1"/>
            </p:cNvSpPr>
            <p:nvPr/>
          </p:nvSpPr>
          <p:spPr bwMode="auto">
            <a:xfrm flipH="1">
              <a:off x="2880" y="2304"/>
              <a:ext cx="19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7" name="Line 7"/>
          <p:cNvSpPr>
            <a:spLocks noChangeShapeType="1"/>
          </p:cNvSpPr>
          <p:nvPr/>
        </p:nvSpPr>
        <p:spPr bwMode="auto">
          <a:xfrm flipH="1" flipV="1">
            <a:off x="1371600" y="2895600"/>
            <a:ext cx="304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Line 8"/>
          <p:cNvSpPr>
            <a:spLocks noChangeShapeType="1"/>
          </p:cNvSpPr>
          <p:nvPr/>
        </p:nvSpPr>
        <p:spPr bwMode="auto">
          <a:xfrm flipH="1">
            <a:off x="1371600" y="3200400"/>
            <a:ext cx="304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Line 9"/>
          <p:cNvSpPr>
            <a:spLocks noChangeShapeType="1"/>
          </p:cNvSpPr>
          <p:nvPr/>
        </p:nvSpPr>
        <p:spPr bwMode="auto">
          <a:xfrm>
            <a:off x="1676400" y="32004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Oval 104"/>
          <p:cNvSpPr>
            <a:spLocks noChangeArrowheads="1"/>
          </p:cNvSpPr>
          <p:nvPr/>
        </p:nvSpPr>
        <p:spPr bwMode="auto">
          <a:xfrm>
            <a:off x="1447800" y="2971800"/>
            <a:ext cx="457200" cy="457200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400">
              <a:latin typeface="Comic Sans MS" pitchFamily="66" charset="0"/>
            </a:endParaRPr>
          </a:p>
        </p:txBody>
      </p:sp>
      <p:sp>
        <p:nvSpPr>
          <p:cNvPr id="101" name="Oval 12"/>
          <p:cNvSpPr>
            <a:spLocks noChangeArrowheads="1"/>
          </p:cNvSpPr>
          <p:nvPr/>
        </p:nvSpPr>
        <p:spPr bwMode="auto">
          <a:xfrm>
            <a:off x="1524000" y="30480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v</a:t>
            </a:r>
          </a:p>
        </p:txBody>
      </p:sp>
      <p:sp>
        <p:nvSpPr>
          <p:cNvPr id="102" name="Oval 13"/>
          <p:cNvSpPr>
            <a:spLocks noChangeArrowheads="1"/>
          </p:cNvSpPr>
          <p:nvPr/>
        </p:nvSpPr>
        <p:spPr bwMode="auto">
          <a:xfrm>
            <a:off x="2286000" y="30480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w</a:t>
            </a:r>
          </a:p>
        </p:txBody>
      </p:sp>
      <p:sp>
        <p:nvSpPr>
          <p:cNvPr id="106" name="AutoShape 3"/>
          <p:cNvSpPr>
            <a:spLocks noChangeArrowheads="1"/>
          </p:cNvSpPr>
          <p:nvPr/>
        </p:nvSpPr>
        <p:spPr bwMode="auto">
          <a:xfrm>
            <a:off x="3200400" y="2743200"/>
            <a:ext cx="1676400" cy="91440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1284" name="Group 4"/>
          <p:cNvGrpSpPr>
            <a:grpSpLocks/>
          </p:cNvGrpSpPr>
          <p:nvPr/>
        </p:nvGrpSpPr>
        <p:grpSpPr bwMode="auto">
          <a:xfrm flipH="1">
            <a:off x="4419600" y="2895600"/>
            <a:ext cx="304800" cy="609600"/>
            <a:chOff x="2880" y="2112"/>
            <a:chExt cx="192" cy="384"/>
          </a:xfrm>
        </p:grpSpPr>
        <p:sp>
          <p:nvSpPr>
            <p:cNvPr id="11315" name="Line 5"/>
            <p:cNvSpPr>
              <a:spLocks noChangeShapeType="1"/>
            </p:cNvSpPr>
            <p:nvPr/>
          </p:nvSpPr>
          <p:spPr bwMode="auto">
            <a:xfrm flipH="1" flipV="1">
              <a:off x="2880" y="2112"/>
              <a:ext cx="19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6" name="Line 6"/>
            <p:cNvSpPr>
              <a:spLocks noChangeShapeType="1"/>
            </p:cNvSpPr>
            <p:nvPr/>
          </p:nvSpPr>
          <p:spPr bwMode="auto">
            <a:xfrm flipH="1">
              <a:off x="2880" y="2304"/>
              <a:ext cx="19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85" name="Line 7"/>
          <p:cNvSpPr>
            <a:spLocks noChangeShapeType="1"/>
          </p:cNvSpPr>
          <p:nvPr/>
        </p:nvSpPr>
        <p:spPr bwMode="auto">
          <a:xfrm flipH="1" flipV="1">
            <a:off x="3352800" y="2895600"/>
            <a:ext cx="304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6" name="Line 8"/>
          <p:cNvSpPr>
            <a:spLocks noChangeShapeType="1"/>
          </p:cNvSpPr>
          <p:nvPr/>
        </p:nvSpPr>
        <p:spPr bwMode="auto">
          <a:xfrm flipH="1">
            <a:off x="3352800" y="3200400"/>
            <a:ext cx="304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7" name="Line 9"/>
          <p:cNvSpPr>
            <a:spLocks noChangeShapeType="1"/>
          </p:cNvSpPr>
          <p:nvPr/>
        </p:nvSpPr>
        <p:spPr bwMode="auto">
          <a:xfrm>
            <a:off x="3657600" y="32004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8" name="Oval 112"/>
          <p:cNvSpPr>
            <a:spLocks noChangeArrowheads="1"/>
          </p:cNvSpPr>
          <p:nvPr/>
        </p:nvSpPr>
        <p:spPr bwMode="auto">
          <a:xfrm>
            <a:off x="4191000" y="2971800"/>
            <a:ext cx="457200" cy="457200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400">
              <a:latin typeface="Comic Sans MS" pitchFamily="66" charset="0"/>
            </a:endParaRPr>
          </a:p>
        </p:txBody>
      </p:sp>
      <p:sp>
        <p:nvSpPr>
          <p:cNvPr id="114" name="Oval 12"/>
          <p:cNvSpPr>
            <a:spLocks noChangeArrowheads="1"/>
          </p:cNvSpPr>
          <p:nvPr/>
        </p:nvSpPr>
        <p:spPr bwMode="auto">
          <a:xfrm>
            <a:off x="3505200" y="30480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v</a:t>
            </a:r>
          </a:p>
        </p:txBody>
      </p:sp>
      <p:sp>
        <p:nvSpPr>
          <p:cNvPr id="115" name="Oval 13"/>
          <p:cNvSpPr>
            <a:spLocks noChangeArrowheads="1"/>
          </p:cNvSpPr>
          <p:nvPr/>
        </p:nvSpPr>
        <p:spPr bwMode="auto">
          <a:xfrm>
            <a:off x="4267200" y="30480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w</a:t>
            </a:r>
          </a:p>
        </p:txBody>
      </p:sp>
      <p:sp>
        <p:nvSpPr>
          <p:cNvPr id="116" name="AutoShape 3"/>
          <p:cNvSpPr>
            <a:spLocks noChangeArrowheads="1"/>
          </p:cNvSpPr>
          <p:nvPr/>
        </p:nvSpPr>
        <p:spPr bwMode="auto">
          <a:xfrm>
            <a:off x="5181600" y="2743200"/>
            <a:ext cx="1676400" cy="91440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1292" name="Group 4"/>
          <p:cNvGrpSpPr>
            <a:grpSpLocks/>
          </p:cNvGrpSpPr>
          <p:nvPr/>
        </p:nvGrpSpPr>
        <p:grpSpPr bwMode="auto">
          <a:xfrm flipH="1">
            <a:off x="6400800" y="2895600"/>
            <a:ext cx="304800" cy="609600"/>
            <a:chOff x="2880" y="2112"/>
            <a:chExt cx="192" cy="384"/>
          </a:xfrm>
        </p:grpSpPr>
        <p:sp>
          <p:nvSpPr>
            <p:cNvPr id="11313" name="Line 5"/>
            <p:cNvSpPr>
              <a:spLocks noChangeShapeType="1"/>
            </p:cNvSpPr>
            <p:nvPr/>
          </p:nvSpPr>
          <p:spPr bwMode="auto">
            <a:xfrm flipH="1" flipV="1">
              <a:off x="2880" y="2112"/>
              <a:ext cx="19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4" name="Line 6"/>
            <p:cNvSpPr>
              <a:spLocks noChangeShapeType="1"/>
            </p:cNvSpPr>
            <p:nvPr/>
          </p:nvSpPr>
          <p:spPr bwMode="auto">
            <a:xfrm flipH="1">
              <a:off x="2880" y="2304"/>
              <a:ext cx="19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93" name="Line 7"/>
          <p:cNvSpPr>
            <a:spLocks noChangeShapeType="1"/>
          </p:cNvSpPr>
          <p:nvPr/>
        </p:nvSpPr>
        <p:spPr bwMode="auto">
          <a:xfrm flipH="1" flipV="1">
            <a:off x="5334000" y="2895600"/>
            <a:ext cx="304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4" name="Line 8"/>
          <p:cNvSpPr>
            <a:spLocks noChangeShapeType="1"/>
          </p:cNvSpPr>
          <p:nvPr/>
        </p:nvSpPr>
        <p:spPr bwMode="auto">
          <a:xfrm flipH="1">
            <a:off x="5334000" y="3200400"/>
            <a:ext cx="304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5" name="Line 9"/>
          <p:cNvSpPr>
            <a:spLocks noChangeShapeType="1"/>
          </p:cNvSpPr>
          <p:nvPr/>
        </p:nvSpPr>
        <p:spPr bwMode="auto">
          <a:xfrm>
            <a:off x="5638800" y="32004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6" name="Oval 122"/>
          <p:cNvSpPr>
            <a:spLocks noChangeArrowheads="1"/>
          </p:cNvSpPr>
          <p:nvPr/>
        </p:nvSpPr>
        <p:spPr bwMode="auto">
          <a:xfrm>
            <a:off x="6172200" y="2971800"/>
            <a:ext cx="457200" cy="457200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400">
              <a:latin typeface="Comic Sans MS" pitchFamily="66" charset="0"/>
            </a:endParaRPr>
          </a:p>
        </p:txBody>
      </p:sp>
      <p:sp>
        <p:nvSpPr>
          <p:cNvPr id="11297" name="Oval 125"/>
          <p:cNvSpPr>
            <a:spLocks noChangeArrowheads="1"/>
          </p:cNvSpPr>
          <p:nvPr/>
        </p:nvSpPr>
        <p:spPr bwMode="auto">
          <a:xfrm>
            <a:off x="5410200" y="2971800"/>
            <a:ext cx="457200" cy="457200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400">
              <a:latin typeface="Comic Sans MS" pitchFamily="66" charset="0"/>
            </a:endParaRPr>
          </a:p>
        </p:txBody>
      </p:sp>
      <p:sp>
        <p:nvSpPr>
          <p:cNvPr id="124" name="Oval 12"/>
          <p:cNvSpPr>
            <a:spLocks noChangeArrowheads="1"/>
          </p:cNvSpPr>
          <p:nvPr/>
        </p:nvSpPr>
        <p:spPr bwMode="auto">
          <a:xfrm>
            <a:off x="5486400" y="30480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v</a:t>
            </a:r>
          </a:p>
        </p:txBody>
      </p:sp>
      <p:sp>
        <p:nvSpPr>
          <p:cNvPr id="125" name="Oval 13"/>
          <p:cNvSpPr>
            <a:spLocks noChangeArrowheads="1"/>
          </p:cNvSpPr>
          <p:nvPr/>
        </p:nvSpPr>
        <p:spPr bwMode="auto">
          <a:xfrm>
            <a:off x="6248400" y="30480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w</a:t>
            </a:r>
          </a:p>
        </p:txBody>
      </p:sp>
      <p:sp>
        <p:nvSpPr>
          <p:cNvPr id="127" name="AutoShape 3"/>
          <p:cNvSpPr>
            <a:spLocks noChangeArrowheads="1"/>
          </p:cNvSpPr>
          <p:nvPr/>
        </p:nvSpPr>
        <p:spPr bwMode="auto">
          <a:xfrm>
            <a:off x="7162800" y="2743200"/>
            <a:ext cx="1676400" cy="91440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1301" name="Group 4"/>
          <p:cNvGrpSpPr>
            <a:grpSpLocks/>
          </p:cNvGrpSpPr>
          <p:nvPr/>
        </p:nvGrpSpPr>
        <p:grpSpPr bwMode="auto">
          <a:xfrm flipH="1">
            <a:off x="8382000" y="2895600"/>
            <a:ext cx="304800" cy="609600"/>
            <a:chOff x="2880" y="2112"/>
            <a:chExt cx="192" cy="384"/>
          </a:xfrm>
        </p:grpSpPr>
        <p:sp>
          <p:nvSpPr>
            <p:cNvPr id="11311" name="Line 5"/>
            <p:cNvSpPr>
              <a:spLocks noChangeShapeType="1"/>
            </p:cNvSpPr>
            <p:nvPr/>
          </p:nvSpPr>
          <p:spPr bwMode="auto">
            <a:xfrm flipH="1" flipV="1">
              <a:off x="2880" y="2112"/>
              <a:ext cx="19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2" name="Line 6"/>
            <p:cNvSpPr>
              <a:spLocks noChangeShapeType="1"/>
            </p:cNvSpPr>
            <p:nvPr/>
          </p:nvSpPr>
          <p:spPr bwMode="auto">
            <a:xfrm flipH="1">
              <a:off x="2880" y="2304"/>
              <a:ext cx="19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02" name="Line 7"/>
          <p:cNvSpPr>
            <a:spLocks noChangeShapeType="1"/>
          </p:cNvSpPr>
          <p:nvPr/>
        </p:nvSpPr>
        <p:spPr bwMode="auto">
          <a:xfrm flipH="1" flipV="1">
            <a:off x="7315200" y="2895600"/>
            <a:ext cx="304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3" name="Line 8"/>
          <p:cNvSpPr>
            <a:spLocks noChangeShapeType="1"/>
          </p:cNvSpPr>
          <p:nvPr/>
        </p:nvSpPr>
        <p:spPr bwMode="auto">
          <a:xfrm flipH="1">
            <a:off x="7315200" y="3200400"/>
            <a:ext cx="304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4" name="Line 9"/>
          <p:cNvSpPr>
            <a:spLocks noChangeShapeType="1"/>
          </p:cNvSpPr>
          <p:nvPr/>
        </p:nvSpPr>
        <p:spPr bwMode="auto">
          <a:xfrm>
            <a:off x="7620000" y="32004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" name="Oval 12"/>
          <p:cNvSpPr>
            <a:spLocks noChangeArrowheads="1"/>
          </p:cNvSpPr>
          <p:nvPr/>
        </p:nvSpPr>
        <p:spPr bwMode="auto">
          <a:xfrm>
            <a:off x="7467600" y="30480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v</a:t>
            </a:r>
          </a:p>
        </p:txBody>
      </p:sp>
      <p:sp>
        <p:nvSpPr>
          <p:cNvPr id="136" name="Oval 13"/>
          <p:cNvSpPr>
            <a:spLocks noChangeArrowheads="1"/>
          </p:cNvSpPr>
          <p:nvPr/>
        </p:nvSpPr>
        <p:spPr bwMode="auto">
          <a:xfrm>
            <a:off x="8229600" y="30480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w</a:t>
            </a:r>
          </a:p>
        </p:txBody>
      </p:sp>
      <p:cxnSp>
        <p:nvCxnSpPr>
          <p:cNvPr id="11307" name="Straight Connector 161"/>
          <p:cNvCxnSpPr>
            <a:cxnSpLocks noChangeShapeType="1"/>
          </p:cNvCxnSpPr>
          <p:nvPr/>
        </p:nvCxnSpPr>
        <p:spPr bwMode="auto">
          <a:xfrm flipV="1">
            <a:off x="7315200" y="2895600"/>
            <a:ext cx="1447800" cy="609600"/>
          </a:xfrm>
          <a:prstGeom prst="line">
            <a:avLst/>
          </a:prstGeom>
          <a:noFill/>
          <a:ln w="254000" cap="rnd" algn="ctr">
            <a:solidFill>
              <a:srgbClr val="FF1A1A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08" name="Straight Connector 168"/>
          <p:cNvCxnSpPr>
            <a:cxnSpLocks noChangeShapeType="1"/>
          </p:cNvCxnSpPr>
          <p:nvPr/>
        </p:nvCxnSpPr>
        <p:spPr bwMode="auto">
          <a:xfrm flipH="1" flipV="1">
            <a:off x="7315200" y="2895600"/>
            <a:ext cx="1447800" cy="609600"/>
          </a:xfrm>
          <a:prstGeom prst="line">
            <a:avLst/>
          </a:prstGeom>
          <a:noFill/>
          <a:ln w="254000" cap="rnd" algn="ctr">
            <a:solidFill>
              <a:srgbClr val="FF1A1A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309" name="Oval 170"/>
          <p:cNvSpPr>
            <a:spLocks noChangeArrowheads="1"/>
          </p:cNvSpPr>
          <p:nvPr/>
        </p:nvSpPr>
        <p:spPr bwMode="auto">
          <a:xfrm>
            <a:off x="230188" y="2895600"/>
            <a:ext cx="457200" cy="457200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400">
              <a:latin typeface="Comic Sans MS" pitchFamily="66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0" y="3276600"/>
            <a:ext cx="8397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j-lt"/>
              </a:rPr>
              <a:t>cover</a:t>
            </a:r>
          </a:p>
        </p:txBody>
      </p:sp>
    </p:spTree>
    <p:extLst>
      <p:ext uri="{BB962C8B-B14F-4D97-AF65-F5344CB8AC3E}">
        <p14:creationId xmlns:p14="http://schemas.microsoft.com/office/powerpoint/2010/main" val="260389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0.6|1.1|1.4"/>
</p:tagLst>
</file>

<file path=ppt/theme/theme1.xml><?xml version="1.0" encoding="utf-8"?>
<a:theme xmlns:a="http://schemas.openxmlformats.org/drawingml/2006/main" name="OrigamiConstruction, CMS History, December 2001">
  <a:themeElements>
    <a:clrScheme name="OrigamiConstruction, CMS History, December 2001 4">
      <a:dk1>
        <a:srgbClr val="000000"/>
      </a:dk1>
      <a:lt1>
        <a:srgbClr val="FFFFFF"/>
      </a:lt1>
      <a:dk2>
        <a:srgbClr val="8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FF0000"/>
      </a:hlink>
      <a:folHlink>
        <a:srgbClr val="FFFFCC"/>
      </a:folHlink>
    </a:clrScheme>
    <a:fontScheme name="OrigamiConstruction, CMS History, December 200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OrigamiConstruction, CMS History, December 2001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igamiConstruction, CMS History, December 2001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igamiConstruction, CMS History, December 2001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igamiConstruction, CMS History, December 2001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igamiConstruction, CMS History, December 2001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igamiConstruction, CMS History, December 2001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igamiConstruction, CMS History, December 2001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Erik 4</Template>
  <TotalTime>6944</TotalTime>
  <Words>867</Words>
  <Application>Microsoft Office PowerPoint</Application>
  <PresentationFormat>On-screen Show (4:3)</PresentationFormat>
  <Paragraphs>382</Paragraphs>
  <Slides>39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Comic Sans MS</vt:lpstr>
      <vt:lpstr>Symbol</vt:lpstr>
      <vt:lpstr>Calibri</vt:lpstr>
      <vt:lpstr>OrigamiConstruction, CMS History, December 2001</vt:lpstr>
      <vt:lpstr>Beyond Planar Graphs: Minors, Bidimensionality, &amp; Decomposition</vt:lpstr>
      <vt:lpstr>Goals</vt:lpstr>
      <vt:lpstr>Tools</vt:lpstr>
      <vt:lpstr>Sample Result [Demaine, Hajiaghayi, Kawarabayashi 2011]</vt:lpstr>
      <vt:lpstr>Minors</vt:lpstr>
      <vt:lpstr>H-Minor-Free Graphs [Robertson &amp; Seymour 2003]</vt:lpstr>
      <vt:lpstr>Bidimensionality</vt:lpstr>
      <vt:lpstr>Bidimensionality  (version 1) [Demaine, Fomin, Hajiaghayi, Thilikos 2004]</vt:lpstr>
      <vt:lpstr>Example 1: Vertex Cover</vt:lpstr>
      <vt:lpstr>Example 1: Vertex Cover</vt:lpstr>
      <vt:lpstr>Example 2: Feedback Vertex Set</vt:lpstr>
      <vt:lpstr>Example 2: Feedback Vertex Set</vt:lpstr>
      <vt:lpstr>Bidimensional  Relate Parameter &amp; Treewidth</vt:lpstr>
      <vt:lpstr>Bidimensional  EPTAS</vt:lpstr>
      <vt:lpstr>Bidimensional  EPTAS</vt:lpstr>
      <vt:lpstr>Bidimensional  EPTAS</vt:lpstr>
      <vt:lpstr>Bidimensionality  (version 3) [Fomin, Golovach, Thilikos 2009]</vt:lpstr>
      <vt:lpstr>Contraction-Bidimensional Problems</vt:lpstr>
      <vt:lpstr>Contraction-Bidimensional  Good</vt:lpstr>
      <vt:lpstr>Possible Extensions</vt:lpstr>
      <vt:lpstr>Beyond Bidimensionality</vt:lpstr>
      <vt:lpstr>Decompositions</vt:lpstr>
      <vt:lpstr>Graph Decomposition</vt:lpstr>
      <vt:lpstr>Simplifying Graph Decomposition [Demaine, Hajiaghayi, Kawarabayashi 2010]</vt:lpstr>
      <vt:lpstr>Example: Graph Coloring [Demaine, Hajiaghayi, Kawarabayashi 2005/2010]</vt:lpstr>
      <vt:lpstr>Simplifying Graph Decompositions [DeVos et al. 2004; Demaine, Hajiaghayi, Kawarabayashi 2005]</vt:lpstr>
      <vt:lpstr>Example: Independence  [Baker 1994; Demaine, Hajiaghayi, Kawarabayashi 2005]</vt:lpstr>
      <vt:lpstr>Many Problems Closed Under Contractions but not Deletions</vt:lpstr>
      <vt:lpstr>Contraction Decomposition [Demaine, Hajiaghayi, Kawarabayashi 2011]</vt:lpstr>
      <vt:lpstr>Approximation Algorithms via Contraction Decomposition</vt:lpstr>
      <vt:lpstr>Application to TSP</vt:lpstr>
      <vt:lpstr>Graph TSP History</vt:lpstr>
      <vt:lpstr>Application Beyond TSP</vt:lpstr>
      <vt:lpstr>Fixed-Parameter Algorithmic Applications: k-cut</vt:lpstr>
      <vt:lpstr>Proof Sketch</vt:lpstr>
      <vt:lpstr>Radial Coloring for Bounded Genus</vt:lpstr>
      <vt:lpstr>Neighborhoods of Shortest Paths have Bounded Treewidth</vt:lpstr>
      <vt:lpstr>Contraction Decomposition [Demaine, Hajiaghayi, Kawarabayashi 2011]</vt:lpstr>
      <vt:lpstr>Beyond Planar Graphs: Minors, Bidimensionality, &amp; Decomposition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Algorithmic Graph Minors and Bidimensionality</dc:title>
  <dc:creator>Erik Demaine</dc:creator>
  <cp:lastModifiedBy>Erik Demaine</cp:lastModifiedBy>
  <cp:revision>235</cp:revision>
  <dcterms:created xsi:type="dcterms:W3CDTF">2008-05-09T14:11:01Z</dcterms:created>
  <dcterms:modified xsi:type="dcterms:W3CDTF">2011-06-21T20:19:21Z</dcterms:modified>
</cp:coreProperties>
</file>