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660033"/>
    <a:srgbClr val="FF33CC"/>
    <a:srgbClr val="8585E0"/>
    <a:srgbClr val="9933FF"/>
    <a:srgbClr val="EB85D8"/>
    <a:srgbClr val="00CC00"/>
    <a:srgbClr val="FFC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30" autoAdjust="0"/>
    <p:restoredTop sz="84888" autoAdjust="0"/>
  </p:normalViewPr>
  <p:slideViewPr>
    <p:cSldViewPr>
      <p:cViewPr varScale="1">
        <p:scale>
          <a:sx n="59" d="100"/>
          <a:sy n="59" d="100"/>
        </p:scale>
        <p:origin x="-54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2" y="154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1812" y="-84"/>
      </p:cViewPr>
      <p:guideLst>
        <p:guide orient="horz" pos="2924"/>
        <p:guide pos="2204"/>
      </p:guideLst>
    </p:cSldViewPr>
  </p:notesViewPr>
  <p:gridSpacing cx="78028800" cy="78028800"/>
</p:viewPr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l" defTabSz="930275">
              <a:defRPr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l" defTabSz="930275">
              <a:defRPr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 u="none"/>
            </a:lvl1pPr>
          </a:lstStyle>
          <a:p>
            <a:pPr>
              <a:defRPr/>
            </a:pPr>
            <a:fld id="{AEF78C66-6D31-4215-8A9E-3D328BF0D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48"/>
  <p:tag name="DEFAULTHEIGHT" val="441"/>
  <p:tag name="FIRSTADMINISTRATOR@E6LKEPEFUVWXY596" val="3819"/>
  <p:tag name="FIRSTADMINISTRATOR@E6U8ZONFUVWXY596" val="381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n^{O((\log n)/\epsilon^2)}$&#10;\end{document}&#10;"/>
  <p:tag name="FILENAME" val="TP_tmp"/>
  <p:tag name="FORMAT" val="bmpmono"/>
  <p:tag name="RES" val="600"/>
  <p:tag name="BLEND" val="0"/>
  <p:tag name="TRANSPARENT" val="0"/>
  <p:tag name="TBUG" val="0"/>
  <p:tag name="ALLOWFS" val="0"/>
  <p:tag name="ORIGWIDTH" val="53"/>
  <p:tag name="PICTUREFILESIZE" val="521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n^{O(1/\epsilon)}$&#10;\end{document}&#10;"/>
  <p:tag name="FILENAME" val="TP_tmp"/>
  <p:tag name="FORMAT" val="bmpmono"/>
  <p:tag name="RES" val="600"/>
  <p:tag name="BLEND" val="0"/>
  <p:tag name="TRANSPARENT" val="0"/>
  <p:tag name="TBUG" val="0"/>
  <p:tag name="ALLOWFS" val="0"/>
  <p:tag name="ORIGWIDTH" val="30"/>
  <p:tag name="PICTUREFILESIZE" val="271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n^{O(\frac{\log(n)\Delta^{2-o(1)}}{\epsilon^2})}$&#10;\end{document}&#10;"/>
  <p:tag name="FILENAME" val="TP_tmp"/>
  <p:tag name="FORMAT" val="bmpmono"/>
  <p:tag name="RES" val="600"/>
  <p:tag name="BLEND" val="0"/>
  <p:tag name="TRANSPARENT" val="0"/>
  <p:tag name="TBUG" val="0"/>
  <p:tag name="ALLOWFS" val="0"/>
  <p:tag name="ORIGWIDTH" val="67"/>
  <p:tag name="PICTUREFILESIZE" val="906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n^{O((\log n)/\epsilon^2)}$&#10;\end{document}&#10;"/>
  <p:tag name="FILENAME" val="TP_tmp"/>
  <p:tag name="FORMAT" val="bmpmono"/>
  <p:tag name="RES" val="600"/>
  <p:tag name="BLEND" val="0"/>
  <p:tag name="TRANSPARENT" val="0"/>
  <p:tag name="TBUG" val="0"/>
  <p:tag name="ALLOWFS" val="0"/>
  <p:tag name="ORIGWIDTH" val="53"/>
  <p:tag name="PICTUREFILESIZE" val="521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n^{O(1/\epsilon)}$&#10;\end{document}&#10;"/>
  <p:tag name="FILENAME" val="TP_tmp"/>
  <p:tag name="FORMAT" val="bmpmono"/>
  <p:tag name="RES" val="600"/>
  <p:tag name="BLEND" val="0"/>
  <p:tag name="TRANSPARENT" val="0"/>
  <p:tag name="TBUG" val="0"/>
  <p:tag name="ALLOWFS" val="0"/>
  <p:tag name="ORIGWIDTH" val="30"/>
  <p:tag name="PICTUREFILESIZE" val="271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n^{O(\frac{\log(n)\Delta^{2-o(1)}}{\epsilon^2})}$&#10;\end{document}&#10;"/>
  <p:tag name="FILENAME" val="TP_tmp"/>
  <p:tag name="FORMAT" val="bmpmono"/>
  <p:tag name="RES" val="600"/>
  <p:tag name="BLEND" val="0"/>
  <p:tag name="TRANSPARENT" val="0"/>
  <p:tag name="TBUG" val="0"/>
  <p:tag name="ALLOWFS" val="0"/>
  <p:tag name="ORIGWIDTH" val="67"/>
  <p:tag name="PICTUREFILESIZE" val="9062"/>
</p:tagLst>
</file>

<file path=docProps/app.xml><?xml version="1.0" encoding="utf-8"?>
<Properties xmlns="http://schemas.openxmlformats.org/officeDocument/2006/extended-properties" xmlns:vt="http://schemas.openxmlformats.org/officeDocument/2006/docPropsVTypes">
  <Template>clustering</Template>
  <TotalTime>28061</TotalTime>
  <Words>2459</Words>
  <Application>Microsoft Office PowerPoint</Application>
  <PresentationFormat>On-screen Show (4:3)</PresentationFormat>
  <Paragraphs>303</Paragraphs>
  <Slides>35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3" baseType="lpstr">
      <vt:lpstr>Arial</vt:lpstr>
      <vt:lpstr>Comic Sans MS</vt:lpstr>
      <vt:lpstr>Symbol</vt:lpstr>
      <vt:lpstr>cmmi10</vt:lpstr>
      <vt:lpstr>cmsy10</vt:lpstr>
      <vt:lpstr>Wingdings</vt:lpstr>
      <vt:lpstr>Times New Roman</vt:lpstr>
      <vt:lpstr>clustering</vt:lpstr>
      <vt:lpstr>Why do we want a good ratio anyway?    Approximation stability and proxy objectives</vt:lpstr>
      <vt:lpstr>Slide 2</vt:lpstr>
      <vt:lpstr>Slide 3</vt:lpstr>
      <vt:lpstr>  Clustering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Approximation-stability</vt:lpstr>
      <vt:lpstr>Clustering from(c,) k-median stability</vt:lpstr>
      <vt:lpstr>Clustering from(c,) k-median stability</vt:lpstr>
      <vt:lpstr>Clustering from(c,) k-median stability</vt:lpstr>
      <vt:lpstr>Clustering from(c,) k-median stability</vt:lpstr>
      <vt:lpstr>Clustering from(c,) k-median stability</vt:lpstr>
      <vt:lpstr>Clustering from(c,) k-median stability</vt:lpstr>
      <vt:lpstr>O()-close  -close</vt:lpstr>
      <vt:lpstr>O()-close  -close</vt:lpstr>
      <vt:lpstr>O()-close  -close</vt:lpstr>
      <vt:lpstr>O()-close  -close</vt:lpstr>
      <vt:lpstr>Extensions</vt:lpstr>
      <vt:lpstr>Extensions</vt:lpstr>
      <vt:lpstr>What about other problems?</vt:lpstr>
      <vt:lpstr>What about other problems?</vt:lpstr>
      <vt:lpstr>What about other problems?</vt:lpstr>
      <vt:lpstr>What about other problems?</vt:lpstr>
      <vt:lpstr>What about other problems?</vt:lpstr>
      <vt:lpstr>What about other problems?</vt:lpstr>
      <vt:lpstr>What about other problems?</vt:lpstr>
      <vt:lpstr>Summary</vt:lpstr>
      <vt:lpstr>Further open questions (clustering)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Computational Theory of Clustering</dc:title>
  <dc:creator>Avrim Blum</dc:creator>
  <cp:lastModifiedBy>Avrim Blum</cp:lastModifiedBy>
  <cp:revision>213</cp:revision>
  <dcterms:created xsi:type="dcterms:W3CDTF">2008-10-07T12:34:37Z</dcterms:created>
  <dcterms:modified xsi:type="dcterms:W3CDTF">2011-06-19T18:47:05Z</dcterms:modified>
</cp:coreProperties>
</file>