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fif" ContentType="image/jpeg"/>
  <Default Extension="rels" ContentType="application/vnd.openxmlformats-package.relationships+xml"/>
  <Default Extension="xlsx" ContentType="application/vnd.openxmlformats-officedocument.spreadsheetml.sheet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tags/tag17.xml" ContentType="application/vnd.openxmlformats-officedocument.presentationml.tags+xml"/>
  <Override PartName="/ppt/notesSlides/notesSlide19.xml" ContentType="application/vnd.openxmlformats-officedocument.presentationml.notesSlide+xml"/>
  <Override PartName="/ppt/tags/tag18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9.xml" ContentType="application/vnd.openxmlformats-officedocument.presentationml.tags+xml"/>
  <Override PartName="/ppt/notesSlides/notesSlide22.xml" ContentType="application/vnd.openxmlformats-officedocument.presentationml.notesSlide+xml"/>
  <Override PartName="/ppt/tags/tag20.xml" ContentType="application/vnd.openxmlformats-officedocument.presentationml.tags+xml"/>
  <Override PartName="/ppt/notesSlides/notesSlide2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1.xml" ContentType="application/vnd.openxmlformats-officedocument.presentationml.tags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2.xml" ContentType="application/vnd.openxmlformats-officedocument.presentationml.tags+xml"/>
  <Override PartName="/ppt/notesSlides/notesSlide2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23.xml" ContentType="application/vnd.openxmlformats-officedocument.presentationml.tags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37" r:id="rId2"/>
    <p:sldId id="287" r:id="rId3"/>
    <p:sldId id="286" r:id="rId4"/>
    <p:sldId id="298" r:id="rId5"/>
    <p:sldId id="290" r:id="rId6"/>
    <p:sldId id="258" r:id="rId7"/>
    <p:sldId id="330" r:id="rId8"/>
    <p:sldId id="259" r:id="rId9"/>
    <p:sldId id="331" r:id="rId10"/>
    <p:sldId id="260" r:id="rId11"/>
    <p:sldId id="276" r:id="rId12"/>
    <p:sldId id="261" r:id="rId13"/>
    <p:sldId id="294" r:id="rId14"/>
    <p:sldId id="285" r:id="rId15"/>
    <p:sldId id="318" r:id="rId16"/>
    <p:sldId id="319" r:id="rId17"/>
    <p:sldId id="320" r:id="rId18"/>
    <p:sldId id="321" r:id="rId19"/>
    <p:sldId id="322" r:id="rId20"/>
    <p:sldId id="308" r:id="rId21"/>
    <p:sldId id="309" r:id="rId22"/>
    <p:sldId id="296" r:id="rId23"/>
    <p:sldId id="312" r:id="rId24"/>
    <p:sldId id="311" r:id="rId25"/>
    <p:sldId id="303" r:id="rId26"/>
    <p:sldId id="304" r:id="rId27"/>
    <p:sldId id="280" r:id="rId28"/>
    <p:sldId id="301" r:id="rId29"/>
    <p:sldId id="33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Burke" initials="M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E7E7"/>
    <a:srgbClr val="FFCDCD"/>
    <a:srgbClr val="FF9B9B"/>
    <a:srgbClr val="D40000"/>
    <a:srgbClr val="4486F6"/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9A5785-0D94-496E-A1F8-06B32F916E14}" v="5345" dt="2020-02-26T02:18:35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2" autoAdjust="0"/>
    <p:restoredTop sz="82494" autoAdjust="0"/>
  </p:normalViewPr>
  <p:slideViewPr>
    <p:cSldViewPr snapToGrid="0">
      <p:cViewPr varScale="1">
        <p:scale>
          <a:sx n="126" d="100"/>
          <a:sy n="126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2" Type="http://schemas.microsoft.com/office/2016/11/relationships/changesInfo" Target="changesInfos/changesInfo1.xml"/><Relationship Id="rId53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commentAuthors" Target="commentAuthor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Burke" userId="ce8a0060a229bdbd" providerId="LiveId" clId="{959A5785-0D94-496E-A1F8-06B32F916E14}"/>
    <pc:docChg chg="undo redo custSel mod addSld delSld modSld sldOrd modMainMaster">
      <pc:chgData name="Matt Burke" userId="ce8a0060a229bdbd" providerId="LiveId" clId="{959A5785-0D94-496E-A1F8-06B32F916E14}" dt="2020-02-28T14:15:35.379" v="42393"/>
      <pc:docMkLst>
        <pc:docMk/>
      </pc:docMkLst>
      <pc:sldChg chg="addSp delSp modSp del mod modTransition setBg modAnim modNotesTx">
        <pc:chgData name="Matt Burke" userId="ce8a0060a229bdbd" providerId="LiveId" clId="{959A5785-0D94-496E-A1F8-06B32F916E14}" dt="2020-02-25T19:19:27.125" v="32054" actId="2696"/>
        <pc:sldMkLst>
          <pc:docMk/>
          <pc:sldMk cId="331963178" sldId="256"/>
        </pc:sldMkLst>
        <pc:spChg chg="mod">
          <ac:chgData name="Matt Burke" userId="ce8a0060a229bdbd" providerId="LiveId" clId="{959A5785-0D94-496E-A1F8-06B32F916E14}" dt="2020-02-25T19:17:05.688" v="31932" actId="14100"/>
          <ac:spMkLst>
            <pc:docMk/>
            <pc:sldMk cId="331963178" sldId="256"/>
            <ac:spMk id="2" creationId="{F9A03528-9C70-4B25-B5E7-16AF16C41225}"/>
          </ac:spMkLst>
        </pc:spChg>
        <pc:spChg chg="mod">
          <ac:chgData name="Matt Burke" userId="ce8a0060a229bdbd" providerId="LiveId" clId="{959A5785-0D94-496E-A1F8-06B32F916E14}" dt="2020-02-25T19:17:09.294" v="31942" actId="403"/>
          <ac:spMkLst>
            <pc:docMk/>
            <pc:sldMk cId="331963178" sldId="256"/>
            <ac:spMk id="3" creationId="{773C4D70-344A-4311-AE98-506B8017DE01}"/>
          </ac:spMkLst>
        </pc:spChg>
        <pc:spChg chg="mod ord">
          <ac:chgData name="Matt Burke" userId="ce8a0060a229bdbd" providerId="LiveId" clId="{959A5785-0D94-496E-A1F8-06B32F916E14}" dt="2020-02-25T19:15:11.666" v="31888" actId="26606"/>
          <ac:spMkLst>
            <pc:docMk/>
            <pc:sldMk cId="331963178" sldId="256"/>
            <ac:spMk id="4" creationId="{C85D4765-CF45-485D-A33A-04A72F750F4A}"/>
          </ac:spMkLst>
        </pc:spChg>
        <pc:spChg chg="mod ord">
          <ac:chgData name="Matt Burke" userId="ce8a0060a229bdbd" providerId="LiveId" clId="{959A5785-0D94-496E-A1F8-06B32F916E14}" dt="2020-02-25T19:15:52.668" v="31891" actId="1076"/>
          <ac:spMkLst>
            <pc:docMk/>
            <pc:sldMk cId="331963178" sldId="256"/>
            <ac:spMk id="5" creationId="{9389CCD2-1B61-48D7-812E-48649574655C}"/>
          </ac:spMkLst>
        </pc:spChg>
        <pc:spChg chg="add">
          <ac:chgData name="Matt Burke" userId="ce8a0060a229bdbd" providerId="LiveId" clId="{959A5785-0D94-496E-A1F8-06B32F916E14}" dt="2020-02-25T19:15:11.666" v="31888" actId="26606"/>
          <ac:spMkLst>
            <pc:docMk/>
            <pc:sldMk cId="331963178" sldId="256"/>
            <ac:spMk id="12" creationId="{C0B27210-D0CA-4654-B3E3-9ABB4F178EA1}"/>
          </ac:spMkLst>
        </pc:spChg>
        <pc:spChg chg="add">
          <ac:chgData name="Matt Burke" userId="ce8a0060a229bdbd" providerId="LiveId" clId="{959A5785-0D94-496E-A1F8-06B32F916E14}" dt="2020-02-25T19:15:11.666" v="31888" actId="26606"/>
          <ac:spMkLst>
            <pc:docMk/>
            <pc:sldMk cId="331963178" sldId="256"/>
            <ac:spMk id="13" creationId="{1DB7C82F-AB7E-4F0C-B829-FA1B9C415180}"/>
          </ac:spMkLst>
        </pc:spChg>
        <pc:spChg chg="add">
          <ac:chgData name="Matt Burke" userId="ce8a0060a229bdbd" providerId="LiveId" clId="{959A5785-0D94-496E-A1F8-06B32F916E14}" dt="2020-02-25T19:15:11.666" v="31888" actId="26606"/>
          <ac:spMkLst>
            <pc:docMk/>
            <pc:sldMk cId="331963178" sldId="256"/>
            <ac:spMk id="14" creationId="{70B66945-4967-4040-926D-DCA44313CDAB}"/>
          </ac:spMkLst>
        </pc:spChg>
        <pc:spChg chg="add del">
          <ac:chgData name="Matt Burke" userId="ce8a0060a229bdbd" providerId="LiveId" clId="{959A5785-0D94-496E-A1F8-06B32F916E14}" dt="2020-02-25T19:14:55.710" v="31887" actId="26606"/>
          <ac:spMkLst>
            <pc:docMk/>
            <pc:sldMk cId="331963178" sldId="256"/>
            <ac:spMk id="15" creationId="{C0B27210-D0CA-4654-B3E3-9ABB4F178EA1}"/>
          </ac:spMkLst>
        </pc:spChg>
        <pc:spChg chg="add del">
          <ac:chgData name="Matt Burke" userId="ce8a0060a229bdbd" providerId="LiveId" clId="{959A5785-0D94-496E-A1F8-06B32F916E14}" dt="2020-02-25T19:14:55.710" v="31887" actId="26606"/>
          <ac:spMkLst>
            <pc:docMk/>
            <pc:sldMk cId="331963178" sldId="256"/>
            <ac:spMk id="17" creationId="{1DB7C82F-AB7E-4F0C-B829-FA1B9C415180}"/>
          </ac:spMkLst>
        </pc:spChg>
        <pc:spChg chg="add del">
          <ac:chgData name="Matt Burke" userId="ce8a0060a229bdbd" providerId="LiveId" clId="{959A5785-0D94-496E-A1F8-06B32F916E14}" dt="2020-02-25T19:14:55.710" v="31887" actId="26606"/>
          <ac:spMkLst>
            <pc:docMk/>
            <pc:sldMk cId="331963178" sldId="256"/>
            <ac:spMk id="19" creationId="{70B66945-4967-4040-926D-DCA44313CDAB}"/>
          </ac:spMkLst>
        </pc:spChg>
        <pc:picChg chg="del mod ord">
          <ac:chgData name="Matt Burke" userId="ce8a0060a229bdbd" providerId="LiveId" clId="{959A5785-0D94-496E-A1F8-06B32F916E14}" dt="2020-02-25T18:47:19.025" v="31563" actId="478"/>
          <ac:picMkLst>
            <pc:docMk/>
            <pc:sldMk cId="331963178" sldId="256"/>
            <ac:picMk id="6" creationId="{1924167B-C319-4684-95CC-C0C1E05676E9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31963178" sldId="256"/>
            <ac:picMk id="7" creationId="{0F0F7F7C-B20A-47B1-9C07-717015E075E3}"/>
          </ac:picMkLst>
        </pc:picChg>
        <pc:picChg chg="add del mod">
          <ac:chgData name="Matt Burke" userId="ce8a0060a229bdbd" providerId="LiveId" clId="{959A5785-0D94-496E-A1F8-06B32F916E14}" dt="2020-02-19T20:21:51.262" v="11030"/>
          <ac:picMkLst>
            <pc:docMk/>
            <pc:sldMk cId="331963178" sldId="256"/>
            <ac:picMk id="7" creationId="{8F0C1D22-67A2-4433-9EB2-1D7B40B7F419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31963178" sldId="256"/>
            <ac:picMk id="8" creationId="{0CBAAAC6-10A1-498B-B8E3-3EF885161B4D}"/>
          </ac:picMkLst>
        </pc:picChg>
        <pc:picChg chg="add del mod">
          <ac:chgData name="Matt Burke" userId="ce8a0060a229bdbd" providerId="LiveId" clId="{959A5785-0D94-496E-A1F8-06B32F916E14}" dt="2020-02-25T18:51:34.723" v="31696" actId="21"/>
          <ac:picMkLst>
            <pc:docMk/>
            <pc:sldMk cId="331963178" sldId="256"/>
            <ac:picMk id="8" creationId="{D9A46CC4-B002-407B-AF09-EFCCD193B2B4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331963178" sldId="256"/>
            <ac:picMk id="9" creationId="{603CAD91-8115-46A9-9B3B-CF8C5B4A1DDB}"/>
          </ac:picMkLst>
        </pc:picChg>
        <pc:picChg chg="add del">
          <ac:chgData name="Matt Burke" userId="ce8a0060a229bdbd" providerId="LiveId" clId="{959A5785-0D94-496E-A1F8-06B32F916E14}" dt="2020-02-25T18:52:01.600" v="31699" actId="21"/>
          <ac:picMkLst>
            <pc:docMk/>
            <pc:sldMk cId="331963178" sldId="256"/>
            <ac:picMk id="9" creationId="{96817FCB-C1F4-499C-85DA-0CA817120521}"/>
          </ac:picMkLst>
        </pc:picChg>
        <pc:picChg chg="add del mod">
          <ac:chgData name="Matt Burke" userId="ce8a0060a229bdbd" providerId="LiveId" clId="{959A5785-0D94-496E-A1F8-06B32F916E14}" dt="2020-02-25T19:17:37.680" v="31943" actId="21"/>
          <ac:picMkLst>
            <pc:docMk/>
            <pc:sldMk cId="331963178" sldId="256"/>
            <ac:picMk id="10" creationId="{88DCDA78-534C-4DE8-91A6-92333C308587}"/>
          </ac:picMkLst>
        </pc:picChg>
      </pc:sldChg>
      <pc:sldChg chg="addSp delSp modSp mod modTransition modAnim modNotesTx">
        <pc:chgData name="Matt Burke" userId="ce8a0060a229bdbd" providerId="LiveId" clId="{959A5785-0D94-496E-A1F8-06B32F916E14}" dt="2020-02-26T18:30:22.695" v="42284" actId="20577"/>
        <pc:sldMkLst>
          <pc:docMk/>
          <pc:sldMk cId="2516408348" sldId="258"/>
        </pc:sldMkLst>
        <pc:spChg chg="mod">
          <ac:chgData name="Matt Burke" userId="ce8a0060a229bdbd" providerId="LiveId" clId="{959A5785-0D94-496E-A1F8-06B32F916E14}" dt="2020-02-24T21:47:12.467" v="28493" actId="2711"/>
          <ac:spMkLst>
            <pc:docMk/>
            <pc:sldMk cId="2516408348" sldId="258"/>
            <ac:spMk id="2" creationId="{99546517-AEA3-4832-B47F-9A06EEEA8C8E}"/>
          </ac:spMkLst>
        </pc:spChg>
        <pc:spChg chg="mod">
          <ac:chgData name="Matt Burke" userId="ce8a0060a229bdbd" providerId="LiveId" clId="{959A5785-0D94-496E-A1F8-06B32F916E14}" dt="2020-02-26T04:38:33.371" v="39534" actId="113"/>
          <ac:spMkLst>
            <pc:docMk/>
            <pc:sldMk cId="2516408348" sldId="258"/>
            <ac:spMk id="3" creationId="{3386A2D3-2DE8-4F22-8318-1FB1ED6308C2}"/>
          </ac:spMkLst>
        </pc:spChg>
        <pc:spChg chg="mod">
          <ac:chgData name="Matt Burke" userId="ce8a0060a229bdbd" providerId="LiveId" clId="{959A5785-0D94-496E-A1F8-06B32F916E14}" dt="2020-02-20T21:21:02.504" v="13704" actId="1076"/>
          <ac:spMkLst>
            <pc:docMk/>
            <pc:sldMk cId="2516408348" sldId="258"/>
            <ac:spMk id="4" creationId="{6C452D72-C6A3-4052-8B9D-3F2B3FDC027C}"/>
          </ac:spMkLst>
        </pc:spChg>
        <pc:spChg chg="mod">
          <ac:chgData name="Matt Burke" userId="ce8a0060a229bdbd" providerId="LiveId" clId="{959A5785-0D94-496E-A1F8-06B32F916E14}" dt="2020-02-26T04:38:56.365" v="39540" actId="207"/>
          <ac:spMkLst>
            <pc:docMk/>
            <pc:sldMk cId="2516408348" sldId="258"/>
            <ac:spMk id="5" creationId="{54271353-21C2-44E1-A0A8-9E91CE184597}"/>
          </ac:spMkLst>
        </pc:spChg>
        <pc:spChg chg="mod">
          <ac:chgData name="Matt Burke" userId="ce8a0060a229bdbd" providerId="LiveId" clId="{959A5785-0D94-496E-A1F8-06B32F916E14}" dt="2020-02-26T04:38:58.611" v="39541" actId="207"/>
          <ac:spMkLst>
            <pc:docMk/>
            <pc:sldMk cId="2516408348" sldId="258"/>
            <ac:spMk id="6" creationId="{C9E48555-E584-44CD-9BE0-14D2AE2CADED}"/>
          </ac:spMkLst>
        </pc:spChg>
        <pc:spChg chg="mod">
          <ac:chgData name="Matt Burke" userId="ce8a0060a229bdbd" providerId="LiveId" clId="{959A5785-0D94-496E-A1F8-06B32F916E14}" dt="2020-02-26T04:39:01.005" v="39542" actId="207"/>
          <ac:spMkLst>
            <pc:docMk/>
            <pc:sldMk cId="2516408348" sldId="258"/>
            <ac:spMk id="7" creationId="{D64DE1F9-95B0-479F-B847-1D386C34E6CA}"/>
          </ac:spMkLst>
        </pc:spChg>
        <pc:spChg chg="mod">
          <ac:chgData name="Matt Burke" userId="ce8a0060a229bdbd" providerId="LiveId" clId="{959A5785-0D94-496E-A1F8-06B32F916E14}" dt="2020-02-26T04:38:49.375" v="39539" actId="692"/>
          <ac:spMkLst>
            <pc:docMk/>
            <pc:sldMk cId="2516408348" sldId="258"/>
            <ac:spMk id="8" creationId="{A80C5A37-AA50-4990-AB2D-E6AF4B868A25}"/>
          </ac:spMkLst>
        </pc:spChg>
        <pc:spChg chg="mod">
          <ac:chgData name="Matt Burke" userId="ce8a0060a229bdbd" providerId="LiveId" clId="{959A5785-0D94-496E-A1F8-06B32F916E14}" dt="2020-02-26T04:39:03.852" v="39543" actId="207"/>
          <ac:spMkLst>
            <pc:docMk/>
            <pc:sldMk cId="2516408348" sldId="258"/>
            <ac:spMk id="9" creationId="{57944B0F-9BDF-4EBD-80FA-580ABE7F6FAA}"/>
          </ac:spMkLst>
        </pc:sp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516408348" sldId="258"/>
            <ac:picMk id="10" creationId="{CEC12D98-472E-4B16-A967-3704451B66F1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516408348" sldId="258"/>
            <ac:picMk id="10" creationId="{FD4A566B-1E11-4A27-BF24-96EACA0E97B6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516408348" sldId="258"/>
            <ac:picMk id="11" creationId="{31197F72-B74A-4E10-8234-D0FE230B5403}"/>
          </ac:picMkLst>
        </pc:picChg>
      </pc:sldChg>
      <pc:sldChg chg="addSp delSp modSp mod modTransition modAnim modNotesTx">
        <pc:chgData name="Matt Burke" userId="ce8a0060a229bdbd" providerId="LiveId" clId="{959A5785-0D94-496E-A1F8-06B32F916E14}" dt="2020-02-26T22:28:22.589" v="42357" actId="20577"/>
        <pc:sldMkLst>
          <pc:docMk/>
          <pc:sldMk cId="7338061" sldId="259"/>
        </pc:sldMkLst>
        <pc:spChg chg="mod">
          <ac:chgData name="Matt Burke" userId="ce8a0060a229bdbd" providerId="LiveId" clId="{959A5785-0D94-496E-A1F8-06B32F916E14}" dt="2020-02-24T19:27:31.245" v="25310" actId="20577"/>
          <ac:spMkLst>
            <pc:docMk/>
            <pc:sldMk cId="7338061" sldId="259"/>
            <ac:spMk id="2" creationId="{3F6D533C-F575-4607-BD9D-9D7AF183EB70}"/>
          </ac:spMkLst>
        </pc:spChg>
        <pc:spChg chg="mod">
          <ac:chgData name="Matt Burke" userId="ce8a0060a229bdbd" providerId="LiveId" clId="{959A5785-0D94-496E-A1F8-06B32F916E14}" dt="2020-02-26T17:08:23.489" v="40807" actId="20577"/>
          <ac:spMkLst>
            <pc:docMk/>
            <pc:sldMk cId="7338061" sldId="259"/>
            <ac:spMk id="3" creationId="{CF39ED3A-D00F-40AE-8077-0502BF85ADFC}"/>
          </ac:spMkLst>
        </pc:spChg>
        <pc:spChg chg="mod">
          <ac:chgData name="Matt Burke" userId="ce8a0060a229bdbd" providerId="LiveId" clId="{959A5785-0D94-496E-A1F8-06B32F916E14}" dt="2020-02-26T04:39:43.849" v="39553" actId="207"/>
          <ac:spMkLst>
            <pc:docMk/>
            <pc:sldMk cId="7338061" sldId="259"/>
            <ac:spMk id="5" creationId="{DFC4BFE5-7F8F-45AE-AFC0-2EBB03CAAF11}"/>
          </ac:spMkLst>
        </pc:spChg>
        <pc:spChg chg="mod">
          <ac:chgData name="Matt Burke" userId="ce8a0060a229bdbd" providerId="LiveId" clId="{959A5785-0D94-496E-A1F8-06B32F916E14}" dt="2020-02-26T00:31:43.351" v="37193" actId="1076"/>
          <ac:spMkLst>
            <pc:docMk/>
            <pc:sldMk cId="7338061" sldId="259"/>
            <ac:spMk id="6" creationId="{F00C384B-5348-4DF5-90A3-F9AA3E501BF7}"/>
          </ac:spMkLst>
        </pc:spChg>
        <pc:spChg chg="mod">
          <ac:chgData name="Matt Burke" userId="ce8a0060a229bdbd" providerId="LiveId" clId="{959A5785-0D94-496E-A1F8-06B32F916E14}" dt="2020-02-26T04:39:41.753" v="39552" actId="207"/>
          <ac:spMkLst>
            <pc:docMk/>
            <pc:sldMk cId="7338061" sldId="259"/>
            <ac:spMk id="7" creationId="{FE02819E-4EB1-46E6-B58C-1632B91042F9}"/>
          </ac:spMkLst>
        </pc:spChg>
        <pc:spChg chg="mod">
          <ac:chgData name="Matt Burke" userId="ce8a0060a229bdbd" providerId="LiveId" clId="{959A5785-0D94-496E-A1F8-06B32F916E14}" dt="2020-02-26T00:31:43.351" v="37193" actId="1076"/>
          <ac:spMkLst>
            <pc:docMk/>
            <pc:sldMk cId="7338061" sldId="259"/>
            <ac:spMk id="8" creationId="{3B5B7798-170E-4829-95B2-9DEAFDE577CB}"/>
          </ac:spMkLst>
        </pc:spChg>
        <pc:spChg chg="mod">
          <ac:chgData name="Matt Burke" userId="ce8a0060a229bdbd" providerId="LiveId" clId="{959A5785-0D94-496E-A1F8-06B32F916E14}" dt="2020-02-26T04:39:39.624" v="39551" actId="207"/>
          <ac:spMkLst>
            <pc:docMk/>
            <pc:sldMk cId="7338061" sldId="259"/>
            <ac:spMk id="9" creationId="{423BFD5E-24B7-4D51-B109-F7483E69C742}"/>
          </ac:spMkLst>
        </pc:spChg>
        <pc:spChg chg="mod">
          <ac:chgData name="Matt Burke" userId="ce8a0060a229bdbd" providerId="LiveId" clId="{959A5785-0D94-496E-A1F8-06B32F916E14}" dt="2020-02-26T00:31:43.351" v="37193" actId="1076"/>
          <ac:spMkLst>
            <pc:docMk/>
            <pc:sldMk cId="7338061" sldId="259"/>
            <ac:spMk id="10" creationId="{0BB2FC5B-7C67-498A-BC10-A05FC50836FF}"/>
          </ac:spMkLst>
        </pc:spChg>
        <pc:spChg chg="mod">
          <ac:chgData name="Matt Burke" userId="ce8a0060a229bdbd" providerId="LiveId" clId="{959A5785-0D94-496E-A1F8-06B32F916E14}" dt="2020-02-26T04:39:37.128" v="39550" actId="207"/>
          <ac:spMkLst>
            <pc:docMk/>
            <pc:sldMk cId="7338061" sldId="259"/>
            <ac:spMk id="11" creationId="{F8B6961F-9E39-478F-8DC3-1D910F76B5A9}"/>
          </ac:spMkLst>
        </pc:spChg>
        <pc:spChg chg="mod">
          <ac:chgData name="Matt Burke" userId="ce8a0060a229bdbd" providerId="LiveId" clId="{959A5785-0D94-496E-A1F8-06B32F916E14}" dt="2020-02-26T04:39:46.239" v="39554" actId="207"/>
          <ac:spMkLst>
            <pc:docMk/>
            <pc:sldMk cId="7338061" sldId="259"/>
            <ac:spMk id="12" creationId="{B0A39EA8-F752-4343-A40C-7D8038ADC139}"/>
          </ac:spMkLst>
        </pc:spChg>
        <pc:spChg chg="mod">
          <ac:chgData name="Matt Burke" userId="ce8a0060a229bdbd" providerId="LiveId" clId="{959A5785-0D94-496E-A1F8-06B32F916E14}" dt="2020-02-26T00:31:43.351" v="37193" actId="1076"/>
          <ac:spMkLst>
            <pc:docMk/>
            <pc:sldMk cId="7338061" sldId="259"/>
            <ac:spMk id="13" creationId="{3EA74D22-CA61-4018-9978-7078CC4E5C4F}"/>
          </ac:spMkLst>
        </pc:spChg>
        <pc:spChg chg="mod">
          <ac:chgData name="Matt Burke" userId="ce8a0060a229bdbd" providerId="LiveId" clId="{959A5785-0D94-496E-A1F8-06B32F916E14}" dt="2020-02-26T00:31:43.351" v="37193" actId="1076"/>
          <ac:spMkLst>
            <pc:docMk/>
            <pc:sldMk cId="7338061" sldId="259"/>
            <ac:spMk id="14" creationId="{45E4A0A8-C8E9-4F0F-8630-0826D7EAF1FE}"/>
          </ac:spMkLst>
        </pc:spChg>
        <pc:picChg chg="add del mod">
          <ac:chgData name="Matt Burke" userId="ce8a0060a229bdbd" providerId="LiveId" clId="{959A5785-0D94-496E-A1F8-06B32F916E14}" dt="2020-02-23T19:44:03.323" v="24962"/>
          <ac:picMkLst>
            <pc:docMk/>
            <pc:sldMk cId="7338061" sldId="259"/>
            <ac:picMk id="15" creationId="{12350B91-5BFB-470B-BDDE-633B64DB2623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7338061" sldId="259"/>
            <ac:picMk id="15" creationId="{E0F76AFC-09F6-4858-A984-AD58495BA60B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7338061" sldId="259"/>
            <ac:picMk id="16" creationId="{2EBD15CC-D575-4BDB-B784-928717FBD2A6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7338061" sldId="259"/>
            <ac:picMk id="16" creationId="{575AA100-BC8C-4402-8EAB-AC6E09A6F2DD}"/>
          </ac:picMkLst>
        </pc:picChg>
      </pc:sldChg>
      <pc:sldChg chg="addSp delSp modSp mod modTransition addAnim delAnim modAnim modNotesTx">
        <pc:chgData name="Matt Burke" userId="ce8a0060a229bdbd" providerId="LiveId" clId="{959A5785-0D94-496E-A1F8-06B32F916E14}" dt="2020-02-26T17:13:39.873" v="40990" actId="20577"/>
        <pc:sldMkLst>
          <pc:docMk/>
          <pc:sldMk cId="1379075981" sldId="260"/>
        </pc:sldMkLst>
        <pc:spChg chg="mod">
          <ac:chgData name="Matt Burke" userId="ce8a0060a229bdbd" providerId="LiveId" clId="{959A5785-0D94-496E-A1F8-06B32F916E14}" dt="2020-02-24T19:27:50.510" v="25339" actId="20577"/>
          <ac:spMkLst>
            <pc:docMk/>
            <pc:sldMk cId="1379075981" sldId="260"/>
            <ac:spMk id="2" creationId="{56ABDC9F-0F34-4E05-B75B-43048AEF778C}"/>
          </ac:spMkLst>
        </pc:spChg>
        <pc:spChg chg="mod">
          <ac:chgData name="Matt Burke" userId="ce8a0060a229bdbd" providerId="LiveId" clId="{959A5785-0D94-496E-A1F8-06B32F916E14}" dt="2020-02-26T02:04:55.312" v="38640" actId="207"/>
          <ac:spMkLst>
            <pc:docMk/>
            <pc:sldMk cId="1379075981" sldId="260"/>
            <ac:spMk id="3" creationId="{88EDEFE9-EFF4-46A4-A008-81B67D5F29B4}"/>
          </ac:spMkLst>
        </pc:spChg>
        <pc:spChg chg="add del mod ord">
          <ac:chgData name="Matt Burke" userId="ce8a0060a229bdbd" providerId="LiveId" clId="{959A5785-0D94-496E-A1F8-06B32F916E14}" dt="2020-02-26T03:40:24.278" v="38971" actId="478"/>
          <ac:spMkLst>
            <pc:docMk/>
            <pc:sldMk cId="1379075981" sldId="260"/>
            <ac:spMk id="6" creationId="{C6FE4974-50B6-4DA6-9CD4-629CBA1286DF}"/>
          </ac:spMkLst>
        </pc:spChg>
        <pc:spChg chg="add del mod ord">
          <ac:chgData name="Matt Burke" userId="ce8a0060a229bdbd" providerId="LiveId" clId="{959A5785-0D94-496E-A1F8-06B32F916E14}" dt="2020-02-26T03:44:48.434" v="38982" actId="478"/>
          <ac:spMkLst>
            <pc:docMk/>
            <pc:sldMk cId="1379075981" sldId="260"/>
            <ac:spMk id="7" creationId="{035BD2DB-222D-4952-9309-AD43B9158E14}"/>
          </ac:spMkLst>
        </pc:spChg>
        <pc:spChg chg="add mod ord">
          <ac:chgData name="Matt Burke" userId="ce8a0060a229bdbd" providerId="LiveId" clId="{959A5785-0D94-496E-A1F8-06B32F916E14}" dt="2020-02-26T03:45:49.670" v="39124" actId="167"/>
          <ac:spMkLst>
            <pc:docMk/>
            <pc:sldMk cId="1379075981" sldId="260"/>
            <ac:spMk id="8" creationId="{FA08831F-0E81-48F3-A620-59C60D5E4584}"/>
          </ac:spMkLst>
        </pc:spChg>
        <pc:spChg chg="add mod ord">
          <ac:chgData name="Matt Burke" userId="ce8a0060a229bdbd" providerId="LiveId" clId="{959A5785-0D94-496E-A1F8-06B32F916E14}" dt="2020-02-26T04:42:25.098" v="39578" actId="692"/>
          <ac:spMkLst>
            <pc:docMk/>
            <pc:sldMk cId="1379075981" sldId="260"/>
            <ac:spMk id="9" creationId="{461B6759-0BEF-4110-87BF-E591BC4FEF93}"/>
          </ac:spMkLst>
        </pc:sp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1379075981" sldId="260"/>
            <ac:picMk id="5" creationId="{B57F5B7B-A503-4886-989B-432A63658098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379075981" sldId="260"/>
            <ac:picMk id="5" creationId="{EA4DAC41-FDB0-491D-A2F7-F9C5C2E13BF6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379075981" sldId="260"/>
            <ac:picMk id="6" creationId="{A6175A27-EF16-4C03-85D8-D5D2F7452EEF}"/>
          </ac:picMkLst>
        </pc:picChg>
      </pc:sldChg>
      <pc:sldChg chg="addSp delSp modSp mod modTransition modAnim modNotesTx">
        <pc:chgData name="Matt Burke" userId="ce8a0060a229bdbd" providerId="LiveId" clId="{959A5785-0D94-496E-A1F8-06B32F916E14}" dt="2020-02-26T22:30:31.907" v="42370" actId="20577"/>
        <pc:sldMkLst>
          <pc:docMk/>
          <pc:sldMk cId="2122310044" sldId="261"/>
        </pc:sldMkLst>
        <pc:spChg chg="mod">
          <ac:chgData name="Matt Burke" userId="ce8a0060a229bdbd" providerId="LiveId" clId="{959A5785-0D94-496E-A1F8-06B32F916E14}" dt="2020-02-26T00:25:00.919" v="37118" actId="1076"/>
          <ac:spMkLst>
            <pc:docMk/>
            <pc:sldMk cId="2122310044" sldId="261"/>
            <ac:spMk id="2" creationId="{7BD79A97-E1DA-4C39-8169-8B02649FD850}"/>
          </ac:spMkLst>
        </pc:spChg>
        <pc:spChg chg="mod">
          <ac:chgData name="Matt Burke" userId="ce8a0060a229bdbd" providerId="LiveId" clId="{959A5785-0D94-496E-A1F8-06B32F916E14}" dt="2020-02-26T18:31:44.467" v="42319" actId="207"/>
          <ac:spMkLst>
            <pc:docMk/>
            <pc:sldMk cId="2122310044" sldId="261"/>
            <ac:spMk id="3" creationId="{75EF0114-939F-42D8-BF60-AA6195FD69E1}"/>
          </ac:spMkLst>
        </pc:spChg>
        <pc:spChg chg="mod">
          <ac:chgData name="Matt Burke" userId="ce8a0060a229bdbd" providerId="LiveId" clId="{959A5785-0D94-496E-A1F8-06B32F916E14}" dt="2020-02-26T04:40:51.504" v="39564" actId="207"/>
          <ac:spMkLst>
            <pc:docMk/>
            <pc:sldMk cId="2122310044" sldId="261"/>
            <ac:spMk id="5" creationId="{F563BA7F-D63D-471C-B0AE-AF55998089E9}"/>
          </ac:spMkLst>
        </pc:spChg>
        <pc:spChg chg="mod">
          <ac:chgData name="Matt Burke" userId="ce8a0060a229bdbd" providerId="LiveId" clId="{959A5785-0D94-496E-A1F8-06B32F916E14}" dt="2020-02-26T00:29:39.502" v="37134" actId="12788"/>
          <ac:spMkLst>
            <pc:docMk/>
            <pc:sldMk cId="2122310044" sldId="261"/>
            <ac:spMk id="6" creationId="{C43E0322-EB62-499E-8947-1696CA4D23BB}"/>
          </ac:spMkLst>
        </pc:spChg>
        <pc:spChg chg="mod">
          <ac:chgData name="Matt Burke" userId="ce8a0060a229bdbd" providerId="LiveId" clId="{959A5785-0D94-496E-A1F8-06B32F916E14}" dt="2020-02-26T04:40:51.504" v="39564" actId="207"/>
          <ac:spMkLst>
            <pc:docMk/>
            <pc:sldMk cId="2122310044" sldId="261"/>
            <ac:spMk id="7" creationId="{7B766E1D-5207-4935-9C0E-8FBB813FEF66}"/>
          </ac:spMkLst>
        </pc:spChg>
        <pc:spChg chg="mod">
          <ac:chgData name="Matt Burke" userId="ce8a0060a229bdbd" providerId="LiveId" clId="{959A5785-0D94-496E-A1F8-06B32F916E14}" dt="2020-02-26T04:40:44.484" v="39563" actId="207"/>
          <ac:spMkLst>
            <pc:docMk/>
            <pc:sldMk cId="2122310044" sldId="261"/>
            <ac:spMk id="8" creationId="{7780B234-F7F1-494F-84E0-4A512B624113}"/>
          </ac:spMkLst>
        </pc:spChg>
        <pc:spChg chg="mod">
          <ac:chgData name="Matt Burke" userId="ce8a0060a229bdbd" providerId="LiveId" clId="{959A5785-0D94-496E-A1F8-06B32F916E14}" dt="2020-02-26T04:40:44.484" v="39563" actId="207"/>
          <ac:spMkLst>
            <pc:docMk/>
            <pc:sldMk cId="2122310044" sldId="261"/>
            <ac:spMk id="9" creationId="{B7352197-236A-4960-848F-AAD0E768B4E7}"/>
          </ac:spMkLst>
        </pc:spChg>
        <pc:spChg chg="mod">
          <ac:chgData name="Matt Burke" userId="ce8a0060a229bdbd" providerId="LiveId" clId="{959A5785-0D94-496E-A1F8-06B32F916E14}" dt="2020-02-26T00:30:36.181" v="37169" actId="1076"/>
          <ac:spMkLst>
            <pc:docMk/>
            <pc:sldMk cId="2122310044" sldId="261"/>
            <ac:spMk id="10" creationId="{F86548C9-55FC-48E4-AB71-36DA039B5ACA}"/>
          </ac:spMkLst>
        </pc:spChg>
        <pc:spChg chg="mod">
          <ac:chgData name="Matt Burke" userId="ce8a0060a229bdbd" providerId="LiveId" clId="{959A5785-0D94-496E-A1F8-06B32F916E14}" dt="2020-02-26T00:30:48.970" v="37180" actId="1076"/>
          <ac:spMkLst>
            <pc:docMk/>
            <pc:sldMk cId="2122310044" sldId="261"/>
            <ac:spMk id="11" creationId="{C8266244-AAB2-4B7F-B31A-5CAE081F11D2}"/>
          </ac:spMkLst>
        </pc:spChg>
        <pc:spChg chg="mod">
          <ac:chgData name="Matt Burke" userId="ce8a0060a229bdbd" providerId="LiveId" clId="{959A5785-0D94-496E-A1F8-06B32F916E14}" dt="2020-02-26T00:30:00.413" v="37146" actId="1076"/>
          <ac:spMkLst>
            <pc:docMk/>
            <pc:sldMk cId="2122310044" sldId="261"/>
            <ac:spMk id="12" creationId="{B6997949-8E40-4AEE-BD84-2AF302EB4527}"/>
          </ac:spMkLst>
        </pc:spChg>
        <pc:spChg chg="mod">
          <ac:chgData name="Matt Burke" userId="ce8a0060a229bdbd" providerId="LiveId" clId="{959A5785-0D94-496E-A1F8-06B32F916E14}" dt="2020-02-26T00:30:19.046" v="37157" actId="1076"/>
          <ac:spMkLst>
            <pc:docMk/>
            <pc:sldMk cId="2122310044" sldId="261"/>
            <ac:spMk id="13" creationId="{C930737C-3F96-47BB-8E6B-897A8748F794}"/>
          </ac:spMkLst>
        </pc:spChg>
        <pc:spChg chg="mod">
          <ac:chgData name="Matt Burke" userId="ce8a0060a229bdbd" providerId="LiveId" clId="{959A5785-0D94-496E-A1F8-06B32F916E14}" dt="2020-02-26T04:40:44.484" v="39563" actId="207"/>
          <ac:spMkLst>
            <pc:docMk/>
            <pc:sldMk cId="2122310044" sldId="261"/>
            <ac:spMk id="14" creationId="{1D2BBC23-EFF4-432C-A0EA-44DA3648C6F1}"/>
          </ac:spMkLst>
        </pc:spChg>
        <pc:spChg chg="mod">
          <ac:chgData name="Matt Burke" userId="ce8a0060a229bdbd" providerId="LiveId" clId="{959A5785-0D94-496E-A1F8-06B32F916E14}" dt="2020-02-26T00:31:04.343" v="37191" actId="1076"/>
          <ac:spMkLst>
            <pc:docMk/>
            <pc:sldMk cId="2122310044" sldId="261"/>
            <ac:spMk id="15" creationId="{9EF3C39E-A9EA-40E1-ACD2-2F7847D80D4A}"/>
          </ac:spMkLst>
        </pc:sp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122310044" sldId="261"/>
            <ac:picMk id="16" creationId="{DE103F38-93BB-44D7-86E6-B083D5B000B9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122310044" sldId="261"/>
            <ac:picMk id="16" creationId="{EDDDC56B-0B9B-4F3D-AD8C-4A0F9541DCF6}"/>
          </ac:picMkLst>
        </pc:picChg>
        <pc:picChg chg="add del mod">
          <ac:chgData name="Matt Burke" userId="ce8a0060a229bdbd" providerId="LiveId" clId="{959A5785-0D94-496E-A1F8-06B32F916E14}" dt="2020-02-19T20:21:58.715" v="11031"/>
          <ac:picMkLst>
            <pc:docMk/>
            <pc:sldMk cId="2122310044" sldId="261"/>
            <ac:picMk id="17" creationId="{87EF6DEE-1098-4364-963C-890245779F39}"/>
          </ac:picMkLst>
        </pc:picChg>
        <pc:picChg chg="add del mod">
          <ac:chgData name="Matt Burke" userId="ce8a0060a229bdbd" providerId="LiveId" clId="{959A5785-0D94-496E-A1F8-06B32F916E14}" dt="2020-02-19T20:32:30.074" v="11032"/>
          <ac:picMkLst>
            <pc:docMk/>
            <pc:sldMk cId="2122310044" sldId="261"/>
            <ac:picMk id="18" creationId="{17E0316A-2EF9-45C2-AB67-9AF4BE0EFDBB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122310044" sldId="261"/>
            <ac:picMk id="19" creationId="{CB81E290-DC35-4640-BF53-9CD481470446}"/>
          </ac:picMkLst>
        </pc:picChg>
      </pc:sldChg>
      <pc:sldChg chg="del modTransition">
        <pc:chgData name="Matt Burke" userId="ce8a0060a229bdbd" providerId="LiveId" clId="{959A5785-0D94-496E-A1F8-06B32F916E14}" dt="2020-02-25T17:11:06.966" v="31275" actId="47"/>
        <pc:sldMkLst>
          <pc:docMk/>
          <pc:sldMk cId="1754835499" sldId="262"/>
        </pc:sldMkLst>
      </pc:sldChg>
      <pc:sldChg chg="del modTransition">
        <pc:chgData name="Matt Burke" userId="ce8a0060a229bdbd" providerId="LiveId" clId="{959A5785-0D94-496E-A1F8-06B32F916E14}" dt="2020-02-25T17:11:06.640" v="31274" actId="47"/>
        <pc:sldMkLst>
          <pc:docMk/>
          <pc:sldMk cId="295378491" sldId="263"/>
        </pc:sldMkLst>
      </pc:sldChg>
      <pc:sldChg chg="del modTransition">
        <pc:chgData name="Matt Burke" userId="ce8a0060a229bdbd" providerId="LiveId" clId="{959A5785-0D94-496E-A1F8-06B32F916E14}" dt="2020-02-25T17:11:05.074" v="31273" actId="47"/>
        <pc:sldMkLst>
          <pc:docMk/>
          <pc:sldMk cId="2096441901" sldId="264"/>
        </pc:sldMkLst>
      </pc:sldChg>
      <pc:sldChg chg="del modTransition">
        <pc:chgData name="Matt Burke" userId="ce8a0060a229bdbd" providerId="LiveId" clId="{959A5785-0D94-496E-A1F8-06B32F916E14}" dt="2020-02-25T17:11:04.560" v="31272" actId="47"/>
        <pc:sldMkLst>
          <pc:docMk/>
          <pc:sldMk cId="835622290" sldId="265"/>
        </pc:sldMkLst>
      </pc:sldChg>
      <pc:sldChg chg="del modTransition">
        <pc:chgData name="Matt Burke" userId="ce8a0060a229bdbd" providerId="LiveId" clId="{959A5785-0D94-496E-A1F8-06B32F916E14}" dt="2020-02-25T17:10:56.333" v="31265" actId="47"/>
        <pc:sldMkLst>
          <pc:docMk/>
          <pc:sldMk cId="558827814" sldId="266"/>
        </pc:sldMkLst>
      </pc:sldChg>
      <pc:sldChg chg="del ord">
        <pc:chgData name="Matt Burke" userId="ce8a0060a229bdbd" providerId="LiveId" clId="{959A5785-0D94-496E-A1F8-06B32F916E14}" dt="2020-02-19T16:10:52.652" v="1441" actId="2696"/>
        <pc:sldMkLst>
          <pc:docMk/>
          <pc:sldMk cId="1398389086" sldId="268"/>
        </pc:sldMkLst>
      </pc:sldChg>
      <pc:sldChg chg="del modTransition">
        <pc:chgData name="Matt Burke" userId="ce8a0060a229bdbd" providerId="LiveId" clId="{959A5785-0D94-496E-A1F8-06B32F916E14}" dt="2020-02-25T17:10:57.441" v="31266" actId="47"/>
        <pc:sldMkLst>
          <pc:docMk/>
          <pc:sldMk cId="2812322572" sldId="269"/>
        </pc:sldMkLst>
      </pc:sldChg>
      <pc:sldChg chg="del modTransition">
        <pc:chgData name="Matt Burke" userId="ce8a0060a229bdbd" providerId="LiveId" clId="{959A5785-0D94-496E-A1F8-06B32F916E14}" dt="2020-02-25T17:10:59.475" v="31268" actId="47"/>
        <pc:sldMkLst>
          <pc:docMk/>
          <pc:sldMk cId="3974864301" sldId="270"/>
        </pc:sldMkLst>
      </pc:sldChg>
      <pc:sldChg chg="del modTransition">
        <pc:chgData name="Matt Burke" userId="ce8a0060a229bdbd" providerId="LiveId" clId="{959A5785-0D94-496E-A1F8-06B32F916E14}" dt="2020-02-25T17:11:01.256" v="31270" actId="47"/>
        <pc:sldMkLst>
          <pc:docMk/>
          <pc:sldMk cId="1888432085" sldId="271"/>
        </pc:sldMkLst>
      </pc:sldChg>
      <pc:sldChg chg="del modTransition">
        <pc:chgData name="Matt Burke" userId="ce8a0060a229bdbd" providerId="LiveId" clId="{959A5785-0D94-496E-A1F8-06B32F916E14}" dt="2020-02-25T17:11:02.683" v="31271" actId="47"/>
        <pc:sldMkLst>
          <pc:docMk/>
          <pc:sldMk cId="4198893100" sldId="272"/>
        </pc:sldMkLst>
      </pc:sldChg>
      <pc:sldChg chg="del">
        <pc:chgData name="Matt Burke" userId="ce8a0060a229bdbd" providerId="LiveId" clId="{959A5785-0D94-496E-A1F8-06B32F916E14}" dt="2020-02-19T16:09:04.420" v="1375" actId="2696"/>
        <pc:sldMkLst>
          <pc:docMk/>
          <pc:sldMk cId="2312474684" sldId="275"/>
        </pc:sldMkLst>
      </pc:sldChg>
      <pc:sldChg chg="addSp delSp modSp mod modTransition addAnim delAnim modAnim addCm delCm modNotesTx">
        <pc:chgData name="Matt Burke" userId="ce8a0060a229bdbd" providerId="LiveId" clId="{959A5785-0D94-496E-A1F8-06B32F916E14}" dt="2020-02-26T22:29:42.115" v="42365" actId="20577"/>
        <pc:sldMkLst>
          <pc:docMk/>
          <pc:sldMk cId="2566841140" sldId="276"/>
        </pc:sldMkLst>
        <pc:spChg chg="mod">
          <ac:chgData name="Matt Burke" userId="ce8a0060a229bdbd" providerId="LiveId" clId="{959A5785-0D94-496E-A1F8-06B32F916E14}" dt="2020-02-19T17:36:50.629" v="2425" actId="404"/>
          <ac:spMkLst>
            <pc:docMk/>
            <pc:sldMk cId="2566841140" sldId="276"/>
            <ac:spMk id="2" creationId="{7BD79A97-E1DA-4C39-8169-8B02649FD850}"/>
          </ac:spMkLst>
        </pc:spChg>
        <pc:spChg chg="del mod">
          <ac:chgData name="Matt Burke" userId="ce8a0060a229bdbd" providerId="LiveId" clId="{959A5785-0D94-496E-A1F8-06B32F916E14}" dt="2020-02-25T02:36:18.187" v="29957" actId="478"/>
          <ac:spMkLst>
            <pc:docMk/>
            <pc:sldMk cId="2566841140" sldId="276"/>
            <ac:spMk id="5" creationId="{9EF7B933-B00A-42EA-972F-282BAA3F6C7F}"/>
          </ac:spMkLst>
        </pc:spChg>
        <pc:spChg chg="del">
          <ac:chgData name="Matt Burke" userId="ce8a0060a229bdbd" providerId="LiveId" clId="{959A5785-0D94-496E-A1F8-06B32F916E14}" dt="2020-02-25T02:36:20.140" v="29958" actId="478"/>
          <ac:spMkLst>
            <pc:docMk/>
            <pc:sldMk cId="2566841140" sldId="276"/>
            <ac:spMk id="6" creationId="{05B4D721-615B-4F97-8696-2F8C1A83F364}"/>
          </ac:spMkLst>
        </pc:spChg>
        <pc:spChg chg="del mod">
          <ac:chgData name="Matt Burke" userId="ce8a0060a229bdbd" providerId="LiveId" clId="{959A5785-0D94-496E-A1F8-06B32F916E14}" dt="2020-02-25T02:36:23.900" v="29959" actId="478"/>
          <ac:spMkLst>
            <pc:docMk/>
            <pc:sldMk cId="2566841140" sldId="276"/>
            <ac:spMk id="7" creationId="{C3F8DAF0-6077-4320-9ED5-77C617CD14AE}"/>
          </ac:spMkLst>
        </pc:spChg>
        <pc:spChg chg="del">
          <ac:chgData name="Matt Burke" userId="ce8a0060a229bdbd" providerId="LiveId" clId="{959A5785-0D94-496E-A1F8-06B32F916E14}" dt="2020-02-25T02:39:36.610" v="29978" actId="478"/>
          <ac:spMkLst>
            <pc:docMk/>
            <pc:sldMk cId="2566841140" sldId="276"/>
            <ac:spMk id="8" creationId="{63E423AA-0A69-4749-A6DD-2997B4731AE7}"/>
          </ac:spMkLst>
        </pc:spChg>
        <pc:spChg chg="del mod">
          <ac:chgData name="Matt Burke" userId="ce8a0060a229bdbd" providerId="LiveId" clId="{959A5785-0D94-496E-A1F8-06B32F916E14}" dt="2020-02-25T02:41:01.251" v="29988" actId="478"/>
          <ac:spMkLst>
            <pc:docMk/>
            <pc:sldMk cId="2566841140" sldId="276"/>
            <ac:spMk id="9" creationId="{BC86DC5D-5B38-464B-96BA-C9781D7AE8DD}"/>
          </ac:spMkLst>
        </pc:spChg>
        <pc:spChg chg="add del">
          <ac:chgData name="Matt Burke" userId="ce8a0060a229bdbd" providerId="LiveId" clId="{959A5785-0D94-496E-A1F8-06B32F916E14}" dt="2020-02-25T02:40:31.198" v="29985" actId="478"/>
          <ac:spMkLst>
            <pc:docMk/>
            <pc:sldMk cId="2566841140" sldId="276"/>
            <ac:spMk id="10" creationId="{BC41A9C9-0091-4330-8C86-9BCEB2A25A95}"/>
          </ac:spMkLst>
        </pc:spChg>
        <pc:spChg chg="del mod">
          <ac:chgData name="Matt Burke" userId="ce8a0060a229bdbd" providerId="LiveId" clId="{959A5785-0D94-496E-A1F8-06B32F916E14}" dt="2020-02-25T02:41:15.489" v="29991" actId="478"/>
          <ac:spMkLst>
            <pc:docMk/>
            <pc:sldMk cId="2566841140" sldId="276"/>
            <ac:spMk id="11" creationId="{0F0A26B3-61B8-4ECD-99DA-CE1F77365A17}"/>
          </ac:spMkLst>
        </pc:spChg>
        <pc:spChg chg="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12" creationId="{C0B8BFE1-FEEE-4EED-AE79-D8BDA5897662}"/>
          </ac:spMkLst>
        </pc:spChg>
        <pc:spChg chg="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13" creationId="{323BE340-66AA-4EBB-AE5D-6226A8E9EC52}"/>
          </ac:spMkLst>
        </pc:spChg>
        <pc:spChg chg="add mod">
          <ac:chgData name="Matt Burke" userId="ce8a0060a229bdbd" providerId="LiveId" clId="{959A5785-0D94-496E-A1F8-06B32F916E14}" dt="2020-02-26T17:16:21.758" v="40999" actId="692"/>
          <ac:spMkLst>
            <pc:docMk/>
            <pc:sldMk cId="2566841140" sldId="276"/>
            <ac:spMk id="14" creationId="{238254E2-F77F-4BF1-85BC-A281C1F210D6}"/>
          </ac:spMkLst>
        </pc:spChg>
        <pc:spChg chg="del">
          <ac:chgData name="Matt Burke" userId="ce8a0060a229bdbd" providerId="LiveId" clId="{959A5785-0D94-496E-A1F8-06B32F916E14}" dt="2020-02-20T17:05:49.501" v="11967" actId="478"/>
          <ac:spMkLst>
            <pc:docMk/>
            <pc:sldMk cId="2566841140" sldId="276"/>
            <ac:spMk id="14" creationId="{27C481A7-D31A-4E27-B07A-2A4998FF4504}"/>
          </ac:spMkLst>
        </pc:spChg>
        <pc:spChg chg="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15" creationId="{30BC460D-C21B-4015-83C9-58F9F3F7F22A}"/>
          </ac:spMkLst>
        </pc:spChg>
        <pc:spChg chg="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16" creationId="{5FD76C58-8BFB-483C-BA3F-7B14DF9E6932}"/>
          </ac:spMkLst>
        </pc:spChg>
        <pc:spChg chg="add mod">
          <ac:chgData name="Matt Burke" userId="ce8a0060a229bdbd" providerId="LiveId" clId="{959A5785-0D94-496E-A1F8-06B32F916E14}" dt="2020-02-26T17:15:57.700" v="40994" actId="113"/>
          <ac:spMkLst>
            <pc:docMk/>
            <pc:sldMk cId="2566841140" sldId="276"/>
            <ac:spMk id="17" creationId="{01F138D8-3665-433B-98E1-C3A638548D93}"/>
          </ac:spMkLst>
        </pc:spChg>
        <pc:spChg chg="del">
          <ac:chgData name="Matt Burke" userId="ce8a0060a229bdbd" providerId="LiveId" clId="{959A5785-0D94-496E-A1F8-06B32F916E14}" dt="2020-02-20T17:05:48.718" v="11966" actId="478"/>
          <ac:spMkLst>
            <pc:docMk/>
            <pc:sldMk cId="2566841140" sldId="276"/>
            <ac:spMk id="17" creationId="{69893536-E5CE-4900-AB2C-7733748415DE}"/>
          </ac:spMkLst>
        </pc:spChg>
        <pc:spChg chg="del">
          <ac:chgData name="Matt Burke" userId="ce8a0060a229bdbd" providerId="LiveId" clId="{959A5785-0D94-496E-A1F8-06B32F916E14}" dt="2020-02-20T17:05:46.865" v="11965" actId="478"/>
          <ac:spMkLst>
            <pc:docMk/>
            <pc:sldMk cId="2566841140" sldId="276"/>
            <ac:spMk id="18" creationId="{493AECB3-F982-4972-A631-895D55BCEB5D}"/>
          </ac:spMkLst>
        </pc:spChg>
        <pc:spChg chg="add del mod">
          <ac:chgData name="Matt Burke" userId="ce8a0060a229bdbd" providerId="LiveId" clId="{959A5785-0D94-496E-A1F8-06B32F916E14}" dt="2020-02-24T19:31:24.658" v="25486" actId="478"/>
          <ac:spMkLst>
            <pc:docMk/>
            <pc:sldMk cId="2566841140" sldId="276"/>
            <ac:spMk id="18" creationId="{5084EDED-A557-40F7-9CD9-CC05529E55FB}"/>
          </ac:spMkLst>
        </pc:spChg>
        <pc:spChg chg="del">
          <ac:chgData name="Matt Burke" userId="ce8a0060a229bdbd" providerId="LiveId" clId="{959A5785-0D94-496E-A1F8-06B32F916E14}" dt="2020-02-20T17:05:50.928" v="11968" actId="478"/>
          <ac:spMkLst>
            <pc:docMk/>
            <pc:sldMk cId="2566841140" sldId="276"/>
            <ac:spMk id="19" creationId="{1216F72E-9791-444C-9466-05D5581011D1}"/>
          </ac:spMkLst>
        </pc:spChg>
        <pc:spChg chg="add mod">
          <ac:chgData name="Matt Burke" userId="ce8a0060a229bdbd" providerId="LiveId" clId="{959A5785-0D94-496E-A1F8-06B32F916E14}" dt="2020-02-26T17:16:10.325" v="40998" actId="14100"/>
          <ac:spMkLst>
            <pc:docMk/>
            <pc:sldMk cId="2566841140" sldId="276"/>
            <ac:spMk id="19" creationId="{515FCFFB-5342-4F66-8715-7F4B20D97ADA}"/>
          </ac:spMkLst>
        </pc:spChg>
        <pc:spChg chg="del">
          <ac:chgData name="Matt Burke" userId="ce8a0060a229bdbd" providerId="LiveId" clId="{959A5785-0D94-496E-A1F8-06B32F916E14}" dt="2020-02-20T17:05:44.059" v="11964" actId="478"/>
          <ac:spMkLst>
            <pc:docMk/>
            <pc:sldMk cId="2566841140" sldId="276"/>
            <ac:spMk id="20" creationId="{1E53633E-E614-4E6B-9E7D-AD1747087491}"/>
          </ac:spMkLst>
        </pc:spChg>
        <pc:spChg chg="add mod">
          <ac:chgData name="Matt Burke" userId="ce8a0060a229bdbd" providerId="LiveId" clId="{959A5785-0D94-496E-A1F8-06B32F916E14}" dt="2020-02-26T17:16:30.326" v="41001" actId="692"/>
          <ac:spMkLst>
            <pc:docMk/>
            <pc:sldMk cId="2566841140" sldId="276"/>
            <ac:spMk id="20" creationId="{A2662DD3-DB35-4785-A407-1A3A47D30540}"/>
          </ac:spMkLst>
        </pc:spChg>
        <pc:spChg chg="add del mod ord">
          <ac:chgData name="Matt Burke" userId="ce8a0060a229bdbd" providerId="LiveId" clId="{959A5785-0D94-496E-A1F8-06B32F916E14}" dt="2020-02-25T23:20:53.647" v="36529" actId="478"/>
          <ac:spMkLst>
            <pc:docMk/>
            <pc:sldMk cId="2566841140" sldId="276"/>
            <ac:spMk id="21" creationId="{98FAFC85-EAEF-4F45-A944-4B11C9EC2A3E}"/>
          </ac:spMkLst>
        </pc:spChg>
        <pc:spChg chg="add 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24" creationId="{4D0EDE4E-9D02-4079-8F4A-677A041989B1}"/>
          </ac:spMkLst>
        </pc:spChg>
        <pc:spChg chg="add 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25" creationId="{F3DC87F1-7BE8-417F-82FA-A88E3AE2D950}"/>
          </ac:spMkLst>
        </pc:spChg>
        <pc:spChg chg="add 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26" creationId="{06285171-D947-472F-904E-6304780101BE}"/>
          </ac:spMkLst>
        </pc:spChg>
        <pc:spChg chg="add 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27" creationId="{D7D30C40-916D-4F64-BDA7-D4F06B8C8B7D}"/>
          </ac:spMkLst>
        </pc:spChg>
        <pc:spChg chg="add 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28" creationId="{027374E8-C7C8-4DFD-96A7-AE32C1E32EBF}"/>
          </ac:spMkLst>
        </pc:spChg>
        <pc:spChg chg="add mod">
          <ac:chgData name="Matt Burke" userId="ce8a0060a229bdbd" providerId="LiveId" clId="{959A5785-0D94-496E-A1F8-06B32F916E14}" dt="2020-02-26T01:31:03.314" v="37389" actId="1076"/>
          <ac:spMkLst>
            <pc:docMk/>
            <pc:sldMk cId="2566841140" sldId="276"/>
            <ac:spMk id="29" creationId="{30BF87A1-D655-4CA6-A7A4-B4BED4264776}"/>
          </ac:spMkLst>
        </pc:spChg>
        <pc:spChg chg="add del mod">
          <ac:chgData name="Matt Burke" userId="ce8a0060a229bdbd" providerId="LiveId" clId="{959A5785-0D94-496E-A1F8-06B32F916E14}" dt="2020-02-25T02:46:00.150" v="30008" actId="478"/>
          <ac:spMkLst>
            <pc:docMk/>
            <pc:sldMk cId="2566841140" sldId="276"/>
            <ac:spMk id="30" creationId="{A2CD98E0-E899-4EF4-B64C-D0DBF29779DD}"/>
          </ac:spMkLst>
        </pc:spChg>
        <pc:spChg chg="add mod">
          <ac:chgData name="Matt Burke" userId="ce8a0060a229bdbd" providerId="LiveId" clId="{959A5785-0D94-496E-A1F8-06B32F916E14}" dt="2020-02-26T01:35:20.419" v="37415" actId="1076"/>
          <ac:spMkLst>
            <pc:docMk/>
            <pc:sldMk cId="2566841140" sldId="276"/>
            <ac:spMk id="31" creationId="{AC678A43-B968-48B4-9EE2-A88584DFF58A}"/>
          </ac:spMkLst>
        </pc:spChg>
        <pc:spChg chg="add mod">
          <ac:chgData name="Matt Burke" userId="ce8a0060a229bdbd" providerId="LiveId" clId="{959A5785-0D94-496E-A1F8-06B32F916E14}" dt="2020-02-26T01:35:34.747" v="37417" actId="1076"/>
          <ac:spMkLst>
            <pc:docMk/>
            <pc:sldMk cId="2566841140" sldId="276"/>
            <ac:spMk id="32" creationId="{8DD98633-1B81-4CFB-BD91-E202ABA5E0DE}"/>
          </ac:spMkLst>
        </pc:spChg>
        <pc:spChg chg="add mod">
          <ac:chgData name="Matt Burke" userId="ce8a0060a229bdbd" providerId="LiveId" clId="{959A5785-0D94-496E-A1F8-06B32F916E14}" dt="2020-02-26T01:29:21.028" v="37380" actId="12789"/>
          <ac:spMkLst>
            <pc:docMk/>
            <pc:sldMk cId="2566841140" sldId="276"/>
            <ac:spMk id="33" creationId="{1F3596CA-A496-468D-A0E0-FEEB8F5A315E}"/>
          </ac:spMkLst>
        </pc:spChg>
        <pc:spChg chg="add del mod">
          <ac:chgData name="Matt Burke" userId="ce8a0060a229bdbd" providerId="LiveId" clId="{959A5785-0D94-496E-A1F8-06B32F916E14}" dt="2020-02-26T04:41:54.364" v="39572" actId="692"/>
          <ac:spMkLst>
            <pc:docMk/>
            <pc:sldMk cId="2566841140" sldId="276"/>
            <ac:spMk id="34" creationId="{053B8D43-BD95-48B2-A282-0D232B140C81}"/>
          </ac:spMkLst>
        </pc:spChg>
        <pc:spChg chg="add del">
          <ac:chgData name="Matt Burke" userId="ce8a0060a229bdbd" providerId="LiveId" clId="{959A5785-0D94-496E-A1F8-06B32F916E14}" dt="2020-02-25T02:56:56.623" v="30132"/>
          <ac:spMkLst>
            <pc:docMk/>
            <pc:sldMk cId="2566841140" sldId="276"/>
            <ac:spMk id="35" creationId="{E2FE94EB-2263-498D-905A-3286283697F5}"/>
          </ac:spMkLst>
        </pc:spChg>
        <pc:spChg chg="add mod">
          <ac:chgData name="Matt Burke" userId="ce8a0060a229bdbd" providerId="LiveId" clId="{959A5785-0D94-496E-A1F8-06B32F916E14}" dt="2020-02-26T01:31:23.434" v="37391" actId="1076"/>
          <ac:spMkLst>
            <pc:docMk/>
            <pc:sldMk cId="2566841140" sldId="276"/>
            <ac:spMk id="36" creationId="{E40B52A0-C51B-4326-B0C8-DF7C9EF7A34E}"/>
          </ac:spMkLst>
        </pc:spChg>
        <pc:grpChg chg="add mod">
          <ac:chgData name="Matt Burke" userId="ce8a0060a229bdbd" providerId="LiveId" clId="{959A5785-0D94-496E-A1F8-06B32F916E14}" dt="2020-02-26T00:38:56.376" v="37302" actId="1038"/>
          <ac:grpSpMkLst>
            <pc:docMk/>
            <pc:sldMk cId="2566841140" sldId="276"/>
            <ac:grpSpMk id="22" creationId="{419AE275-FAA0-4324-9524-0540B5C6824F}"/>
          </ac:grpSpMkLst>
        </pc:grpChg>
        <pc:grpChg chg="add mod">
          <ac:chgData name="Matt Burke" userId="ce8a0060a229bdbd" providerId="LiveId" clId="{959A5785-0D94-496E-A1F8-06B32F916E14}" dt="2020-02-26T00:38:56.376" v="37302" actId="1038"/>
          <ac:grpSpMkLst>
            <pc:docMk/>
            <pc:sldMk cId="2566841140" sldId="276"/>
            <ac:grpSpMk id="23" creationId="{26382ABA-CD73-4297-93C3-9DED5CFED147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566841140" sldId="276"/>
            <ac:picMk id="3" creationId="{342071F4-0FD7-4AD0-B677-C148A5C0C94E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566841140" sldId="276"/>
            <ac:picMk id="3" creationId="{DC853599-0A8E-477A-9976-7F0104EEF5AC}"/>
          </ac:picMkLst>
        </pc:picChg>
        <pc:picChg chg="add del mod">
          <ac:chgData name="Matt Burke" userId="ce8a0060a229bdbd" providerId="LiveId" clId="{959A5785-0D94-496E-A1F8-06B32F916E14}" dt="2020-02-19T20:32:30.074" v="11032"/>
          <ac:picMkLst>
            <pc:docMk/>
            <pc:sldMk cId="2566841140" sldId="276"/>
            <ac:picMk id="22" creationId="{6500F862-5661-4ED8-96C5-FEC13C131221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566841140" sldId="276"/>
            <ac:picMk id="23" creationId="{8B0B79FE-C1B0-4D5C-84B1-1F1D927EEDF5}"/>
          </ac:picMkLst>
        </pc:picChg>
        <pc:inkChg chg="add del">
          <ac:chgData name="Matt Burke" userId="ce8a0060a229bdbd" providerId="LiveId" clId="{959A5785-0D94-496E-A1F8-06B32F916E14}" dt="2020-02-25T02:53:10.138" v="30105" actId="9405"/>
          <ac:inkMkLst>
            <pc:docMk/>
            <pc:sldMk cId="2566841140" sldId="276"/>
            <ac:inkMk id="18" creationId="{813F92A1-5BF6-45E5-B06D-5306C02CCE4C}"/>
          </ac:inkMkLst>
        </pc:inkChg>
      </pc:sldChg>
      <pc:sldChg chg="del modTransition">
        <pc:chgData name="Matt Burke" userId="ce8a0060a229bdbd" providerId="LiveId" clId="{959A5785-0D94-496E-A1F8-06B32F916E14}" dt="2020-02-25T17:10:58.469" v="31267" actId="47"/>
        <pc:sldMkLst>
          <pc:docMk/>
          <pc:sldMk cId="2516487561" sldId="277"/>
        </pc:sldMkLst>
      </pc:sldChg>
      <pc:sldChg chg="modSp del mod">
        <pc:chgData name="Matt Burke" userId="ce8a0060a229bdbd" providerId="LiveId" clId="{959A5785-0D94-496E-A1F8-06B32F916E14}" dt="2020-02-19T19:07:32.618" v="5849" actId="2696"/>
        <pc:sldMkLst>
          <pc:docMk/>
          <pc:sldMk cId="162989308" sldId="278"/>
        </pc:sldMkLst>
        <pc:spChg chg="mod">
          <ac:chgData name="Matt Burke" userId="ce8a0060a229bdbd" providerId="LiveId" clId="{959A5785-0D94-496E-A1F8-06B32F916E14}" dt="2020-02-19T15:02:33.786" v="77" actId="20577"/>
          <ac:spMkLst>
            <pc:docMk/>
            <pc:sldMk cId="162989308" sldId="278"/>
            <ac:spMk id="3" creationId="{F6B881A5-DF62-4887-A0BB-56DF977463F1}"/>
          </ac:spMkLst>
        </pc:spChg>
        <pc:graphicFrameChg chg="mod">
          <ac:chgData name="Matt Burke" userId="ce8a0060a229bdbd" providerId="LiveId" clId="{959A5785-0D94-496E-A1F8-06B32F916E14}" dt="2020-02-19T14:58:28.513" v="56"/>
          <ac:graphicFrameMkLst>
            <pc:docMk/>
            <pc:sldMk cId="162989308" sldId="278"/>
            <ac:graphicFrameMk id="10" creationId="{553695E1-FD7D-4D87-8465-CF8D56E275B4}"/>
          </ac:graphicFrameMkLst>
        </pc:graphicFrameChg>
      </pc:sldChg>
      <pc:sldChg chg="del modTransition">
        <pc:chgData name="Matt Burke" userId="ce8a0060a229bdbd" providerId="LiveId" clId="{959A5785-0D94-496E-A1F8-06B32F916E14}" dt="2020-02-25T17:11:00.294" v="31269" actId="47"/>
        <pc:sldMkLst>
          <pc:docMk/>
          <pc:sldMk cId="3515254545" sldId="279"/>
        </pc:sldMkLst>
      </pc:sldChg>
      <pc:sldChg chg="addSp delSp modSp mod modTransition modAnim modNotesTx">
        <pc:chgData name="Matt Burke" userId="ce8a0060a229bdbd" providerId="LiveId" clId="{959A5785-0D94-496E-A1F8-06B32F916E14}" dt="2020-02-26T04:32:58.423" v="39498" actId="20577"/>
        <pc:sldMkLst>
          <pc:docMk/>
          <pc:sldMk cId="1132179876" sldId="280"/>
        </pc:sldMkLst>
        <pc:spChg chg="mod">
          <ac:chgData name="Matt Burke" userId="ce8a0060a229bdbd" providerId="LiveId" clId="{959A5785-0D94-496E-A1F8-06B32F916E14}" dt="2020-02-26T04:32:58.423" v="39498" actId="20577"/>
          <ac:spMkLst>
            <pc:docMk/>
            <pc:sldMk cId="1132179876" sldId="280"/>
            <ac:spMk id="3" creationId="{3620D0F5-BEDB-4BD5-BD7D-17ACFBA0888D}"/>
          </ac:spMkLst>
        </pc:spChg>
        <pc:picChg chg="add mod">
          <ac:chgData name="Matt Burke" userId="ce8a0060a229bdbd" providerId="LiveId" clId="{959A5785-0D94-496E-A1F8-06B32F916E14}" dt="2020-02-25T23:26:13.982" v="36672" actId="1076"/>
          <ac:picMkLst>
            <pc:docMk/>
            <pc:sldMk cId="1132179876" sldId="280"/>
            <ac:picMk id="5" creationId="{02813370-308A-4570-A71A-22C9A8BD1F71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132179876" sldId="280"/>
            <ac:picMk id="5" creationId="{0688F0AF-CE6A-49AC-B212-B86519744D45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1132179876" sldId="280"/>
            <ac:picMk id="5" creationId="{C88BD524-3453-40BC-B3DC-49ADB5E4D915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132179876" sldId="280"/>
            <ac:picMk id="6" creationId="{A12E4209-A27F-48D9-80BC-99BF2ED9D816}"/>
          </ac:picMkLst>
        </pc:picChg>
      </pc:sldChg>
      <pc:sldChg chg="addSp delSp modSp mod modTransition modAnim modNotesTx">
        <pc:chgData name="Matt Burke" userId="ce8a0060a229bdbd" providerId="LiveId" clId="{959A5785-0D94-496E-A1F8-06B32F916E14}" dt="2020-02-26T18:29:40.817" v="42274" actId="1076"/>
        <pc:sldMkLst>
          <pc:docMk/>
          <pc:sldMk cId="92556793" sldId="285"/>
        </pc:sldMkLst>
        <pc:spChg chg="mod">
          <ac:chgData name="Matt Burke" userId="ce8a0060a229bdbd" providerId="LiveId" clId="{959A5785-0D94-496E-A1F8-06B32F916E14}" dt="2020-02-20T22:04:12.967" v="15577" actId="20577"/>
          <ac:spMkLst>
            <pc:docMk/>
            <pc:sldMk cId="92556793" sldId="285"/>
            <ac:spMk id="2" creationId="{81E71426-4290-412F-BD37-7EFDC1AF9574}"/>
          </ac:spMkLst>
        </pc:spChg>
        <pc:spChg chg="mod">
          <ac:chgData name="Matt Burke" userId="ce8a0060a229bdbd" providerId="LiveId" clId="{959A5785-0D94-496E-A1F8-06B32F916E14}" dt="2020-02-26T04:31:56.872" v="39491" actId="20577"/>
          <ac:spMkLst>
            <pc:docMk/>
            <pc:sldMk cId="92556793" sldId="285"/>
            <ac:spMk id="3" creationId="{0C180F3A-C6C2-4707-881A-404197378546}"/>
          </ac:spMkLst>
        </pc:spChg>
        <pc:spChg chg="add mod">
          <ac:chgData name="Matt Burke" userId="ce8a0060a229bdbd" providerId="LiveId" clId="{959A5785-0D94-496E-A1F8-06B32F916E14}" dt="2020-02-26T18:29:40.817" v="42274" actId="1076"/>
          <ac:spMkLst>
            <pc:docMk/>
            <pc:sldMk cId="92556793" sldId="285"/>
            <ac:spMk id="7" creationId="{4F969609-3B75-43B0-84CB-111D6C06B11D}"/>
          </ac:spMkLst>
        </pc:sp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92556793" sldId="285"/>
            <ac:picMk id="5" creationId="{45463532-292D-410B-A83F-884D801CDF49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92556793" sldId="285"/>
            <ac:picMk id="5" creationId="{AA315C2B-2589-4A16-B69E-84606F6C5B66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92556793" sldId="285"/>
            <ac:picMk id="6" creationId="{75DD8516-CCEC-4520-8D73-03CF6D4CEDA5}"/>
          </ac:picMkLst>
        </pc:picChg>
      </pc:sldChg>
      <pc:sldChg chg="addSp delSp modSp mod modTransition delAnim modAnim modNotesTx">
        <pc:chgData name="Matt Burke" userId="ce8a0060a229bdbd" providerId="LiveId" clId="{959A5785-0D94-496E-A1F8-06B32F916E14}" dt="2020-02-26T04:41:04.214" v="39570" actId="692"/>
        <pc:sldMkLst>
          <pc:docMk/>
          <pc:sldMk cId="249767885" sldId="286"/>
        </pc:sldMkLst>
        <pc:spChg chg="mod">
          <ac:chgData name="Matt Burke" userId="ce8a0060a229bdbd" providerId="LiveId" clId="{959A5785-0D94-496E-A1F8-06B32F916E14}" dt="2020-02-24T21:46:46.428" v="28491" actId="403"/>
          <ac:spMkLst>
            <pc:docMk/>
            <pc:sldMk cId="249767885" sldId="286"/>
            <ac:spMk id="2" creationId="{95E212AA-8F4F-4F2E-8E7D-2A1A30E5AF2F}"/>
          </ac:spMkLst>
        </pc:spChg>
        <pc:spChg chg="mod">
          <ac:chgData name="Matt Burke" userId="ce8a0060a229bdbd" providerId="LiveId" clId="{959A5785-0D94-496E-A1F8-06B32F916E14}" dt="2020-02-26T00:26:28.570" v="37125" actId="1076"/>
          <ac:spMkLst>
            <pc:docMk/>
            <pc:sldMk cId="249767885" sldId="286"/>
            <ac:spMk id="3" creationId="{846A109C-C7E2-49A5-8763-0078BFF49928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5" creationId="{ED461166-18A0-4AF9-914D-290C4973F502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6" creationId="{598200FD-8723-43AE-B53A-323FB285ECD0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7" creationId="{5F816818-5F1B-412A-8E59-C734176BF888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8" creationId="{837E62BB-CE29-4903-B22D-CC815A2404C1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9" creationId="{6857AC69-A5BD-4391-8B1A-F0C62DB46AA3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10" creationId="{96BEC578-417E-49CB-8B55-5803470D746B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11" creationId="{49A348DB-EA65-4E4E-AFC1-DED1FE0B9C54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12" creationId="{D0669950-33DC-492A-82DC-2843E0CE5869}"/>
          </ac:spMkLst>
        </pc:spChg>
        <pc:spChg chg="del">
          <ac:chgData name="Matt Burke" userId="ce8a0060a229bdbd" providerId="LiveId" clId="{959A5785-0D94-496E-A1F8-06B32F916E14}" dt="2020-02-20T16:54:13.129" v="11877" actId="478"/>
          <ac:spMkLst>
            <pc:docMk/>
            <pc:sldMk cId="249767885" sldId="286"/>
            <ac:spMk id="13" creationId="{BE60F163-FDC3-48E7-A2CD-4588A69189A9}"/>
          </ac:spMkLst>
        </pc:spChg>
        <pc:spChg chg="mod">
          <ac:chgData name="Matt Burke" userId="ce8a0060a229bdbd" providerId="LiveId" clId="{959A5785-0D94-496E-A1F8-06B32F916E14}" dt="2020-02-26T04:41:04.214" v="39570" actId="692"/>
          <ac:spMkLst>
            <pc:docMk/>
            <pc:sldMk cId="249767885" sldId="286"/>
            <ac:spMk id="14" creationId="{52E1BF65-EDCF-4892-842D-87DFD2214153}"/>
          </ac:spMkLst>
        </pc:spChg>
        <pc:spChg chg="del">
          <ac:chgData name="Matt Burke" userId="ce8a0060a229bdbd" providerId="LiveId" clId="{959A5785-0D94-496E-A1F8-06B32F916E14}" dt="2020-02-20T16:55:05.295" v="11921" actId="478"/>
          <ac:spMkLst>
            <pc:docMk/>
            <pc:sldMk cId="249767885" sldId="286"/>
            <ac:spMk id="17" creationId="{9DD3F2C2-A0E6-42BD-A50C-4D6E2A596C94}"/>
          </ac:spMkLst>
        </pc:spChg>
        <pc:spChg chg="del">
          <ac:chgData name="Matt Burke" userId="ce8a0060a229bdbd" providerId="LiveId" clId="{959A5785-0D94-496E-A1F8-06B32F916E14}" dt="2020-02-20T16:55:03.562" v="11920" actId="478"/>
          <ac:spMkLst>
            <pc:docMk/>
            <pc:sldMk cId="249767885" sldId="286"/>
            <ac:spMk id="18" creationId="{E3979E2B-9006-4401-B172-C315DA440343}"/>
          </ac:spMkLst>
        </pc:spChg>
        <pc:spChg chg="del">
          <ac:chgData name="Matt Burke" userId="ce8a0060a229bdbd" providerId="LiveId" clId="{959A5785-0D94-496E-A1F8-06B32F916E14}" dt="2020-02-20T16:55:06.095" v="11922" actId="478"/>
          <ac:spMkLst>
            <pc:docMk/>
            <pc:sldMk cId="249767885" sldId="286"/>
            <ac:spMk id="19" creationId="{B08CA139-486B-48FD-979A-D5F77CA6E32C}"/>
          </ac:spMkLst>
        </pc:spChg>
        <pc:spChg chg="mod">
          <ac:chgData name="Matt Burke" userId="ce8a0060a229bdbd" providerId="LiveId" clId="{959A5785-0D94-496E-A1F8-06B32F916E14}" dt="2020-02-26T01:43:16.916" v="37477" actId="1076"/>
          <ac:spMkLst>
            <pc:docMk/>
            <pc:sldMk cId="249767885" sldId="286"/>
            <ac:spMk id="20" creationId="{82A636F5-EC2C-4609-A97A-DCEF394658F9}"/>
          </ac:spMkLst>
        </pc:spChg>
        <pc:grpChg chg="add mod">
          <ac:chgData name="Matt Burke" userId="ce8a0060a229bdbd" providerId="LiveId" clId="{959A5785-0D94-496E-A1F8-06B32F916E14}" dt="2020-02-26T01:43:16.916" v="37477" actId="1076"/>
          <ac:grpSpMkLst>
            <pc:docMk/>
            <pc:sldMk cId="249767885" sldId="286"/>
            <ac:grpSpMk id="21" creationId="{ED22EA30-DE35-455E-8BEB-7AB7CE9FA4EA}"/>
          </ac:grpSpMkLst>
        </pc:grpChg>
        <pc:grpChg chg="add mod">
          <ac:chgData name="Matt Burke" userId="ce8a0060a229bdbd" providerId="LiveId" clId="{959A5785-0D94-496E-A1F8-06B32F916E14}" dt="2020-02-26T01:43:16.916" v="37477" actId="1076"/>
          <ac:grpSpMkLst>
            <pc:docMk/>
            <pc:sldMk cId="249767885" sldId="286"/>
            <ac:grpSpMk id="25" creationId="{FBB6FB12-7DF2-461F-B27D-AC8F572177F7}"/>
          </ac:grpSpMkLst>
        </pc:grpChg>
        <pc:grpChg chg="add mod">
          <ac:chgData name="Matt Burke" userId="ce8a0060a229bdbd" providerId="LiveId" clId="{959A5785-0D94-496E-A1F8-06B32F916E14}" dt="2020-02-26T01:43:16.916" v="37477" actId="1076"/>
          <ac:grpSpMkLst>
            <pc:docMk/>
            <pc:sldMk cId="249767885" sldId="286"/>
            <ac:grpSpMk id="29" creationId="{429C320C-70E4-4E65-82CD-CB97998B90DB}"/>
          </ac:grpSpMkLst>
        </pc:grpChg>
        <pc:grpChg chg="add mod">
          <ac:chgData name="Matt Burke" userId="ce8a0060a229bdbd" providerId="LiveId" clId="{959A5785-0D94-496E-A1F8-06B32F916E14}" dt="2020-02-26T01:43:16.916" v="37477" actId="1076"/>
          <ac:grpSpMkLst>
            <pc:docMk/>
            <pc:sldMk cId="249767885" sldId="286"/>
            <ac:grpSpMk id="33" creationId="{1501B41E-064D-48A1-A74B-1062A77A3E09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49767885" sldId="286"/>
            <ac:picMk id="5" creationId="{224D13BA-1DBC-465D-B038-A97174CF1D9A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49767885" sldId="286"/>
            <ac:picMk id="15" creationId="{74124F83-ABCF-43C6-80EA-F91AEA7D2379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49767885" sldId="286"/>
            <ac:picMk id="16" creationId="{D5ED79CC-3B11-4352-A50A-E834277C35A2}"/>
          </ac:picMkLst>
        </pc:picChg>
      </pc:sldChg>
      <pc:sldChg chg="addSp delSp modSp mod modTransition modAnim modNotesTx">
        <pc:chgData name="Matt Burke" userId="ce8a0060a229bdbd" providerId="LiveId" clId="{959A5785-0D94-496E-A1F8-06B32F916E14}" dt="2020-02-26T16:57:35.053" v="40222" actId="20577"/>
        <pc:sldMkLst>
          <pc:docMk/>
          <pc:sldMk cId="3507821991" sldId="287"/>
        </pc:sldMkLst>
        <pc:spChg chg="mod">
          <ac:chgData name="Matt Burke" userId="ce8a0060a229bdbd" providerId="LiveId" clId="{959A5785-0D94-496E-A1F8-06B32F916E14}" dt="2020-02-24T21:46:42.376" v="28490" actId="403"/>
          <ac:spMkLst>
            <pc:docMk/>
            <pc:sldMk cId="3507821991" sldId="287"/>
            <ac:spMk id="2" creationId="{95E212AA-8F4F-4F2E-8E7D-2A1A30E5AF2F}"/>
          </ac:spMkLst>
        </pc:spChg>
        <pc:spChg chg="mod">
          <ac:chgData name="Matt Burke" userId="ce8a0060a229bdbd" providerId="LiveId" clId="{959A5785-0D94-496E-A1F8-06B32F916E14}" dt="2020-02-26T00:26:41.341" v="37126" actId="1076"/>
          <ac:spMkLst>
            <pc:docMk/>
            <pc:sldMk cId="3507821991" sldId="287"/>
            <ac:spMk id="3" creationId="{846A109C-C7E2-49A5-8763-0078BFF49928}"/>
          </ac:spMkLst>
        </pc:spChg>
        <pc:spChg chg="mod">
          <ac:chgData name="Matt Burke" userId="ce8a0060a229bdbd" providerId="LiveId" clId="{959A5785-0D94-496E-A1F8-06B32F916E14}" dt="2020-02-20T16:53:39.423" v="11858" actId="1076"/>
          <ac:spMkLst>
            <pc:docMk/>
            <pc:sldMk cId="3507821991" sldId="287"/>
            <ac:spMk id="4" creationId="{816C2235-C52E-49B7-A22F-6ED1D37C47F8}"/>
          </ac:spMkLst>
        </pc:spChg>
        <pc:spChg chg="mod">
          <ac:chgData name="Matt Burke" userId="ce8a0060a229bdbd" providerId="LiveId" clId="{959A5785-0D94-496E-A1F8-06B32F916E14}" dt="2020-02-20T16:50:23.347" v="11804" actId="164"/>
          <ac:spMkLst>
            <pc:docMk/>
            <pc:sldMk cId="3507821991" sldId="287"/>
            <ac:spMk id="5" creationId="{ED461166-18A0-4AF9-914D-290C4973F502}"/>
          </ac:spMkLst>
        </pc:spChg>
        <pc:spChg chg="mod">
          <ac:chgData name="Matt Burke" userId="ce8a0060a229bdbd" providerId="LiveId" clId="{959A5785-0D94-496E-A1F8-06B32F916E14}" dt="2020-02-20T16:50:23.347" v="11804" actId="164"/>
          <ac:spMkLst>
            <pc:docMk/>
            <pc:sldMk cId="3507821991" sldId="287"/>
            <ac:spMk id="6" creationId="{598200FD-8723-43AE-B53A-323FB285ECD0}"/>
          </ac:spMkLst>
        </pc:spChg>
        <pc:spChg chg="mod">
          <ac:chgData name="Matt Burke" userId="ce8a0060a229bdbd" providerId="LiveId" clId="{959A5785-0D94-496E-A1F8-06B32F916E14}" dt="2020-02-20T16:50:23.347" v="11804" actId="164"/>
          <ac:spMkLst>
            <pc:docMk/>
            <pc:sldMk cId="3507821991" sldId="287"/>
            <ac:spMk id="7" creationId="{5F816818-5F1B-412A-8E59-C734176BF888}"/>
          </ac:spMkLst>
        </pc:spChg>
        <pc:spChg chg="mod">
          <ac:chgData name="Matt Burke" userId="ce8a0060a229bdbd" providerId="LiveId" clId="{959A5785-0D94-496E-A1F8-06B32F916E14}" dt="2020-02-20T16:50:17.543" v="11803" actId="164"/>
          <ac:spMkLst>
            <pc:docMk/>
            <pc:sldMk cId="3507821991" sldId="287"/>
            <ac:spMk id="8" creationId="{837E62BB-CE29-4903-B22D-CC815A2404C1}"/>
          </ac:spMkLst>
        </pc:spChg>
        <pc:spChg chg="mod">
          <ac:chgData name="Matt Burke" userId="ce8a0060a229bdbd" providerId="LiveId" clId="{959A5785-0D94-496E-A1F8-06B32F916E14}" dt="2020-02-20T16:50:17.543" v="11803" actId="164"/>
          <ac:spMkLst>
            <pc:docMk/>
            <pc:sldMk cId="3507821991" sldId="287"/>
            <ac:spMk id="9" creationId="{6857AC69-A5BD-4391-8B1A-F0C62DB46AA3}"/>
          </ac:spMkLst>
        </pc:spChg>
        <pc:spChg chg="mod">
          <ac:chgData name="Matt Burke" userId="ce8a0060a229bdbd" providerId="LiveId" clId="{959A5785-0D94-496E-A1F8-06B32F916E14}" dt="2020-02-20T16:50:17.543" v="11803" actId="164"/>
          <ac:spMkLst>
            <pc:docMk/>
            <pc:sldMk cId="3507821991" sldId="287"/>
            <ac:spMk id="10" creationId="{96BEC578-417E-49CB-8B55-5803470D746B}"/>
          </ac:spMkLst>
        </pc:spChg>
        <pc:spChg chg="mod">
          <ac:chgData name="Matt Burke" userId="ce8a0060a229bdbd" providerId="LiveId" clId="{959A5785-0D94-496E-A1F8-06B32F916E14}" dt="2020-02-20T16:50:50.215" v="11818" actId="692"/>
          <ac:spMkLst>
            <pc:docMk/>
            <pc:sldMk cId="3507821991" sldId="287"/>
            <ac:spMk id="11" creationId="{49A348DB-EA65-4E4E-AFC1-DED1FE0B9C54}"/>
          </ac:spMkLst>
        </pc:spChg>
        <pc:spChg chg="mod">
          <ac:chgData name="Matt Burke" userId="ce8a0060a229bdbd" providerId="LiveId" clId="{959A5785-0D94-496E-A1F8-06B32F916E14}" dt="2020-02-20T16:50:50.215" v="11818" actId="692"/>
          <ac:spMkLst>
            <pc:docMk/>
            <pc:sldMk cId="3507821991" sldId="287"/>
            <ac:spMk id="12" creationId="{D0669950-33DC-492A-82DC-2843E0CE5869}"/>
          </ac:spMkLst>
        </pc:spChg>
        <pc:spChg chg="mod">
          <ac:chgData name="Matt Burke" userId="ce8a0060a229bdbd" providerId="LiveId" clId="{959A5785-0D94-496E-A1F8-06B32F916E14}" dt="2020-02-20T16:50:50.215" v="11818" actId="692"/>
          <ac:spMkLst>
            <pc:docMk/>
            <pc:sldMk cId="3507821991" sldId="287"/>
            <ac:spMk id="13" creationId="{BE60F163-FDC3-48E7-A2CD-4588A69189A9}"/>
          </ac:spMkLst>
        </pc:spChg>
        <pc:spChg chg="mod">
          <ac:chgData name="Matt Burke" userId="ce8a0060a229bdbd" providerId="LiveId" clId="{959A5785-0D94-496E-A1F8-06B32F916E14}" dt="2020-02-26T01:43:21.949" v="37478" actId="1076"/>
          <ac:spMkLst>
            <pc:docMk/>
            <pc:sldMk cId="3507821991" sldId="287"/>
            <ac:spMk id="21" creationId="{8B6A33A8-B955-4DC3-8AC1-66358EE9B2FB}"/>
          </ac:spMkLst>
        </pc:spChg>
        <pc:spChg chg="mod ord">
          <ac:chgData name="Matt Burke" userId="ce8a0060a229bdbd" providerId="LiveId" clId="{959A5785-0D94-496E-A1F8-06B32F916E14}" dt="2020-02-26T01:43:21.949" v="37478" actId="1076"/>
          <ac:spMkLst>
            <pc:docMk/>
            <pc:sldMk cId="3507821991" sldId="287"/>
            <ac:spMk id="22" creationId="{7B73A1AD-DE47-4066-9119-DEE6CA1F243E}"/>
          </ac:spMkLst>
        </pc:spChg>
        <pc:grpChg chg="add mod">
          <ac:chgData name="Matt Burke" userId="ce8a0060a229bdbd" providerId="LiveId" clId="{959A5785-0D94-496E-A1F8-06B32F916E14}" dt="2020-02-26T01:43:21.949" v="37478" actId="1076"/>
          <ac:grpSpMkLst>
            <pc:docMk/>
            <pc:sldMk cId="3507821991" sldId="287"/>
            <ac:grpSpMk id="18" creationId="{CA16FF3D-7F6B-4B78-B096-29A1D4BAD234}"/>
          </ac:grpSpMkLst>
        </pc:grpChg>
        <pc:grpChg chg="add del mod">
          <ac:chgData name="Matt Burke" userId="ce8a0060a229bdbd" providerId="LiveId" clId="{959A5785-0D94-496E-A1F8-06B32F916E14}" dt="2020-02-20T16:50:41.168" v="11809" actId="478"/>
          <ac:grpSpMkLst>
            <pc:docMk/>
            <pc:sldMk cId="3507821991" sldId="287"/>
            <ac:grpSpMk id="19" creationId="{CADC405C-C34F-4B89-98E2-F76C24A4E5AC}"/>
          </ac:grpSpMkLst>
        </pc:grpChg>
        <pc:grpChg chg="add del mod">
          <ac:chgData name="Matt Burke" userId="ce8a0060a229bdbd" providerId="LiveId" clId="{959A5785-0D94-496E-A1F8-06B32F916E14}" dt="2020-02-20T16:50:43.734" v="11810" actId="478"/>
          <ac:grpSpMkLst>
            <pc:docMk/>
            <pc:sldMk cId="3507821991" sldId="287"/>
            <ac:grpSpMk id="20" creationId="{6A18C557-8998-48CA-BE17-D7552D706380}"/>
          </ac:grpSpMkLst>
        </pc:grpChg>
        <pc:grpChg chg="add mod">
          <ac:chgData name="Matt Burke" userId="ce8a0060a229bdbd" providerId="LiveId" clId="{959A5785-0D94-496E-A1F8-06B32F916E14}" dt="2020-02-26T01:43:21.949" v="37478" actId="1076"/>
          <ac:grpSpMkLst>
            <pc:docMk/>
            <pc:sldMk cId="3507821991" sldId="287"/>
            <ac:grpSpMk id="24" creationId="{762047E9-490F-445D-8E21-E90B7F00EF3E}"/>
          </ac:grpSpMkLst>
        </pc:grpChg>
        <pc:grpChg chg="add mod">
          <ac:chgData name="Matt Burke" userId="ce8a0060a229bdbd" providerId="LiveId" clId="{959A5785-0D94-496E-A1F8-06B32F916E14}" dt="2020-02-26T01:43:21.949" v="37478" actId="1076"/>
          <ac:grpSpMkLst>
            <pc:docMk/>
            <pc:sldMk cId="3507821991" sldId="287"/>
            <ac:grpSpMk id="28" creationId="{B8FE6AFC-62C2-4A46-AF8E-0694C90C997E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507821991" sldId="287"/>
            <ac:picMk id="5" creationId="{61766212-AC54-4CEF-8031-9446BC76506A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3507821991" sldId="287"/>
            <ac:picMk id="14" creationId="{9C6E590A-D6C4-4080-8952-58D612EE78DB}"/>
          </ac:picMkLst>
        </pc:picChg>
        <pc:picChg chg="add del mod">
          <ac:chgData name="Matt Burke" userId="ce8a0060a229bdbd" providerId="LiveId" clId="{959A5785-0D94-496E-A1F8-06B32F916E14}" dt="2020-02-19T20:21:51.262" v="11030"/>
          <ac:picMkLst>
            <pc:docMk/>
            <pc:sldMk cId="3507821991" sldId="287"/>
            <ac:picMk id="15" creationId="{8CD053BB-E1F7-46D7-8B74-6E852347C61F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507821991" sldId="287"/>
            <ac:picMk id="17" creationId="{39A7D1E9-7DC7-4FBC-981A-D3A4AB6F121B}"/>
          </ac:picMkLst>
        </pc:picChg>
        <pc:cxnChg chg="mod">
          <ac:chgData name="Matt Burke" userId="ce8a0060a229bdbd" providerId="LiveId" clId="{959A5785-0D94-496E-A1F8-06B32F916E14}" dt="2020-02-26T01:43:21.949" v="37478" actId="1076"/>
          <ac:cxnSpMkLst>
            <pc:docMk/>
            <pc:sldMk cId="3507821991" sldId="287"/>
            <ac:cxnSpMk id="16" creationId="{D9366552-3C50-4F96-81ED-2CE9BA84FED9}"/>
          </ac:cxnSpMkLst>
        </pc:cxnChg>
        <pc:cxnChg chg="mod">
          <ac:chgData name="Matt Burke" userId="ce8a0060a229bdbd" providerId="LiveId" clId="{959A5785-0D94-496E-A1F8-06B32F916E14}" dt="2020-02-26T01:43:21.949" v="37478" actId="1076"/>
          <ac:cxnSpMkLst>
            <pc:docMk/>
            <pc:sldMk cId="3507821991" sldId="287"/>
            <ac:cxnSpMk id="23" creationId="{095CCADE-00B9-4FBD-8CE9-B590F2D54A3A}"/>
          </ac:cxnSpMkLst>
        </pc:cxnChg>
      </pc:sldChg>
      <pc:sldChg chg="delSp del modTransition modAnim">
        <pc:chgData name="Matt Burke" userId="ce8a0060a229bdbd" providerId="LiveId" clId="{959A5785-0D94-496E-A1F8-06B32F916E14}" dt="2020-02-20T16:15:49.531" v="11036" actId="2696"/>
        <pc:sldMkLst>
          <pc:docMk/>
          <pc:sldMk cId="229800582" sldId="288"/>
        </pc:sldMkLst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29800582" sldId="288"/>
            <ac:picMk id="6" creationId="{B75C6D06-EE96-4008-82F7-C2AB16581A95}"/>
          </ac:picMkLst>
        </pc:picChg>
      </pc:sldChg>
      <pc:sldChg chg="del">
        <pc:chgData name="Matt Burke" userId="ce8a0060a229bdbd" providerId="LiveId" clId="{959A5785-0D94-496E-A1F8-06B32F916E14}" dt="2020-02-19T16:09:10.054" v="1376" actId="2696"/>
        <pc:sldMkLst>
          <pc:docMk/>
          <pc:sldMk cId="3721642511" sldId="289"/>
        </pc:sldMkLst>
      </pc:sldChg>
      <pc:sldChg chg="addSp delSp modSp mod modTransition modAnim modNotesTx">
        <pc:chgData name="Matt Burke" userId="ce8a0060a229bdbd" providerId="LiveId" clId="{959A5785-0D94-496E-A1F8-06B32F916E14}" dt="2020-02-26T18:00:58.952" v="42242" actId="207"/>
        <pc:sldMkLst>
          <pc:docMk/>
          <pc:sldMk cId="4047474434" sldId="290"/>
        </pc:sldMkLst>
        <pc:spChg chg="mod">
          <ac:chgData name="Matt Burke" userId="ce8a0060a229bdbd" providerId="LiveId" clId="{959A5785-0D94-496E-A1F8-06B32F916E14}" dt="2020-02-24T21:44:18.162" v="28485" actId="20577"/>
          <ac:spMkLst>
            <pc:docMk/>
            <pc:sldMk cId="4047474434" sldId="290"/>
            <ac:spMk id="2" creationId="{95E212AA-8F4F-4F2E-8E7D-2A1A30E5AF2F}"/>
          </ac:spMkLst>
        </pc:spChg>
        <pc:spChg chg="add mod">
          <ac:chgData name="Matt Burke" userId="ce8a0060a229bdbd" providerId="LiveId" clId="{959A5785-0D94-496E-A1F8-06B32F916E14}" dt="2020-02-26T00:27:09.462" v="37127" actId="1076"/>
          <ac:spMkLst>
            <pc:docMk/>
            <pc:sldMk cId="4047474434" sldId="290"/>
            <ac:spMk id="7" creationId="{E5BE1B3C-B07A-4CF0-BF1C-94D0E9D0CDCF}"/>
          </ac:spMkLst>
        </pc:spChg>
        <pc:spChg chg="mod ord">
          <ac:chgData name="Matt Burke" userId="ce8a0060a229bdbd" providerId="LiveId" clId="{959A5785-0D94-496E-A1F8-06B32F916E14}" dt="2020-02-26T04:42:33.420" v="39582" actId="692"/>
          <ac:spMkLst>
            <pc:docMk/>
            <pc:sldMk cId="4047474434" sldId="290"/>
            <ac:spMk id="8" creationId="{C3F8A02E-EE88-420A-8E8F-43BD3E36C39F}"/>
          </ac:spMkLst>
        </pc:spChg>
        <pc:graphicFrameChg chg="mod modGraphic">
          <ac:chgData name="Matt Burke" userId="ce8a0060a229bdbd" providerId="LiveId" clId="{959A5785-0D94-496E-A1F8-06B32F916E14}" dt="2020-02-26T18:00:58.952" v="42242" actId="207"/>
          <ac:graphicFrameMkLst>
            <pc:docMk/>
            <pc:sldMk cId="4047474434" sldId="290"/>
            <ac:graphicFrameMk id="6" creationId="{F8EF7F0A-2DED-477F-8CDA-EE754C4B9174}"/>
          </ac:graphicFrameMkLst>
        </pc:graphicFrame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4047474434" sldId="290"/>
            <ac:picMk id="3" creationId="{C7C56963-34BD-48EB-8505-24FC52D2E4B1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047474434" sldId="290"/>
            <ac:picMk id="3" creationId="{D754C0E1-A907-443F-BE1D-910E4847B17B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4047474434" sldId="290"/>
            <ac:picMk id="5" creationId="{E6AE5110-3DB2-4C48-B83E-188D0B7499FA}"/>
          </ac:picMkLst>
        </pc:picChg>
      </pc:sldChg>
      <pc:sldChg chg="del modTransition">
        <pc:chgData name="Matt Burke" userId="ce8a0060a229bdbd" providerId="LiveId" clId="{959A5785-0D94-496E-A1F8-06B32F916E14}" dt="2020-02-20T16:33:59.939" v="11139" actId="2696"/>
        <pc:sldMkLst>
          <pc:docMk/>
          <pc:sldMk cId="2222763936" sldId="291"/>
        </pc:sldMkLst>
      </pc:sldChg>
      <pc:sldChg chg="addSp delSp modSp del mod modTransition delAnim modAnim modNotesTx">
        <pc:chgData name="Matt Burke" userId="ce8a0060a229bdbd" providerId="LiveId" clId="{959A5785-0D94-496E-A1F8-06B32F916E14}" dt="2020-02-26T01:50:45.875" v="37630" actId="2696"/>
        <pc:sldMkLst>
          <pc:docMk/>
          <pc:sldMk cId="4026064035" sldId="292"/>
        </pc:sldMkLst>
        <pc:spChg chg="mod">
          <ac:chgData name="Matt Burke" userId="ce8a0060a229bdbd" providerId="LiveId" clId="{959A5785-0D94-496E-A1F8-06B32F916E14}" dt="2020-02-24T19:27:34.624" v="25311"/>
          <ac:spMkLst>
            <pc:docMk/>
            <pc:sldMk cId="4026064035" sldId="292"/>
            <ac:spMk id="2" creationId="{3E61ABB5-0A98-4C5A-B18A-7E197A375D97}"/>
          </ac:spMkLst>
        </pc:spChg>
        <pc:spChg chg="mod">
          <ac:chgData name="Matt Burke" userId="ce8a0060a229bdbd" providerId="LiveId" clId="{959A5785-0D94-496E-A1F8-06B32F916E14}" dt="2020-02-23T17:25:09.872" v="24310" actId="20577"/>
          <ac:spMkLst>
            <pc:docMk/>
            <pc:sldMk cId="4026064035" sldId="292"/>
            <ac:spMk id="3" creationId="{35C78F7B-7E1A-46F4-A832-80ADAF9A3426}"/>
          </ac:spMkLst>
        </pc:spChg>
        <pc:graphicFrameChg chg="add del mod ord modGraphic">
          <ac:chgData name="Matt Burke" userId="ce8a0060a229bdbd" providerId="LiveId" clId="{959A5785-0D94-496E-A1F8-06B32F916E14}" dt="2020-02-23T17:28:20.600" v="24330" actId="478"/>
          <ac:graphicFrameMkLst>
            <pc:docMk/>
            <pc:sldMk cId="4026064035" sldId="292"/>
            <ac:graphicFrameMk id="6" creationId="{C3D19A8F-0A3F-4DDF-B555-E8C410518FD3}"/>
          </ac:graphicFrameMkLst>
        </pc:graphicFrameChg>
        <pc:graphicFrameChg chg="add del">
          <ac:chgData name="Matt Burke" userId="ce8a0060a229bdbd" providerId="LiveId" clId="{959A5785-0D94-496E-A1F8-06B32F916E14}" dt="2020-02-20T21:15:26.125" v="13636"/>
          <ac:graphicFrameMkLst>
            <pc:docMk/>
            <pc:sldMk cId="4026064035" sldId="292"/>
            <ac:graphicFrameMk id="7" creationId="{0B5458EB-1728-4019-A21C-E9392F22B6C7}"/>
          </ac:graphicFrameMkLst>
        </pc:graphicFrameChg>
        <pc:graphicFrameChg chg="add del">
          <ac:chgData name="Matt Burke" userId="ce8a0060a229bdbd" providerId="LiveId" clId="{959A5785-0D94-496E-A1F8-06B32F916E14}" dt="2020-02-23T17:28:15.343" v="24328" actId="21"/>
          <ac:graphicFrameMkLst>
            <pc:docMk/>
            <pc:sldMk cId="4026064035" sldId="292"/>
            <ac:graphicFrameMk id="7" creationId="{36F84807-4BEE-4AAD-BA3D-70C9CB0FB21C}"/>
          </ac:graphicFrameMkLst>
        </pc:graphicFrameChg>
        <pc:graphicFrameChg chg="add del modGraphic">
          <ac:chgData name="Matt Burke" userId="ce8a0060a229bdbd" providerId="LiveId" clId="{959A5785-0D94-496E-A1F8-06B32F916E14}" dt="2020-02-24T19:17:16.370" v="25098" actId="478"/>
          <ac:graphicFrameMkLst>
            <pc:docMk/>
            <pc:sldMk cId="4026064035" sldId="292"/>
            <ac:graphicFrameMk id="8" creationId="{ECA62E33-C2E2-4E41-8C83-520028207BB7}"/>
          </ac:graphicFrameMkLst>
        </pc:graphicFrameChg>
        <pc:graphicFrameChg chg="add mod modGraphic">
          <ac:chgData name="Matt Burke" userId="ce8a0060a229bdbd" providerId="LiveId" clId="{959A5785-0D94-496E-A1F8-06B32F916E14}" dt="2020-02-26T01:46:41.352" v="37513" actId="1076"/>
          <ac:graphicFrameMkLst>
            <pc:docMk/>
            <pc:sldMk cId="4026064035" sldId="292"/>
            <ac:graphicFrameMk id="9" creationId="{89EED0B8-269E-42F1-8B9B-4D54F5EA3631}"/>
          </ac:graphicFrameMkLst>
        </pc:graphicFrameChg>
        <pc:graphicFrameChg chg="add del mod modGraphic">
          <ac:chgData name="Matt Burke" userId="ce8a0060a229bdbd" providerId="LiveId" clId="{959A5785-0D94-496E-A1F8-06B32F916E14}" dt="2020-02-23T17:28:18.231" v="24329" actId="478"/>
          <ac:graphicFrameMkLst>
            <pc:docMk/>
            <pc:sldMk cId="4026064035" sldId="292"/>
            <ac:graphicFrameMk id="9" creationId="{D5F2686E-2649-4EA4-BAB6-3DCCAB0E46D7}"/>
          </ac:graphicFrameMkLst>
        </pc:graphicFrameChg>
        <pc:graphicFrameChg chg="add del mod modGraphic">
          <ac:chgData name="Matt Burke" userId="ce8a0060a229bdbd" providerId="LiveId" clId="{959A5785-0D94-496E-A1F8-06B32F916E14}" dt="2020-02-24T19:17:10.876" v="25096" actId="478"/>
          <ac:graphicFrameMkLst>
            <pc:docMk/>
            <pc:sldMk cId="4026064035" sldId="292"/>
            <ac:graphicFrameMk id="10" creationId="{1E135F1B-71C5-4170-9CE7-3BD936A82702}"/>
          </ac:graphicFrameMkLst>
        </pc:graphicFrameChg>
        <pc:graphicFrameChg chg="add mod ord modGraphic">
          <ac:chgData name="Matt Burke" userId="ce8a0060a229bdbd" providerId="LiveId" clId="{959A5785-0D94-496E-A1F8-06B32F916E14}" dt="2020-02-26T01:46:49.183" v="37514" actId="1076"/>
          <ac:graphicFrameMkLst>
            <pc:docMk/>
            <pc:sldMk cId="4026064035" sldId="292"/>
            <ac:graphicFrameMk id="11" creationId="{E35489B9-1BF8-409D-9869-A87BD2A6C2B3}"/>
          </ac:graphicFrameMkLst>
        </pc:graphicFrameChg>
        <pc:graphicFrameChg chg="del modGraphic">
          <ac:chgData name="Matt Burke" userId="ce8a0060a229bdbd" providerId="LiveId" clId="{959A5785-0D94-496E-A1F8-06B32F916E14}" dt="2020-02-20T21:15:34.898" v="13638" actId="478"/>
          <ac:graphicFrameMkLst>
            <pc:docMk/>
            <pc:sldMk cId="4026064035" sldId="292"/>
            <ac:graphicFrameMk id="13" creationId="{63F3F6E0-5A88-4383-8B14-60816579F7C0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026064035" sldId="292"/>
            <ac:picMk id="5" creationId="{05F76849-0D29-4201-8288-903C09AA7403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4026064035" sldId="292"/>
            <ac:picMk id="5" creationId="{56E0DCA5-D6D3-4F2D-AEC8-571BB51F5879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4026064035" sldId="292"/>
            <ac:picMk id="6" creationId="{49C4C249-EBCB-438F-B2EA-7915A27C7991}"/>
          </ac:picMkLst>
        </pc:picChg>
      </pc:sldChg>
      <pc:sldChg chg="addSp delSp modSp mod modTransition delAnim modAnim modNotesTx">
        <pc:chgData name="Matt Burke" userId="ce8a0060a229bdbd" providerId="LiveId" clId="{959A5785-0D94-496E-A1F8-06B32F916E14}" dt="2020-02-26T22:30:51.997" v="42372" actId="20577"/>
        <pc:sldMkLst>
          <pc:docMk/>
          <pc:sldMk cId="2925987139" sldId="294"/>
        </pc:sldMkLst>
        <pc:spChg chg="mod">
          <ac:chgData name="Matt Burke" userId="ce8a0060a229bdbd" providerId="LiveId" clId="{959A5785-0D94-496E-A1F8-06B32F916E14}" dt="2020-02-24T19:28:20.748" v="25388" actId="20577"/>
          <ac:spMkLst>
            <pc:docMk/>
            <pc:sldMk cId="2925987139" sldId="294"/>
            <ac:spMk id="2" creationId="{9E01DB57-5F3A-47F6-9FA2-056E31AD4657}"/>
          </ac:spMkLst>
        </pc:spChg>
        <pc:spChg chg="mod">
          <ac:chgData name="Matt Burke" userId="ce8a0060a229bdbd" providerId="LiveId" clId="{959A5785-0D94-496E-A1F8-06B32F916E14}" dt="2020-02-24T19:28:25.716" v="25429" actId="20577"/>
          <ac:spMkLst>
            <pc:docMk/>
            <pc:sldMk cId="2925987139" sldId="294"/>
            <ac:spMk id="3" creationId="{4A34F543-FA04-4E05-9A8E-E26712EB24E1}"/>
          </ac:spMkLst>
        </pc:spChg>
        <pc:graphicFrameChg chg="del mod modGraphic">
          <ac:chgData name="Matt Burke" userId="ce8a0060a229bdbd" providerId="LiveId" clId="{959A5785-0D94-496E-A1F8-06B32F916E14}" dt="2020-02-20T21:17:21.734" v="13683" actId="478"/>
          <ac:graphicFrameMkLst>
            <pc:docMk/>
            <pc:sldMk cId="2925987139" sldId="294"/>
            <ac:graphicFrameMk id="6" creationId="{C315E2C0-53AB-4A83-92F7-11DA6F3632DF}"/>
          </ac:graphicFrameMkLst>
        </pc:graphicFrameChg>
        <pc:graphicFrameChg chg="add mod ord modGraphic">
          <ac:chgData name="Matt Burke" userId="ce8a0060a229bdbd" providerId="LiveId" clId="{959A5785-0D94-496E-A1F8-06B32F916E14}" dt="2020-02-26T18:01:57.960" v="42248" actId="207"/>
          <ac:graphicFrameMkLst>
            <pc:docMk/>
            <pc:sldMk cId="2925987139" sldId="294"/>
            <ac:graphicFrameMk id="8" creationId="{538ED8F6-FD54-4C84-AA11-25132D844BA0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925987139" sldId="294"/>
            <ac:picMk id="5" creationId="{16F631C2-6980-44FB-96AC-03A04D0C949C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925987139" sldId="294"/>
            <ac:picMk id="5" creationId="{E7F0CC0E-5AE5-48F5-B119-EA881A81834C}"/>
          </ac:picMkLst>
        </pc:picChg>
        <pc:picChg chg="add mod">
          <ac:chgData name="Matt Burke" userId="ce8a0060a229bdbd" providerId="LiveId" clId="{959A5785-0D94-496E-A1F8-06B32F916E14}" dt="2020-02-26T01:47:59.867" v="37522" actId="1076"/>
          <ac:picMkLst>
            <pc:docMk/>
            <pc:sldMk cId="2925987139" sldId="294"/>
            <ac:picMk id="6" creationId="{8FF9F0C8-1CB3-475B-9C29-23BCAA20228D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925987139" sldId="294"/>
            <ac:picMk id="7" creationId="{7908240B-E5A5-4A4C-9F7F-26F4020DFE2C}"/>
          </ac:picMkLst>
        </pc:picChg>
      </pc:sldChg>
      <pc:sldChg chg="addSp delSp modSp del mod modTransition delAnim modAnim modNotesTx">
        <pc:chgData name="Matt Burke" userId="ce8a0060a229bdbd" providerId="LiveId" clId="{959A5785-0D94-496E-A1F8-06B32F916E14}" dt="2020-02-26T01:48:59.653" v="37526" actId="47"/>
        <pc:sldMkLst>
          <pc:docMk/>
          <pc:sldMk cId="3820878363" sldId="295"/>
        </pc:sldMkLst>
        <pc:spChg chg="mod">
          <ac:chgData name="Matt Burke" userId="ce8a0060a229bdbd" providerId="LiveId" clId="{959A5785-0D94-496E-A1F8-06B32F916E14}" dt="2020-02-26T00:27:37.581" v="37128" actId="1076"/>
          <ac:spMkLst>
            <pc:docMk/>
            <pc:sldMk cId="3820878363" sldId="295"/>
            <ac:spMk id="2" creationId="{3E61ABB5-0A98-4C5A-B18A-7E197A375D97}"/>
          </ac:spMkLst>
        </pc:spChg>
        <pc:spChg chg="mod">
          <ac:chgData name="Matt Burke" userId="ce8a0060a229bdbd" providerId="LiveId" clId="{959A5785-0D94-496E-A1F8-06B32F916E14}" dt="2020-02-24T19:16:39.038" v="25083" actId="6549"/>
          <ac:spMkLst>
            <pc:docMk/>
            <pc:sldMk cId="3820878363" sldId="295"/>
            <ac:spMk id="3" creationId="{35C78F7B-7E1A-46F4-A832-80ADAF9A3426}"/>
          </ac:spMkLst>
        </pc:spChg>
        <pc:graphicFrameChg chg="add mod ord modGraphic">
          <ac:chgData name="Matt Burke" userId="ce8a0060a229bdbd" providerId="LiveId" clId="{959A5785-0D94-496E-A1F8-06B32F916E14}" dt="2020-02-26T01:47:11.912" v="37516" actId="1076"/>
          <ac:graphicFrameMkLst>
            <pc:docMk/>
            <pc:sldMk cId="3820878363" sldId="295"/>
            <ac:graphicFrameMk id="7" creationId="{91333930-4FA8-434A-9EC1-5C2F7CC97C47}"/>
          </ac:graphicFrameMkLst>
        </pc:graphicFrameChg>
        <pc:graphicFrameChg chg="add mod ord modGraphic">
          <ac:chgData name="Matt Burke" userId="ce8a0060a229bdbd" providerId="LiveId" clId="{959A5785-0D94-496E-A1F8-06B32F916E14}" dt="2020-02-26T01:47:19.864" v="37517" actId="1076"/>
          <ac:graphicFrameMkLst>
            <pc:docMk/>
            <pc:sldMk cId="3820878363" sldId="295"/>
            <ac:graphicFrameMk id="8" creationId="{575626D4-F4A9-46B6-A26C-4231366D349F}"/>
          </ac:graphicFrameMkLst>
        </pc:graphicFrameChg>
        <pc:graphicFrameChg chg="del mod modGraphic">
          <ac:chgData name="Matt Burke" userId="ce8a0060a229bdbd" providerId="LiveId" clId="{959A5785-0D94-496E-A1F8-06B32F916E14}" dt="2020-02-24T19:13:37.777" v="25043" actId="478"/>
          <ac:graphicFrameMkLst>
            <pc:docMk/>
            <pc:sldMk cId="3820878363" sldId="295"/>
            <ac:graphicFrameMk id="11" creationId="{75B0ACA5-20D5-4F95-BC95-B19EECC99344}"/>
          </ac:graphicFrameMkLst>
        </pc:graphicFrame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3820878363" sldId="295"/>
            <ac:picMk id="5" creationId="{2E41A117-AF93-4E99-A861-DE07D73E66D7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820878363" sldId="295"/>
            <ac:picMk id="5" creationId="{C91BE45D-F0FD-46C3-9966-203C284ECBC3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820878363" sldId="295"/>
            <ac:picMk id="6" creationId="{DFD1549F-C2B9-432A-92B3-768CA3A77994}"/>
          </ac:picMkLst>
        </pc:picChg>
      </pc:sldChg>
      <pc:sldChg chg="addSp delSp modSp mod modTransition modAnim modNotesTx">
        <pc:chgData name="Matt Burke" userId="ce8a0060a229bdbd" providerId="LiveId" clId="{959A5785-0D94-496E-A1F8-06B32F916E14}" dt="2020-02-26T22:32:26.585" v="42391" actId="20577"/>
        <pc:sldMkLst>
          <pc:docMk/>
          <pc:sldMk cId="2349751084" sldId="296"/>
        </pc:sldMkLst>
        <pc:spChg chg="mod">
          <ac:chgData name="Matt Burke" userId="ce8a0060a229bdbd" providerId="LiveId" clId="{959A5785-0D94-496E-A1F8-06B32F916E14}" dt="2020-02-23T17:35:41.524" v="24393" actId="20577"/>
          <ac:spMkLst>
            <pc:docMk/>
            <pc:sldMk cId="2349751084" sldId="296"/>
            <ac:spMk id="2" creationId="{BE176CCF-B812-4053-AFDD-ED5FE834BE51}"/>
          </ac:spMkLst>
        </pc:spChg>
        <pc:spChg chg="add mod">
          <ac:chgData name="Matt Burke" userId="ce8a0060a229bdbd" providerId="LiveId" clId="{959A5785-0D94-496E-A1F8-06B32F916E14}" dt="2020-02-26T01:37:24.408" v="37421" actId="1076"/>
          <ac:spMkLst>
            <pc:docMk/>
            <pc:sldMk cId="2349751084" sldId="296"/>
            <ac:spMk id="3" creationId="{9B371595-FD53-4355-9850-03AEAB08993E}"/>
          </ac:spMkLst>
        </pc:spChg>
        <pc:spChg chg="add mod">
          <ac:chgData name="Matt Burke" userId="ce8a0060a229bdbd" providerId="LiveId" clId="{959A5785-0D94-496E-A1F8-06B32F916E14}" dt="2020-02-24T21:10:17.261" v="28179" actId="1076"/>
          <ac:spMkLst>
            <pc:docMk/>
            <pc:sldMk cId="2349751084" sldId="296"/>
            <ac:spMk id="5" creationId="{953D19C7-389A-46D0-AD1A-D88B3DBA2319}"/>
          </ac:spMkLst>
        </pc:spChg>
        <pc:spChg chg="mod">
          <ac:chgData name="Matt Burke" userId="ce8a0060a229bdbd" providerId="LiveId" clId="{959A5785-0D94-496E-A1F8-06B32F916E14}" dt="2020-02-26T17:23:40.694" v="41479" actId="6549"/>
          <ac:spMkLst>
            <pc:docMk/>
            <pc:sldMk cId="2349751084" sldId="296"/>
            <ac:spMk id="8" creationId="{9A222CDF-09F9-41C3-A887-801AAA6BF717}"/>
          </ac:spMkLst>
        </pc:spChg>
        <pc:spChg chg="add mod">
          <ac:chgData name="Matt Burke" userId="ce8a0060a229bdbd" providerId="LiveId" clId="{959A5785-0D94-496E-A1F8-06B32F916E14}" dt="2020-02-26T01:37:24.408" v="37421" actId="1076"/>
          <ac:spMkLst>
            <pc:docMk/>
            <pc:sldMk cId="2349751084" sldId="296"/>
            <ac:spMk id="13" creationId="{63179013-FA48-4352-A364-80F5E1FFBA88}"/>
          </ac:spMkLst>
        </pc:spChg>
        <pc:spChg chg="del mod">
          <ac:chgData name="Matt Burke" userId="ce8a0060a229bdbd" providerId="LiveId" clId="{959A5785-0D94-496E-A1F8-06B32F916E14}" dt="2020-02-26T02:18:10.812" v="38704" actId="478"/>
          <ac:spMkLst>
            <pc:docMk/>
            <pc:sldMk cId="2349751084" sldId="296"/>
            <ac:spMk id="15" creationId="{A056B179-D9D8-4D37-BF0F-2158C5D8AA7A}"/>
          </ac:spMkLst>
        </pc:spChg>
        <pc:spChg chg="del mod">
          <ac:chgData name="Matt Burke" userId="ce8a0060a229bdbd" providerId="LiveId" clId="{959A5785-0D94-496E-A1F8-06B32F916E14}" dt="2020-02-26T02:18:28.960" v="38712" actId="478"/>
          <ac:spMkLst>
            <pc:docMk/>
            <pc:sldMk cId="2349751084" sldId="296"/>
            <ac:spMk id="16" creationId="{C4D82F1E-034F-447F-A18D-4EFE82B4260A}"/>
          </ac:spMkLst>
        </pc:spChg>
        <pc:spChg chg="del mod">
          <ac:chgData name="Matt Burke" userId="ce8a0060a229bdbd" providerId="LiveId" clId="{959A5785-0D94-496E-A1F8-06B32F916E14}" dt="2020-02-26T02:18:35.300" v="38714" actId="478"/>
          <ac:spMkLst>
            <pc:docMk/>
            <pc:sldMk cId="2349751084" sldId="296"/>
            <ac:spMk id="17" creationId="{7807F77E-7EE6-43BC-BD42-3BD172E363CB}"/>
          </ac:spMkLst>
        </pc:spChg>
        <pc:spChg chg="add mod">
          <ac:chgData name="Matt Burke" userId="ce8a0060a229bdbd" providerId="LiveId" clId="{959A5785-0D94-496E-A1F8-06B32F916E14}" dt="2020-02-26T17:27:31.199" v="41650" actId="1076"/>
          <ac:spMkLst>
            <pc:docMk/>
            <pc:sldMk cId="2349751084" sldId="296"/>
            <ac:spMk id="30" creationId="{80785165-3DFA-4E13-9E64-DC28EC290FEB}"/>
          </ac:spMkLst>
        </pc:spChg>
        <pc:spChg chg="add mod">
          <ac:chgData name="Matt Burke" userId="ce8a0060a229bdbd" providerId="LiveId" clId="{959A5785-0D94-496E-A1F8-06B32F916E14}" dt="2020-02-26T17:27:47.709" v="41660" actId="1076"/>
          <ac:spMkLst>
            <pc:docMk/>
            <pc:sldMk cId="2349751084" sldId="296"/>
            <ac:spMk id="31" creationId="{A3669594-614B-4A5C-996C-8D55C24F3302}"/>
          </ac:spMkLst>
        </pc:spChg>
        <pc:spChg chg="add mod">
          <ac:chgData name="Matt Burke" userId="ce8a0060a229bdbd" providerId="LiveId" clId="{959A5785-0D94-496E-A1F8-06B32F916E14}" dt="2020-02-26T17:27:36.640" v="41654" actId="1076"/>
          <ac:spMkLst>
            <pc:docMk/>
            <pc:sldMk cId="2349751084" sldId="296"/>
            <ac:spMk id="32" creationId="{9643650F-EE9C-4DBD-8E0F-333E8A2F37E7}"/>
          </ac:spMkLst>
        </pc:spChg>
        <pc:spChg chg="add mod">
          <ac:chgData name="Matt Burke" userId="ce8a0060a229bdbd" providerId="LiveId" clId="{959A5785-0D94-496E-A1F8-06B32F916E14}" dt="2020-02-26T17:27:39.951" v="41656" actId="1076"/>
          <ac:spMkLst>
            <pc:docMk/>
            <pc:sldMk cId="2349751084" sldId="296"/>
            <ac:spMk id="33" creationId="{0F4FF830-D4E0-4CB4-96EC-201701456570}"/>
          </ac:spMkLst>
        </pc:spChg>
        <pc:spChg chg="add mod">
          <ac:chgData name="Matt Burke" userId="ce8a0060a229bdbd" providerId="LiveId" clId="{959A5785-0D94-496E-A1F8-06B32F916E14}" dt="2020-02-26T17:27:44.185" v="41658" actId="1076"/>
          <ac:spMkLst>
            <pc:docMk/>
            <pc:sldMk cId="2349751084" sldId="296"/>
            <ac:spMk id="34" creationId="{BCBCEFB4-174E-4C22-AE33-DD0F55285B46}"/>
          </ac:spMkLst>
        </pc:spChg>
        <pc:spChg chg="add mod">
          <ac:chgData name="Matt Burke" userId="ce8a0060a229bdbd" providerId="LiveId" clId="{959A5785-0D94-496E-A1F8-06B32F916E14}" dt="2020-02-26T17:27:50.826" v="41662" actId="1076"/>
          <ac:spMkLst>
            <pc:docMk/>
            <pc:sldMk cId="2349751084" sldId="296"/>
            <ac:spMk id="35" creationId="{EA88FB73-5813-4E92-8A6B-E17529A1A711}"/>
          </ac:spMkLst>
        </pc:spChg>
        <pc:spChg chg="add mod">
          <ac:chgData name="Matt Burke" userId="ce8a0060a229bdbd" providerId="LiveId" clId="{959A5785-0D94-496E-A1F8-06B32F916E14}" dt="2020-02-26T17:28:00.292" v="41665" actId="1076"/>
          <ac:spMkLst>
            <pc:docMk/>
            <pc:sldMk cId="2349751084" sldId="296"/>
            <ac:spMk id="36" creationId="{C407A5AC-A774-4E96-ADCB-C2394AFF238A}"/>
          </ac:spMkLst>
        </pc:spChg>
        <pc:spChg chg="add mod">
          <ac:chgData name="Matt Burke" userId="ce8a0060a229bdbd" providerId="LiveId" clId="{959A5785-0D94-496E-A1F8-06B32F916E14}" dt="2020-02-26T17:28:03.003" v="41667" actId="1076"/>
          <ac:spMkLst>
            <pc:docMk/>
            <pc:sldMk cId="2349751084" sldId="296"/>
            <ac:spMk id="37" creationId="{B33984D7-14DA-41CB-9F05-8E49C9AF24ED}"/>
          </ac:spMkLst>
        </pc:spChg>
        <pc:spChg chg="add mod">
          <ac:chgData name="Matt Burke" userId="ce8a0060a229bdbd" providerId="LiveId" clId="{959A5785-0D94-496E-A1F8-06B32F916E14}" dt="2020-02-26T17:28:05.293" v="41669" actId="1076"/>
          <ac:spMkLst>
            <pc:docMk/>
            <pc:sldMk cId="2349751084" sldId="296"/>
            <ac:spMk id="38" creationId="{071BBBD2-B86F-488B-A550-E098F0ABF62B}"/>
          </ac:spMkLst>
        </pc:spChg>
        <pc:grpChg chg="add mod">
          <ac:chgData name="Matt Burke" userId="ce8a0060a229bdbd" providerId="LiveId" clId="{959A5785-0D94-496E-A1F8-06B32F916E14}" dt="2020-02-26T01:37:24.408" v="37421" actId="1076"/>
          <ac:grpSpMkLst>
            <pc:docMk/>
            <pc:sldMk cId="2349751084" sldId="296"/>
            <ac:grpSpMk id="6" creationId="{ECFD0C90-5F91-4BCD-A312-6CE10B3EDFD4}"/>
          </ac:grpSpMkLst>
        </pc:grpChg>
        <pc:grpChg chg="add mod">
          <ac:chgData name="Matt Burke" userId="ce8a0060a229bdbd" providerId="LiveId" clId="{959A5785-0D94-496E-A1F8-06B32F916E14}" dt="2020-02-26T02:18:21.623" v="38709" actId="1076"/>
          <ac:grpSpMkLst>
            <pc:docMk/>
            <pc:sldMk cId="2349751084" sldId="296"/>
            <ac:grpSpMk id="18" creationId="{DA0B9BF8-B307-433F-B891-443216A289E3}"/>
          </ac:grpSpMkLst>
        </pc:grpChg>
        <pc:grpChg chg="add mod">
          <ac:chgData name="Matt Burke" userId="ce8a0060a229bdbd" providerId="LiveId" clId="{959A5785-0D94-496E-A1F8-06B32F916E14}" dt="2020-02-26T02:18:32.450" v="38713" actId="1076"/>
          <ac:grpSpMkLst>
            <pc:docMk/>
            <pc:sldMk cId="2349751084" sldId="296"/>
            <ac:grpSpMk id="22" creationId="{DDF34D88-12D7-435F-8C8E-3ECBEBB9CEAF}"/>
          </ac:grpSpMkLst>
        </pc:grpChg>
        <pc:grpChg chg="add mod">
          <ac:chgData name="Matt Burke" userId="ce8a0060a229bdbd" providerId="LiveId" clId="{959A5785-0D94-496E-A1F8-06B32F916E14}" dt="2020-02-26T02:18:40.590" v="38716" actId="1076"/>
          <ac:grpSpMkLst>
            <pc:docMk/>
            <pc:sldMk cId="2349751084" sldId="296"/>
            <ac:grpSpMk id="26" creationId="{943E744E-3C63-43EA-97F2-E557C0BD0ABB}"/>
          </ac:grpSpMkLst>
        </pc:grp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349751084" sldId="296"/>
            <ac:picMk id="3" creationId="{A41D38C2-7EC9-4F5B-B349-BE04F3457F15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349751084" sldId="296"/>
            <ac:picMk id="7" creationId="{19248C96-C864-4084-AD05-3B3D4530452D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349751084" sldId="296"/>
            <ac:picMk id="7" creationId="{A972497A-58DE-465C-8759-3DB377993A6E}"/>
          </ac:picMkLst>
        </pc:picChg>
        <pc:picChg chg="mod">
          <ac:chgData name="Matt Burke" userId="ce8a0060a229bdbd" providerId="LiveId" clId="{959A5785-0D94-496E-A1F8-06B32F916E14}" dt="2020-02-19T16:09:43.586" v="1381" actId="164"/>
          <ac:picMkLst>
            <pc:docMk/>
            <pc:sldMk cId="2349751084" sldId="296"/>
            <ac:picMk id="10" creationId="{8EE91CE6-5CF2-4E0B-A7E8-85059A63C58D}"/>
          </ac:picMkLst>
        </pc:picChg>
        <pc:picChg chg="mod">
          <ac:chgData name="Matt Burke" userId="ce8a0060a229bdbd" providerId="LiveId" clId="{959A5785-0D94-496E-A1F8-06B32F916E14}" dt="2020-02-19T16:09:43.586" v="1381" actId="164"/>
          <ac:picMkLst>
            <pc:docMk/>
            <pc:sldMk cId="2349751084" sldId="296"/>
            <ac:picMk id="14" creationId="{6052EAE0-666E-40C3-B1D9-85D793C6D095}"/>
          </ac:picMkLst>
        </pc:picChg>
      </pc:sldChg>
      <pc:sldChg chg="del">
        <pc:chgData name="Matt Burke" userId="ce8a0060a229bdbd" providerId="LiveId" clId="{959A5785-0D94-496E-A1F8-06B32F916E14}" dt="2020-02-19T16:09:12.330" v="1377" actId="2696"/>
        <pc:sldMkLst>
          <pc:docMk/>
          <pc:sldMk cId="3233052920" sldId="297"/>
        </pc:sldMkLst>
      </pc:sldChg>
      <pc:sldChg chg="addSp delSp modSp mod modTransition setBg modAnim modNotesTx">
        <pc:chgData name="Matt Burke" userId="ce8a0060a229bdbd" providerId="LiveId" clId="{959A5785-0D94-496E-A1F8-06B32F916E14}" dt="2020-02-26T04:26:17.870" v="39482"/>
        <pc:sldMkLst>
          <pc:docMk/>
          <pc:sldMk cId="3069372220" sldId="298"/>
        </pc:sldMkLst>
        <pc:spChg chg="mod">
          <ac:chgData name="Matt Burke" userId="ce8a0060a229bdbd" providerId="LiveId" clId="{959A5785-0D94-496E-A1F8-06B32F916E14}" dt="2020-02-20T20:36:06.371" v="13414" actId="20577"/>
          <ac:spMkLst>
            <pc:docMk/>
            <pc:sldMk cId="3069372220" sldId="298"/>
            <ac:spMk id="2" creationId="{7E4DAF56-D2B8-4845-BF2D-CDE4DCCDDC50}"/>
          </ac:spMkLst>
        </pc:spChg>
        <pc:spChg chg="mod">
          <ac:chgData name="Matt Burke" userId="ce8a0060a229bdbd" providerId="LiveId" clId="{959A5785-0D94-496E-A1F8-06B32F916E14}" dt="2020-02-24T18:43:12.117" v="25027" actId="403"/>
          <ac:spMkLst>
            <pc:docMk/>
            <pc:sldMk cId="3069372220" sldId="298"/>
            <ac:spMk id="4" creationId="{D8073E17-1391-4DD7-A7E1-3470774F6272}"/>
          </ac:spMkLst>
        </pc:spChg>
        <pc:spChg chg="add del">
          <ac:chgData name="Matt Burke" userId="ce8a0060a229bdbd" providerId="LiveId" clId="{959A5785-0D94-496E-A1F8-06B32F916E14}" dt="2020-02-24T18:36:59.654" v="24965"/>
          <ac:spMkLst>
            <pc:docMk/>
            <pc:sldMk cId="3069372220" sldId="298"/>
            <ac:spMk id="5" creationId="{69448923-DF92-478A-AC36-BA7D9F2B3734}"/>
          </ac:spMkLst>
        </pc:spChg>
        <pc:spChg chg="add mod">
          <ac:chgData name="Matt Burke" userId="ce8a0060a229bdbd" providerId="LiveId" clId="{959A5785-0D94-496E-A1F8-06B32F916E14}" dt="2020-02-24T18:42:57.004" v="25019" actId="164"/>
          <ac:spMkLst>
            <pc:docMk/>
            <pc:sldMk cId="3069372220" sldId="298"/>
            <ac:spMk id="8" creationId="{78486889-2541-485A-B2AE-3D7FE9ABD877}"/>
          </ac:spMkLst>
        </pc:spChg>
        <pc:grpChg chg="add mod">
          <ac:chgData name="Matt Burke" userId="ce8a0060a229bdbd" providerId="LiveId" clId="{959A5785-0D94-496E-A1F8-06B32F916E14}" dt="2020-02-26T01:43:34.276" v="37479" actId="1076"/>
          <ac:grpSpMkLst>
            <pc:docMk/>
            <pc:sldMk cId="3069372220" sldId="298"/>
            <ac:grpSpMk id="5" creationId="{08BF7B99-12CE-4DBE-B8C1-68CC452A5591}"/>
          </ac:grpSpMkLst>
        </pc:grp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069372220" sldId="298"/>
            <ac:picMk id="3" creationId="{73B1A28D-F893-4C62-A584-CB0A8CA2A327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069372220" sldId="298"/>
            <ac:picMk id="3" creationId="{8B3C7E6F-8C3D-4D2B-9562-9CC7BE57F242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3069372220" sldId="298"/>
            <ac:picMk id="6" creationId="{1E10F91A-F50F-43D5-AB77-367F127E6DF3}"/>
          </ac:picMkLst>
        </pc:picChg>
        <pc:picChg chg="add mod">
          <ac:chgData name="Matt Burke" userId="ce8a0060a229bdbd" providerId="LiveId" clId="{959A5785-0D94-496E-A1F8-06B32F916E14}" dt="2020-02-24T18:42:57.004" v="25019" actId="164"/>
          <ac:picMkLst>
            <pc:docMk/>
            <pc:sldMk cId="3069372220" sldId="298"/>
            <ac:picMk id="7" creationId="{A0ECDE19-0B42-41F2-BB99-63FC33A3AFEE}"/>
          </ac:picMkLst>
        </pc:picChg>
        <pc:picChg chg="mod">
          <ac:chgData name="Matt Burke" userId="ce8a0060a229bdbd" providerId="LiveId" clId="{959A5785-0D94-496E-A1F8-06B32F916E14}" dt="2020-02-26T01:43:34.276" v="37479" actId="1076"/>
          <ac:picMkLst>
            <pc:docMk/>
            <pc:sldMk cId="3069372220" sldId="298"/>
            <ac:picMk id="10" creationId="{96444ED2-7193-4D40-A4B4-127F904890EA}"/>
          </ac:picMkLst>
        </pc:picChg>
        <pc:picChg chg="mod">
          <ac:chgData name="Matt Burke" userId="ce8a0060a229bdbd" providerId="LiveId" clId="{959A5785-0D94-496E-A1F8-06B32F916E14}" dt="2020-02-26T01:43:34.276" v="37479" actId="1076"/>
          <ac:picMkLst>
            <pc:docMk/>
            <pc:sldMk cId="3069372220" sldId="298"/>
            <ac:picMk id="12" creationId="{1FAA8527-13A9-429F-9026-F76D9DA9E0AE}"/>
          </ac:picMkLst>
        </pc:picChg>
        <pc:picChg chg="del">
          <ac:chgData name="Matt Burke" userId="ce8a0060a229bdbd" providerId="LiveId" clId="{959A5785-0D94-496E-A1F8-06B32F916E14}" dt="2020-02-24T18:36:35.277" v="24963" actId="478"/>
          <ac:picMkLst>
            <pc:docMk/>
            <pc:sldMk cId="3069372220" sldId="298"/>
            <ac:picMk id="14" creationId="{A56F0FD8-1D22-4C85-A7F1-98AA25C997F1}"/>
          </ac:picMkLst>
        </pc:picChg>
        <pc:picChg chg="mod">
          <ac:chgData name="Matt Burke" userId="ce8a0060a229bdbd" providerId="LiveId" clId="{959A5785-0D94-496E-A1F8-06B32F916E14}" dt="2020-02-26T04:12:48.155" v="39478" actId="29295"/>
          <ac:picMkLst>
            <pc:docMk/>
            <pc:sldMk cId="3069372220" sldId="298"/>
            <ac:picMk id="16" creationId="{E43E09CC-CA69-47A9-A2FD-27C41113608A}"/>
          </ac:picMkLst>
        </pc:picChg>
        <pc:picChg chg="mod">
          <ac:chgData name="Matt Burke" userId="ce8a0060a229bdbd" providerId="LiveId" clId="{959A5785-0D94-496E-A1F8-06B32F916E14}" dt="2020-02-26T01:43:34.276" v="37479" actId="1076"/>
          <ac:picMkLst>
            <pc:docMk/>
            <pc:sldMk cId="3069372220" sldId="298"/>
            <ac:picMk id="17" creationId="{07E93F7F-0B7A-43B7-B71F-AEB6F5AD2574}"/>
          </ac:picMkLst>
        </pc:picChg>
      </pc:sldChg>
      <pc:sldChg chg="del modTransition">
        <pc:chgData name="Matt Burke" userId="ce8a0060a229bdbd" providerId="LiveId" clId="{959A5785-0D94-496E-A1F8-06B32F916E14}" dt="2020-02-20T16:34:42.380" v="11140" actId="2696"/>
        <pc:sldMkLst>
          <pc:docMk/>
          <pc:sldMk cId="2434347345" sldId="299"/>
        </pc:sldMkLst>
      </pc:sldChg>
      <pc:sldChg chg="del modTransition">
        <pc:chgData name="Matt Burke" userId="ce8a0060a229bdbd" providerId="LiveId" clId="{959A5785-0D94-496E-A1F8-06B32F916E14}" dt="2020-02-20T16:33:54.214" v="11138" actId="2696"/>
        <pc:sldMkLst>
          <pc:docMk/>
          <pc:sldMk cId="2492900506" sldId="300"/>
        </pc:sldMkLst>
      </pc:sldChg>
      <pc:sldChg chg="addSp delSp modSp modTransition modAnim">
        <pc:chgData name="Matt Burke" userId="ce8a0060a229bdbd" providerId="LiveId" clId="{959A5785-0D94-496E-A1F8-06B32F916E14}" dt="2020-02-25T01:55:19.377" v="29058"/>
        <pc:sldMkLst>
          <pc:docMk/>
          <pc:sldMk cId="3746500729" sldId="301"/>
        </pc:sldMkLst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746500729" sldId="301"/>
            <ac:picMk id="2" creationId="{27ABD45D-09B1-438F-8A10-8918536B3383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746500729" sldId="301"/>
            <ac:picMk id="2" creationId="{FDF1CE6D-8750-4785-9297-5B719A668FE7}"/>
          </ac:picMkLst>
        </pc:picChg>
      </pc:sldChg>
      <pc:sldChg chg="addSp delSp modSp del mod ord modTransition modAnim modNotesTx">
        <pc:chgData name="Matt Burke" userId="ce8a0060a229bdbd" providerId="LiveId" clId="{959A5785-0D94-496E-A1F8-06B32F916E14}" dt="2020-02-25T17:28:31.587" v="31317" actId="47"/>
        <pc:sldMkLst>
          <pc:docMk/>
          <pc:sldMk cId="1664450530" sldId="302"/>
        </pc:sldMkLst>
        <pc:spChg chg="mod">
          <ac:chgData name="Matt Burke" userId="ce8a0060a229bdbd" providerId="LiveId" clId="{959A5785-0D94-496E-A1F8-06B32F916E14}" dt="2020-02-19T16:03:46.772" v="1342" actId="113"/>
          <ac:spMkLst>
            <pc:docMk/>
            <pc:sldMk cId="1664450530" sldId="302"/>
            <ac:spMk id="3" creationId="{D03BBF0D-9C3B-49FB-8C65-BCD493B5030B}"/>
          </ac:spMkLst>
        </pc:s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664450530" sldId="302"/>
            <ac:picMk id="5" creationId="{6E993F5F-4681-41B1-9530-832B8B427CC6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664450530" sldId="302"/>
            <ac:picMk id="5" creationId="{E897396F-5E37-4899-8B41-C5275241BE9D}"/>
          </ac:picMkLst>
        </pc:picChg>
      </pc:sldChg>
      <pc:sldChg chg="addSp delSp modSp add mod modTransition delAnim modAnim modNotesTx">
        <pc:chgData name="Matt Burke" userId="ce8a0060a229bdbd" providerId="LiveId" clId="{959A5785-0D94-496E-A1F8-06B32F916E14}" dt="2020-02-26T18:32:39.713" v="42327" actId="20577"/>
        <pc:sldMkLst>
          <pc:docMk/>
          <pc:sldMk cId="1177358220" sldId="303"/>
        </pc:sldMkLst>
        <pc:spChg chg="mod">
          <ac:chgData name="Matt Burke" userId="ce8a0060a229bdbd" providerId="LiveId" clId="{959A5785-0D94-496E-A1F8-06B32F916E14}" dt="2020-02-21T03:25:48.981" v="16980" actId="1035"/>
          <ac:spMkLst>
            <pc:docMk/>
            <pc:sldMk cId="1177358220" sldId="303"/>
            <ac:spMk id="2" creationId="{419940BA-5067-43C6-AE29-7C3B81B6EC5E}"/>
          </ac:spMkLst>
        </pc:spChg>
        <pc:spChg chg="add mod">
          <ac:chgData name="Matt Burke" userId="ce8a0060a229bdbd" providerId="LiveId" clId="{959A5785-0D94-496E-A1F8-06B32F916E14}" dt="2020-02-26T18:32:39.713" v="42327" actId="20577"/>
          <ac:spMkLst>
            <pc:docMk/>
            <pc:sldMk cId="1177358220" sldId="303"/>
            <ac:spMk id="3" creationId="{5BA7E8A9-7579-4DA0-852E-3A9EB723812B}"/>
          </ac:spMkLst>
        </pc:spChg>
        <pc:spChg chg="del mod">
          <ac:chgData name="Matt Burke" userId="ce8a0060a229bdbd" providerId="LiveId" clId="{959A5785-0D94-496E-A1F8-06B32F916E14}" dt="2020-02-21T03:18:19.530" v="16858" actId="478"/>
          <ac:spMkLst>
            <pc:docMk/>
            <pc:sldMk cId="1177358220" sldId="303"/>
            <ac:spMk id="3" creationId="{F6B881A5-DF62-4887-A0BB-56DF977463F1}"/>
          </ac:spMkLst>
        </pc:spChg>
        <pc:spChg chg="mod topLvl">
          <ac:chgData name="Matt Burke" userId="ce8a0060a229bdbd" providerId="LiveId" clId="{959A5785-0D94-496E-A1F8-06B32F916E14}" dt="2020-02-26T01:41:00.286" v="37459" actId="1076"/>
          <ac:spMkLst>
            <pc:docMk/>
            <pc:sldMk cId="1177358220" sldId="303"/>
            <ac:spMk id="8" creationId="{5A5F6EE7-3830-4161-BAE7-63D26FD38AB0}"/>
          </ac:spMkLst>
        </pc:spChg>
        <pc:spChg chg="del topLvl">
          <ac:chgData name="Matt Burke" userId="ce8a0060a229bdbd" providerId="LiveId" clId="{959A5785-0D94-496E-A1F8-06B32F916E14}" dt="2020-02-19T19:20:06.060" v="7235" actId="478"/>
          <ac:spMkLst>
            <pc:docMk/>
            <pc:sldMk cId="1177358220" sldId="303"/>
            <ac:spMk id="9" creationId="{34ABAAD3-0EA7-4E77-8B90-1288B4E4C40A}"/>
          </ac:spMkLst>
        </pc:spChg>
        <pc:spChg chg="add mod">
          <ac:chgData name="Matt Burke" userId="ce8a0060a229bdbd" providerId="LiveId" clId="{959A5785-0D94-496E-A1F8-06B32F916E14}" dt="2020-02-26T01:40:56.112" v="37458" actId="1076"/>
          <ac:spMkLst>
            <pc:docMk/>
            <pc:sldMk cId="1177358220" sldId="303"/>
            <ac:spMk id="11" creationId="{9ABA76ED-24C8-45D6-B866-C71B4DA401B2}"/>
          </ac:spMkLst>
        </pc:spChg>
        <pc:spChg chg="add mod">
          <ac:chgData name="Matt Burke" userId="ce8a0060a229bdbd" providerId="LiveId" clId="{959A5785-0D94-496E-A1F8-06B32F916E14}" dt="2020-02-25T20:06:50.412" v="34033" actId="164"/>
          <ac:spMkLst>
            <pc:docMk/>
            <pc:sldMk cId="1177358220" sldId="303"/>
            <ac:spMk id="12" creationId="{B7A455F9-3CB1-459B-8812-AD98D7AB5414}"/>
          </ac:spMkLst>
        </pc:spChg>
        <pc:spChg chg="add del mod">
          <ac:chgData name="Matt Burke" userId="ce8a0060a229bdbd" providerId="LiveId" clId="{959A5785-0D94-496E-A1F8-06B32F916E14}" dt="2020-02-21T03:18:20.344" v="16859" actId="478"/>
          <ac:spMkLst>
            <pc:docMk/>
            <pc:sldMk cId="1177358220" sldId="303"/>
            <ac:spMk id="14" creationId="{61A65C6B-B944-48D5-A477-8979D0A18A20}"/>
          </ac:spMkLst>
        </pc:spChg>
        <pc:grpChg chg="add mod">
          <ac:chgData name="Matt Burke" userId="ce8a0060a229bdbd" providerId="LiveId" clId="{959A5785-0D94-496E-A1F8-06B32F916E14}" dt="2020-02-26T01:41:02.538" v="37460" actId="1076"/>
          <ac:grpSpMkLst>
            <pc:docMk/>
            <pc:sldMk cId="1177358220" sldId="303"/>
            <ac:grpSpMk id="5" creationId="{08BFD0AF-7969-4F3F-B3FA-38F6FCE85B72}"/>
          </ac:grpSpMkLst>
        </pc:grpChg>
        <pc:grpChg chg="add del mod">
          <ac:chgData name="Matt Burke" userId="ce8a0060a229bdbd" providerId="LiveId" clId="{959A5785-0D94-496E-A1F8-06B32F916E14}" dt="2020-02-19T19:20:06.060" v="7235" actId="478"/>
          <ac:grpSpMkLst>
            <pc:docMk/>
            <pc:sldMk cId="1177358220" sldId="303"/>
            <ac:grpSpMk id="7" creationId="{FA722694-085C-4206-852D-70E8A65CD1E0}"/>
          </ac:grpSpMkLst>
        </pc:grpChg>
        <pc:graphicFrameChg chg="del">
          <ac:chgData name="Matt Burke" userId="ce8a0060a229bdbd" providerId="LiveId" clId="{959A5785-0D94-496E-A1F8-06B32F916E14}" dt="2020-02-21T03:22:02.311" v="16915" actId="478"/>
          <ac:graphicFrameMkLst>
            <pc:docMk/>
            <pc:sldMk cId="1177358220" sldId="303"/>
            <ac:graphicFrameMk id="10" creationId="{553695E1-FD7D-4D87-8465-CF8D56E275B4}"/>
          </ac:graphicFrameMkLst>
        </pc:graphicFrameChg>
        <pc:graphicFrameChg chg="add mod ord">
          <ac:chgData name="Matt Burke" userId="ce8a0060a229bdbd" providerId="LiveId" clId="{959A5785-0D94-496E-A1F8-06B32F916E14}" dt="2020-02-26T04:44:05.363" v="39644" actId="692"/>
          <ac:graphicFrameMkLst>
            <pc:docMk/>
            <pc:sldMk cId="1177358220" sldId="303"/>
            <ac:graphicFrameMk id="15" creationId="{7D1383A9-DFF6-400D-9FA2-239311C8C7C6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177358220" sldId="303"/>
            <ac:picMk id="3" creationId="{4A5DA0CA-96BC-4929-8015-445133BB4402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1177358220" sldId="303"/>
            <ac:picMk id="5" creationId="{C7BC7BEF-FD3C-4E61-8F75-51BDB1BBD3CC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177358220" sldId="303"/>
            <ac:picMk id="6" creationId="{294813C7-0875-4637-8115-36073FE84821}"/>
          </ac:picMkLst>
        </pc:picChg>
      </pc:sldChg>
      <pc:sldChg chg="addSp delSp modSp add mod modTransition modAnim modNotesTx">
        <pc:chgData name="Matt Burke" userId="ce8a0060a229bdbd" providerId="LiveId" clId="{959A5785-0D94-496E-A1F8-06B32F916E14}" dt="2020-02-26T18:32:51.013" v="42333" actId="20577"/>
        <pc:sldMkLst>
          <pc:docMk/>
          <pc:sldMk cId="3957925059" sldId="304"/>
        </pc:sldMkLst>
        <pc:spChg chg="mod">
          <ac:chgData name="Matt Burke" userId="ce8a0060a229bdbd" providerId="LiveId" clId="{959A5785-0D94-496E-A1F8-06B32F916E14}" dt="2020-02-26T04:09:31.105" v="39370" actId="27636"/>
          <ac:spMkLst>
            <pc:docMk/>
            <pc:sldMk cId="3957925059" sldId="304"/>
            <ac:spMk id="2" creationId="{419940BA-5067-43C6-AE29-7C3B81B6EC5E}"/>
          </ac:spMkLst>
        </pc:spChg>
        <pc:spChg chg="add mod">
          <ac:chgData name="Matt Burke" userId="ce8a0060a229bdbd" providerId="LiveId" clId="{959A5785-0D94-496E-A1F8-06B32F916E14}" dt="2020-02-26T18:32:51.013" v="42333" actId="20577"/>
          <ac:spMkLst>
            <pc:docMk/>
            <pc:sldMk cId="3957925059" sldId="304"/>
            <ac:spMk id="3" creationId="{8FF78C03-75C6-44EE-8824-3278235A318F}"/>
          </ac:spMkLst>
        </pc:spChg>
        <pc:spChg chg="del mod">
          <ac:chgData name="Matt Burke" userId="ce8a0060a229bdbd" providerId="LiveId" clId="{959A5785-0D94-496E-A1F8-06B32F916E14}" dt="2020-02-21T03:20:57.850" v="16889" actId="478"/>
          <ac:spMkLst>
            <pc:docMk/>
            <pc:sldMk cId="3957925059" sldId="304"/>
            <ac:spMk id="3" creationId="{F6B881A5-DF62-4887-A0BB-56DF977463F1}"/>
          </ac:spMkLst>
        </pc:spChg>
        <pc:spChg chg="add mod">
          <ac:chgData name="Matt Burke" userId="ce8a0060a229bdbd" providerId="LiveId" clId="{959A5785-0D94-496E-A1F8-06B32F916E14}" dt="2020-02-26T01:41:26.661" v="37470" actId="1076"/>
          <ac:spMkLst>
            <pc:docMk/>
            <pc:sldMk cId="3957925059" sldId="304"/>
            <ac:spMk id="7" creationId="{DC1C0E5F-536D-4043-949D-9EFF30C0C690}"/>
          </ac:spMkLst>
        </pc:spChg>
        <pc:spChg chg="add mod">
          <ac:chgData name="Matt Burke" userId="ce8a0060a229bdbd" providerId="LiveId" clId="{959A5785-0D94-496E-A1F8-06B32F916E14}" dt="2020-02-26T01:41:24.773" v="37469" actId="1076"/>
          <ac:spMkLst>
            <pc:docMk/>
            <pc:sldMk cId="3957925059" sldId="304"/>
            <ac:spMk id="8" creationId="{05E0AE1F-79D6-4C4D-B8E3-AF0B6168A38C}"/>
          </ac:spMkLst>
        </pc:spChg>
        <pc:spChg chg="add mod">
          <ac:chgData name="Matt Burke" userId="ce8a0060a229bdbd" providerId="LiveId" clId="{959A5785-0D94-496E-A1F8-06B32F916E14}" dt="2020-02-26T17:33:14.009" v="42110" actId="1076"/>
          <ac:spMkLst>
            <pc:docMk/>
            <pc:sldMk cId="3957925059" sldId="304"/>
            <ac:spMk id="9" creationId="{0AD63ECE-97B3-40A5-944B-662536157B20}"/>
          </ac:spMkLst>
        </pc:spChg>
        <pc:spChg chg="add del mod">
          <ac:chgData name="Matt Burke" userId="ce8a0060a229bdbd" providerId="LiveId" clId="{959A5785-0D94-496E-A1F8-06B32F916E14}" dt="2020-02-21T03:21:00.750" v="16890" actId="478"/>
          <ac:spMkLst>
            <pc:docMk/>
            <pc:sldMk cId="3957925059" sldId="304"/>
            <ac:spMk id="12" creationId="{04E6EEEB-0000-41A6-B390-2EDF3B3FA3C3}"/>
          </ac:spMkLst>
        </pc:spChg>
        <pc:grpChg chg="add mod">
          <ac:chgData name="Matt Burke" userId="ce8a0060a229bdbd" providerId="LiveId" clId="{959A5785-0D94-496E-A1F8-06B32F916E14}" dt="2020-02-26T17:32:51.708" v="42106" actId="1076"/>
          <ac:grpSpMkLst>
            <pc:docMk/>
            <pc:sldMk cId="3957925059" sldId="304"/>
            <ac:grpSpMk id="5" creationId="{BAD1C6A6-345F-4670-90A0-A130E1C0BEF0}"/>
          </ac:grpSpMkLst>
        </pc:grpChg>
        <pc:graphicFrameChg chg="del">
          <ac:chgData name="Matt Burke" userId="ce8a0060a229bdbd" providerId="LiveId" clId="{959A5785-0D94-496E-A1F8-06B32F916E14}" dt="2020-02-21T03:19:45.660" v="16865" actId="478"/>
          <ac:graphicFrameMkLst>
            <pc:docMk/>
            <pc:sldMk cId="3957925059" sldId="304"/>
            <ac:graphicFrameMk id="10" creationId="{553695E1-FD7D-4D87-8465-CF8D56E275B4}"/>
          </ac:graphicFrameMkLst>
        </pc:graphicFrameChg>
        <pc:graphicFrameChg chg="add mod ord">
          <ac:chgData name="Matt Burke" userId="ce8a0060a229bdbd" providerId="LiveId" clId="{959A5785-0D94-496E-A1F8-06B32F916E14}" dt="2020-02-26T17:32:46.221" v="42104"/>
          <ac:graphicFrameMkLst>
            <pc:docMk/>
            <pc:sldMk cId="3957925059" sldId="304"/>
            <ac:graphicFrameMk id="11" creationId="{E3AA9C36-B6FA-4B01-909D-E332FAE25E04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957925059" sldId="304"/>
            <ac:picMk id="3" creationId="{987F79D8-D628-4B84-B399-8293BA49E0DE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3957925059" sldId="304"/>
            <ac:picMk id="5" creationId="{C7BC7BEF-FD3C-4E61-8F75-51BDB1BBD3CC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957925059" sldId="304"/>
            <ac:picMk id="6" creationId="{0BE40515-7635-48BF-A309-C4B0105AC927}"/>
          </ac:picMkLst>
        </pc:picChg>
      </pc:sldChg>
      <pc:sldChg chg="addSp delSp modSp add mod ord modTransition modAnim modNotesTx">
        <pc:chgData name="Matt Burke" userId="ce8a0060a229bdbd" providerId="LiveId" clId="{959A5785-0D94-496E-A1F8-06B32F916E14}" dt="2020-02-25T01:55:19.377" v="29058"/>
        <pc:sldMkLst>
          <pc:docMk/>
          <pc:sldMk cId="4194744855" sldId="305"/>
        </pc:sldMkLst>
        <pc:spChg chg="mod">
          <ac:chgData name="Matt Burke" userId="ce8a0060a229bdbd" providerId="LiveId" clId="{959A5785-0D94-496E-A1F8-06B32F916E14}" dt="2020-02-21T04:24:50.876" v="18497" actId="255"/>
          <ac:spMkLst>
            <pc:docMk/>
            <pc:sldMk cId="4194744855" sldId="305"/>
            <ac:spMk id="2" creationId="{6B9555F2-CDB0-431E-8D95-B67C41C1CD24}"/>
          </ac:spMkLst>
        </pc:spChg>
        <pc:spChg chg="del mod">
          <ac:chgData name="Matt Burke" userId="ce8a0060a229bdbd" providerId="LiveId" clId="{959A5785-0D94-496E-A1F8-06B32F916E14}" dt="2020-02-21T04:24:09.130" v="18453" actId="478"/>
          <ac:spMkLst>
            <pc:docMk/>
            <pc:sldMk cId="4194744855" sldId="305"/>
            <ac:spMk id="3" creationId="{DD299D78-E208-4EBC-B866-9E18D8061513}"/>
          </ac:spMkLst>
        </pc:spChg>
        <pc:graphicFrameChg chg="add mod ord">
          <ac:chgData name="Matt Burke" userId="ce8a0060a229bdbd" providerId="LiveId" clId="{959A5785-0D94-496E-A1F8-06B32F916E14}" dt="2020-02-21T04:25:49.107" v="18549" actId="403"/>
          <ac:graphicFrameMkLst>
            <pc:docMk/>
            <pc:sldMk cId="4194744855" sldId="305"/>
            <ac:graphicFrameMk id="5" creationId="{0BD4DC42-E87C-4015-9B0E-A5900092394B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194744855" sldId="305"/>
            <ac:picMk id="3" creationId="{63F86620-E720-45EE-8A80-7A1AD2725A66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4194744855" sldId="305"/>
            <ac:picMk id="6" creationId="{51BBA109-4981-44DB-AB7B-06B5685F587F}"/>
          </ac:picMkLst>
        </pc:picChg>
      </pc:sldChg>
      <pc:sldChg chg="addSp delSp modSp add mod ord modTransition modAnim modNotesTx">
        <pc:chgData name="Matt Burke" userId="ce8a0060a229bdbd" providerId="LiveId" clId="{959A5785-0D94-496E-A1F8-06B32F916E14}" dt="2020-02-25T01:55:19.377" v="29058"/>
        <pc:sldMkLst>
          <pc:docMk/>
          <pc:sldMk cId="102504878" sldId="306"/>
        </pc:sldMkLst>
        <pc:spChg chg="mod">
          <ac:chgData name="Matt Burke" userId="ce8a0060a229bdbd" providerId="LiveId" clId="{959A5785-0D94-496E-A1F8-06B32F916E14}" dt="2020-02-21T04:27:24.255" v="18615" actId="255"/>
          <ac:spMkLst>
            <pc:docMk/>
            <pc:sldMk cId="102504878" sldId="306"/>
            <ac:spMk id="2" creationId="{6B9555F2-CDB0-431E-8D95-B67C41C1CD24}"/>
          </ac:spMkLst>
        </pc:spChg>
        <pc:spChg chg="del">
          <ac:chgData name="Matt Burke" userId="ce8a0060a229bdbd" providerId="LiveId" clId="{959A5785-0D94-496E-A1F8-06B32F916E14}" dt="2020-02-21T04:26:25.586" v="18554" actId="478"/>
          <ac:spMkLst>
            <pc:docMk/>
            <pc:sldMk cId="102504878" sldId="306"/>
            <ac:spMk id="3" creationId="{DD299D78-E208-4EBC-B866-9E18D8061513}"/>
          </ac:spMkLst>
        </pc:spChg>
        <pc:spChg chg="add del mod">
          <ac:chgData name="Matt Burke" userId="ce8a0060a229bdbd" providerId="LiveId" clId="{959A5785-0D94-496E-A1F8-06B32F916E14}" dt="2020-02-21T04:26:27.005" v="18555" actId="478"/>
          <ac:spMkLst>
            <pc:docMk/>
            <pc:sldMk cId="102504878" sldId="306"/>
            <ac:spMk id="8" creationId="{3467089C-0891-4E4E-B18D-C5B3C49F8E57}"/>
          </ac:spMkLst>
        </pc:spChg>
        <pc:graphicFrameChg chg="mod ord">
          <ac:chgData name="Matt Burke" userId="ce8a0060a229bdbd" providerId="LiveId" clId="{959A5785-0D94-496E-A1F8-06B32F916E14}" dt="2020-02-21T04:28:43.285" v="18681" actId="1037"/>
          <ac:graphicFrameMkLst>
            <pc:docMk/>
            <pc:sldMk cId="102504878" sldId="306"/>
            <ac:graphicFrameMk id="5" creationId="{0BD4DC42-E87C-4015-9B0E-A5900092394B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02504878" sldId="306"/>
            <ac:picMk id="3" creationId="{5B3E76D8-B496-47BB-94F7-689B1E029039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02504878" sldId="306"/>
            <ac:picMk id="6" creationId="{9E9D26F0-AD12-4256-A4C2-6B94F423F8A2}"/>
          </ac:picMkLst>
        </pc:picChg>
      </pc:sldChg>
      <pc:sldChg chg="addSp delSp modSp add mod ord modTransition modAnim modNotesTx">
        <pc:chgData name="Matt Burke" userId="ce8a0060a229bdbd" providerId="LiveId" clId="{959A5785-0D94-496E-A1F8-06B32F916E14}" dt="2020-02-25T01:55:19.377" v="29058"/>
        <pc:sldMkLst>
          <pc:docMk/>
          <pc:sldMk cId="1952730723" sldId="307"/>
        </pc:sldMkLst>
        <pc:spChg chg="mod">
          <ac:chgData name="Matt Burke" userId="ce8a0060a229bdbd" providerId="LiveId" clId="{959A5785-0D94-496E-A1F8-06B32F916E14}" dt="2020-02-21T04:27:29.886" v="18617" actId="255"/>
          <ac:spMkLst>
            <pc:docMk/>
            <pc:sldMk cId="1952730723" sldId="307"/>
            <ac:spMk id="2" creationId="{6B9555F2-CDB0-431E-8D95-B67C41C1CD24}"/>
          </ac:spMkLst>
        </pc:spChg>
        <pc:spChg chg="del">
          <ac:chgData name="Matt Burke" userId="ce8a0060a229bdbd" providerId="LiveId" clId="{959A5785-0D94-496E-A1F8-06B32F916E14}" dt="2020-02-21T04:27:37.595" v="18619" actId="478"/>
          <ac:spMkLst>
            <pc:docMk/>
            <pc:sldMk cId="1952730723" sldId="307"/>
            <ac:spMk id="3" creationId="{DD299D78-E208-4EBC-B866-9E18D8061513}"/>
          </ac:spMkLst>
        </pc:spChg>
        <pc:spChg chg="add del mod">
          <ac:chgData name="Matt Burke" userId="ce8a0060a229bdbd" providerId="LiveId" clId="{959A5785-0D94-496E-A1F8-06B32F916E14}" dt="2020-02-21T04:27:38.326" v="18620" actId="478"/>
          <ac:spMkLst>
            <pc:docMk/>
            <pc:sldMk cId="1952730723" sldId="307"/>
            <ac:spMk id="8" creationId="{9DD0E699-6E77-41F2-B017-B3872E81E9DD}"/>
          </ac:spMkLst>
        </pc:spChg>
        <pc:graphicFrameChg chg="mod ord">
          <ac:chgData name="Matt Burke" userId="ce8a0060a229bdbd" providerId="LiveId" clId="{959A5785-0D94-496E-A1F8-06B32F916E14}" dt="2020-02-21T04:28:53.325" v="18684" actId="1037"/>
          <ac:graphicFrameMkLst>
            <pc:docMk/>
            <pc:sldMk cId="1952730723" sldId="307"/>
            <ac:graphicFrameMk id="5" creationId="{0BD4DC42-E87C-4015-9B0E-A5900092394B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952730723" sldId="307"/>
            <ac:picMk id="3" creationId="{4F8C954E-5061-4D22-B358-95B14BD39C57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952730723" sldId="307"/>
            <ac:picMk id="6" creationId="{8FC75629-5850-4931-A709-4C951C67525A}"/>
          </ac:picMkLst>
        </pc:picChg>
      </pc:sldChg>
      <pc:sldChg chg="addSp delSp modSp add mod ord modTransition modAnim modNotesTx">
        <pc:chgData name="Matt Burke" userId="ce8a0060a229bdbd" providerId="LiveId" clId="{959A5785-0D94-496E-A1F8-06B32F916E14}" dt="2020-02-26T17:30:46.427" v="41986" actId="20577"/>
        <pc:sldMkLst>
          <pc:docMk/>
          <pc:sldMk cId="2298361815" sldId="308"/>
        </pc:sldMkLst>
        <pc:spChg chg="mod">
          <ac:chgData name="Matt Burke" userId="ce8a0060a229bdbd" providerId="LiveId" clId="{959A5785-0D94-496E-A1F8-06B32F916E14}" dt="2020-02-26T04:32:20.772" v="39492" actId="20577"/>
          <ac:spMkLst>
            <pc:docMk/>
            <pc:sldMk cId="2298361815" sldId="308"/>
            <ac:spMk id="3" creationId="{D03BBF0D-9C3B-49FB-8C65-BCD493B5030B}"/>
          </ac:spMkLst>
        </pc:s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298361815" sldId="308"/>
            <ac:picMk id="5" creationId="{2E7FB9D2-70A7-4377-A1D3-B57BC522B5B8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298361815" sldId="308"/>
            <ac:picMk id="5" creationId="{82BFBD00-0515-46E1-90A8-3BDEFDBCE416}"/>
          </ac:picMkLst>
        </pc:picChg>
      </pc:sldChg>
      <pc:sldChg chg="modSp add del mod">
        <pc:chgData name="Matt Burke" userId="ce8a0060a229bdbd" providerId="LiveId" clId="{959A5785-0D94-496E-A1F8-06B32F916E14}" dt="2020-02-19T16:02:28.618" v="1326" actId="2696"/>
        <pc:sldMkLst>
          <pc:docMk/>
          <pc:sldMk cId="3903785634" sldId="308"/>
        </pc:sldMkLst>
        <pc:spChg chg="mod">
          <ac:chgData name="Matt Burke" userId="ce8a0060a229bdbd" providerId="LiveId" clId="{959A5785-0D94-496E-A1F8-06B32F916E14}" dt="2020-02-19T16:02:19.506" v="1325" actId="27636"/>
          <ac:spMkLst>
            <pc:docMk/>
            <pc:sldMk cId="3903785634" sldId="308"/>
            <ac:spMk id="3" creationId="{D03BBF0D-9C3B-49FB-8C65-BCD493B5030B}"/>
          </ac:spMkLst>
        </pc:spChg>
      </pc:sldChg>
      <pc:sldChg chg="addSp delSp modSp add mod modTransition modAnim modNotesTx">
        <pc:chgData name="Matt Burke" userId="ce8a0060a229bdbd" providerId="LiveId" clId="{959A5785-0D94-496E-A1F8-06B32F916E14}" dt="2020-02-26T17:31:12.370" v="42071" actId="20577"/>
        <pc:sldMkLst>
          <pc:docMk/>
          <pc:sldMk cId="1402168858" sldId="309"/>
        </pc:sldMkLst>
        <pc:spChg chg="mod">
          <ac:chgData name="Matt Burke" userId="ce8a0060a229bdbd" providerId="LiveId" clId="{959A5785-0D94-496E-A1F8-06B32F916E14}" dt="2020-02-26T04:32:28.230" v="39495" actId="20577"/>
          <ac:spMkLst>
            <pc:docMk/>
            <pc:sldMk cId="1402168858" sldId="309"/>
            <ac:spMk id="3" creationId="{D03BBF0D-9C3B-49FB-8C65-BCD493B5030B}"/>
          </ac:spMkLst>
        </pc:sp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1402168858" sldId="309"/>
            <ac:picMk id="5" creationId="{38E29504-2F7A-4EE9-BBD9-5BCB24B0061A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402168858" sldId="309"/>
            <ac:picMk id="5" creationId="{C5C6764E-FFBE-4640-BBFA-3DC76F39AD42}"/>
          </ac:picMkLst>
        </pc:picChg>
      </pc:sldChg>
      <pc:sldChg chg="addSp delSp modSp add del mod modTransition modAnim modNotesTx">
        <pc:chgData name="Matt Burke" userId="ce8a0060a229bdbd" providerId="LiveId" clId="{959A5785-0D94-496E-A1F8-06B32F916E14}" dt="2020-02-21T03:26:10.711" v="16981" actId="2696"/>
        <pc:sldMkLst>
          <pc:docMk/>
          <pc:sldMk cId="172128484" sldId="310"/>
        </pc:sldMkLst>
        <pc:spChg chg="mod">
          <ac:chgData name="Matt Burke" userId="ce8a0060a229bdbd" providerId="LiveId" clId="{959A5785-0D94-496E-A1F8-06B32F916E14}" dt="2020-02-19T16:14:19.200" v="1499" actId="20577"/>
          <ac:spMkLst>
            <pc:docMk/>
            <pc:sldMk cId="172128484" sldId="310"/>
            <ac:spMk id="2" creationId="{D44B3FD9-5B4F-4DD8-968D-6CFD3C00928E}"/>
          </ac:spMkLst>
        </pc:spChg>
        <pc:spChg chg="del">
          <ac:chgData name="Matt Burke" userId="ce8a0060a229bdbd" providerId="LiveId" clId="{959A5785-0D94-496E-A1F8-06B32F916E14}" dt="2020-02-19T16:16:42.361" v="1677" actId="478"/>
          <ac:spMkLst>
            <pc:docMk/>
            <pc:sldMk cId="172128484" sldId="310"/>
            <ac:spMk id="3" creationId="{BE59F371-FC9E-4DC0-85A3-1AB714FAE2B1}"/>
          </ac:spMkLst>
        </pc:spChg>
        <pc:spChg chg="mod">
          <ac:chgData name="Matt Burke" userId="ce8a0060a229bdbd" providerId="LiveId" clId="{959A5785-0D94-496E-A1F8-06B32F916E14}" dt="2020-02-19T16:34:50.211" v="2156" actId="1076"/>
          <ac:spMkLst>
            <pc:docMk/>
            <pc:sldMk cId="172128484" sldId="310"/>
            <ac:spMk id="4" creationId="{1628E032-EB84-41C5-B899-91983D42D57C}"/>
          </ac:spMkLst>
        </pc:spChg>
        <pc:spChg chg="add mod">
          <ac:chgData name="Matt Burke" userId="ce8a0060a229bdbd" providerId="LiveId" clId="{959A5785-0D94-496E-A1F8-06B32F916E14}" dt="2020-02-19T18:27:24.751" v="4266" actId="164"/>
          <ac:spMkLst>
            <pc:docMk/>
            <pc:sldMk cId="172128484" sldId="310"/>
            <ac:spMk id="9" creationId="{8DD07F17-1AC1-41BD-8803-1DD65D18CDBD}"/>
          </ac:spMkLst>
        </pc:spChg>
        <pc:spChg chg="add mod">
          <ac:chgData name="Matt Burke" userId="ce8a0060a229bdbd" providerId="LiveId" clId="{959A5785-0D94-496E-A1F8-06B32F916E14}" dt="2020-02-19T18:27:33.984" v="4267" actId="164"/>
          <ac:spMkLst>
            <pc:docMk/>
            <pc:sldMk cId="172128484" sldId="310"/>
            <ac:spMk id="14" creationId="{73D3B9AA-62AB-433D-8167-6FA044EC701A}"/>
          </ac:spMkLst>
        </pc:spChg>
        <pc:spChg chg="add mod">
          <ac:chgData name="Matt Burke" userId="ce8a0060a229bdbd" providerId="LiveId" clId="{959A5785-0D94-496E-A1F8-06B32F916E14}" dt="2020-02-19T18:27:39.705" v="4268" actId="164"/>
          <ac:spMkLst>
            <pc:docMk/>
            <pc:sldMk cId="172128484" sldId="310"/>
            <ac:spMk id="21" creationId="{983E896B-B726-4AD6-9503-3B9C0B273393}"/>
          </ac:spMkLst>
        </pc:spChg>
        <pc:spChg chg="add mod">
          <ac:chgData name="Matt Burke" userId="ce8a0060a229bdbd" providerId="LiveId" clId="{959A5785-0D94-496E-A1F8-06B32F916E14}" dt="2020-02-19T18:27:08.319" v="4263" actId="164"/>
          <ac:spMkLst>
            <pc:docMk/>
            <pc:sldMk cId="172128484" sldId="310"/>
            <ac:spMk id="31" creationId="{10EBCAD1-B49A-4A4B-BF0C-BFF9428E4F76}"/>
          </ac:spMkLst>
        </pc:spChg>
        <pc:spChg chg="add mod">
          <ac:chgData name="Matt Burke" userId="ce8a0060a229bdbd" providerId="LiveId" clId="{959A5785-0D94-496E-A1F8-06B32F916E14}" dt="2020-02-19T18:26:59.982" v="4262" actId="1076"/>
          <ac:spMkLst>
            <pc:docMk/>
            <pc:sldMk cId="172128484" sldId="310"/>
            <ac:spMk id="40" creationId="{B120B574-5AB4-4680-BF78-F9E32F843846}"/>
          </ac:spMkLst>
        </pc:spChg>
        <pc:spChg chg="add mod">
          <ac:chgData name="Matt Burke" userId="ce8a0060a229bdbd" providerId="LiveId" clId="{959A5785-0D94-496E-A1F8-06B32F916E14}" dt="2020-02-19T18:26:50.767" v="4261" actId="1076"/>
          <ac:spMkLst>
            <pc:docMk/>
            <pc:sldMk cId="172128484" sldId="310"/>
            <ac:spMk id="41" creationId="{785CDFB2-0305-4730-8DBE-EC993DD9AD6A}"/>
          </ac:spMkLst>
        </pc:spChg>
        <pc:spChg chg="add mod">
          <ac:chgData name="Matt Burke" userId="ce8a0060a229bdbd" providerId="LiveId" clId="{959A5785-0D94-496E-A1F8-06B32F916E14}" dt="2020-02-19T18:26:46.607" v="4260" actId="1076"/>
          <ac:spMkLst>
            <pc:docMk/>
            <pc:sldMk cId="172128484" sldId="310"/>
            <ac:spMk id="42" creationId="{08B8F3E3-430A-48A0-A287-4F48AAE8CAB0}"/>
          </ac:spMkLst>
        </pc:spChg>
        <pc:spChg chg="add mod">
          <ac:chgData name="Matt Burke" userId="ce8a0060a229bdbd" providerId="LiveId" clId="{959A5785-0D94-496E-A1F8-06B32F916E14}" dt="2020-02-19T16:30:59.264" v="2083" actId="113"/>
          <ac:spMkLst>
            <pc:docMk/>
            <pc:sldMk cId="172128484" sldId="310"/>
            <ac:spMk id="43" creationId="{B4DB15A7-CC12-4D11-B7EE-CFE2ED0A98EB}"/>
          </ac:spMkLst>
        </pc:spChg>
        <pc:spChg chg="add mod">
          <ac:chgData name="Matt Burke" userId="ce8a0060a229bdbd" providerId="LiveId" clId="{959A5785-0D94-496E-A1F8-06B32F916E14}" dt="2020-02-19T16:31:00.617" v="2084" actId="113"/>
          <ac:spMkLst>
            <pc:docMk/>
            <pc:sldMk cId="172128484" sldId="310"/>
            <ac:spMk id="44" creationId="{0A8C25F7-DECF-43D5-9664-7B297922C072}"/>
          </ac:spMkLst>
        </pc:spChg>
        <pc:spChg chg="add mod">
          <ac:chgData name="Matt Burke" userId="ce8a0060a229bdbd" providerId="LiveId" clId="{959A5785-0D94-496E-A1F8-06B32F916E14}" dt="2020-02-19T16:35:04.370" v="2159" actId="1076"/>
          <ac:spMkLst>
            <pc:docMk/>
            <pc:sldMk cId="172128484" sldId="310"/>
            <ac:spMk id="45" creationId="{DB7DFBE7-5441-4E70-AFD8-13D6335DC9C6}"/>
          </ac:spMkLst>
        </pc:spChg>
        <pc:spChg chg="add mod">
          <ac:chgData name="Matt Burke" userId="ce8a0060a229bdbd" providerId="LiveId" clId="{959A5785-0D94-496E-A1F8-06B32F916E14}" dt="2020-02-19T17:24:55.215" v="2241" actId="1076"/>
          <ac:spMkLst>
            <pc:docMk/>
            <pc:sldMk cId="172128484" sldId="310"/>
            <ac:spMk id="46" creationId="{67E50F0D-6734-4439-BA84-DDC9B468DFE9}"/>
          </ac:spMkLst>
        </pc:spChg>
        <pc:spChg chg="add mod">
          <ac:chgData name="Matt Burke" userId="ce8a0060a229bdbd" providerId="LiveId" clId="{959A5785-0D94-496E-A1F8-06B32F916E14}" dt="2020-02-19T17:25:07.524" v="2242" actId="1076"/>
          <ac:spMkLst>
            <pc:docMk/>
            <pc:sldMk cId="172128484" sldId="310"/>
            <ac:spMk id="47" creationId="{F31999E7-BA06-4879-BE33-736F8F1E97D9}"/>
          </ac:spMkLst>
        </pc:spChg>
        <pc:spChg chg="add mod">
          <ac:chgData name="Matt Burke" userId="ce8a0060a229bdbd" providerId="LiveId" clId="{959A5785-0D94-496E-A1F8-06B32F916E14}" dt="2020-02-19T17:25:12.575" v="2243" actId="1076"/>
          <ac:spMkLst>
            <pc:docMk/>
            <pc:sldMk cId="172128484" sldId="310"/>
            <ac:spMk id="48" creationId="{799398D4-039E-4991-BC93-D74EE6795414}"/>
          </ac:spMkLst>
        </pc:spChg>
        <pc:grpChg chg="add mod">
          <ac:chgData name="Matt Burke" userId="ce8a0060a229bdbd" providerId="LiveId" clId="{959A5785-0D94-496E-A1F8-06B32F916E14}" dt="2020-02-19T18:27:08.319" v="4263" actId="164"/>
          <ac:grpSpMkLst>
            <pc:docMk/>
            <pc:sldMk cId="172128484" sldId="310"/>
            <ac:grpSpMk id="162" creationId="{6A0B1290-8896-4DD1-BC9E-30ADD191062E}"/>
          </ac:grpSpMkLst>
        </pc:grpChg>
        <pc:grpChg chg="add mod">
          <ac:chgData name="Matt Burke" userId="ce8a0060a229bdbd" providerId="LiveId" clId="{959A5785-0D94-496E-A1F8-06B32F916E14}" dt="2020-02-19T18:27:24.751" v="4266" actId="164"/>
          <ac:grpSpMkLst>
            <pc:docMk/>
            <pc:sldMk cId="172128484" sldId="310"/>
            <ac:grpSpMk id="163" creationId="{950A66AE-C6B8-4FF8-898C-5E3D0C2ECC8E}"/>
          </ac:grpSpMkLst>
        </pc:grpChg>
        <pc:grpChg chg="add mod">
          <ac:chgData name="Matt Burke" userId="ce8a0060a229bdbd" providerId="LiveId" clId="{959A5785-0D94-496E-A1F8-06B32F916E14}" dt="2020-02-19T18:27:33.984" v="4267" actId="164"/>
          <ac:grpSpMkLst>
            <pc:docMk/>
            <pc:sldMk cId="172128484" sldId="310"/>
            <ac:grpSpMk id="164" creationId="{7B9C5567-1262-4BDB-810D-FBD4E942098E}"/>
          </ac:grpSpMkLst>
        </pc:grpChg>
        <pc:grpChg chg="add mod">
          <ac:chgData name="Matt Burke" userId="ce8a0060a229bdbd" providerId="LiveId" clId="{959A5785-0D94-496E-A1F8-06B32F916E14}" dt="2020-02-19T18:27:39.705" v="4268" actId="164"/>
          <ac:grpSpMkLst>
            <pc:docMk/>
            <pc:sldMk cId="172128484" sldId="310"/>
            <ac:grpSpMk id="165" creationId="{343775F6-EBB0-454E-BD65-AE764EE9A728}"/>
          </ac:grpSpMkLst>
        </pc:grpChg>
        <pc:picChg chg="add mod">
          <ac:chgData name="Matt Burke" userId="ce8a0060a229bdbd" providerId="LiveId" clId="{959A5785-0D94-496E-A1F8-06B32F916E14}" dt="2020-02-19T20:32:30.074" v="11032"/>
          <ac:picMkLst>
            <pc:docMk/>
            <pc:sldMk cId="172128484" sldId="310"/>
            <ac:picMk id="166" creationId="{3C2CEAAF-8EEC-4D83-A09D-0475679C68B2}"/>
          </ac:picMkLst>
        </pc:picChg>
        <pc:cxnChg chg="add mod">
          <ac:chgData name="Matt Burke" userId="ce8a0060a229bdbd" providerId="LiveId" clId="{959A5785-0D94-496E-A1F8-06B32F916E14}" dt="2020-02-19T18:27:24.751" v="4266" actId="164"/>
          <ac:cxnSpMkLst>
            <pc:docMk/>
            <pc:sldMk cId="172128484" sldId="310"/>
            <ac:cxnSpMk id="6" creationId="{C32496AD-5E04-4794-9593-02AA16EC3687}"/>
          </ac:cxnSpMkLst>
        </pc:cxnChg>
        <pc:cxnChg chg="add mod">
          <ac:chgData name="Matt Burke" userId="ce8a0060a229bdbd" providerId="LiveId" clId="{959A5785-0D94-496E-A1F8-06B32F916E14}" dt="2020-02-19T18:27:24.751" v="4266" actId="164"/>
          <ac:cxnSpMkLst>
            <pc:docMk/>
            <pc:sldMk cId="172128484" sldId="310"/>
            <ac:cxnSpMk id="8" creationId="{C4F4D58C-3B29-493B-93F3-3588A4A6956E}"/>
          </ac:cxnSpMkLst>
        </pc:cxnChg>
        <pc:cxnChg chg="add mod">
          <ac:chgData name="Matt Burke" userId="ce8a0060a229bdbd" providerId="LiveId" clId="{959A5785-0D94-496E-A1F8-06B32F916E14}" dt="2020-02-19T18:27:24.751" v="4266" actId="164"/>
          <ac:cxnSpMkLst>
            <pc:docMk/>
            <pc:sldMk cId="172128484" sldId="310"/>
            <ac:cxnSpMk id="10" creationId="{2E6346EF-8689-484E-927C-0BF754F9B6DB}"/>
          </ac:cxnSpMkLst>
        </pc:cxnChg>
        <pc:cxnChg chg="add mod">
          <ac:chgData name="Matt Burke" userId="ce8a0060a229bdbd" providerId="LiveId" clId="{959A5785-0D94-496E-A1F8-06B32F916E14}" dt="2020-02-19T18:27:24.751" v="4266" actId="164"/>
          <ac:cxnSpMkLst>
            <pc:docMk/>
            <pc:sldMk cId="172128484" sldId="310"/>
            <ac:cxnSpMk id="11" creationId="{10F1F988-B4DA-4BAA-AFE9-C698674CD941}"/>
          </ac:cxnSpMkLst>
        </pc:cxnChg>
        <pc:cxnChg chg="add mod">
          <ac:chgData name="Matt Burke" userId="ce8a0060a229bdbd" providerId="LiveId" clId="{959A5785-0D94-496E-A1F8-06B32F916E14}" dt="2020-02-19T18:27:33.984" v="4267" actId="164"/>
          <ac:cxnSpMkLst>
            <pc:docMk/>
            <pc:sldMk cId="172128484" sldId="310"/>
            <ac:cxnSpMk id="12" creationId="{DFF45021-907E-4548-AAE2-2676C6A536F1}"/>
          </ac:cxnSpMkLst>
        </pc:cxnChg>
        <pc:cxnChg chg="add mod">
          <ac:chgData name="Matt Burke" userId="ce8a0060a229bdbd" providerId="LiveId" clId="{959A5785-0D94-496E-A1F8-06B32F916E14}" dt="2020-02-19T18:27:33.984" v="4267" actId="164"/>
          <ac:cxnSpMkLst>
            <pc:docMk/>
            <pc:sldMk cId="172128484" sldId="310"/>
            <ac:cxnSpMk id="13" creationId="{6FB32313-2806-4680-B707-BD8D1A918382}"/>
          </ac:cxnSpMkLst>
        </pc:cxnChg>
        <pc:cxnChg chg="add mod">
          <ac:chgData name="Matt Burke" userId="ce8a0060a229bdbd" providerId="LiveId" clId="{959A5785-0D94-496E-A1F8-06B32F916E14}" dt="2020-02-19T18:27:33.984" v="4267" actId="164"/>
          <ac:cxnSpMkLst>
            <pc:docMk/>
            <pc:sldMk cId="172128484" sldId="310"/>
            <ac:cxnSpMk id="15" creationId="{72BAD344-ABB5-4B23-BDA3-CBCADA9B7AD6}"/>
          </ac:cxnSpMkLst>
        </pc:cxnChg>
        <pc:cxnChg chg="add mod">
          <ac:chgData name="Matt Burke" userId="ce8a0060a229bdbd" providerId="LiveId" clId="{959A5785-0D94-496E-A1F8-06B32F916E14}" dt="2020-02-19T18:27:33.984" v="4267" actId="164"/>
          <ac:cxnSpMkLst>
            <pc:docMk/>
            <pc:sldMk cId="172128484" sldId="310"/>
            <ac:cxnSpMk id="16" creationId="{64612EE6-1F31-4AEB-B728-13B89392D9F5}"/>
          </ac:cxnSpMkLst>
        </pc:cxnChg>
        <pc:cxnChg chg="add mod">
          <ac:chgData name="Matt Burke" userId="ce8a0060a229bdbd" providerId="LiveId" clId="{959A5785-0D94-496E-A1F8-06B32F916E14}" dt="2020-02-19T18:27:39.705" v="4268" actId="164"/>
          <ac:cxnSpMkLst>
            <pc:docMk/>
            <pc:sldMk cId="172128484" sldId="310"/>
            <ac:cxnSpMk id="19" creationId="{AE11CFF9-271D-469F-ABA0-C971D153697A}"/>
          </ac:cxnSpMkLst>
        </pc:cxnChg>
        <pc:cxnChg chg="add mod">
          <ac:chgData name="Matt Burke" userId="ce8a0060a229bdbd" providerId="LiveId" clId="{959A5785-0D94-496E-A1F8-06B32F916E14}" dt="2020-02-19T18:27:39.705" v="4268" actId="164"/>
          <ac:cxnSpMkLst>
            <pc:docMk/>
            <pc:sldMk cId="172128484" sldId="310"/>
            <ac:cxnSpMk id="20" creationId="{699EC84E-2482-4204-9055-67D1963CD664}"/>
          </ac:cxnSpMkLst>
        </pc:cxnChg>
        <pc:cxnChg chg="add mod">
          <ac:chgData name="Matt Burke" userId="ce8a0060a229bdbd" providerId="LiveId" clId="{959A5785-0D94-496E-A1F8-06B32F916E14}" dt="2020-02-19T18:27:39.705" v="4268" actId="164"/>
          <ac:cxnSpMkLst>
            <pc:docMk/>
            <pc:sldMk cId="172128484" sldId="310"/>
            <ac:cxnSpMk id="22" creationId="{0EE7CBBE-E3EF-495C-A439-DC85B087C910}"/>
          </ac:cxnSpMkLst>
        </pc:cxnChg>
        <pc:cxnChg chg="add mod">
          <ac:chgData name="Matt Burke" userId="ce8a0060a229bdbd" providerId="LiveId" clId="{959A5785-0D94-496E-A1F8-06B32F916E14}" dt="2020-02-19T18:27:39.705" v="4268" actId="164"/>
          <ac:cxnSpMkLst>
            <pc:docMk/>
            <pc:sldMk cId="172128484" sldId="310"/>
            <ac:cxnSpMk id="23" creationId="{CECC5789-6306-4ABE-BCE3-C0F77593E6F6}"/>
          </ac:cxnSpMkLst>
        </pc:cxnChg>
        <pc:cxnChg chg="add mod">
          <ac:chgData name="Matt Burke" userId="ce8a0060a229bdbd" providerId="LiveId" clId="{959A5785-0D94-496E-A1F8-06B32F916E14}" dt="2020-02-19T18:27:08.319" v="4263" actId="164"/>
          <ac:cxnSpMkLst>
            <pc:docMk/>
            <pc:sldMk cId="172128484" sldId="310"/>
            <ac:cxnSpMk id="29" creationId="{87C3E399-C44D-4E9B-8A62-1498DD6411EA}"/>
          </ac:cxnSpMkLst>
        </pc:cxnChg>
        <pc:cxnChg chg="add mod">
          <ac:chgData name="Matt Burke" userId="ce8a0060a229bdbd" providerId="LiveId" clId="{959A5785-0D94-496E-A1F8-06B32F916E14}" dt="2020-02-19T16:55:58.614" v="2219" actId="1076"/>
          <ac:cxnSpMkLst>
            <pc:docMk/>
            <pc:sldMk cId="172128484" sldId="310"/>
            <ac:cxnSpMk id="33" creationId="{91D5475C-CD39-44F5-9A01-A0E5C0227AA4}"/>
          </ac:cxnSpMkLst>
        </pc:cxnChg>
        <pc:cxnChg chg="add mod">
          <ac:chgData name="Matt Burke" userId="ce8a0060a229bdbd" providerId="LiveId" clId="{959A5785-0D94-496E-A1F8-06B32F916E14}" dt="2020-02-19T16:34:35.004" v="2153" actId="1076"/>
          <ac:cxnSpMkLst>
            <pc:docMk/>
            <pc:sldMk cId="172128484" sldId="310"/>
            <ac:cxnSpMk id="35" creationId="{456B82BC-7762-43F8-863C-BFB2AFFDC5EE}"/>
          </ac:cxnSpMkLst>
        </pc:cxnChg>
        <pc:cxnChg chg="add mod">
          <ac:chgData name="Matt Burke" userId="ce8a0060a229bdbd" providerId="LiveId" clId="{959A5785-0D94-496E-A1F8-06B32F916E14}" dt="2020-02-19T16:35:16.824" v="2161" actId="1076"/>
          <ac:cxnSpMkLst>
            <pc:docMk/>
            <pc:sldMk cId="172128484" sldId="310"/>
            <ac:cxnSpMk id="36" creationId="{EFEDAF94-94AE-4EC9-92C7-F660DA88989B}"/>
          </ac:cxnSpMkLst>
        </pc:cxnChg>
        <pc:cxnChg chg="add mod">
          <ac:chgData name="Matt Burke" userId="ce8a0060a229bdbd" providerId="LiveId" clId="{959A5785-0D94-496E-A1F8-06B32F916E14}" dt="2020-02-19T16:55:52.505" v="2216" actId="1076"/>
          <ac:cxnSpMkLst>
            <pc:docMk/>
            <pc:sldMk cId="172128484" sldId="310"/>
            <ac:cxnSpMk id="37" creationId="{4B238F05-B0B6-4B5F-B789-A957BE3CCF9E}"/>
          </ac:cxnSpMkLst>
        </pc:cxnChg>
        <pc:cxnChg chg="add mod">
          <ac:chgData name="Matt Burke" userId="ce8a0060a229bdbd" providerId="LiveId" clId="{959A5785-0D94-496E-A1F8-06B32F916E14}" dt="2020-02-19T16:35:16.824" v="2161" actId="1076"/>
          <ac:cxnSpMkLst>
            <pc:docMk/>
            <pc:sldMk cId="172128484" sldId="310"/>
            <ac:cxnSpMk id="38" creationId="{B016DB76-F181-423E-9BC3-CEA3B4772CBA}"/>
          </ac:cxnSpMkLst>
        </pc:cxnChg>
        <pc:cxnChg chg="add mod">
          <ac:chgData name="Matt Burke" userId="ce8a0060a229bdbd" providerId="LiveId" clId="{959A5785-0D94-496E-A1F8-06B32F916E14}" dt="2020-02-19T16:35:04.370" v="2159" actId="1076"/>
          <ac:cxnSpMkLst>
            <pc:docMk/>
            <pc:sldMk cId="172128484" sldId="310"/>
            <ac:cxnSpMk id="39" creationId="{A6C2DEDB-357A-479A-BE3A-7DC02354F199}"/>
          </ac:cxnSpMkLst>
        </pc:cxnChg>
        <pc:cxnChg chg="add mod">
          <ac:chgData name="Matt Burke" userId="ce8a0060a229bdbd" providerId="LiveId" clId="{959A5785-0D94-496E-A1F8-06B32F916E14}" dt="2020-02-19T16:55:08.156" v="2205" actId="14100"/>
          <ac:cxnSpMkLst>
            <pc:docMk/>
            <pc:sldMk cId="172128484" sldId="310"/>
            <ac:cxnSpMk id="50" creationId="{CFFA33D7-3CBD-4BD1-9E0F-B0281BFD8A4A}"/>
          </ac:cxnSpMkLst>
        </pc:cxnChg>
        <pc:cxnChg chg="add mod">
          <ac:chgData name="Matt Burke" userId="ce8a0060a229bdbd" providerId="LiveId" clId="{959A5785-0D94-496E-A1F8-06B32F916E14}" dt="2020-02-19T16:55:05.363" v="2204" actId="14100"/>
          <ac:cxnSpMkLst>
            <pc:docMk/>
            <pc:sldMk cId="172128484" sldId="310"/>
            <ac:cxnSpMk id="52" creationId="{D2923D23-4235-4F63-B544-829B0298C779}"/>
          </ac:cxnSpMkLst>
        </pc:cxnChg>
        <pc:cxnChg chg="add mod">
          <ac:chgData name="Matt Burke" userId="ce8a0060a229bdbd" providerId="LiveId" clId="{959A5785-0D94-496E-A1F8-06B32F916E14}" dt="2020-02-19T16:54:56.976" v="2201" actId="1076"/>
          <ac:cxnSpMkLst>
            <pc:docMk/>
            <pc:sldMk cId="172128484" sldId="310"/>
            <ac:cxnSpMk id="54" creationId="{27D63590-B803-4391-8B6B-E3B08DCB2A20}"/>
          </ac:cxnSpMkLst>
        </pc:cxnChg>
        <pc:cxnChg chg="add mod">
          <ac:chgData name="Matt Burke" userId="ce8a0060a229bdbd" providerId="LiveId" clId="{959A5785-0D94-496E-A1F8-06B32F916E14}" dt="2020-02-19T16:55:00.873" v="2203" actId="14100"/>
          <ac:cxnSpMkLst>
            <pc:docMk/>
            <pc:sldMk cId="172128484" sldId="310"/>
            <ac:cxnSpMk id="58" creationId="{8373CE7A-BD31-4B82-885C-327FC5EA3EFF}"/>
          </ac:cxnSpMkLst>
        </pc:cxnChg>
        <pc:cxnChg chg="add mod">
          <ac:chgData name="Matt Burke" userId="ce8a0060a229bdbd" providerId="LiveId" clId="{959A5785-0D94-496E-A1F8-06B32F916E14}" dt="2020-02-19T16:55:49.889" v="2214" actId="14100"/>
          <ac:cxnSpMkLst>
            <pc:docMk/>
            <pc:sldMk cId="172128484" sldId="310"/>
            <ac:cxnSpMk id="61" creationId="{0FF558DA-598C-4648-A098-BF41CB336888}"/>
          </ac:cxnSpMkLst>
        </pc:cxnChg>
        <pc:cxnChg chg="add mod">
          <ac:chgData name="Matt Burke" userId="ce8a0060a229bdbd" providerId="LiveId" clId="{959A5785-0D94-496E-A1F8-06B32F916E14}" dt="2020-02-19T16:55:46.617" v="2213" actId="14100"/>
          <ac:cxnSpMkLst>
            <pc:docMk/>
            <pc:sldMk cId="172128484" sldId="310"/>
            <ac:cxnSpMk id="62" creationId="{055AACA5-9BCB-47BC-9B52-C8584023ECE6}"/>
          </ac:cxnSpMkLst>
        </pc:cxnChg>
        <pc:cxnChg chg="add mod">
          <ac:chgData name="Matt Burke" userId="ce8a0060a229bdbd" providerId="LiveId" clId="{959A5785-0D94-496E-A1F8-06B32F916E14}" dt="2020-02-19T16:56:11.080" v="2223" actId="14100"/>
          <ac:cxnSpMkLst>
            <pc:docMk/>
            <pc:sldMk cId="172128484" sldId="310"/>
            <ac:cxnSpMk id="63" creationId="{8F210A71-09F8-4C02-AC49-7477D2BFBD97}"/>
          </ac:cxnSpMkLst>
        </pc:cxnChg>
        <pc:cxnChg chg="add mod">
          <ac:chgData name="Matt Burke" userId="ce8a0060a229bdbd" providerId="LiveId" clId="{959A5785-0D94-496E-A1F8-06B32F916E14}" dt="2020-02-19T16:56:08.203" v="2222" actId="14100"/>
          <ac:cxnSpMkLst>
            <pc:docMk/>
            <pc:sldMk cId="172128484" sldId="310"/>
            <ac:cxnSpMk id="64" creationId="{3E351D83-E0D5-4BF9-BB56-C3944896208D}"/>
          </ac:cxnSpMkLst>
        </pc:cxnChg>
        <pc:cxnChg chg="add del mod">
          <ac:chgData name="Matt Burke" userId="ce8a0060a229bdbd" providerId="LiveId" clId="{959A5785-0D94-496E-A1F8-06B32F916E14}" dt="2020-02-19T16:23:13.497" v="1781" actId="478"/>
          <ac:cxnSpMkLst>
            <pc:docMk/>
            <pc:sldMk cId="172128484" sldId="310"/>
            <ac:cxnSpMk id="65" creationId="{8E7E1EEB-16BA-4816-9C9E-7242704AB038}"/>
          </ac:cxnSpMkLst>
        </pc:cxnChg>
        <pc:cxnChg chg="add del mod">
          <ac:chgData name="Matt Burke" userId="ce8a0060a229bdbd" providerId="LiveId" clId="{959A5785-0D94-496E-A1F8-06B32F916E14}" dt="2020-02-19T16:23:13.497" v="1781" actId="478"/>
          <ac:cxnSpMkLst>
            <pc:docMk/>
            <pc:sldMk cId="172128484" sldId="310"/>
            <ac:cxnSpMk id="66" creationId="{C02F09FD-3A02-42AB-B954-703A217766D0}"/>
          </ac:cxnSpMkLst>
        </pc:cxnChg>
        <pc:cxnChg chg="add del mod">
          <ac:chgData name="Matt Burke" userId="ce8a0060a229bdbd" providerId="LiveId" clId="{959A5785-0D94-496E-A1F8-06B32F916E14}" dt="2020-02-19T16:23:13.497" v="1781" actId="478"/>
          <ac:cxnSpMkLst>
            <pc:docMk/>
            <pc:sldMk cId="172128484" sldId="310"/>
            <ac:cxnSpMk id="67" creationId="{522059B4-5093-4D41-BD81-09784DC8724C}"/>
          </ac:cxnSpMkLst>
        </pc:cxnChg>
        <pc:cxnChg chg="add del mod">
          <ac:chgData name="Matt Burke" userId="ce8a0060a229bdbd" providerId="LiveId" clId="{959A5785-0D94-496E-A1F8-06B32F916E14}" dt="2020-02-19T16:23:13.497" v="1781" actId="478"/>
          <ac:cxnSpMkLst>
            <pc:docMk/>
            <pc:sldMk cId="172128484" sldId="310"/>
            <ac:cxnSpMk id="68" creationId="{95425ECA-539A-48D4-B8B7-1045796A0105}"/>
          </ac:cxnSpMkLst>
        </pc:cxnChg>
        <pc:cxnChg chg="add mod">
          <ac:chgData name="Matt Burke" userId="ce8a0060a229bdbd" providerId="LiveId" clId="{959A5785-0D94-496E-A1F8-06B32F916E14}" dt="2020-02-19T16:36:47.455" v="2187" actId="14100"/>
          <ac:cxnSpMkLst>
            <pc:docMk/>
            <pc:sldMk cId="172128484" sldId="310"/>
            <ac:cxnSpMk id="70" creationId="{A1782098-159C-4577-B77C-32D273CC2BA0}"/>
          </ac:cxnSpMkLst>
        </pc:cxnChg>
        <pc:cxnChg chg="add del mod">
          <ac:chgData name="Matt Burke" userId="ce8a0060a229bdbd" providerId="LiveId" clId="{959A5785-0D94-496E-A1F8-06B32F916E14}" dt="2020-02-19T16:23:41.887" v="1785" actId="478"/>
          <ac:cxnSpMkLst>
            <pc:docMk/>
            <pc:sldMk cId="172128484" sldId="310"/>
            <ac:cxnSpMk id="71" creationId="{6E4A5ED6-F9C0-4D5C-B0BF-E8D188A5FC8B}"/>
          </ac:cxnSpMkLst>
        </pc:cxnChg>
        <pc:cxnChg chg="add del mod">
          <ac:chgData name="Matt Burke" userId="ce8a0060a229bdbd" providerId="LiveId" clId="{959A5785-0D94-496E-A1F8-06B32F916E14}" dt="2020-02-19T16:23:41.887" v="1785" actId="478"/>
          <ac:cxnSpMkLst>
            <pc:docMk/>
            <pc:sldMk cId="172128484" sldId="310"/>
            <ac:cxnSpMk id="72" creationId="{2AED073B-6183-4086-8E37-5F2ACB4E7E19}"/>
          </ac:cxnSpMkLst>
        </pc:cxnChg>
        <pc:cxnChg chg="add del mod">
          <ac:chgData name="Matt Burke" userId="ce8a0060a229bdbd" providerId="LiveId" clId="{959A5785-0D94-496E-A1F8-06B32F916E14}" dt="2020-02-19T16:23:41.887" v="1785" actId="478"/>
          <ac:cxnSpMkLst>
            <pc:docMk/>
            <pc:sldMk cId="172128484" sldId="310"/>
            <ac:cxnSpMk id="73" creationId="{003EF729-9513-427D-A317-035F7BAD3D75}"/>
          </ac:cxnSpMkLst>
        </pc:cxnChg>
        <pc:cxnChg chg="add mod">
          <ac:chgData name="Matt Burke" userId="ce8a0060a229bdbd" providerId="LiveId" clId="{959A5785-0D94-496E-A1F8-06B32F916E14}" dt="2020-02-19T16:55:16.509" v="2208" actId="14100"/>
          <ac:cxnSpMkLst>
            <pc:docMk/>
            <pc:sldMk cId="172128484" sldId="310"/>
            <ac:cxnSpMk id="74" creationId="{DC1DC0FC-B0B1-4328-875D-68E555F218BC}"/>
          </ac:cxnSpMkLst>
        </pc:cxnChg>
        <pc:cxnChg chg="add mod">
          <ac:chgData name="Matt Burke" userId="ce8a0060a229bdbd" providerId="LiveId" clId="{959A5785-0D94-496E-A1F8-06B32F916E14}" dt="2020-02-19T16:55:13.441" v="2207" actId="1076"/>
          <ac:cxnSpMkLst>
            <pc:docMk/>
            <pc:sldMk cId="172128484" sldId="310"/>
            <ac:cxnSpMk id="76" creationId="{14EF2335-BBC2-4458-B6DD-9F42E8B307F0}"/>
          </ac:cxnSpMkLst>
        </pc:cxnChg>
        <pc:cxnChg chg="add mod">
          <ac:chgData name="Matt Burke" userId="ce8a0060a229bdbd" providerId="LiveId" clId="{959A5785-0D94-496E-A1F8-06B32F916E14}" dt="2020-02-19T16:56:29.854" v="2226" actId="14100"/>
          <ac:cxnSpMkLst>
            <pc:docMk/>
            <pc:sldMk cId="172128484" sldId="310"/>
            <ac:cxnSpMk id="79" creationId="{435FA1C7-8B61-4453-8827-246235524DB3}"/>
          </ac:cxnSpMkLst>
        </pc:cxnChg>
        <pc:cxnChg chg="add mod">
          <ac:chgData name="Matt Burke" userId="ce8a0060a229bdbd" providerId="LiveId" clId="{959A5785-0D94-496E-A1F8-06B32F916E14}" dt="2020-02-19T16:56:32.998" v="2227" actId="14100"/>
          <ac:cxnSpMkLst>
            <pc:docMk/>
            <pc:sldMk cId="172128484" sldId="310"/>
            <ac:cxnSpMk id="80" creationId="{86E495CE-BF4C-4B24-AB65-B1D180148E76}"/>
          </ac:cxnSpMkLst>
        </pc:cxnChg>
        <pc:cxnChg chg="add del">
          <ac:chgData name="Matt Burke" userId="ce8a0060a229bdbd" providerId="LiveId" clId="{959A5785-0D94-496E-A1F8-06B32F916E14}" dt="2020-02-19T16:24:33.817" v="1802" actId="478"/>
          <ac:cxnSpMkLst>
            <pc:docMk/>
            <pc:sldMk cId="172128484" sldId="310"/>
            <ac:cxnSpMk id="81" creationId="{D67D9CE6-AD92-426E-BAB3-27C09AA61A22}"/>
          </ac:cxnSpMkLst>
        </pc:cxnChg>
        <pc:cxnChg chg="add del">
          <ac:chgData name="Matt Burke" userId="ce8a0060a229bdbd" providerId="LiveId" clId="{959A5785-0D94-496E-A1F8-06B32F916E14}" dt="2020-02-19T16:24:33.119" v="1801" actId="478"/>
          <ac:cxnSpMkLst>
            <pc:docMk/>
            <pc:sldMk cId="172128484" sldId="310"/>
            <ac:cxnSpMk id="82" creationId="{717E99C1-9D85-41C9-8557-39510E426AE7}"/>
          </ac:cxnSpMkLst>
        </pc:cxnChg>
        <pc:cxnChg chg="add del mod">
          <ac:chgData name="Matt Burke" userId="ce8a0060a229bdbd" providerId="LiveId" clId="{959A5785-0D94-496E-A1F8-06B32F916E14}" dt="2020-02-19T16:24:19.449" v="1797" actId="478"/>
          <ac:cxnSpMkLst>
            <pc:docMk/>
            <pc:sldMk cId="172128484" sldId="310"/>
            <ac:cxnSpMk id="83" creationId="{5B58EA1C-C3E0-47DD-9431-F4EE7F7190B9}"/>
          </ac:cxnSpMkLst>
        </pc:cxnChg>
        <pc:cxnChg chg="add mod">
          <ac:chgData name="Matt Burke" userId="ce8a0060a229bdbd" providerId="LiveId" clId="{959A5785-0D94-496E-A1F8-06B32F916E14}" dt="2020-02-19T16:37:18.009" v="2195" actId="14100"/>
          <ac:cxnSpMkLst>
            <pc:docMk/>
            <pc:sldMk cId="172128484" sldId="310"/>
            <ac:cxnSpMk id="84" creationId="{FB31F94A-FD06-4655-A58B-95F1765E9843}"/>
          </ac:cxnSpMkLst>
        </pc:cxnChg>
        <pc:cxnChg chg="add mod">
          <ac:chgData name="Matt Burke" userId="ce8a0060a229bdbd" providerId="LiveId" clId="{959A5785-0D94-496E-A1F8-06B32F916E14}" dt="2020-02-19T16:56:15.194" v="2224" actId="14100"/>
          <ac:cxnSpMkLst>
            <pc:docMk/>
            <pc:sldMk cId="172128484" sldId="310"/>
            <ac:cxnSpMk id="87" creationId="{A871085F-4427-4E94-801A-E36A343DB2C4}"/>
          </ac:cxnSpMkLst>
        </pc:cxnChg>
        <pc:cxnChg chg="add mod">
          <ac:chgData name="Matt Burke" userId="ce8a0060a229bdbd" providerId="LiveId" clId="{959A5785-0D94-496E-A1F8-06B32F916E14}" dt="2020-02-19T17:24:02.753" v="2239" actId="14100"/>
          <ac:cxnSpMkLst>
            <pc:docMk/>
            <pc:sldMk cId="172128484" sldId="310"/>
            <ac:cxnSpMk id="88" creationId="{317ECE0D-69BD-48C5-A7CB-FEFADCF9062A}"/>
          </ac:cxnSpMkLst>
        </pc:cxnChg>
        <pc:cxnChg chg="add mod">
          <ac:chgData name="Matt Burke" userId="ce8a0060a229bdbd" providerId="LiveId" clId="{959A5785-0D94-496E-A1F8-06B32F916E14}" dt="2020-02-19T17:23:48.147" v="2238" actId="14100"/>
          <ac:cxnSpMkLst>
            <pc:docMk/>
            <pc:sldMk cId="172128484" sldId="310"/>
            <ac:cxnSpMk id="90" creationId="{92722C7E-A14A-4204-A152-505684DBDDA2}"/>
          </ac:cxnSpMkLst>
        </pc:cxnChg>
        <pc:cxnChg chg="add mod">
          <ac:chgData name="Matt Burke" userId="ce8a0060a229bdbd" providerId="LiveId" clId="{959A5785-0D94-496E-A1F8-06B32F916E14}" dt="2020-02-19T17:24:05.678" v="2240" actId="14100"/>
          <ac:cxnSpMkLst>
            <pc:docMk/>
            <pc:sldMk cId="172128484" sldId="310"/>
            <ac:cxnSpMk id="93" creationId="{6FE823CE-9B4D-481F-BDA6-F8423141C2BA}"/>
          </ac:cxnSpMkLst>
        </pc:cxnChg>
        <pc:cxnChg chg="add mod">
          <ac:chgData name="Matt Burke" userId="ce8a0060a229bdbd" providerId="LiveId" clId="{959A5785-0D94-496E-A1F8-06B32F916E14}" dt="2020-02-19T18:27:08.319" v="4263" actId="164"/>
          <ac:cxnSpMkLst>
            <pc:docMk/>
            <pc:sldMk cId="172128484" sldId="310"/>
            <ac:cxnSpMk id="155" creationId="{4DF76552-0B88-491E-9D09-1116C7A4EB35}"/>
          </ac:cxnSpMkLst>
        </pc:cxnChg>
      </pc:sldChg>
      <pc:sldChg chg="addSp delSp modSp add del mod modTransition delAnim modAnim modNotesTx">
        <pc:chgData name="Matt Burke" userId="ce8a0060a229bdbd" providerId="LiveId" clId="{959A5785-0D94-496E-A1F8-06B32F916E14}" dt="2020-02-26T20:56:09.401" v="42344"/>
        <pc:sldMkLst>
          <pc:docMk/>
          <pc:sldMk cId="576862569" sldId="311"/>
        </pc:sldMkLst>
        <pc:spChg chg="mod">
          <ac:chgData name="Matt Burke" userId="ce8a0060a229bdbd" providerId="LiveId" clId="{959A5785-0D94-496E-A1F8-06B32F916E14}" dt="2020-02-21T03:25:28.581" v="16964" actId="1036"/>
          <ac:spMkLst>
            <pc:docMk/>
            <pc:sldMk cId="576862569" sldId="311"/>
            <ac:spMk id="2" creationId="{419940BA-5067-43C6-AE29-7C3B81B6EC5E}"/>
          </ac:spMkLst>
        </pc:spChg>
        <pc:spChg chg="del">
          <ac:chgData name="Matt Burke" userId="ce8a0060a229bdbd" providerId="LiveId" clId="{959A5785-0D94-496E-A1F8-06B32F916E14}" dt="2020-02-21T03:18:07.770" v="16853" actId="478"/>
          <ac:spMkLst>
            <pc:docMk/>
            <pc:sldMk cId="576862569" sldId="311"/>
            <ac:spMk id="3" creationId="{F6B881A5-DF62-4887-A0BB-56DF977463F1}"/>
          </ac:spMkLst>
        </pc:spChg>
        <pc:spChg chg="add mod">
          <ac:chgData name="Matt Burke" userId="ce8a0060a229bdbd" providerId="LiveId" clId="{959A5785-0D94-496E-A1F8-06B32F916E14}" dt="2020-02-23T17:41:36.376" v="24687" actId="692"/>
          <ac:spMkLst>
            <pc:docMk/>
            <pc:sldMk cId="576862569" sldId="311"/>
            <ac:spMk id="6" creationId="{E34DF211-9F04-4921-84B5-C1440358EF31}"/>
          </ac:spMkLst>
        </pc:spChg>
        <pc:spChg chg="add mod">
          <ac:chgData name="Matt Burke" userId="ce8a0060a229bdbd" providerId="LiveId" clId="{959A5785-0D94-496E-A1F8-06B32F916E14}" dt="2020-02-25T20:03:14.252" v="33901" actId="20577"/>
          <ac:spMkLst>
            <pc:docMk/>
            <pc:sldMk cId="576862569" sldId="311"/>
            <ac:spMk id="7" creationId="{E4AC44C9-F921-4926-BF1F-F08B225FC94E}"/>
          </ac:spMkLst>
        </pc:spChg>
        <pc:spChg chg="mod">
          <ac:chgData name="Matt Burke" userId="ce8a0060a229bdbd" providerId="LiveId" clId="{959A5785-0D94-496E-A1F8-06B32F916E14}" dt="2020-02-23T17:41:31.843" v="24679" actId="692"/>
          <ac:spMkLst>
            <pc:docMk/>
            <pc:sldMk cId="576862569" sldId="311"/>
            <ac:spMk id="12" creationId="{EAD6FAE2-5D14-4880-A142-1E62D5220970}"/>
          </ac:spMkLst>
        </pc:spChg>
        <pc:spChg chg="mod">
          <ac:chgData name="Matt Burke" userId="ce8a0060a229bdbd" providerId="LiveId" clId="{959A5785-0D94-496E-A1F8-06B32F916E14}" dt="2020-02-21T03:23:30.801" v="16944" actId="403"/>
          <ac:spMkLst>
            <pc:docMk/>
            <pc:sldMk cId="576862569" sldId="311"/>
            <ac:spMk id="13" creationId="{1586C6A9-E351-4B11-819D-EBC6BB9ED2AE}"/>
          </ac:spMkLst>
        </pc:spChg>
        <pc:spChg chg="mod topLvl">
          <ac:chgData name="Matt Burke" userId="ce8a0060a229bdbd" providerId="LiveId" clId="{959A5785-0D94-496E-A1F8-06B32F916E14}" dt="2020-02-26T19:13:34.595" v="42338" actId="1076"/>
          <ac:spMkLst>
            <pc:docMk/>
            <pc:sldMk cId="576862569" sldId="311"/>
            <ac:spMk id="15" creationId="{22D8F5AF-2EDB-49D3-BBEA-7D5EA7BC4B2F}"/>
          </ac:spMkLst>
        </pc:spChg>
        <pc:spChg chg="mod topLvl">
          <ac:chgData name="Matt Burke" userId="ce8a0060a229bdbd" providerId="LiveId" clId="{959A5785-0D94-496E-A1F8-06B32F916E14}" dt="2020-02-26T19:13:42.806" v="42340" actId="1076"/>
          <ac:spMkLst>
            <pc:docMk/>
            <pc:sldMk cId="576862569" sldId="311"/>
            <ac:spMk id="16" creationId="{483535CC-2A28-4CEF-85EF-4330F4D4744D}"/>
          </ac:spMkLst>
        </pc:spChg>
        <pc:spChg chg="add del mod">
          <ac:chgData name="Matt Burke" userId="ce8a0060a229bdbd" providerId="LiveId" clId="{959A5785-0D94-496E-A1F8-06B32F916E14}" dt="2020-02-21T03:18:09.281" v="16854" actId="478"/>
          <ac:spMkLst>
            <pc:docMk/>
            <pc:sldMk cId="576862569" sldId="311"/>
            <ac:spMk id="19" creationId="{09179E55-6A25-4BC0-A8BE-418D76E84CE5}"/>
          </ac:spMkLst>
        </pc:spChg>
        <pc:grpChg chg="add mod">
          <ac:chgData name="Matt Burke" userId="ce8a0060a229bdbd" providerId="LiveId" clId="{959A5785-0D94-496E-A1F8-06B32F916E14}" dt="2020-02-26T01:40:38.049" v="37449" actId="1076"/>
          <ac:grpSpMkLst>
            <pc:docMk/>
            <pc:sldMk cId="576862569" sldId="311"/>
            <ac:grpSpMk id="8" creationId="{B6C48103-FA65-400F-B339-762A78EEC099}"/>
          </ac:grpSpMkLst>
        </pc:grpChg>
        <pc:grpChg chg="add mod">
          <ac:chgData name="Matt Burke" userId="ce8a0060a229bdbd" providerId="LiveId" clId="{959A5785-0D94-496E-A1F8-06B32F916E14}" dt="2020-02-26T19:13:24.930" v="42335" actId="1076"/>
          <ac:grpSpMkLst>
            <pc:docMk/>
            <pc:sldMk cId="576862569" sldId="311"/>
            <ac:grpSpMk id="9" creationId="{4ED022DA-76D5-4D64-83A4-DE38D818F246}"/>
          </ac:grpSpMkLst>
        </pc:grpChg>
        <pc:grpChg chg="add del mod">
          <ac:chgData name="Matt Burke" userId="ce8a0060a229bdbd" providerId="LiveId" clId="{959A5785-0D94-496E-A1F8-06B32F916E14}" dt="2020-02-25T20:03:05.755" v="33900" actId="478"/>
          <ac:grpSpMkLst>
            <pc:docMk/>
            <pc:sldMk cId="576862569" sldId="311"/>
            <ac:grpSpMk id="11" creationId="{5D5B615A-49B9-47A5-8ADA-4CE472AE80AD}"/>
          </ac:grpSpMkLst>
        </pc:grpChg>
        <pc:grpChg chg="add del mod">
          <ac:chgData name="Matt Burke" userId="ce8a0060a229bdbd" providerId="LiveId" clId="{959A5785-0D94-496E-A1F8-06B32F916E14}" dt="2020-02-19T19:17:59.433" v="7093" actId="165"/>
          <ac:grpSpMkLst>
            <pc:docMk/>
            <pc:sldMk cId="576862569" sldId="311"/>
            <ac:grpSpMk id="14" creationId="{91352C18-8AC2-4208-862D-F6AF36EAC659}"/>
          </ac:grpSpMkLst>
        </pc:grpChg>
        <pc:graphicFrameChg chg="del">
          <ac:chgData name="Matt Burke" userId="ce8a0060a229bdbd" providerId="LiveId" clId="{959A5785-0D94-496E-A1F8-06B32F916E14}" dt="2020-02-21T03:19:34.420" v="16864" actId="478"/>
          <ac:graphicFrameMkLst>
            <pc:docMk/>
            <pc:sldMk cId="576862569" sldId="311"/>
            <ac:graphicFrameMk id="10" creationId="{553695E1-FD7D-4D87-8465-CF8D56E275B4}"/>
          </ac:graphicFrameMkLst>
        </pc:graphicFrameChg>
        <pc:graphicFrameChg chg="add mod ord">
          <ac:chgData name="Matt Burke" userId="ce8a0060a229bdbd" providerId="LiveId" clId="{959A5785-0D94-496E-A1F8-06B32F916E14}" dt="2020-02-26T19:13:37.409" v="42339"/>
          <ac:graphicFrameMkLst>
            <pc:docMk/>
            <pc:sldMk cId="576862569" sldId="311"/>
            <ac:graphicFrameMk id="20" creationId="{4A36DC77-D21D-4D8A-8B23-D0D6B206DD8B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576862569" sldId="311"/>
            <ac:picMk id="3" creationId="{8FD41A07-AAB3-4CCD-8EC3-ED0095EC713B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576862569" sldId="311"/>
            <ac:picMk id="5" creationId="{C7BC7BEF-FD3C-4E61-8F75-51BDB1BBD3CC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576862569" sldId="311"/>
            <ac:picMk id="17" creationId="{A6C7E906-12BD-40A3-ADCB-1E738EC3AEF1}"/>
          </ac:picMkLst>
        </pc:picChg>
      </pc:sldChg>
      <pc:sldChg chg="addSp delSp modSp add mod ord modTransition modAnim modNotesTx">
        <pc:chgData name="Matt Burke" userId="ce8a0060a229bdbd" providerId="LiveId" clId="{959A5785-0D94-496E-A1F8-06B32F916E14}" dt="2020-02-26T18:29:15.300" v="42271" actId="692"/>
        <pc:sldMkLst>
          <pc:docMk/>
          <pc:sldMk cId="2893965646" sldId="312"/>
        </pc:sldMkLst>
        <pc:spChg chg="mod">
          <ac:chgData name="Matt Burke" userId="ce8a0060a229bdbd" providerId="LiveId" clId="{959A5785-0D94-496E-A1F8-06B32F916E14}" dt="2020-02-25T23:24:03.913" v="36537" actId="404"/>
          <ac:spMkLst>
            <pc:docMk/>
            <pc:sldMk cId="2893965646" sldId="312"/>
            <ac:spMk id="2" creationId="{419940BA-5067-43C6-AE29-7C3B81B6EC5E}"/>
          </ac:spMkLst>
        </pc:spChg>
        <pc:spChg chg="add mod">
          <ac:chgData name="Matt Burke" userId="ce8a0060a229bdbd" providerId="LiveId" clId="{959A5785-0D94-496E-A1F8-06B32F916E14}" dt="2020-02-26T18:28:54.994" v="42249" actId="14100"/>
          <ac:spMkLst>
            <pc:docMk/>
            <pc:sldMk cId="2893965646" sldId="312"/>
            <ac:spMk id="3" creationId="{93584A65-84D3-4163-B528-1CAD57FCFCE6}"/>
          </ac:spMkLst>
        </pc:spChg>
        <pc:spChg chg="del mod">
          <ac:chgData name="Matt Burke" userId="ce8a0060a229bdbd" providerId="LiveId" clId="{959A5785-0D94-496E-A1F8-06B32F916E14}" dt="2020-02-21T03:15:25.651" v="16824" actId="478"/>
          <ac:spMkLst>
            <pc:docMk/>
            <pc:sldMk cId="2893965646" sldId="312"/>
            <ac:spMk id="3" creationId="{F6B881A5-DF62-4887-A0BB-56DF977463F1}"/>
          </ac:spMkLst>
        </pc:spChg>
        <pc:spChg chg="add del mod">
          <ac:chgData name="Matt Burke" userId="ce8a0060a229bdbd" providerId="LiveId" clId="{959A5785-0D94-496E-A1F8-06B32F916E14}" dt="2020-02-19T19:08:10.935" v="5854" actId="478"/>
          <ac:spMkLst>
            <pc:docMk/>
            <pc:sldMk cId="2893965646" sldId="312"/>
            <ac:spMk id="6" creationId="{066B3897-7524-40BC-ADC1-CE0F44DF0708}"/>
          </ac:spMkLst>
        </pc:spChg>
        <pc:graphicFrameChg chg="mod">
          <ac:chgData name="Matt Burke" userId="ce8a0060a229bdbd" providerId="LiveId" clId="{959A5785-0D94-496E-A1F8-06B32F916E14}" dt="2020-02-26T18:29:15.300" v="42271" actId="692"/>
          <ac:graphicFrameMkLst>
            <pc:docMk/>
            <pc:sldMk cId="2893965646" sldId="312"/>
            <ac:graphicFrameMk id="10" creationId="{553695E1-FD7D-4D87-8465-CF8D56E275B4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893965646" sldId="312"/>
            <ac:picMk id="5" creationId="{9039B0E2-8856-4D52-9504-42C62841A8A8}"/>
          </ac:picMkLst>
        </pc:picChg>
        <pc:picChg chg="del">
          <ac:chgData name="Matt Burke" userId="ce8a0060a229bdbd" providerId="LiveId" clId="{959A5785-0D94-496E-A1F8-06B32F916E14}" dt="2020-02-19T19:57:17.978" v="11028"/>
          <ac:picMkLst>
            <pc:docMk/>
            <pc:sldMk cId="2893965646" sldId="312"/>
            <ac:picMk id="5" creationId="{C7BC7BEF-FD3C-4E61-8F75-51BDB1BBD3CC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2893965646" sldId="312"/>
            <ac:picMk id="7" creationId="{34B63867-F363-4058-80CF-02C9F139D032}"/>
          </ac:picMkLst>
        </pc:picChg>
      </pc:sldChg>
      <pc:sldChg chg="addSp delSp modSp add mod ord modTransition modAnim modNotesTx">
        <pc:chgData name="Matt Burke" userId="ce8a0060a229bdbd" providerId="LiveId" clId="{959A5785-0D94-496E-A1F8-06B32F916E14}" dt="2020-02-25T01:55:19.377" v="29058"/>
        <pc:sldMkLst>
          <pc:docMk/>
          <pc:sldMk cId="3740297253" sldId="313"/>
        </pc:sldMkLst>
        <pc:spChg chg="mod">
          <ac:chgData name="Matt Burke" userId="ce8a0060a229bdbd" providerId="LiveId" clId="{959A5785-0D94-496E-A1F8-06B32F916E14}" dt="2020-02-21T04:27:17.686" v="18612" actId="255"/>
          <ac:spMkLst>
            <pc:docMk/>
            <pc:sldMk cId="3740297253" sldId="313"/>
            <ac:spMk id="2" creationId="{6B9555F2-CDB0-431E-8D95-B67C41C1CD24}"/>
          </ac:spMkLst>
        </pc:spChg>
        <pc:spChg chg="del mod">
          <ac:chgData name="Matt Burke" userId="ce8a0060a229bdbd" providerId="LiveId" clId="{959A5785-0D94-496E-A1F8-06B32F916E14}" dt="2020-02-21T04:26:06.185" v="18552" actId="478"/>
          <ac:spMkLst>
            <pc:docMk/>
            <pc:sldMk cId="3740297253" sldId="313"/>
            <ac:spMk id="3" creationId="{DD299D78-E208-4EBC-B866-9E18D8061513}"/>
          </ac:spMkLst>
        </pc:spChg>
        <pc:graphicFrameChg chg="mod ord">
          <ac:chgData name="Matt Burke" userId="ce8a0060a229bdbd" providerId="LiveId" clId="{959A5785-0D94-496E-A1F8-06B32F916E14}" dt="2020-02-21T04:27:06.925" v="18610" actId="692"/>
          <ac:graphicFrameMkLst>
            <pc:docMk/>
            <pc:sldMk cId="3740297253" sldId="313"/>
            <ac:graphicFrameMk id="5" creationId="{0BD4DC42-E87C-4015-9B0E-A5900092394B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740297253" sldId="313"/>
            <ac:picMk id="3" creationId="{2260FE71-0BC2-4D6C-8134-BC361142B0CA}"/>
          </ac:picMkLst>
        </pc:picChg>
        <pc:picChg chg="add del mod">
          <ac:chgData name="Matt Burke" userId="ce8a0060a229bdbd" providerId="LiveId" clId="{959A5785-0D94-496E-A1F8-06B32F916E14}" dt="2020-02-21T16:06:43.865" v="19988"/>
          <ac:picMkLst>
            <pc:docMk/>
            <pc:sldMk cId="3740297253" sldId="313"/>
            <ac:picMk id="6" creationId="{27D6FA03-5D84-48EE-98F0-DBD944D062EE}"/>
          </ac:picMkLst>
        </pc:picChg>
      </pc:sldChg>
      <pc:sldChg chg="modSp add mod modTransition">
        <pc:chgData name="Matt Burke" userId="ce8a0060a229bdbd" providerId="LiveId" clId="{959A5785-0D94-496E-A1F8-06B32F916E14}" dt="2020-02-25T01:55:15.942" v="29057"/>
        <pc:sldMkLst>
          <pc:docMk/>
          <pc:sldMk cId="129561560" sldId="314"/>
        </pc:sldMkLst>
        <pc:spChg chg="mod">
          <ac:chgData name="Matt Burke" userId="ce8a0060a229bdbd" providerId="LiveId" clId="{959A5785-0D94-496E-A1F8-06B32F916E14}" dt="2020-02-21T04:17:00.374" v="18163" actId="20577"/>
          <ac:spMkLst>
            <pc:docMk/>
            <pc:sldMk cId="129561560" sldId="314"/>
            <ac:spMk id="2" creationId="{60C13805-38B9-45FF-BF54-96C92A12CD90}"/>
          </ac:spMkLst>
        </pc:spChg>
        <pc:spChg chg="mod">
          <ac:chgData name="Matt Burke" userId="ce8a0060a229bdbd" providerId="LiveId" clId="{959A5785-0D94-496E-A1F8-06B32F916E14}" dt="2020-02-21T04:16:52.654" v="18160" actId="20577"/>
          <ac:spMkLst>
            <pc:docMk/>
            <pc:sldMk cId="129561560" sldId="314"/>
            <ac:spMk id="3" creationId="{52F6F1EB-6801-49EF-B078-DD4337E7704C}"/>
          </ac:spMkLst>
        </pc:spChg>
      </pc:sldChg>
      <pc:sldChg chg="addSp delSp modSp add mod modTransition">
        <pc:chgData name="Matt Burke" userId="ce8a0060a229bdbd" providerId="LiveId" clId="{959A5785-0D94-496E-A1F8-06B32F916E14}" dt="2020-02-25T16:46:10.254" v="30933" actId="27918"/>
        <pc:sldMkLst>
          <pc:docMk/>
          <pc:sldMk cId="2289422627" sldId="315"/>
        </pc:sldMkLst>
        <pc:spChg chg="mod">
          <ac:chgData name="Matt Burke" userId="ce8a0060a229bdbd" providerId="LiveId" clId="{959A5785-0D94-496E-A1F8-06B32F916E14}" dt="2020-02-25T16:43:32.351" v="30924" actId="255"/>
          <ac:spMkLst>
            <pc:docMk/>
            <pc:sldMk cId="2289422627" sldId="315"/>
            <ac:spMk id="2" creationId="{9E1EA586-3C21-4B7A-93D0-A11AE8C7098A}"/>
          </ac:spMkLst>
        </pc:spChg>
        <pc:spChg chg="del">
          <ac:chgData name="Matt Burke" userId="ce8a0060a229bdbd" providerId="LiveId" clId="{959A5785-0D94-496E-A1F8-06B32F916E14}" dt="2020-02-25T16:41:37.255" v="30813" actId="478"/>
          <ac:spMkLst>
            <pc:docMk/>
            <pc:sldMk cId="2289422627" sldId="315"/>
            <ac:spMk id="3" creationId="{32C32CBC-A972-414A-BC14-98C0AC2B5A10}"/>
          </ac:spMkLst>
        </pc:spChg>
        <pc:graphicFrameChg chg="add">
          <ac:chgData name="Matt Burke" userId="ce8a0060a229bdbd" providerId="LiveId" clId="{959A5785-0D94-496E-A1F8-06B32F916E14}" dt="2020-02-25T16:41:38.021" v="30814"/>
          <ac:graphicFrameMkLst>
            <pc:docMk/>
            <pc:sldMk cId="2289422627" sldId="315"/>
            <ac:graphicFrameMk id="5" creationId="{CBF2C68F-63A8-49C5-A34E-723D676483BF}"/>
          </ac:graphicFrameMkLst>
        </pc:graphicFrameChg>
      </pc:sldChg>
      <pc:sldChg chg="addSp delSp modSp add mod modTransition">
        <pc:chgData name="Matt Burke" userId="ce8a0060a229bdbd" providerId="LiveId" clId="{959A5785-0D94-496E-A1F8-06B32F916E14}" dt="2020-02-25T17:02:44.305" v="31101" actId="692"/>
        <pc:sldMkLst>
          <pc:docMk/>
          <pc:sldMk cId="246817347" sldId="316"/>
        </pc:sldMkLst>
        <pc:spChg chg="mod">
          <ac:chgData name="Matt Burke" userId="ce8a0060a229bdbd" providerId="LiveId" clId="{959A5785-0D94-496E-A1F8-06B32F916E14}" dt="2020-02-25T16:51:17.560" v="30967" actId="255"/>
          <ac:spMkLst>
            <pc:docMk/>
            <pc:sldMk cId="246817347" sldId="316"/>
            <ac:spMk id="2" creationId="{FA7F0FD9-AF79-4622-B0D8-6F6E2B593E64}"/>
          </ac:spMkLst>
        </pc:spChg>
        <pc:spChg chg="del">
          <ac:chgData name="Matt Burke" userId="ce8a0060a229bdbd" providerId="LiveId" clId="{959A5785-0D94-496E-A1F8-06B32F916E14}" dt="2020-02-25T16:51:22.148" v="30968" actId="478"/>
          <ac:spMkLst>
            <pc:docMk/>
            <pc:sldMk cId="246817347" sldId="316"/>
            <ac:spMk id="3" creationId="{06CD70D5-50A9-4024-8598-81F0823E430E}"/>
          </ac:spMkLst>
        </pc:spChg>
        <pc:graphicFrameChg chg="add mod">
          <ac:chgData name="Matt Burke" userId="ce8a0060a229bdbd" providerId="LiveId" clId="{959A5785-0D94-496E-A1F8-06B32F916E14}" dt="2020-02-25T17:02:44.305" v="31101" actId="692"/>
          <ac:graphicFrameMkLst>
            <pc:docMk/>
            <pc:sldMk cId="246817347" sldId="316"/>
            <ac:graphicFrameMk id="5" creationId="{34E8BF83-D9BF-4E26-94C0-E68EBA57C9A8}"/>
          </ac:graphicFrameMkLst>
        </pc:graphicFrameChg>
      </pc:sldChg>
      <pc:sldChg chg="addSp delSp modSp add del mod ord delAnim modAnim">
        <pc:chgData name="Matt Burke" userId="ce8a0060a229bdbd" providerId="LiveId" clId="{959A5785-0D94-496E-A1F8-06B32F916E14}" dt="2020-02-20T19:35:23.176" v="12701" actId="2696"/>
        <pc:sldMkLst>
          <pc:docMk/>
          <pc:sldMk cId="3323925101" sldId="317"/>
        </pc:sldMkLst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0" creationId="{B120B574-5AB4-4680-BF78-F9E32F843846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1" creationId="{785CDFB2-0305-4730-8DBE-EC993DD9AD6A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2" creationId="{08B8F3E3-430A-48A0-A287-4F48AAE8CAB0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3" creationId="{B4DB15A7-CC12-4D11-B7EE-CFE2ED0A98EB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4" creationId="{0A8C25F7-DECF-43D5-9664-7B297922C072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5" creationId="{DB7DFBE7-5441-4E70-AFD8-13D6335DC9C6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6" creationId="{67E50F0D-6734-4439-BA84-DDC9B468DFE9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7" creationId="{F31999E7-BA06-4879-BE33-736F8F1E97D9}"/>
          </ac:spMkLst>
        </pc:spChg>
        <pc:spChg chg="del">
          <ac:chgData name="Matt Burke" userId="ce8a0060a229bdbd" providerId="LiveId" clId="{959A5785-0D94-496E-A1F8-06B32F916E14}" dt="2020-02-20T16:47:51.172" v="11772" actId="478"/>
          <ac:spMkLst>
            <pc:docMk/>
            <pc:sldMk cId="3323925101" sldId="317"/>
            <ac:spMk id="48" creationId="{799398D4-039E-4991-BC93-D74EE6795414}"/>
          </ac:spMkLst>
        </pc:spChg>
        <pc:spChg chg="add mod">
          <ac:chgData name="Matt Burke" userId="ce8a0060a229bdbd" providerId="LiveId" clId="{959A5785-0D94-496E-A1F8-06B32F916E14}" dt="2020-02-20T17:12:55.807" v="12051" actId="1076"/>
          <ac:spMkLst>
            <pc:docMk/>
            <pc:sldMk cId="3323925101" sldId="317"/>
            <ac:spMk id="49" creationId="{FB918470-8A3B-4D81-B96B-5487E7BF4793}"/>
          </ac:spMkLst>
        </pc:spChg>
        <pc:spChg chg="add mod">
          <ac:chgData name="Matt Burke" userId="ce8a0060a229bdbd" providerId="LiveId" clId="{959A5785-0D94-496E-A1F8-06B32F916E14}" dt="2020-02-20T16:48:27.800" v="11776" actId="164"/>
          <ac:spMkLst>
            <pc:docMk/>
            <pc:sldMk cId="3323925101" sldId="317"/>
            <ac:spMk id="60" creationId="{DC6075E8-8143-4FFA-9975-8FF2C41DE460}"/>
          </ac:spMkLst>
        </pc:spChg>
        <pc:spChg chg="add mod">
          <ac:chgData name="Matt Burke" userId="ce8a0060a229bdbd" providerId="LiveId" clId="{959A5785-0D94-496E-A1F8-06B32F916E14}" dt="2020-02-20T16:48:27.800" v="11776" actId="164"/>
          <ac:spMkLst>
            <pc:docMk/>
            <pc:sldMk cId="3323925101" sldId="317"/>
            <ac:spMk id="65" creationId="{1DD33B1F-1EEF-4505-B194-048DBCB41047}"/>
          </ac:spMkLst>
        </pc:spChg>
        <pc:spChg chg="add mod">
          <ac:chgData name="Matt Burke" userId="ce8a0060a229bdbd" providerId="LiveId" clId="{959A5785-0D94-496E-A1F8-06B32F916E14}" dt="2020-02-20T16:48:27.800" v="11776" actId="164"/>
          <ac:spMkLst>
            <pc:docMk/>
            <pc:sldMk cId="3323925101" sldId="317"/>
            <ac:spMk id="66" creationId="{3A28AC3E-A17F-4588-8305-DB154658C274}"/>
          </ac:spMkLst>
        </pc:spChg>
        <pc:spChg chg="add mod">
          <ac:chgData name="Matt Burke" userId="ce8a0060a229bdbd" providerId="LiveId" clId="{959A5785-0D94-496E-A1F8-06B32F916E14}" dt="2020-02-20T17:13:22.498" v="12059" actId="20577"/>
          <ac:spMkLst>
            <pc:docMk/>
            <pc:sldMk cId="3323925101" sldId="317"/>
            <ac:spMk id="97" creationId="{5AAAC0B4-1D61-4C98-99E2-AEFA3EB107B6}"/>
          </ac:spMkLst>
        </pc:spChg>
        <pc:spChg chg="add mod">
          <ac:chgData name="Matt Burke" userId="ce8a0060a229bdbd" providerId="LiveId" clId="{959A5785-0D94-496E-A1F8-06B32F916E14}" dt="2020-02-20T17:13:25.368" v="12061" actId="20577"/>
          <ac:spMkLst>
            <pc:docMk/>
            <pc:sldMk cId="3323925101" sldId="317"/>
            <ac:spMk id="98" creationId="{2B9C676B-C6C5-4B72-A00B-C6AE11631767}"/>
          </ac:spMkLst>
        </pc:spChg>
        <pc:spChg chg="add del">
          <ac:chgData name="Matt Burke" userId="ce8a0060a229bdbd" providerId="LiveId" clId="{959A5785-0D94-496E-A1F8-06B32F916E14}" dt="2020-02-20T16:56:58.535" v="11955" actId="478"/>
          <ac:spMkLst>
            <pc:docMk/>
            <pc:sldMk cId="3323925101" sldId="317"/>
            <ac:spMk id="99" creationId="{42FEFD43-2A03-4AF1-A826-1A735AF9CDE3}"/>
          </ac:spMkLst>
        </pc:spChg>
        <pc:spChg chg="add del mod">
          <ac:chgData name="Matt Burke" userId="ce8a0060a229bdbd" providerId="LiveId" clId="{959A5785-0D94-496E-A1F8-06B32F916E14}" dt="2020-02-20T17:05:12.576" v="11962" actId="478"/>
          <ac:spMkLst>
            <pc:docMk/>
            <pc:sldMk cId="3323925101" sldId="317"/>
            <ac:spMk id="100" creationId="{8559C6D0-3E40-47D1-8BA3-7DBA4566D6F9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1" creationId="{C9C9A1BF-2EDF-49D7-89D0-BF545E5D4FF3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2" creationId="{1955AEAE-66CA-4723-B028-9339EADEEE8E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3" creationId="{0AE9BB63-FC37-49E4-8DC3-1262537AFCAB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4" creationId="{CC1F46D2-2FCA-40B7-95CD-F483491E3B8B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5" creationId="{111189A9-2848-4249-BFD3-BD65CAC0970C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6" creationId="{96ECFBDB-C486-4E8D-9E8D-476CCB429CA5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7" creationId="{747441BE-E0E3-444A-8ADA-BBD5BF0EB216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8" creationId="{F07371D7-A7C1-4654-B8B8-68AA90991B61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09" creationId="{395AA855-0344-418B-88F1-2615D59761FA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10" creationId="{0682C0C7-24F7-492D-B034-3238BDD350C3}"/>
          </ac:spMkLst>
        </pc:spChg>
        <pc:spChg chg="add mod">
          <ac:chgData name="Matt Burke" userId="ce8a0060a229bdbd" providerId="LiveId" clId="{959A5785-0D94-496E-A1F8-06B32F916E14}" dt="2020-02-20T17:09:07.183" v="11991" actId="1076"/>
          <ac:spMkLst>
            <pc:docMk/>
            <pc:sldMk cId="3323925101" sldId="317"/>
            <ac:spMk id="111" creationId="{6907501A-0EF4-4A55-8E20-57D1D6933FE5}"/>
          </ac:spMkLst>
        </pc:spChg>
        <pc:spChg chg="add mod">
          <ac:chgData name="Matt Burke" userId="ce8a0060a229bdbd" providerId="LiveId" clId="{959A5785-0D94-496E-A1F8-06B32F916E14}" dt="2020-02-20T17:13:18.668" v="12057" actId="20577"/>
          <ac:spMkLst>
            <pc:docMk/>
            <pc:sldMk cId="3323925101" sldId="317"/>
            <ac:spMk id="113" creationId="{780D9146-9179-4356-AEC9-1D12083FFAA8}"/>
          </ac:spMkLst>
        </pc:spChg>
        <pc:spChg chg="add mod">
          <ac:chgData name="Matt Burke" userId="ce8a0060a229bdbd" providerId="LiveId" clId="{959A5785-0D94-496E-A1F8-06B32F916E14}" dt="2020-02-20T17:13:09.995" v="12055" actId="1076"/>
          <ac:spMkLst>
            <pc:docMk/>
            <pc:sldMk cId="3323925101" sldId="317"/>
            <ac:spMk id="114" creationId="{56456F9D-B7A5-4E25-86B7-470953A019A2}"/>
          </ac:spMkLst>
        </pc:spChg>
        <pc:spChg chg="add mod">
          <ac:chgData name="Matt Burke" userId="ce8a0060a229bdbd" providerId="LiveId" clId="{959A5785-0D94-496E-A1F8-06B32F916E14}" dt="2020-02-20T17:14:39.878" v="12066" actId="947"/>
          <ac:spMkLst>
            <pc:docMk/>
            <pc:sldMk cId="3323925101" sldId="317"/>
            <ac:spMk id="115" creationId="{D68E7492-F494-4635-B6D6-4435C6F45B0A}"/>
          </ac:spMkLst>
        </pc:spChg>
        <pc:grpChg chg="add del mod">
          <ac:chgData name="Matt Burke" userId="ce8a0060a229bdbd" providerId="LiveId" clId="{959A5785-0D94-496E-A1F8-06B32F916E14}" dt="2020-02-20T16:56:32.916" v="11946" actId="478"/>
          <ac:grpSpMkLst>
            <pc:docMk/>
            <pc:sldMk cId="3323925101" sldId="317"/>
            <ac:grpSpMk id="3" creationId="{DBCD9064-240E-49EC-A2D4-292CAAE2B318}"/>
          </ac:grpSpMkLst>
        </pc:grpChg>
        <pc:grpChg chg="add del mod">
          <ac:chgData name="Matt Burke" userId="ce8a0060a229bdbd" providerId="LiveId" clId="{959A5785-0D94-496E-A1F8-06B32F916E14}" dt="2020-02-20T16:56:32.916" v="11946" actId="478"/>
          <ac:grpSpMkLst>
            <pc:docMk/>
            <pc:sldMk cId="3323925101" sldId="317"/>
            <ac:grpSpMk id="67" creationId="{1D120459-E6A7-4706-A1AA-106E9B8A5117}"/>
          </ac:grpSpMkLst>
        </pc:grpChg>
        <pc:grpChg chg="add del mod">
          <ac:chgData name="Matt Burke" userId="ce8a0060a229bdbd" providerId="LiveId" clId="{959A5785-0D94-496E-A1F8-06B32F916E14}" dt="2020-02-20T16:56:32.916" v="11946" actId="478"/>
          <ac:grpSpMkLst>
            <pc:docMk/>
            <pc:sldMk cId="3323925101" sldId="317"/>
            <ac:grpSpMk id="72" creationId="{DCEA53B5-F055-4137-9C59-AF0D762A1928}"/>
          </ac:grpSpMkLst>
        </pc:grpChg>
        <pc:grpChg chg="add mod">
          <ac:chgData name="Matt Burke" userId="ce8a0060a229bdbd" providerId="LiveId" clId="{959A5785-0D94-496E-A1F8-06B32F916E14}" dt="2020-02-20T17:10:21.993" v="11996" actId="1076"/>
          <ac:grpSpMkLst>
            <pc:docMk/>
            <pc:sldMk cId="3323925101" sldId="317"/>
            <ac:grpSpMk id="78" creationId="{577A72D3-68D2-4DD1-868B-699232F0D135}"/>
          </ac:grpSpMkLst>
        </pc:grpChg>
        <pc:grpChg chg="add mod">
          <ac:chgData name="Matt Burke" userId="ce8a0060a229bdbd" providerId="LiveId" clId="{959A5785-0D94-496E-A1F8-06B32F916E14}" dt="2020-02-20T17:10:21.993" v="11996" actId="1076"/>
          <ac:grpSpMkLst>
            <pc:docMk/>
            <pc:sldMk cId="3323925101" sldId="317"/>
            <ac:grpSpMk id="85" creationId="{83A55ED9-AA99-45BB-8FC3-7F69E253BD9F}"/>
          </ac:grpSpMkLst>
        </pc:grpChg>
        <pc:grpChg chg="add mod">
          <ac:chgData name="Matt Burke" userId="ce8a0060a229bdbd" providerId="LiveId" clId="{959A5785-0D94-496E-A1F8-06B32F916E14}" dt="2020-02-20T17:10:21.993" v="11996" actId="1076"/>
          <ac:grpSpMkLst>
            <pc:docMk/>
            <pc:sldMk cId="3323925101" sldId="317"/>
            <ac:grpSpMk id="92" creationId="{E0F8B884-3A90-4E67-A37C-18D30D0D121F}"/>
          </ac:grpSpMkLst>
        </pc:grpChg>
        <pc:grpChg chg="del">
          <ac:chgData name="Matt Burke" userId="ce8a0060a229bdbd" providerId="LiveId" clId="{959A5785-0D94-496E-A1F8-06B32F916E14}" dt="2020-02-20T16:47:51.172" v="11772" actId="478"/>
          <ac:grpSpMkLst>
            <pc:docMk/>
            <pc:sldMk cId="3323925101" sldId="317"/>
            <ac:grpSpMk id="162" creationId="{6A0B1290-8896-4DD1-BC9E-30ADD191062E}"/>
          </ac:grpSpMkLst>
        </pc:grpChg>
        <pc:grpChg chg="del">
          <ac:chgData name="Matt Burke" userId="ce8a0060a229bdbd" providerId="LiveId" clId="{959A5785-0D94-496E-A1F8-06B32F916E14}" dt="2020-02-20T16:47:51.172" v="11772" actId="478"/>
          <ac:grpSpMkLst>
            <pc:docMk/>
            <pc:sldMk cId="3323925101" sldId="317"/>
            <ac:grpSpMk id="163" creationId="{950A66AE-C6B8-4FF8-898C-5E3D0C2ECC8E}"/>
          </ac:grpSpMkLst>
        </pc:grpChg>
        <pc:grpChg chg="del">
          <ac:chgData name="Matt Burke" userId="ce8a0060a229bdbd" providerId="LiveId" clId="{959A5785-0D94-496E-A1F8-06B32F916E14}" dt="2020-02-20T16:47:51.172" v="11772" actId="478"/>
          <ac:grpSpMkLst>
            <pc:docMk/>
            <pc:sldMk cId="3323925101" sldId="317"/>
            <ac:grpSpMk id="164" creationId="{7B9C5567-1262-4BDB-810D-FBD4E942098E}"/>
          </ac:grpSpMkLst>
        </pc:grpChg>
        <pc:grpChg chg="del">
          <ac:chgData name="Matt Burke" userId="ce8a0060a229bdbd" providerId="LiveId" clId="{959A5785-0D94-496E-A1F8-06B32F916E14}" dt="2020-02-20T16:47:51.172" v="11772" actId="478"/>
          <ac:grpSpMkLst>
            <pc:docMk/>
            <pc:sldMk cId="3323925101" sldId="317"/>
            <ac:grpSpMk id="165" creationId="{343775F6-EBB0-454E-BD65-AE764EE9A728}"/>
          </ac:grpSpMkLst>
        </pc:grpChg>
        <pc:cxnChg chg="add mod">
          <ac:chgData name="Matt Burke" userId="ce8a0060a229bdbd" providerId="LiveId" clId="{959A5785-0D94-496E-A1F8-06B32F916E14}" dt="2020-02-20T17:12:07.570" v="12035" actId="692"/>
          <ac:cxnSpMkLst>
            <pc:docMk/>
            <pc:sldMk cId="3323925101" sldId="317"/>
            <ac:cxnSpMk id="7" creationId="{8F330A41-F0FC-44F2-BBFF-BACA7F19ED79}"/>
          </ac:cxnSpMkLst>
        </pc:cxnChg>
        <pc:cxnChg chg="add mod">
          <ac:chgData name="Matt Burke" userId="ce8a0060a229bdbd" providerId="LiveId" clId="{959A5785-0D94-496E-A1F8-06B32F916E14}" dt="2020-02-20T17:12:15.707" v="12038" actId="14100"/>
          <ac:cxnSpMkLst>
            <pc:docMk/>
            <pc:sldMk cId="3323925101" sldId="317"/>
            <ac:cxnSpMk id="25" creationId="{AE1D3297-5570-47C8-9B89-DD887881E835}"/>
          </ac:cxnSpMkLst>
        </pc:cxnChg>
        <pc:cxnChg chg="add mod">
          <ac:chgData name="Matt Burke" userId="ce8a0060a229bdbd" providerId="LiveId" clId="{959A5785-0D94-496E-A1F8-06B32F916E14}" dt="2020-02-20T17:12:20.062" v="12041" actId="14100"/>
          <ac:cxnSpMkLst>
            <pc:docMk/>
            <pc:sldMk cId="3323925101" sldId="317"/>
            <ac:cxnSpMk id="27" creationId="{8C1C06B0-B2D3-4C4B-8006-BE2DB27A2A0A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33" creationId="{91D5475C-CD39-44F5-9A01-A0E5C0227AA4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35" creationId="{456B82BC-7762-43F8-863C-BFB2AFFDC5EE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36" creationId="{EFEDAF94-94AE-4EC9-92C7-F660DA88989B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37" creationId="{4B238F05-B0B6-4B5F-B789-A957BE3CCF9E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38" creationId="{B016DB76-F181-423E-9BC3-CEA3B4772CBA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39" creationId="{A6C2DEDB-357A-479A-BE3A-7DC02354F199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50" creationId="{CFFA33D7-3CBD-4BD1-9E0F-B0281BFD8A4A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52" creationId="{D2923D23-4235-4F63-B544-829B0298C779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54" creationId="{27D63590-B803-4391-8B6B-E3B08DCB2A20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58" creationId="{8373CE7A-BD31-4B82-885C-327FC5EA3EFF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61" creationId="{0FF558DA-598C-4648-A098-BF41CB336888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62" creationId="{055AACA5-9BCB-47BC-9B52-C8584023ECE6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63" creationId="{8F210A71-09F8-4C02-AC49-7477D2BFBD97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64" creationId="{3E351D83-E0D5-4BF9-BB56-C3944896208D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70" creationId="{A1782098-159C-4577-B77C-32D273CC2BA0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74" creationId="{DC1DC0FC-B0B1-4328-875D-68E555F218BC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76" creationId="{14EF2335-BBC2-4458-B6DD-9F42E8B307F0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79" creationId="{435FA1C7-8B61-4453-8827-246235524DB3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80" creationId="{86E495CE-BF4C-4B24-AB65-B1D180148E76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84" creationId="{FB31F94A-FD06-4655-A58B-95F1765E9843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87" creationId="{A871085F-4427-4E94-801A-E36A343DB2C4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88" creationId="{317ECE0D-69BD-48C5-A7CB-FEFADCF9062A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90" creationId="{92722C7E-A14A-4204-A152-505684DBDDA2}"/>
          </ac:cxnSpMkLst>
        </pc:cxnChg>
        <pc:cxnChg chg="del">
          <ac:chgData name="Matt Burke" userId="ce8a0060a229bdbd" providerId="LiveId" clId="{959A5785-0D94-496E-A1F8-06B32F916E14}" dt="2020-02-20T16:47:51.172" v="11772" actId="478"/>
          <ac:cxnSpMkLst>
            <pc:docMk/>
            <pc:sldMk cId="3323925101" sldId="317"/>
            <ac:cxnSpMk id="93" creationId="{6FE823CE-9B4D-481F-BDA6-F8423141C2BA}"/>
          </ac:cxnSpMkLst>
        </pc:cxnChg>
        <pc:cxnChg chg="add mod">
          <ac:chgData name="Matt Burke" userId="ce8a0060a229bdbd" providerId="LiveId" clId="{959A5785-0D94-496E-A1F8-06B32F916E14}" dt="2020-02-20T17:12:07.570" v="12035" actId="692"/>
          <ac:cxnSpMkLst>
            <pc:docMk/>
            <pc:sldMk cId="3323925101" sldId="317"/>
            <ac:cxnSpMk id="112" creationId="{A679F672-E4E2-4CCA-B494-B3692B5F4E6A}"/>
          </ac:cxnSpMkLst>
        </pc:cxnChg>
      </pc:sldChg>
      <pc:sldChg chg="addSp delSp modSp add mod modTransition delAnim modAnim modNotesTx">
        <pc:chgData name="Matt Burke" userId="ce8a0060a229bdbd" providerId="LiveId" clId="{959A5785-0D94-496E-A1F8-06B32F916E14}" dt="2020-02-26T17:57:19.694" v="42211" actId="20577"/>
        <pc:sldMkLst>
          <pc:docMk/>
          <pc:sldMk cId="4077503324" sldId="318"/>
        </pc:sldMkLst>
        <pc:spChg chg="add del">
          <ac:chgData name="Matt Burke" userId="ce8a0060a229bdbd" providerId="LiveId" clId="{959A5785-0D94-496E-A1F8-06B32F916E14}" dt="2020-02-20T17:15:28.841" v="12072" actId="478"/>
          <ac:spMkLst>
            <pc:docMk/>
            <pc:sldMk cId="4077503324" sldId="318"/>
            <ac:spMk id="2" creationId="{D44B3FD9-5B4F-4DD8-968D-6CFD3C00928E}"/>
          </ac:spMkLst>
        </pc:spChg>
        <pc:spChg chg="add del mod">
          <ac:chgData name="Matt Burke" userId="ce8a0060a229bdbd" providerId="LiveId" clId="{959A5785-0D94-496E-A1F8-06B32F916E14}" dt="2020-02-20T17:15:28.841" v="12072" actId="478"/>
          <ac:spMkLst>
            <pc:docMk/>
            <pc:sldMk cId="4077503324" sldId="318"/>
            <ac:spMk id="5" creationId="{67040DB3-B7A7-4FB7-BA23-B0E6E6948F64}"/>
          </ac:spMkLst>
        </pc:spChg>
        <pc:spChg chg="add del mod">
          <ac:chgData name="Matt Burke" userId="ce8a0060a229bdbd" providerId="LiveId" clId="{959A5785-0D94-496E-A1F8-06B32F916E14}" dt="2020-02-20T17:18:35.926" v="12115" actId="478"/>
          <ac:spMkLst>
            <pc:docMk/>
            <pc:sldMk cId="4077503324" sldId="318"/>
            <ac:spMk id="6" creationId="{092381CE-8243-437C-8952-347C2BE2C931}"/>
          </ac:spMkLst>
        </pc:spChg>
        <pc:spChg chg="add mod topLvl">
          <ac:chgData name="Matt Burke" userId="ce8a0060a229bdbd" providerId="LiveId" clId="{959A5785-0D94-496E-A1F8-06B32F916E14}" dt="2020-02-26T04:35:42.893" v="39507" actId="1076"/>
          <ac:spMkLst>
            <pc:docMk/>
            <pc:sldMk cId="4077503324" sldId="318"/>
            <ac:spMk id="8" creationId="{04E133C4-1374-48CC-B0A2-2DAA8C678668}"/>
          </ac:spMkLst>
        </pc:spChg>
        <pc:spChg chg="add mod">
          <ac:chgData name="Matt Burke" userId="ce8a0060a229bdbd" providerId="LiveId" clId="{959A5785-0D94-496E-A1F8-06B32F916E14}" dt="2020-02-20T21:26:23.035" v="13871" actId="14100"/>
          <ac:spMkLst>
            <pc:docMk/>
            <pc:sldMk cId="4077503324" sldId="318"/>
            <ac:spMk id="12" creationId="{3F45A56A-3C11-4E3F-B5E2-7D4A37EE2192}"/>
          </ac:spMkLst>
        </pc:spChg>
        <pc:spChg chg="add mod">
          <ac:chgData name="Matt Burke" userId="ce8a0060a229bdbd" providerId="LiveId" clId="{959A5785-0D94-496E-A1F8-06B32F916E14}" dt="2020-02-26T02:09:10.186" v="38703" actId="404"/>
          <ac:spMkLst>
            <pc:docMk/>
            <pc:sldMk cId="4077503324" sldId="318"/>
            <ac:spMk id="15" creationId="{98F21C54-5769-4389-BD2D-4FC008606557}"/>
          </ac:spMkLst>
        </pc:spChg>
        <pc:spChg chg="add del">
          <ac:chgData name="Matt Burke" userId="ce8a0060a229bdbd" providerId="LiveId" clId="{959A5785-0D94-496E-A1F8-06B32F916E14}" dt="2020-02-24T20:33:59.149" v="26838" actId="478"/>
          <ac:spMkLst>
            <pc:docMk/>
            <pc:sldMk cId="4077503324" sldId="318"/>
            <ac:spMk id="35" creationId="{FAC6CAD9-EC5C-46FC-B5D4-93C5A5177C45}"/>
          </ac:spMkLst>
        </pc:spChg>
        <pc:spChg chg="add mod">
          <ac:chgData name="Matt Burke" userId="ce8a0060a229bdbd" providerId="LiveId" clId="{959A5785-0D94-496E-A1F8-06B32F916E14}" dt="2020-02-26T04:42:42.163" v="39586" actId="692"/>
          <ac:spMkLst>
            <pc:docMk/>
            <pc:sldMk cId="4077503324" sldId="318"/>
            <ac:spMk id="36" creationId="{83E1DC81-B0C0-410D-B03C-5EB40CF8849D}"/>
          </ac:spMkLst>
        </pc:spChg>
        <pc:spChg chg="add mod">
          <ac:chgData name="Matt Burke" userId="ce8a0060a229bdbd" providerId="LiveId" clId="{959A5785-0D94-496E-A1F8-06B32F916E14}" dt="2020-02-26T04:35:26.976" v="39503" actId="1076"/>
          <ac:spMkLst>
            <pc:docMk/>
            <pc:sldMk cId="4077503324" sldId="318"/>
            <ac:spMk id="47" creationId="{512D3537-CA4F-45AA-87E9-88084A699D04}"/>
          </ac:spMkLst>
        </pc:spChg>
        <pc:spChg chg="mod">
          <ac:chgData name="Matt Burke" userId="ce8a0060a229bdbd" providerId="LiveId" clId="{959A5785-0D94-496E-A1F8-06B32F916E14}" dt="2020-02-26T02:09:07.589" v="38701" actId="404"/>
          <ac:spMkLst>
            <pc:docMk/>
            <pc:sldMk cId="4077503324" sldId="318"/>
            <ac:spMk id="49" creationId="{FB918470-8A3B-4D81-B96B-5487E7BF4793}"/>
          </ac:spMkLst>
        </pc:spChg>
        <pc:spChg chg="del">
          <ac:chgData name="Matt Burke" userId="ce8a0060a229bdbd" providerId="LiveId" clId="{959A5785-0D94-496E-A1F8-06B32F916E14}" dt="2020-02-20T17:14:57.109" v="12068" actId="478"/>
          <ac:spMkLst>
            <pc:docMk/>
            <pc:sldMk cId="4077503324" sldId="318"/>
            <ac:spMk id="98" creationId="{2B9C676B-C6C5-4B72-A00B-C6AE11631767}"/>
          </ac:spMkLst>
        </pc:spChg>
        <pc:spChg chg="del mod">
          <ac:chgData name="Matt Burke" userId="ce8a0060a229bdbd" providerId="LiveId" clId="{959A5785-0D94-496E-A1F8-06B32F916E14}" dt="2020-02-26T03:47:48.261" v="39246" actId="478"/>
          <ac:spMkLst>
            <pc:docMk/>
            <pc:sldMk cId="4077503324" sldId="318"/>
            <ac:spMk id="101" creationId="{C9C9A1BF-2EDF-49D7-89D0-BF545E5D4FF3}"/>
          </ac:spMkLst>
        </pc:spChg>
        <pc:spChg chg="add del mod">
          <ac:chgData name="Matt Burke" userId="ce8a0060a229bdbd" providerId="LiveId" clId="{959A5785-0D94-496E-A1F8-06B32F916E14}" dt="2020-02-26T03:47:48.261" v="39246" actId="478"/>
          <ac:spMkLst>
            <pc:docMk/>
            <pc:sldMk cId="4077503324" sldId="318"/>
            <ac:spMk id="102" creationId="{1955AEAE-66CA-4723-B028-9339EADEEE8E}"/>
          </ac:spMkLst>
        </pc:spChg>
        <pc:spChg chg="del">
          <ac:chgData name="Matt Burke" userId="ce8a0060a229bdbd" providerId="LiveId" clId="{959A5785-0D94-496E-A1F8-06B32F916E14}" dt="2020-02-20T17:15:35.730" v="12075" actId="478"/>
          <ac:spMkLst>
            <pc:docMk/>
            <pc:sldMk cId="4077503324" sldId="318"/>
            <ac:spMk id="103" creationId="{0AE9BB63-FC37-49E4-8DC3-1262537AFCAB}"/>
          </ac:spMkLst>
        </pc:spChg>
        <pc:spChg chg="del">
          <ac:chgData name="Matt Burke" userId="ce8a0060a229bdbd" providerId="LiveId" clId="{959A5785-0D94-496E-A1F8-06B32F916E14}" dt="2020-02-20T17:15:41.833" v="12080" actId="478"/>
          <ac:spMkLst>
            <pc:docMk/>
            <pc:sldMk cId="4077503324" sldId="318"/>
            <ac:spMk id="104" creationId="{CC1F46D2-2FCA-40B7-95CD-F483491E3B8B}"/>
          </ac:spMkLst>
        </pc:spChg>
        <pc:spChg chg="del">
          <ac:chgData name="Matt Burke" userId="ce8a0060a229bdbd" providerId="LiveId" clId="{959A5785-0D94-496E-A1F8-06B32F916E14}" dt="2020-02-20T17:15:36.614" v="12076" actId="478"/>
          <ac:spMkLst>
            <pc:docMk/>
            <pc:sldMk cId="4077503324" sldId="318"/>
            <ac:spMk id="105" creationId="{111189A9-2848-4249-BFD3-BD65CAC0970C}"/>
          </ac:spMkLst>
        </pc:spChg>
        <pc:spChg chg="del">
          <ac:chgData name="Matt Burke" userId="ce8a0060a229bdbd" providerId="LiveId" clId="{959A5785-0D94-496E-A1F8-06B32F916E14}" dt="2020-02-20T17:15:40.029" v="12079" actId="478"/>
          <ac:spMkLst>
            <pc:docMk/>
            <pc:sldMk cId="4077503324" sldId="318"/>
            <ac:spMk id="106" creationId="{96ECFBDB-C486-4E8D-9E8D-476CCB429CA5}"/>
          </ac:spMkLst>
        </pc:spChg>
        <pc:spChg chg="del">
          <ac:chgData name="Matt Burke" userId="ce8a0060a229bdbd" providerId="LiveId" clId="{959A5785-0D94-496E-A1F8-06B32F916E14}" dt="2020-02-20T17:15:37.374" v="12077" actId="478"/>
          <ac:spMkLst>
            <pc:docMk/>
            <pc:sldMk cId="4077503324" sldId="318"/>
            <ac:spMk id="107" creationId="{747441BE-E0E3-444A-8ADA-BBD5BF0EB216}"/>
          </ac:spMkLst>
        </pc:spChg>
        <pc:spChg chg="del">
          <ac:chgData name="Matt Burke" userId="ce8a0060a229bdbd" providerId="LiveId" clId="{959A5785-0D94-496E-A1F8-06B32F916E14}" dt="2020-02-20T17:15:26.915" v="12070" actId="478"/>
          <ac:spMkLst>
            <pc:docMk/>
            <pc:sldMk cId="4077503324" sldId="318"/>
            <ac:spMk id="108" creationId="{F07371D7-A7C1-4654-B8B8-68AA90991B61}"/>
          </ac:spMkLst>
        </pc:spChg>
        <pc:spChg chg="del">
          <ac:chgData name="Matt Burke" userId="ce8a0060a229bdbd" providerId="LiveId" clId="{959A5785-0D94-496E-A1F8-06B32F916E14}" dt="2020-02-20T17:15:31.333" v="12074" actId="478"/>
          <ac:spMkLst>
            <pc:docMk/>
            <pc:sldMk cId="4077503324" sldId="318"/>
            <ac:spMk id="109" creationId="{395AA855-0344-418B-88F1-2615D59761FA}"/>
          </ac:spMkLst>
        </pc:spChg>
        <pc:spChg chg="del">
          <ac:chgData name="Matt Burke" userId="ce8a0060a229bdbd" providerId="LiveId" clId="{959A5785-0D94-496E-A1F8-06B32F916E14}" dt="2020-02-20T17:15:38.289" v="12078" actId="478"/>
          <ac:spMkLst>
            <pc:docMk/>
            <pc:sldMk cId="4077503324" sldId="318"/>
            <ac:spMk id="110" creationId="{0682C0C7-24F7-492D-B034-3238BDD350C3}"/>
          </ac:spMkLst>
        </pc:spChg>
        <pc:spChg chg="del">
          <ac:chgData name="Matt Burke" userId="ce8a0060a229bdbd" providerId="LiveId" clId="{959A5785-0D94-496E-A1F8-06B32F916E14}" dt="2020-02-20T17:15:30.314" v="12073" actId="478"/>
          <ac:spMkLst>
            <pc:docMk/>
            <pc:sldMk cId="4077503324" sldId="318"/>
            <ac:spMk id="111" creationId="{6907501A-0EF4-4A55-8E20-57D1D6933FE5}"/>
          </ac:spMkLst>
        </pc:spChg>
        <pc:spChg chg="mod">
          <ac:chgData name="Matt Burke" userId="ce8a0060a229bdbd" providerId="LiveId" clId="{959A5785-0D94-496E-A1F8-06B32F916E14}" dt="2020-02-26T02:09:07.589" v="38701" actId="404"/>
          <ac:spMkLst>
            <pc:docMk/>
            <pc:sldMk cId="4077503324" sldId="318"/>
            <ac:spMk id="113" creationId="{780D9146-9179-4356-AEC9-1D12083FFAA8}"/>
          </ac:spMkLst>
        </pc:spChg>
        <pc:spChg chg="mod">
          <ac:chgData name="Matt Burke" userId="ce8a0060a229bdbd" providerId="LiveId" clId="{959A5785-0D94-496E-A1F8-06B32F916E14}" dt="2020-02-26T02:09:07.589" v="38701" actId="404"/>
          <ac:spMkLst>
            <pc:docMk/>
            <pc:sldMk cId="4077503324" sldId="318"/>
            <ac:spMk id="114" creationId="{56456F9D-B7A5-4E25-86B7-470953A019A2}"/>
          </ac:spMkLst>
        </pc:spChg>
        <pc:spChg chg="mod">
          <ac:chgData name="Matt Burke" userId="ce8a0060a229bdbd" providerId="LiveId" clId="{959A5785-0D94-496E-A1F8-06B32F916E14}" dt="2020-02-20T21:26:32.924" v="13876" actId="1076"/>
          <ac:spMkLst>
            <pc:docMk/>
            <pc:sldMk cId="4077503324" sldId="318"/>
            <ac:spMk id="115" creationId="{D68E7492-F494-4635-B6D6-4435C6F45B0A}"/>
          </ac:spMkLst>
        </pc:spChg>
        <pc:grpChg chg="add del mod">
          <ac:chgData name="Matt Burke" userId="ce8a0060a229bdbd" providerId="LiveId" clId="{959A5785-0D94-496E-A1F8-06B32F916E14}" dt="2020-02-20T17:20:43.691" v="12129" actId="165"/>
          <ac:grpSpMkLst>
            <pc:docMk/>
            <pc:sldMk cId="4077503324" sldId="318"/>
            <ac:grpSpMk id="9" creationId="{1C4B1F98-3D22-4F3D-9E2E-513639D00C5D}"/>
          </ac:grpSpMkLst>
        </pc:grpChg>
        <pc:grpChg chg="add mod">
          <ac:chgData name="Matt Burke" userId="ce8a0060a229bdbd" providerId="LiveId" clId="{959A5785-0D94-496E-A1F8-06B32F916E14}" dt="2020-02-20T17:20:57.148" v="12132" actId="338"/>
          <ac:grpSpMkLst>
            <pc:docMk/>
            <pc:sldMk cId="4077503324" sldId="318"/>
            <ac:grpSpMk id="10" creationId="{F0EAA4D7-B9A4-4B84-B3B9-5AF61389FFCA}"/>
          </ac:grpSpMkLst>
        </pc:grpChg>
        <pc:grpChg chg="add mod ord">
          <ac:chgData name="Matt Burke" userId="ce8a0060a229bdbd" providerId="LiveId" clId="{959A5785-0D94-496E-A1F8-06B32F916E14}" dt="2020-02-20T21:27:13.830" v="13898" actId="404"/>
          <ac:grpSpMkLst>
            <pc:docMk/>
            <pc:sldMk cId="4077503324" sldId="318"/>
            <ac:grpSpMk id="11" creationId="{5AECAC58-3520-4A62-B2E0-6C0D07730646}"/>
          </ac:grpSpMkLst>
        </pc:grpChg>
        <pc:grpChg chg="add mod ord">
          <ac:chgData name="Matt Burke" userId="ce8a0060a229bdbd" providerId="LiveId" clId="{959A5785-0D94-496E-A1F8-06B32F916E14}" dt="2020-02-26T04:35:08.001" v="39500" actId="167"/>
          <ac:grpSpMkLst>
            <pc:docMk/>
            <pc:sldMk cId="4077503324" sldId="318"/>
            <ac:grpSpMk id="13" creationId="{F2260FAD-4525-43EF-81D4-9008A610D8FD}"/>
          </ac:grpSpMkLst>
        </pc:grpChg>
        <pc:grpChg chg="add mod ord">
          <ac:chgData name="Matt Burke" userId="ce8a0060a229bdbd" providerId="LiveId" clId="{959A5785-0D94-496E-A1F8-06B32F916E14}" dt="2020-02-26T04:35:37.555" v="39506" actId="167"/>
          <ac:grpSpMkLst>
            <pc:docMk/>
            <pc:sldMk cId="4077503324" sldId="318"/>
            <ac:grpSpMk id="14" creationId="{E14FB0F2-4B24-491A-A58D-22DEAB30E65D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077503324" sldId="318"/>
            <ac:picMk id="3" creationId="{71A9AF3F-E20D-4711-A16E-1ED7613B8791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4077503324" sldId="318"/>
            <ac:picMk id="166" creationId="{3C2CEAAF-8EEC-4D83-A09D-0475679C68B2}"/>
          </ac:picMkLst>
        </pc:picChg>
        <pc:cxnChg chg="mod">
          <ac:chgData name="Matt Burke" userId="ce8a0060a229bdbd" providerId="LiveId" clId="{959A5785-0D94-496E-A1F8-06B32F916E14}" dt="2020-02-26T04:35:11.686" v="39501" actId="692"/>
          <ac:cxnSpMkLst>
            <pc:docMk/>
            <pc:sldMk cId="4077503324" sldId="318"/>
            <ac:cxnSpMk id="7" creationId="{8F330A41-F0FC-44F2-BBFF-BACA7F19ED79}"/>
          </ac:cxnSpMkLst>
        </pc:cxnChg>
        <pc:cxnChg chg="mod">
          <ac:chgData name="Matt Burke" userId="ce8a0060a229bdbd" providerId="LiveId" clId="{959A5785-0D94-496E-A1F8-06B32F916E14}" dt="2020-02-26T04:34:57.054" v="39499" actId="692"/>
          <ac:cxnSpMkLst>
            <pc:docMk/>
            <pc:sldMk cId="4077503324" sldId="318"/>
            <ac:cxnSpMk id="25" creationId="{AE1D3297-5570-47C8-9B89-DD887881E835}"/>
          </ac:cxnSpMkLst>
        </pc:cxnChg>
        <pc:cxnChg chg="mod topLvl">
          <ac:chgData name="Matt Burke" userId="ce8a0060a229bdbd" providerId="LiveId" clId="{959A5785-0D94-496E-A1F8-06B32F916E14}" dt="2020-02-26T04:35:31.614" v="39504" actId="692"/>
          <ac:cxnSpMkLst>
            <pc:docMk/>
            <pc:sldMk cId="4077503324" sldId="318"/>
            <ac:cxnSpMk id="27" creationId="{8C1C06B0-B2D3-4C4B-8006-BE2DB27A2A0A}"/>
          </ac:cxnSpMkLst>
        </pc:cxnChg>
        <pc:cxnChg chg="mod">
          <ac:chgData name="Matt Burke" userId="ce8a0060a229bdbd" providerId="LiveId" clId="{959A5785-0D94-496E-A1F8-06B32F916E14}" dt="2020-02-26T04:35:49.414" v="39508" actId="692"/>
          <ac:cxnSpMkLst>
            <pc:docMk/>
            <pc:sldMk cId="4077503324" sldId="318"/>
            <ac:cxnSpMk id="112" creationId="{A679F672-E4E2-4CCA-B494-B3692B5F4E6A}"/>
          </ac:cxnSpMkLst>
        </pc:cxnChg>
      </pc:sldChg>
      <pc:sldChg chg="addSp delSp modSp add mod modTransition addAnim delAnim modAnim modNotesTx">
        <pc:chgData name="Matt Burke" userId="ce8a0060a229bdbd" providerId="LiveId" clId="{959A5785-0D94-496E-A1F8-06B32F916E14}" dt="2020-02-26T19:14:11.642" v="42341" actId="6549"/>
        <pc:sldMkLst>
          <pc:docMk/>
          <pc:sldMk cId="828417427" sldId="319"/>
        </pc:sldMkLst>
        <pc:spChg chg="add del mod">
          <ac:chgData name="Matt Burke" userId="ce8a0060a229bdbd" providerId="LiveId" clId="{959A5785-0D94-496E-A1F8-06B32F916E14}" dt="2020-02-24T20:33:54.633" v="26836" actId="478"/>
          <ac:spMkLst>
            <pc:docMk/>
            <pc:sldMk cId="828417427" sldId="319"/>
            <ac:spMk id="3" creationId="{03284899-16B0-4D92-8A06-DA3C4FEC0500}"/>
          </ac:spMkLst>
        </pc:spChg>
        <pc:spChg chg="mod">
          <ac:chgData name="Matt Burke" userId="ce8a0060a229bdbd" providerId="LiveId" clId="{959A5785-0D94-496E-A1F8-06B32F916E14}" dt="2020-02-26T04:36:17.431" v="39514" actId="1076"/>
          <ac:spMkLst>
            <pc:docMk/>
            <pc:sldMk cId="828417427" sldId="319"/>
            <ac:spMk id="8" creationId="{04E133C4-1374-48CC-B0A2-2DAA8C678668}"/>
          </ac:spMkLst>
        </pc:spChg>
        <pc:spChg chg="del topLvl">
          <ac:chgData name="Matt Burke" userId="ce8a0060a229bdbd" providerId="LiveId" clId="{959A5785-0D94-496E-A1F8-06B32F916E14}" dt="2020-02-20T17:27:01.871" v="12236" actId="478"/>
          <ac:spMkLst>
            <pc:docMk/>
            <pc:sldMk cId="828417427" sldId="319"/>
            <ac:spMk id="12" creationId="{3F45A56A-3C11-4E3F-B5E2-7D4A37EE2192}"/>
          </ac:spMkLst>
        </pc:spChg>
        <pc:spChg chg="mod">
          <ac:chgData name="Matt Burke" userId="ce8a0060a229bdbd" providerId="LiveId" clId="{959A5785-0D94-496E-A1F8-06B32F916E14}" dt="2020-02-26T02:09:02.607" v="38699" actId="404"/>
          <ac:spMkLst>
            <pc:docMk/>
            <pc:sldMk cId="828417427" sldId="319"/>
            <ac:spMk id="15" creationId="{98F21C54-5769-4389-BD2D-4FC008606557}"/>
          </ac:spMkLst>
        </pc:spChg>
        <pc:spChg chg="add mod">
          <ac:chgData name="Matt Burke" userId="ce8a0060a229bdbd" providerId="LiveId" clId="{959A5785-0D94-496E-A1F8-06B32F916E14}" dt="2020-02-26T04:42:49.707" v="39590" actId="692"/>
          <ac:spMkLst>
            <pc:docMk/>
            <pc:sldMk cId="828417427" sldId="319"/>
            <ac:spMk id="34" creationId="{148D9576-392B-44DF-A0AA-8A10E320713E}"/>
          </ac:spMkLst>
        </pc:spChg>
        <pc:spChg chg="add mod ord">
          <ac:chgData name="Matt Burke" userId="ce8a0060a229bdbd" providerId="LiveId" clId="{959A5785-0D94-496E-A1F8-06B32F916E14}" dt="2020-02-26T02:08:59.665" v="38697" actId="404"/>
          <ac:spMkLst>
            <pc:docMk/>
            <pc:sldMk cId="828417427" sldId="319"/>
            <ac:spMk id="35" creationId="{EBB1979F-5655-40FB-BE26-742028DE73B8}"/>
          </ac:spMkLst>
        </pc:spChg>
        <pc:spChg chg="add mod ord">
          <ac:chgData name="Matt Burke" userId="ce8a0060a229bdbd" providerId="LiveId" clId="{959A5785-0D94-496E-A1F8-06B32F916E14}" dt="2020-02-26T02:08:59.665" v="38697" actId="404"/>
          <ac:spMkLst>
            <pc:docMk/>
            <pc:sldMk cId="828417427" sldId="319"/>
            <ac:spMk id="36" creationId="{44459333-B76D-4148-98D2-96734DF84080}"/>
          </ac:spMkLst>
        </pc:spChg>
        <pc:spChg chg="add del mod topLvl">
          <ac:chgData name="Matt Burke" userId="ce8a0060a229bdbd" providerId="LiveId" clId="{959A5785-0D94-496E-A1F8-06B32F916E14}" dt="2020-02-20T17:27:24.911" v="12240" actId="478"/>
          <ac:spMkLst>
            <pc:docMk/>
            <pc:sldMk cId="828417427" sldId="319"/>
            <ac:spMk id="47" creationId="{512D3537-CA4F-45AA-87E9-88084A699D04}"/>
          </ac:spMkLst>
        </pc:spChg>
        <pc:spChg chg="mod">
          <ac:chgData name="Matt Burke" userId="ce8a0060a229bdbd" providerId="LiveId" clId="{959A5785-0D94-496E-A1F8-06B32F916E14}" dt="2020-02-26T02:08:59.665" v="38697" actId="404"/>
          <ac:spMkLst>
            <pc:docMk/>
            <pc:sldMk cId="828417427" sldId="319"/>
            <ac:spMk id="49" creationId="{FB918470-8A3B-4D81-B96B-5487E7BF4793}"/>
          </ac:spMkLst>
        </pc:spChg>
        <pc:spChg chg="del mod">
          <ac:chgData name="Matt Burke" userId="ce8a0060a229bdbd" providerId="LiveId" clId="{959A5785-0D94-496E-A1F8-06B32F916E14}" dt="2020-02-26T03:47:56.495" v="39247" actId="478"/>
          <ac:spMkLst>
            <pc:docMk/>
            <pc:sldMk cId="828417427" sldId="319"/>
            <ac:spMk id="101" creationId="{C9C9A1BF-2EDF-49D7-89D0-BF545E5D4FF3}"/>
          </ac:spMkLst>
        </pc:spChg>
        <pc:spChg chg="del">
          <ac:chgData name="Matt Burke" userId="ce8a0060a229bdbd" providerId="LiveId" clId="{959A5785-0D94-496E-A1F8-06B32F916E14}" dt="2020-02-26T03:47:56.495" v="39247" actId="478"/>
          <ac:spMkLst>
            <pc:docMk/>
            <pc:sldMk cId="828417427" sldId="319"/>
            <ac:spMk id="102" creationId="{1955AEAE-66CA-4723-B028-9339EADEEE8E}"/>
          </ac:spMkLst>
        </pc:spChg>
        <pc:spChg chg="mod">
          <ac:chgData name="Matt Burke" userId="ce8a0060a229bdbd" providerId="LiveId" clId="{959A5785-0D94-496E-A1F8-06B32F916E14}" dt="2020-02-26T02:08:59.665" v="38697" actId="404"/>
          <ac:spMkLst>
            <pc:docMk/>
            <pc:sldMk cId="828417427" sldId="319"/>
            <ac:spMk id="113" creationId="{780D9146-9179-4356-AEC9-1D12083FFAA8}"/>
          </ac:spMkLst>
        </pc:spChg>
        <pc:spChg chg="mod">
          <ac:chgData name="Matt Burke" userId="ce8a0060a229bdbd" providerId="LiveId" clId="{959A5785-0D94-496E-A1F8-06B32F916E14}" dt="2020-02-26T02:08:59.665" v="38697" actId="404"/>
          <ac:spMkLst>
            <pc:docMk/>
            <pc:sldMk cId="828417427" sldId="319"/>
            <ac:spMk id="114" creationId="{56456F9D-B7A5-4E25-86B7-470953A019A2}"/>
          </ac:spMkLst>
        </pc:spChg>
        <pc:spChg chg="mod">
          <ac:chgData name="Matt Burke" userId="ce8a0060a229bdbd" providerId="LiveId" clId="{959A5785-0D94-496E-A1F8-06B32F916E14}" dt="2020-02-20T21:28:21.275" v="13909" actId="1076"/>
          <ac:spMkLst>
            <pc:docMk/>
            <pc:sldMk cId="828417427" sldId="319"/>
            <ac:spMk id="115" creationId="{D68E7492-F494-4635-B6D6-4435C6F45B0A}"/>
          </ac:spMkLst>
        </pc:spChg>
        <pc:grpChg chg="del">
          <ac:chgData name="Matt Burke" userId="ce8a0060a229bdbd" providerId="LiveId" clId="{959A5785-0D94-496E-A1F8-06B32F916E14}" dt="2020-02-20T17:27:01.871" v="12236" actId="478"/>
          <ac:grpSpMkLst>
            <pc:docMk/>
            <pc:sldMk cId="828417427" sldId="319"/>
            <ac:grpSpMk id="13" creationId="{F2260FAD-4525-43EF-81D4-9008A610D8FD}"/>
          </ac:grpSpMkLst>
        </pc:grpChg>
        <pc:grpChg chg="add del">
          <ac:chgData name="Matt Burke" userId="ce8a0060a229bdbd" providerId="LiveId" clId="{959A5785-0D94-496E-A1F8-06B32F916E14}" dt="2020-02-20T17:27:24.911" v="12240" actId="478"/>
          <ac:grpSpMkLst>
            <pc:docMk/>
            <pc:sldMk cId="828417427" sldId="319"/>
            <ac:grpSpMk id="14" creationId="{E14FB0F2-4B24-491A-A58D-22DEAB30E65D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828417427" sldId="319"/>
            <ac:picMk id="5" creationId="{FCADB5AC-0826-464E-B667-E648B16DE366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828417427" sldId="319"/>
            <ac:picMk id="166" creationId="{3C2CEAAF-8EEC-4D83-A09D-0475679C68B2}"/>
          </ac:picMkLst>
        </pc:picChg>
        <pc:cxnChg chg="mod">
          <ac:chgData name="Matt Burke" userId="ce8a0060a229bdbd" providerId="LiveId" clId="{959A5785-0D94-496E-A1F8-06B32F916E14}" dt="2020-02-26T04:36:08.244" v="39511" actId="692"/>
          <ac:cxnSpMkLst>
            <pc:docMk/>
            <pc:sldMk cId="828417427" sldId="319"/>
            <ac:cxnSpMk id="7" creationId="{8F330A41-F0FC-44F2-BBFF-BACA7F19ED79}"/>
          </ac:cxnSpMkLst>
        </pc:cxnChg>
        <pc:cxnChg chg="mod ord topLvl">
          <ac:chgData name="Matt Burke" userId="ce8a0060a229bdbd" providerId="LiveId" clId="{959A5785-0D94-496E-A1F8-06B32F916E14}" dt="2020-02-26T04:36:03.182" v="39510" actId="167"/>
          <ac:cxnSpMkLst>
            <pc:docMk/>
            <pc:sldMk cId="828417427" sldId="319"/>
            <ac:cxnSpMk id="25" creationId="{AE1D3297-5570-47C8-9B89-DD887881E835}"/>
          </ac:cxnSpMkLst>
        </pc:cxnChg>
        <pc:cxnChg chg="mod ord topLvl">
          <ac:chgData name="Matt Burke" userId="ce8a0060a229bdbd" providerId="LiveId" clId="{959A5785-0D94-496E-A1F8-06B32F916E14}" dt="2020-02-26T04:36:26.751" v="39516" actId="167"/>
          <ac:cxnSpMkLst>
            <pc:docMk/>
            <pc:sldMk cId="828417427" sldId="319"/>
            <ac:cxnSpMk id="27" creationId="{8C1C06B0-B2D3-4C4B-8006-BE2DB27A2A0A}"/>
          </ac:cxnSpMkLst>
        </pc:cxnChg>
        <pc:cxnChg chg="mod">
          <ac:chgData name="Matt Burke" userId="ce8a0060a229bdbd" providerId="LiveId" clId="{959A5785-0D94-496E-A1F8-06B32F916E14}" dt="2020-02-26T04:36:34.242" v="39517" actId="692"/>
          <ac:cxnSpMkLst>
            <pc:docMk/>
            <pc:sldMk cId="828417427" sldId="319"/>
            <ac:cxnSpMk id="112" creationId="{A679F672-E4E2-4CCA-B494-B3692B5F4E6A}"/>
          </ac:cxnSpMkLst>
        </pc:cxnChg>
      </pc:sldChg>
      <pc:sldChg chg="addSp delSp modSp add mod modTransition delAnim modAnim modNotesTx">
        <pc:chgData name="Matt Burke" userId="ce8a0060a229bdbd" providerId="LiveId" clId="{959A5785-0D94-496E-A1F8-06B32F916E14}" dt="2020-02-26T22:31:40.271" v="42381" actId="20577"/>
        <pc:sldMkLst>
          <pc:docMk/>
          <pc:sldMk cId="443974026" sldId="320"/>
        </pc:sldMkLst>
        <pc:spChg chg="add mod">
          <ac:chgData name="Matt Burke" userId="ce8a0060a229bdbd" providerId="LiveId" clId="{959A5785-0D94-496E-A1F8-06B32F916E14}" dt="2020-02-20T21:30:23.445" v="13969" actId="1076"/>
          <ac:spMkLst>
            <pc:docMk/>
            <pc:sldMk cId="443974026" sldId="320"/>
            <ac:spMk id="6" creationId="{58326887-8C4F-421C-A7D3-83D2B931BC55}"/>
          </ac:spMkLst>
        </pc:spChg>
        <pc:spChg chg="add mod">
          <ac:chgData name="Matt Burke" userId="ce8a0060a229bdbd" providerId="LiveId" clId="{959A5785-0D94-496E-A1F8-06B32F916E14}" dt="2020-02-20T21:31:40.605" v="14013" actId="1076"/>
          <ac:spMkLst>
            <pc:docMk/>
            <pc:sldMk cId="443974026" sldId="320"/>
            <ac:spMk id="14" creationId="{25E0EA83-0DA1-4304-86DD-67CE5A11643A}"/>
          </ac:spMkLst>
        </pc:spChg>
        <pc:spChg chg="del">
          <ac:chgData name="Matt Burke" userId="ce8a0060a229bdbd" providerId="LiveId" clId="{959A5785-0D94-496E-A1F8-06B32F916E14}" dt="2020-02-20T17:30:44.842" v="12301" actId="478"/>
          <ac:spMkLst>
            <pc:docMk/>
            <pc:sldMk cId="443974026" sldId="320"/>
            <ac:spMk id="15" creationId="{98F21C54-5769-4389-BD2D-4FC008606557}"/>
          </ac:spMkLst>
        </pc:spChg>
        <pc:spChg chg="add mod">
          <ac:chgData name="Matt Burke" userId="ce8a0060a229bdbd" providerId="LiveId" clId="{959A5785-0D94-496E-A1F8-06B32F916E14}" dt="2020-02-20T21:31:43.965" v="14014" actId="1076"/>
          <ac:spMkLst>
            <pc:docMk/>
            <pc:sldMk cId="443974026" sldId="320"/>
            <ac:spMk id="21" creationId="{04FEE353-1BCD-4A51-8D7C-8233FDB81A6E}"/>
          </ac:spMkLst>
        </pc:spChg>
        <pc:spChg chg="add">
          <ac:chgData name="Matt Burke" userId="ce8a0060a229bdbd" providerId="LiveId" clId="{959A5785-0D94-496E-A1F8-06B32F916E14}" dt="2020-02-20T17:30:23.349" v="12293"/>
          <ac:spMkLst>
            <pc:docMk/>
            <pc:sldMk cId="443974026" sldId="320"/>
            <ac:spMk id="33" creationId="{EB39CBC3-76C8-461F-B7B5-43BCB935EF67}"/>
          </ac:spMkLst>
        </pc:spChg>
        <pc:spChg chg="add mod">
          <ac:chgData name="Matt Burke" userId="ce8a0060a229bdbd" providerId="LiveId" clId="{959A5785-0D94-496E-A1F8-06B32F916E14}" dt="2020-02-20T21:30:37.345" v="13974" actId="1076"/>
          <ac:spMkLst>
            <pc:docMk/>
            <pc:sldMk cId="443974026" sldId="320"/>
            <ac:spMk id="34" creationId="{CE73B634-3AEB-47FB-B6C4-84CD14885E18}"/>
          </ac:spMkLst>
        </pc:spChg>
        <pc:spChg chg="mod">
          <ac:chgData name="Matt Burke" userId="ce8a0060a229bdbd" providerId="LiveId" clId="{959A5785-0D94-496E-A1F8-06B32F916E14}" dt="2020-02-26T02:08:54.665" v="38695" actId="404"/>
          <ac:spMkLst>
            <pc:docMk/>
            <pc:sldMk cId="443974026" sldId="320"/>
            <ac:spMk id="35" creationId="{EBB1979F-5655-40FB-BE26-742028DE73B8}"/>
          </ac:spMkLst>
        </pc:spChg>
        <pc:spChg chg="mod">
          <ac:chgData name="Matt Burke" userId="ce8a0060a229bdbd" providerId="LiveId" clId="{959A5785-0D94-496E-A1F8-06B32F916E14}" dt="2020-02-26T02:08:54.665" v="38695" actId="404"/>
          <ac:spMkLst>
            <pc:docMk/>
            <pc:sldMk cId="443974026" sldId="320"/>
            <ac:spMk id="36" creationId="{44459333-B76D-4148-98D2-96734DF84080}"/>
          </ac:spMkLst>
        </pc:spChg>
        <pc:spChg chg="add del">
          <ac:chgData name="Matt Burke" userId="ce8a0060a229bdbd" providerId="LiveId" clId="{959A5785-0D94-496E-A1F8-06B32F916E14}" dt="2020-02-24T20:33:50.796" v="26834" actId="478"/>
          <ac:spMkLst>
            <pc:docMk/>
            <pc:sldMk cId="443974026" sldId="320"/>
            <ac:spMk id="38" creationId="{ECE0172E-5DBA-4222-83ED-A4D45B958DDE}"/>
          </ac:spMkLst>
        </pc:spChg>
        <pc:spChg chg="add mod">
          <ac:chgData name="Matt Burke" userId="ce8a0060a229bdbd" providerId="LiveId" clId="{959A5785-0D94-496E-A1F8-06B32F916E14}" dt="2020-02-26T04:42:55.679" v="39594" actId="692"/>
          <ac:spMkLst>
            <pc:docMk/>
            <pc:sldMk cId="443974026" sldId="320"/>
            <ac:spMk id="39" creationId="{8FA2217E-CECC-4728-8BB6-6CBF5D107635}"/>
          </ac:spMkLst>
        </pc:spChg>
        <pc:spChg chg="add mod">
          <ac:chgData name="Matt Burke" userId="ce8a0060a229bdbd" providerId="LiveId" clId="{959A5785-0D94-496E-A1F8-06B32F916E14}" dt="2020-02-26T04:42:55.679" v="39594" actId="692"/>
          <ac:spMkLst>
            <pc:docMk/>
            <pc:sldMk cId="443974026" sldId="320"/>
            <ac:spMk id="40" creationId="{3764192B-A0B9-4E57-ABCE-07E4FB68D5C8}"/>
          </ac:spMkLst>
        </pc:spChg>
        <pc:spChg chg="del">
          <ac:chgData name="Matt Burke" userId="ce8a0060a229bdbd" providerId="LiveId" clId="{959A5785-0D94-496E-A1F8-06B32F916E14}" dt="2020-02-20T17:30:34.410" v="12296" actId="478"/>
          <ac:spMkLst>
            <pc:docMk/>
            <pc:sldMk cId="443974026" sldId="320"/>
            <ac:spMk id="49" creationId="{FB918470-8A3B-4D81-B96B-5487E7BF4793}"/>
          </ac:spMkLst>
        </pc:spChg>
        <pc:spChg chg="mod">
          <ac:chgData name="Matt Burke" userId="ce8a0060a229bdbd" providerId="LiveId" clId="{959A5785-0D94-496E-A1F8-06B32F916E14}" dt="2020-02-20T17:31:05.237" v="12312" actId="692"/>
          <ac:spMkLst>
            <pc:docMk/>
            <pc:sldMk cId="443974026" sldId="320"/>
            <ac:spMk id="97" creationId="{5AAAC0B4-1D61-4C98-99E2-AEFA3EB107B6}"/>
          </ac:spMkLst>
        </pc:spChg>
        <pc:spChg chg="del mod">
          <ac:chgData name="Matt Burke" userId="ce8a0060a229bdbd" providerId="LiveId" clId="{959A5785-0D94-496E-A1F8-06B32F916E14}" dt="2020-02-26T03:47:59.872" v="39248" actId="478"/>
          <ac:spMkLst>
            <pc:docMk/>
            <pc:sldMk cId="443974026" sldId="320"/>
            <ac:spMk id="101" creationId="{C9C9A1BF-2EDF-49D7-89D0-BF545E5D4FF3}"/>
          </ac:spMkLst>
        </pc:spChg>
        <pc:spChg chg="del">
          <ac:chgData name="Matt Burke" userId="ce8a0060a229bdbd" providerId="LiveId" clId="{959A5785-0D94-496E-A1F8-06B32F916E14}" dt="2020-02-26T03:47:59.872" v="39248" actId="478"/>
          <ac:spMkLst>
            <pc:docMk/>
            <pc:sldMk cId="443974026" sldId="320"/>
            <ac:spMk id="102" creationId="{1955AEAE-66CA-4723-B028-9339EADEEE8E}"/>
          </ac:spMkLst>
        </pc:spChg>
        <pc:spChg chg="del">
          <ac:chgData name="Matt Burke" userId="ce8a0060a229bdbd" providerId="LiveId" clId="{959A5785-0D94-496E-A1F8-06B32F916E14}" dt="2020-02-20T17:30:32.530" v="12295" actId="478"/>
          <ac:spMkLst>
            <pc:docMk/>
            <pc:sldMk cId="443974026" sldId="320"/>
            <ac:spMk id="113" creationId="{780D9146-9179-4356-AEC9-1D12083FFAA8}"/>
          </ac:spMkLst>
        </pc:spChg>
        <pc:spChg chg="mod">
          <ac:chgData name="Matt Burke" userId="ce8a0060a229bdbd" providerId="LiveId" clId="{959A5785-0D94-496E-A1F8-06B32F916E14}" dt="2020-02-26T02:08:54.665" v="38695" actId="404"/>
          <ac:spMkLst>
            <pc:docMk/>
            <pc:sldMk cId="443974026" sldId="320"/>
            <ac:spMk id="114" creationId="{56456F9D-B7A5-4E25-86B7-470953A019A2}"/>
          </ac:spMkLst>
        </pc:spChg>
        <pc:spChg chg="del">
          <ac:chgData name="Matt Burke" userId="ce8a0060a229bdbd" providerId="LiveId" clId="{959A5785-0D94-496E-A1F8-06B32F916E14}" dt="2020-02-20T17:30:45.598" v="12302" actId="478"/>
          <ac:spMkLst>
            <pc:docMk/>
            <pc:sldMk cId="443974026" sldId="320"/>
            <ac:spMk id="115" creationId="{D68E7492-F494-4635-B6D6-4435C6F45B0A}"/>
          </ac:spMkLst>
        </pc:spChg>
        <pc:grpChg chg="del">
          <ac:chgData name="Matt Burke" userId="ce8a0060a229bdbd" providerId="LiveId" clId="{959A5785-0D94-496E-A1F8-06B32F916E14}" dt="2020-02-20T17:30:42.674" v="12300" actId="478"/>
          <ac:grpSpMkLst>
            <pc:docMk/>
            <pc:sldMk cId="443974026" sldId="320"/>
            <ac:grpSpMk id="11" creationId="{5AECAC58-3520-4A62-B2E0-6C0D07730646}"/>
          </ac:grpSpMkLst>
        </pc:grpChg>
        <pc:grpChg chg="add mod">
          <ac:chgData name="Matt Burke" userId="ce8a0060a229bdbd" providerId="LiveId" clId="{959A5785-0D94-496E-A1F8-06B32F916E14}" dt="2020-02-20T17:35:12.198" v="12361" actId="164"/>
          <ac:grpSpMkLst>
            <pc:docMk/>
            <pc:sldMk cId="443974026" sldId="320"/>
            <ac:grpSpMk id="16" creationId="{BE92BCF8-4F65-46E4-ABE9-DB420E546C85}"/>
          </ac:grpSpMkLst>
        </pc:grpChg>
        <pc:grpChg chg="add mod">
          <ac:chgData name="Matt Burke" userId="ce8a0060a229bdbd" providerId="LiveId" clId="{959A5785-0D94-496E-A1F8-06B32F916E14}" dt="2020-02-20T17:35:27.506" v="12362" actId="164"/>
          <ac:grpSpMkLst>
            <pc:docMk/>
            <pc:sldMk cId="443974026" sldId="320"/>
            <ac:grpSpMk id="17" creationId="{BD2597F9-EF0F-48E1-83C4-825A05B28BE1}"/>
          </ac:grpSpMkLst>
        </pc:grpChg>
        <pc:grpChg chg="add mod ord">
          <ac:chgData name="Matt Burke" userId="ce8a0060a229bdbd" providerId="LiveId" clId="{959A5785-0D94-496E-A1F8-06B32F916E14}" dt="2020-02-26T04:36:44.304" v="39519" actId="167"/>
          <ac:grpSpMkLst>
            <pc:docMk/>
            <pc:sldMk cId="443974026" sldId="320"/>
            <ac:grpSpMk id="22" creationId="{2BE3769C-42B9-4FAA-94A9-53E3ABB0885B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43974026" sldId="320"/>
            <ac:picMk id="3" creationId="{C53CF63E-08E1-44CF-8EA8-55BBCE902D15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443974026" sldId="320"/>
            <ac:picMk id="166" creationId="{3C2CEAAF-8EEC-4D83-A09D-0475679C68B2}"/>
          </ac:picMkLst>
        </pc:picChg>
        <pc:cxnChg chg="del mod">
          <ac:chgData name="Matt Burke" userId="ce8a0060a229bdbd" providerId="LiveId" clId="{959A5785-0D94-496E-A1F8-06B32F916E14}" dt="2020-02-20T17:30:41.825" v="12299" actId="478"/>
          <ac:cxnSpMkLst>
            <pc:docMk/>
            <pc:sldMk cId="443974026" sldId="320"/>
            <ac:cxnSpMk id="7" creationId="{8F330A41-F0FC-44F2-BBFF-BACA7F19ED79}"/>
          </ac:cxnSpMkLst>
        </pc:cxnChg>
        <pc:cxnChg chg="add mod">
          <ac:chgData name="Matt Burke" userId="ce8a0060a229bdbd" providerId="LiveId" clId="{959A5785-0D94-496E-A1F8-06B32F916E14}" dt="2020-02-26T04:36:49.694" v="39520" actId="692"/>
          <ac:cxnSpMkLst>
            <pc:docMk/>
            <pc:sldMk cId="443974026" sldId="320"/>
            <ac:cxnSpMk id="10" creationId="{43554477-37D1-4695-AFD3-2DF17CB6E7DF}"/>
          </ac:cxnSpMkLst>
        </pc:cxnChg>
        <pc:cxnChg chg="add mod">
          <ac:chgData name="Matt Burke" userId="ce8a0060a229bdbd" providerId="LiveId" clId="{959A5785-0D94-496E-A1F8-06B32F916E14}" dt="2020-02-26T04:36:41.130" v="39518" actId="692"/>
          <ac:cxnSpMkLst>
            <pc:docMk/>
            <pc:sldMk cId="443974026" sldId="320"/>
            <ac:cxnSpMk id="19" creationId="{377660A0-FD03-40C1-B60F-EF2A21597E01}"/>
          </ac:cxnSpMkLst>
        </pc:cxnChg>
        <pc:cxnChg chg="del mod">
          <ac:chgData name="Matt Burke" userId="ce8a0060a229bdbd" providerId="LiveId" clId="{959A5785-0D94-496E-A1F8-06B32F916E14}" dt="2020-02-20T17:30:41.026" v="12298" actId="478"/>
          <ac:cxnSpMkLst>
            <pc:docMk/>
            <pc:sldMk cId="443974026" sldId="320"/>
            <ac:cxnSpMk id="25" creationId="{AE1D3297-5570-47C8-9B89-DD887881E835}"/>
          </ac:cxnSpMkLst>
        </pc:cxnChg>
        <pc:cxnChg chg="del">
          <ac:chgData name="Matt Burke" userId="ce8a0060a229bdbd" providerId="LiveId" clId="{959A5785-0D94-496E-A1F8-06B32F916E14}" dt="2020-02-20T17:30:39.805" v="12297" actId="478"/>
          <ac:cxnSpMkLst>
            <pc:docMk/>
            <pc:sldMk cId="443974026" sldId="320"/>
            <ac:cxnSpMk id="27" creationId="{8C1C06B0-B2D3-4C4B-8006-BE2DB27A2A0A}"/>
          </ac:cxnSpMkLst>
        </pc:cxnChg>
        <pc:cxnChg chg="add mod">
          <ac:chgData name="Matt Burke" userId="ce8a0060a229bdbd" providerId="LiveId" clId="{959A5785-0D94-496E-A1F8-06B32F916E14}" dt="2020-02-26T04:36:54.519" v="39521" actId="692"/>
          <ac:cxnSpMkLst>
            <pc:docMk/>
            <pc:sldMk cId="443974026" sldId="320"/>
            <ac:cxnSpMk id="37" creationId="{61CA7875-B15C-48B0-9264-FE1C79B44F15}"/>
          </ac:cxnSpMkLst>
        </pc:cxnChg>
      </pc:sldChg>
      <pc:sldChg chg="addSp delSp modSp add mod modTransition delAnim modAnim addCm delCm modNotesTx">
        <pc:chgData name="Matt Burke" userId="ce8a0060a229bdbd" providerId="LiveId" clId="{959A5785-0D94-496E-A1F8-06B32F916E14}" dt="2020-02-26T19:14:17.601" v="42342" actId="20577"/>
        <pc:sldMkLst>
          <pc:docMk/>
          <pc:sldMk cId="3409042771" sldId="321"/>
        </pc:sldMkLst>
        <pc:spChg chg="mod">
          <ac:chgData name="Matt Burke" userId="ce8a0060a229bdbd" providerId="LiveId" clId="{959A5785-0D94-496E-A1F8-06B32F916E14}" dt="2020-02-20T21:32:32.895" v="14046" actId="1076"/>
          <ac:spMkLst>
            <pc:docMk/>
            <pc:sldMk cId="3409042771" sldId="321"/>
            <ac:spMk id="14" creationId="{25E0EA83-0DA1-4304-86DD-67CE5A11643A}"/>
          </ac:spMkLst>
        </pc:spChg>
        <pc:spChg chg="mod ord">
          <ac:chgData name="Matt Burke" userId="ce8a0060a229bdbd" providerId="LiveId" clId="{959A5785-0D94-496E-A1F8-06B32F916E14}" dt="2020-02-20T21:32:39.285" v="14047" actId="1076"/>
          <ac:spMkLst>
            <pc:docMk/>
            <pc:sldMk cId="3409042771" sldId="321"/>
            <ac:spMk id="21" creationId="{04FEE353-1BCD-4A51-8D7C-8233FDB81A6E}"/>
          </ac:spMkLst>
        </pc:spChg>
        <pc:spChg chg="mod">
          <ac:chgData name="Matt Burke" userId="ce8a0060a229bdbd" providerId="LiveId" clId="{959A5785-0D94-496E-A1F8-06B32F916E14}" dt="2020-02-20T21:31:59.455" v="14023" actId="1076"/>
          <ac:spMkLst>
            <pc:docMk/>
            <pc:sldMk cId="3409042771" sldId="321"/>
            <ac:spMk id="34" creationId="{CE73B634-3AEB-47FB-B6C4-84CD14885E18}"/>
          </ac:spMkLst>
        </pc:spChg>
        <pc:spChg chg="mod">
          <ac:chgData name="Matt Burke" userId="ce8a0060a229bdbd" providerId="LiveId" clId="{959A5785-0D94-496E-A1F8-06B32F916E14}" dt="2020-02-26T02:08:37.139" v="38691" actId="404"/>
          <ac:spMkLst>
            <pc:docMk/>
            <pc:sldMk cId="3409042771" sldId="321"/>
            <ac:spMk id="35" creationId="{EBB1979F-5655-40FB-BE26-742028DE73B8}"/>
          </ac:spMkLst>
        </pc:spChg>
        <pc:spChg chg="mod">
          <ac:chgData name="Matt Burke" userId="ce8a0060a229bdbd" providerId="LiveId" clId="{959A5785-0D94-496E-A1F8-06B32F916E14}" dt="2020-02-26T02:08:37.139" v="38691" actId="404"/>
          <ac:spMkLst>
            <pc:docMk/>
            <pc:sldMk cId="3409042771" sldId="321"/>
            <ac:spMk id="36" creationId="{44459333-B76D-4148-98D2-96734DF84080}"/>
          </ac:spMkLst>
        </pc:spChg>
        <pc:spChg chg="add del">
          <ac:chgData name="Matt Burke" userId="ce8a0060a229bdbd" providerId="LiveId" clId="{959A5785-0D94-496E-A1F8-06B32F916E14}" dt="2020-02-24T20:33:46.580" v="26832" actId="478"/>
          <ac:spMkLst>
            <pc:docMk/>
            <pc:sldMk cId="3409042771" sldId="321"/>
            <ac:spMk id="37" creationId="{3A02F3DE-D686-449A-935F-18A275619C45}"/>
          </ac:spMkLst>
        </pc:spChg>
        <pc:spChg chg="add mod ord">
          <ac:chgData name="Matt Burke" userId="ce8a0060a229bdbd" providerId="LiveId" clId="{959A5785-0D94-496E-A1F8-06B32F916E14}" dt="2020-02-26T02:08:37.139" v="38691" actId="404"/>
          <ac:spMkLst>
            <pc:docMk/>
            <pc:sldMk cId="3409042771" sldId="321"/>
            <ac:spMk id="38" creationId="{F8A94486-336D-4077-A3A8-7B4291BA80C2}"/>
          </ac:spMkLst>
        </pc:spChg>
        <pc:spChg chg="add mod ord">
          <ac:chgData name="Matt Burke" userId="ce8a0060a229bdbd" providerId="LiveId" clId="{959A5785-0D94-496E-A1F8-06B32F916E14}" dt="2020-02-26T02:08:37.139" v="38691" actId="404"/>
          <ac:spMkLst>
            <pc:docMk/>
            <pc:sldMk cId="3409042771" sldId="321"/>
            <ac:spMk id="39" creationId="{885EBA3B-465D-4F19-A5BC-DA17B3D6451D}"/>
          </ac:spMkLst>
        </pc:spChg>
        <pc:spChg chg="add mod">
          <ac:chgData name="Matt Burke" userId="ce8a0060a229bdbd" providerId="LiveId" clId="{959A5785-0D94-496E-A1F8-06B32F916E14}" dt="2020-02-26T04:43:05.021" v="39598" actId="692"/>
          <ac:spMkLst>
            <pc:docMk/>
            <pc:sldMk cId="3409042771" sldId="321"/>
            <ac:spMk id="40" creationId="{9DFE7208-824F-4A6E-9C4E-2364CD235B0F}"/>
          </ac:spMkLst>
        </pc:spChg>
        <pc:spChg chg="add mod">
          <ac:chgData name="Matt Burke" userId="ce8a0060a229bdbd" providerId="LiveId" clId="{959A5785-0D94-496E-A1F8-06B32F916E14}" dt="2020-02-26T04:43:05.021" v="39598" actId="692"/>
          <ac:spMkLst>
            <pc:docMk/>
            <pc:sldMk cId="3409042771" sldId="321"/>
            <ac:spMk id="42" creationId="{376EDF74-9127-40FF-B755-FAC9C390E868}"/>
          </ac:spMkLst>
        </pc:spChg>
        <pc:spChg chg="del topLvl">
          <ac:chgData name="Matt Burke" userId="ce8a0060a229bdbd" providerId="LiveId" clId="{959A5785-0D94-496E-A1F8-06B32F916E14}" dt="2020-02-20T17:46:16.399" v="12506" actId="478"/>
          <ac:spMkLst>
            <pc:docMk/>
            <pc:sldMk cId="3409042771" sldId="321"/>
            <ac:spMk id="42" creationId="{B6D03D23-7719-45DF-8A8D-6E6C3D37A747}"/>
          </ac:spMkLst>
        </pc:spChg>
        <pc:spChg chg="add del mod">
          <ac:chgData name="Matt Burke" userId="ce8a0060a229bdbd" providerId="LiveId" clId="{959A5785-0D94-496E-A1F8-06B32F916E14}" dt="2020-02-26T03:48:03.330" v="39249" actId="478"/>
          <ac:spMkLst>
            <pc:docMk/>
            <pc:sldMk cId="3409042771" sldId="321"/>
            <ac:spMk id="43" creationId="{BA7027B4-3441-4730-BB7D-893AB2E1F9E3}"/>
          </ac:spMkLst>
        </pc:spChg>
        <pc:spChg chg="add mod">
          <ac:chgData name="Matt Burke" userId="ce8a0060a229bdbd" providerId="LiveId" clId="{959A5785-0D94-496E-A1F8-06B32F916E14}" dt="2020-02-26T02:08:40.984" v="38693" actId="404"/>
          <ac:spMkLst>
            <pc:docMk/>
            <pc:sldMk cId="3409042771" sldId="321"/>
            <ac:spMk id="44" creationId="{30CB10DB-25FB-4A42-A30D-38CE9EA2AB7F}"/>
          </ac:spMkLst>
        </pc:spChg>
        <pc:spChg chg="add del mod">
          <ac:chgData name="Matt Burke" userId="ce8a0060a229bdbd" providerId="LiveId" clId="{959A5785-0D94-496E-A1F8-06B32F916E14}" dt="2020-02-24T20:34:46.139" v="26883" actId="478"/>
          <ac:spMkLst>
            <pc:docMk/>
            <pc:sldMk cId="3409042771" sldId="321"/>
            <ac:spMk id="45" creationId="{1516CA0E-6B76-4D04-A038-2CDBDB7CA0D3}"/>
          </ac:spMkLst>
        </pc:spChg>
        <pc:spChg chg="del mod">
          <ac:chgData name="Matt Burke" userId="ce8a0060a229bdbd" providerId="LiveId" clId="{959A5785-0D94-496E-A1F8-06B32F916E14}" dt="2020-02-26T03:48:03.330" v="39249" actId="478"/>
          <ac:spMkLst>
            <pc:docMk/>
            <pc:sldMk cId="3409042771" sldId="321"/>
            <ac:spMk id="101" creationId="{C9C9A1BF-2EDF-49D7-89D0-BF545E5D4FF3}"/>
          </ac:spMkLst>
        </pc:spChg>
        <pc:spChg chg="del">
          <ac:chgData name="Matt Burke" userId="ce8a0060a229bdbd" providerId="LiveId" clId="{959A5785-0D94-496E-A1F8-06B32F916E14}" dt="2020-02-26T03:48:03.330" v="39249" actId="478"/>
          <ac:spMkLst>
            <pc:docMk/>
            <pc:sldMk cId="3409042771" sldId="321"/>
            <ac:spMk id="102" creationId="{1955AEAE-66CA-4723-B028-9339EADEEE8E}"/>
          </ac:spMkLst>
        </pc:spChg>
        <pc:spChg chg="mod">
          <ac:chgData name="Matt Burke" userId="ce8a0060a229bdbd" providerId="LiveId" clId="{959A5785-0D94-496E-A1F8-06B32F916E14}" dt="2020-02-26T02:08:37.139" v="38691" actId="404"/>
          <ac:spMkLst>
            <pc:docMk/>
            <pc:sldMk cId="3409042771" sldId="321"/>
            <ac:spMk id="114" creationId="{56456F9D-B7A5-4E25-86B7-470953A019A2}"/>
          </ac:spMkLst>
        </pc:spChg>
        <pc:grpChg chg="del">
          <ac:chgData name="Matt Burke" userId="ce8a0060a229bdbd" providerId="LiveId" clId="{959A5785-0D94-496E-A1F8-06B32F916E14}" dt="2020-02-20T17:38:08.502" v="12429" actId="478"/>
          <ac:grpSpMkLst>
            <pc:docMk/>
            <pc:sldMk cId="3409042771" sldId="321"/>
            <ac:grpSpMk id="17" creationId="{BD2597F9-EF0F-48E1-83C4-825A05B28BE1}"/>
          </ac:grpSpMkLst>
        </pc:grpChg>
        <pc:grpChg chg="mod ord">
          <ac:chgData name="Matt Burke" userId="ce8a0060a229bdbd" providerId="LiveId" clId="{959A5785-0D94-496E-A1F8-06B32F916E14}" dt="2020-02-26T04:37:13.535" v="39524" actId="167"/>
          <ac:grpSpMkLst>
            <pc:docMk/>
            <pc:sldMk cId="3409042771" sldId="321"/>
            <ac:grpSpMk id="22" creationId="{2BE3769C-42B9-4FAA-94A9-53E3ABB0885B}"/>
          </ac:grpSpMkLst>
        </pc:grpChg>
        <pc:grpChg chg="add del">
          <ac:chgData name="Matt Burke" userId="ce8a0060a229bdbd" providerId="LiveId" clId="{959A5785-0D94-496E-A1F8-06B32F916E14}" dt="2020-02-20T17:46:16.399" v="12506" actId="478"/>
          <ac:grpSpMkLst>
            <pc:docMk/>
            <pc:sldMk cId="3409042771" sldId="321"/>
            <ac:grpSpMk id="40" creationId="{D68AC86A-1A9E-419C-8491-2AB6698FF4A3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409042771" sldId="321"/>
            <ac:picMk id="3" creationId="{D83CBDB1-6283-4815-97E4-C5708EB08045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3409042771" sldId="321"/>
            <ac:picMk id="166" creationId="{3C2CEAAF-8EEC-4D83-A09D-0475679C68B2}"/>
          </ac:picMkLst>
        </pc:picChg>
        <pc:cxnChg chg="mod">
          <ac:chgData name="Matt Burke" userId="ce8a0060a229bdbd" providerId="LiveId" clId="{959A5785-0D94-496E-A1F8-06B32F916E14}" dt="2020-02-26T04:37:17.751" v="39525" actId="692"/>
          <ac:cxnSpMkLst>
            <pc:docMk/>
            <pc:sldMk cId="3409042771" sldId="321"/>
            <ac:cxnSpMk id="10" creationId="{43554477-37D1-4695-AFD3-2DF17CB6E7DF}"/>
          </ac:cxnSpMkLst>
        </pc:cxnChg>
        <pc:cxnChg chg="mod">
          <ac:chgData name="Matt Burke" userId="ce8a0060a229bdbd" providerId="LiveId" clId="{959A5785-0D94-496E-A1F8-06B32F916E14}" dt="2020-02-26T04:37:08.230" v="39523" actId="692"/>
          <ac:cxnSpMkLst>
            <pc:docMk/>
            <pc:sldMk cId="3409042771" sldId="321"/>
            <ac:cxnSpMk id="19" creationId="{377660A0-FD03-40C1-B60F-EF2A21597E01}"/>
          </ac:cxnSpMkLst>
        </pc:cxnChg>
        <pc:cxnChg chg="mod">
          <ac:chgData name="Matt Burke" userId="ce8a0060a229bdbd" providerId="LiveId" clId="{959A5785-0D94-496E-A1F8-06B32F916E14}" dt="2020-02-20T17:38:08.502" v="12429" actId="478"/>
          <ac:cxnSpMkLst>
            <pc:docMk/>
            <pc:sldMk cId="3409042771" sldId="321"/>
            <ac:cxnSpMk id="37" creationId="{61CA7875-B15C-48B0-9264-FE1C79B44F15}"/>
          </ac:cxnSpMkLst>
        </pc:cxnChg>
        <pc:cxnChg chg="mod topLvl">
          <ac:chgData name="Matt Burke" userId="ce8a0060a229bdbd" providerId="LiveId" clId="{959A5785-0D94-496E-A1F8-06B32F916E14}" dt="2020-02-26T04:37:03.236" v="39522" actId="692"/>
          <ac:cxnSpMkLst>
            <pc:docMk/>
            <pc:sldMk cId="3409042771" sldId="321"/>
            <ac:cxnSpMk id="41" creationId="{77D17057-74E0-41FC-9E86-09482D2462F1}"/>
          </ac:cxnSpMkLst>
        </pc:cxnChg>
      </pc:sldChg>
      <pc:sldChg chg="addSp delSp modSp add mod modTransition delAnim modAnim modNotesTx">
        <pc:chgData name="Matt Burke" userId="ce8a0060a229bdbd" providerId="LiveId" clId="{959A5785-0D94-496E-A1F8-06B32F916E14}" dt="2020-02-26T16:55:37.727" v="40041" actId="20577"/>
        <pc:sldMkLst>
          <pc:docMk/>
          <pc:sldMk cId="3742607768" sldId="322"/>
        </pc:sldMkLst>
        <pc:spChg chg="add mod">
          <ac:chgData name="Matt Burke" userId="ce8a0060a229bdbd" providerId="LiveId" clId="{959A5785-0D94-496E-A1F8-06B32F916E14}" dt="2020-02-20T19:30:17.706" v="12663" actId="692"/>
          <ac:spMkLst>
            <pc:docMk/>
            <pc:sldMk cId="3742607768" sldId="322"/>
            <ac:spMk id="13" creationId="{9F75074C-E753-4E0A-9E2F-9548D5F3FC1A}"/>
          </ac:spMkLst>
        </pc:spChg>
        <pc:spChg chg="mod">
          <ac:chgData name="Matt Burke" userId="ce8a0060a229bdbd" providerId="LiveId" clId="{959A5785-0D94-496E-A1F8-06B32F916E14}" dt="2020-02-20T19:13:29.935" v="12556" actId="692"/>
          <ac:spMkLst>
            <pc:docMk/>
            <pc:sldMk cId="3742607768" sldId="322"/>
            <ac:spMk id="33" creationId="{EB39CBC3-76C8-461F-B7B5-43BCB935EF67}"/>
          </ac:spMkLst>
        </pc:spChg>
        <pc:spChg chg="mod">
          <ac:chgData name="Matt Burke" userId="ce8a0060a229bdbd" providerId="LiveId" clId="{959A5785-0D94-496E-A1F8-06B32F916E14}" dt="2020-02-20T21:34:13.025" v="14106" actId="1076"/>
          <ac:spMkLst>
            <pc:docMk/>
            <pc:sldMk cId="3742607768" sldId="322"/>
            <ac:spMk id="34" creationId="{CE73B634-3AEB-47FB-B6C4-84CD14885E18}"/>
          </ac:spMkLst>
        </pc:spChg>
        <pc:spChg chg="del mod">
          <ac:chgData name="Matt Burke" userId="ce8a0060a229bdbd" providerId="LiveId" clId="{959A5785-0D94-496E-A1F8-06B32F916E14}" dt="2020-02-20T19:01:18.295" v="12523" actId="478"/>
          <ac:spMkLst>
            <pc:docMk/>
            <pc:sldMk cId="3742607768" sldId="322"/>
            <ac:spMk id="35" creationId="{EBB1979F-5655-40FB-BE26-742028DE73B8}"/>
          </ac:spMkLst>
        </pc:spChg>
        <pc:spChg chg="mod ord">
          <ac:chgData name="Matt Burke" userId="ce8a0060a229bdbd" providerId="LiveId" clId="{959A5785-0D94-496E-A1F8-06B32F916E14}" dt="2020-02-26T02:08:26.712" v="38689" actId="404"/>
          <ac:spMkLst>
            <pc:docMk/>
            <pc:sldMk cId="3742607768" sldId="322"/>
            <ac:spMk id="36" creationId="{44459333-B76D-4148-98D2-96734DF84080}"/>
          </ac:spMkLst>
        </pc:spChg>
        <pc:spChg chg="add del mod">
          <ac:chgData name="Matt Burke" userId="ce8a0060a229bdbd" providerId="LiveId" clId="{959A5785-0D94-496E-A1F8-06B32F916E14}" dt="2020-02-20T19:01:48.015" v="12529" actId="21"/>
          <ac:spMkLst>
            <pc:docMk/>
            <pc:sldMk cId="3742607768" sldId="322"/>
            <ac:spMk id="37" creationId="{9335E7D3-A194-4E51-A119-40658D488FB6}"/>
          </ac:spMkLst>
        </pc:spChg>
        <pc:spChg chg="mod">
          <ac:chgData name="Matt Burke" userId="ce8a0060a229bdbd" providerId="LiveId" clId="{959A5785-0D94-496E-A1F8-06B32F916E14}" dt="2020-02-26T02:08:26.712" v="38689" actId="404"/>
          <ac:spMkLst>
            <pc:docMk/>
            <pc:sldMk cId="3742607768" sldId="322"/>
            <ac:spMk id="38" creationId="{F8A94486-336D-4077-A3A8-7B4291BA80C2}"/>
          </ac:spMkLst>
        </pc:spChg>
        <pc:spChg chg="del">
          <ac:chgData name="Matt Burke" userId="ce8a0060a229bdbd" providerId="LiveId" clId="{959A5785-0D94-496E-A1F8-06B32F916E14}" dt="2020-02-20T19:01:12.190" v="12522" actId="478"/>
          <ac:spMkLst>
            <pc:docMk/>
            <pc:sldMk cId="3742607768" sldId="322"/>
            <ac:spMk id="39" creationId="{885EBA3B-465D-4F19-A5BC-DA17B3D6451D}"/>
          </ac:spMkLst>
        </pc:spChg>
        <pc:spChg chg="add del">
          <ac:chgData name="Matt Burke" userId="ce8a0060a229bdbd" providerId="LiveId" clId="{959A5785-0D94-496E-A1F8-06B32F916E14}" dt="2020-02-20T19:13:55.905" v="12560"/>
          <ac:spMkLst>
            <pc:docMk/>
            <pc:sldMk cId="3742607768" sldId="322"/>
            <ac:spMk id="40" creationId="{5C7E96F2-F81F-4898-A90A-9AB35221AA8F}"/>
          </ac:spMkLst>
        </pc:spChg>
        <pc:spChg chg="add del">
          <ac:chgData name="Matt Burke" userId="ce8a0060a229bdbd" providerId="LiveId" clId="{959A5785-0D94-496E-A1F8-06B32F916E14}" dt="2020-02-24T20:33:41.955" v="26830" actId="478"/>
          <ac:spMkLst>
            <pc:docMk/>
            <pc:sldMk cId="3742607768" sldId="322"/>
            <ac:spMk id="41" creationId="{24F55E9C-6A9F-4FE6-86CD-75B8A2CEA2E0}"/>
          </ac:spMkLst>
        </pc:spChg>
        <pc:spChg chg="del mod">
          <ac:chgData name="Matt Burke" userId="ce8a0060a229bdbd" providerId="LiveId" clId="{959A5785-0D94-496E-A1F8-06B32F916E14}" dt="2020-02-26T03:48:09.052" v="39250" actId="478"/>
          <ac:spMkLst>
            <pc:docMk/>
            <pc:sldMk cId="3742607768" sldId="322"/>
            <ac:spMk id="43" creationId="{BA7027B4-3441-4730-BB7D-893AB2E1F9E3}"/>
          </ac:spMkLst>
        </pc:spChg>
        <pc:spChg chg="mod">
          <ac:chgData name="Matt Burke" userId="ce8a0060a229bdbd" providerId="LiveId" clId="{959A5785-0D94-496E-A1F8-06B32F916E14}" dt="2020-02-20T21:34:27.156" v="14117" actId="1076"/>
          <ac:spMkLst>
            <pc:docMk/>
            <pc:sldMk cId="3742607768" sldId="322"/>
            <ac:spMk id="45" creationId="{6F111B99-9045-4AA9-A55F-6532FFB757F9}"/>
          </ac:spMkLst>
        </pc:spChg>
        <pc:spChg chg="mod">
          <ac:chgData name="Matt Burke" userId="ce8a0060a229bdbd" providerId="LiveId" clId="{959A5785-0D94-496E-A1F8-06B32F916E14}" dt="2020-02-20T21:34:49.565" v="14131" actId="1076"/>
          <ac:spMkLst>
            <pc:docMk/>
            <pc:sldMk cId="3742607768" sldId="322"/>
            <ac:spMk id="48" creationId="{F8475217-614A-4F9A-B2E4-295BA52FF6CE}"/>
          </ac:spMkLst>
        </pc:spChg>
        <pc:spChg chg="mod ord">
          <ac:chgData name="Matt Burke" userId="ce8a0060a229bdbd" providerId="LiveId" clId="{959A5785-0D94-496E-A1F8-06B32F916E14}" dt="2020-02-20T21:34:56.295" v="14132" actId="1076"/>
          <ac:spMkLst>
            <pc:docMk/>
            <pc:sldMk cId="3742607768" sldId="322"/>
            <ac:spMk id="51" creationId="{39DB9FD5-6A27-42FB-8F33-90C933DD8DB1}"/>
          </ac:spMkLst>
        </pc:spChg>
        <pc:spChg chg="add mod">
          <ac:chgData name="Matt Burke" userId="ce8a0060a229bdbd" providerId="LiveId" clId="{959A5785-0D94-496E-A1F8-06B32F916E14}" dt="2020-02-26T02:08:26.712" v="38689" actId="404"/>
          <ac:spMkLst>
            <pc:docMk/>
            <pc:sldMk cId="3742607768" sldId="322"/>
            <ac:spMk id="53" creationId="{B778704C-EF58-47E5-A91C-7FFCD8DC3239}"/>
          </ac:spMkLst>
        </pc:spChg>
        <pc:spChg chg="add mod">
          <ac:chgData name="Matt Burke" userId="ce8a0060a229bdbd" providerId="LiveId" clId="{959A5785-0D94-496E-A1F8-06B32F916E14}" dt="2020-02-20T21:33:46.085" v="14086" actId="1076"/>
          <ac:spMkLst>
            <pc:docMk/>
            <pc:sldMk cId="3742607768" sldId="322"/>
            <ac:spMk id="54" creationId="{BAC19CF0-4DA4-40A4-BA00-829DD40C296F}"/>
          </ac:spMkLst>
        </pc:spChg>
        <pc:spChg chg="add mod">
          <ac:chgData name="Matt Burke" userId="ce8a0060a229bdbd" providerId="LiveId" clId="{959A5785-0D94-496E-A1F8-06B32F916E14}" dt="2020-02-26T04:43:13.205" v="39602" actId="692"/>
          <ac:spMkLst>
            <pc:docMk/>
            <pc:sldMk cId="3742607768" sldId="322"/>
            <ac:spMk id="55" creationId="{600E4FF6-BDF5-47FD-8F74-9AC4544E5414}"/>
          </ac:spMkLst>
        </pc:spChg>
        <pc:spChg chg="add mod">
          <ac:chgData name="Matt Burke" userId="ce8a0060a229bdbd" providerId="LiveId" clId="{959A5785-0D94-496E-A1F8-06B32F916E14}" dt="2020-02-26T04:43:13.205" v="39602" actId="692"/>
          <ac:spMkLst>
            <pc:docMk/>
            <pc:sldMk cId="3742607768" sldId="322"/>
            <ac:spMk id="56" creationId="{D9C84B40-A494-497D-A61B-BCD2654F6FA7}"/>
          </ac:spMkLst>
        </pc:spChg>
        <pc:spChg chg="add mod">
          <ac:chgData name="Matt Burke" userId="ce8a0060a229bdbd" providerId="LiveId" clId="{959A5785-0D94-496E-A1F8-06B32F916E14}" dt="2020-02-26T04:43:13.205" v="39602" actId="692"/>
          <ac:spMkLst>
            <pc:docMk/>
            <pc:sldMk cId="3742607768" sldId="322"/>
            <ac:spMk id="57" creationId="{83385E63-6303-43F7-A418-0C3B73BCEFED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59" creationId="{F7F7C9A5-FCD1-40E3-B6B1-4812BFCE83FB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0" creationId="{0CB72AA8-0CF0-4A60-84CC-1DAB5DF17DB1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1" creationId="{73E93170-7D0A-42E5-8E62-164096A22920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2" creationId="{CE4E9A25-C842-4767-9C5C-CF9ACFBE0B11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3" creationId="{C034B3B7-24DF-40A0-AE8D-D934B99FBA7F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4" creationId="{E9D6DB1F-598C-4C9F-A969-F54731170F13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5" creationId="{4189B381-BFB0-4D95-B7DF-59AC2030AA46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6" creationId="{A58BF905-6566-4AAF-866C-46D57910B2B9}"/>
          </ac:spMkLst>
        </pc:spChg>
        <pc:spChg chg="add del">
          <ac:chgData name="Matt Burke" userId="ce8a0060a229bdbd" providerId="LiveId" clId="{959A5785-0D94-496E-A1F8-06B32F916E14}" dt="2020-02-20T19:32:17.466" v="12686"/>
          <ac:spMkLst>
            <pc:docMk/>
            <pc:sldMk cId="3742607768" sldId="322"/>
            <ac:spMk id="67" creationId="{174444C4-D77C-411E-965B-5CE3AA33DD40}"/>
          </ac:spMkLst>
        </pc:spChg>
        <pc:spChg chg="add del mod">
          <ac:chgData name="Matt Burke" userId="ce8a0060a229bdbd" providerId="LiveId" clId="{959A5785-0D94-496E-A1F8-06B32F916E14}" dt="2020-02-24T20:36:20.663" v="26979" actId="478"/>
          <ac:spMkLst>
            <pc:docMk/>
            <pc:sldMk cId="3742607768" sldId="322"/>
            <ac:spMk id="68" creationId="{183F85CE-FDEB-4CE8-B298-7A4256831DBC}"/>
          </ac:spMkLst>
        </pc:spChg>
        <pc:spChg chg="mod">
          <ac:chgData name="Matt Burke" userId="ce8a0060a229bdbd" providerId="LiveId" clId="{959A5785-0D94-496E-A1F8-06B32F916E14}" dt="2020-02-20T19:28:43.021" v="12639" actId="1076"/>
          <ac:spMkLst>
            <pc:docMk/>
            <pc:sldMk cId="3742607768" sldId="322"/>
            <ac:spMk id="97" creationId="{5AAAC0B4-1D61-4C98-99E2-AEFA3EB107B6}"/>
          </ac:spMkLst>
        </pc:spChg>
        <pc:spChg chg="del mod">
          <ac:chgData name="Matt Burke" userId="ce8a0060a229bdbd" providerId="LiveId" clId="{959A5785-0D94-496E-A1F8-06B32F916E14}" dt="2020-02-26T03:48:09.052" v="39250" actId="478"/>
          <ac:spMkLst>
            <pc:docMk/>
            <pc:sldMk cId="3742607768" sldId="322"/>
            <ac:spMk id="101" creationId="{C9C9A1BF-2EDF-49D7-89D0-BF545E5D4FF3}"/>
          </ac:spMkLst>
        </pc:spChg>
        <pc:spChg chg="del">
          <ac:chgData name="Matt Burke" userId="ce8a0060a229bdbd" providerId="LiveId" clId="{959A5785-0D94-496E-A1F8-06B32F916E14}" dt="2020-02-26T03:48:09.052" v="39250" actId="478"/>
          <ac:spMkLst>
            <pc:docMk/>
            <pc:sldMk cId="3742607768" sldId="322"/>
            <ac:spMk id="102" creationId="{1955AEAE-66CA-4723-B028-9339EADEEE8E}"/>
          </ac:spMkLst>
        </pc:spChg>
        <pc:spChg chg="mod">
          <ac:chgData name="Matt Burke" userId="ce8a0060a229bdbd" providerId="LiveId" clId="{959A5785-0D94-496E-A1F8-06B32F916E14}" dt="2020-02-26T02:08:26.712" v="38689" actId="404"/>
          <ac:spMkLst>
            <pc:docMk/>
            <pc:sldMk cId="3742607768" sldId="322"/>
            <ac:spMk id="114" creationId="{56456F9D-B7A5-4E25-86B7-470953A019A2}"/>
          </ac:spMkLst>
        </pc:spChg>
        <pc:grpChg chg="add del mod">
          <ac:chgData name="Matt Burke" userId="ce8a0060a229bdbd" providerId="LiveId" clId="{959A5785-0D94-496E-A1F8-06B32F916E14}" dt="2020-02-26T03:48:09.052" v="39250" actId="478"/>
          <ac:grpSpMkLst>
            <pc:docMk/>
            <pc:sldMk cId="3742607768" sldId="322"/>
            <ac:grpSpMk id="15" creationId="{EC73A933-136C-4C06-AA8A-2234463DDDE3}"/>
          </ac:grpSpMkLst>
        </pc:grpChg>
        <pc:grpChg chg="del">
          <ac:chgData name="Matt Burke" userId="ce8a0060a229bdbd" providerId="LiveId" clId="{959A5785-0D94-496E-A1F8-06B32F916E14}" dt="2020-02-20T19:00:56.902" v="12518" actId="478"/>
          <ac:grpSpMkLst>
            <pc:docMk/>
            <pc:sldMk cId="3742607768" sldId="322"/>
            <ac:grpSpMk id="16" creationId="{BE92BCF8-4F65-46E4-ABE9-DB420E546C85}"/>
          </ac:grpSpMkLst>
        </pc:grpChg>
        <pc:grpChg chg="del">
          <ac:chgData name="Matt Burke" userId="ce8a0060a229bdbd" providerId="LiveId" clId="{959A5785-0D94-496E-A1F8-06B32F916E14}" dt="2020-02-20T19:00:55.858" v="12517" actId="478"/>
          <ac:grpSpMkLst>
            <pc:docMk/>
            <pc:sldMk cId="3742607768" sldId="322"/>
            <ac:grpSpMk id="22" creationId="{2BE3769C-42B9-4FAA-94A9-53E3ABB0885B}"/>
          </ac:grpSpMkLst>
        </pc:grpChg>
        <pc:grpChg chg="add mod">
          <ac:chgData name="Matt Burke" userId="ce8a0060a229bdbd" providerId="LiveId" clId="{959A5785-0D94-496E-A1F8-06B32F916E14}" dt="2020-02-20T19:14:04.665" v="12562" actId="1076"/>
          <ac:grpSpMkLst>
            <pc:docMk/>
            <pc:sldMk cId="3742607768" sldId="322"/>
            <ac:grpSpMk id="42" creationId="{7EE9A5A5-CA37-4BD6-943D-E32DCE7E0C7F}"/>
          </ac:grpSpMkLst>
        </pc:grpChg>
        <pc:grpChg chg="add">
          <ac:chgData name="Matt Burke" userId="ce8a0060a229bdbd" providerId="LiveId" clId="{959A5785-0D94-496E-A1F8-06B32F916E14}" dt="2020-02-20T19:14:51.995" v="12575"/>
          <ac:grpSpMkLst>
            <pc:docMk/>
            <pc:sldMk cId="3742607768" sldId="322"/>
            <ac:grpSpMk id="46" creationId="{193CDD7F-FC46-4E05-A2D7-0436B9A1A316}"/>
          </ac:grpSpMkLst>
        </pc:grpChg>
        <pc:grpChg chg="add mod ord">
          <ac:chgData name="Matt Burke" userId="ce8a0060a229bdbd" providerId="LiveId" clId="{959A5785-0D94-496E-A1F8-06B32F916E14}" dt="2020-02-26T04:37:37.933" v="39530" actId="167"/>
          <ac:grpSpMkLst>
            <pc:docMk/>
            <pc:sldMk cId="3742607768" sldId="322"/>
            <ac:grpSpMk id="49" creationId="{FC7F5C5B-59F1-406B-AF96-098BF8BCD150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742607768" sldId="322"/>
            <ac:picMk id="3" creationId="{71CF6213-CC36-4F25-B9EC-C9F116A59295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3742607768" sldId="322"/>
            <ac:picMk id="166" creationId="{3C2CEAAF-8EEC-4D83-A09D-0475679C68B2}"/>
          </ac:picMkLst>
        </pc:picChg>
        <pc:cxnChg chg="mod">
          <ac:chgData name="Matt Burke" userId="ce8a0060a229bdbd" providerId="LiveId" clId="{959A5785-0D94-496E-A1F8-06B32F916E14}" dt="2020-02-20T19:00:56.902" v="12518" actId="478"/>
          <ac:cxnSpMkLst>
            <pc:docMk/>
            <pc:sldMk cId="3742607768" sldId="322"/>
            <ac:cxnSpMk id="10" creationId="{43554477-37D1-4695-AFD3-2DF17CB6E7DF}"/>
          </ac:cxnSpMkLst>
        </pc:cxnChg>
        <pc:cxnChg chg="add del mod">
          <ac:chgData name="Matt Burke" userId="ce8a0060a229bdbd" providerId="LiveId" clId="{959A5785-0D94-496E-A1F8-06B32F916E14}" dt="2020-02-20T19:29:12.026" v="12645" actId="478"/>
          <ac:cxnSpMkLst>
            <pc:docMk/>
            <pc:sldMk cId="3742607768" sldId="322"/>
            <ac:cxnSpMk id="12" creationId="{98C8A5F2-0944-4214-9EC0-6AC7E40D60AB}"/>
          </ac:cxnSpMkLst>
        </pc:cxnChg>
        <pc:cxnChg chg="mod">
          <ac:chgData name="Matt Burke" userId="ce8a0060a229bdbd" providerId="LiveId" clId="{959A5785-0D94-496E-A1F8-06B32F916E14}" dt="2020-02-20T19:00:55.858" v="12517" actId="478"/>
          <ac:cxnSpMkLst>
            <pc:docMk/>
            <pc:sldMk cId="3742607768" sldId="322"/>
            <ac:cxnSpMk id="19" creationId="{377660A0-FD03-40C1-B60F-EF2A21597E01}"/>
          </ac:cxnSpMkLst>
        </pc:cxnChg>
        <pc:cxnChg chg="del mod">
          <ac:chgData name="Matt Burke" userId="ce8a0060a229bdbd" providerId="LiveId" clId="{959A5785-0D94-496E-A1F8-06B32F916E14}" dt="2020-02-20T19:00:58.002" v="12519" actId="478"/>
          <ac:cxnSpMkLst>
            <pc:docMk/>
            <pc:sldMk cId="3742607768" sldId="322"/>
            <ac:cxnSpMk id="41" creationId="{77D17057-74E0-41FC-9E86-09482D2462F1}"/>
          </ac:cxnSpMkLst>
        </pc:cxnChg>
        <pc:cxnChg chg="mod">
          <ac:chgData name="Matt Burke" userId="ce8a0060a229bdbd" providerId="LiveId" clId="{959A5785-0D94-496E-A1F8-06B32F916E14}" dt="2020-02-26T04:37:31.623" v="39528" actId="692"/>
          <ac:cxnSpMkLst>
            <pc:docMk/>
            <pc:sldMk cId="3742607768" sldId="322"/>
            <ac:cxnSpMk id="44" creationId="{120C601E-D0B5-48B8-A360-813881E59274}"/>
          </ac:cxnSpMkLst>
        </pc:cxnChg>
        <pc:cxnChg chg="mod">
          <ac:chgData name="Matt Burke" userId="ce8a0060a229bdbd" providerId="LiveId" clId="{959A5785-0D94-496E-A1F8-06B32F916E14}" dt="2020-02-26T04:37:44.885" v="39531" actId="692"/>
          <ac:cxnSpMkLst>
            <pc:docMk/>
            <pc:sldMk cId="3742607768" sldId="322"/>
            <ac:cxnSpMk id="47" creationId="{59391F71-B847-46CD-ACC8-F82CB4DF3B2E}"/>
          </ac:cxnSpMkLst>
        </pc:cxnChg>
        <pc:cxnChg chg="mod">
          <ac:chgData name="Matt Burke" userId="ce8a0060a229bdbd" providerId="LiveId" clId="{959A5785-0D94-496E-A1F8-06B32F916E14}" dt="2020-02-26T04:37:35.499" v="39529" actId="692"/>
          <ac:cxnSpMkLst>
            <pc:docMk/>
            <pc:sldMk cId="3742607768" sldId="322"/>
            <ac:cxnSpMk id="50" creationId="{A9A39941-2BD3-4BCA-B09C-731C1AD785B7}"/>
          </ac:cxnSpMkLst>
        </pc:cxnChg>
        <pc:cxnChg chg="add mod ord">
          <ac:chgData name="Matt Burke" userId="ce8a0060a229bdbd" providerId="LiveId" clId="{959A5785-0D94-496E-A1F8-06B32F916E14}" dt="2020-02-26T04:37:26.837" v="39527" actId="167"/>
          <ac:cxnSpMkLst>
            <pc:docMk/>
            <pc:sldMk cId="3742607768" sldId="322"/>
            <ac:cxnSpMk id="52" creationId="{5AC4837C-780D-4652-9B09-090469CE77E2}"/>
          </ac:cxnSpMkLst>
        </pc:cxnChg>
      </pc:sldChg>
      <pc:sldChg chg="addSp delSp modSp add del mod modTransition addAnim delAnim modAnim modNotesTx">
        <pc:chgData name="Matt Burke" userId="ce8a0060a229bdbd" providerId="LiveId" clId="{959A5785-0D94-496E-A1F8-06B32F916E14}" dt="2020-02-25T23:22:00.649" v="36530" actId="47"/>
        <pc:sldMkLst>
          <pc:docMk/>
          <pc:sldMk cId="1133104897" sldId="323"/>
        </pc:sldMkLst>
        <pc:spChg chg="del topLvl">
          <ac:chgData name="Matt Burke" userId="ce8a0060a229bdbd" providerId="LiveId" clId="{959A5785-0D94-496E-A1F8-06B32F916E14}" dt="2020-02-20T19:31:05.731" v="12669" actId="478"/>
          <ac:spMkLst>
            <pc:docMk/>
            <pc:sldMk cId="1133104897" sldId="323"/>
            <ac:spMk id="13" creationId="{9F75074C-E753-4E0A-9E2F-9548D5F3FC1A}"/>
          </ac:spMkLst>
        </pc:spChg>
        <pc:spChg chg="mod">
          <ac:chgData name="Matt Burke" userId="ce8a0060a229bdbd" providerId="LiveId" clId="{959A5785-0D94-496E-A1F8-06B32F916E14}" dt="2020-02-20T19:31:56.266" v="12684" actId="692"/>
          <ac:spMkLst>
            <pc:docMk/>
            <pc:sldMk cId="1133104897" sldId="323"/>
            <ac:spMk id="33" creationId="{EB39CBC3-76C8-461F-B7B5-43BCB935EF67}"/>
          </ac:spMkLst>
        </pc:spChg>
        <pc:spChg chg="mod">
          <ac:chgData name="Matt Burke" userId="ce8a0060a229bdbd" providerId="LiveId" clId="{959A5785-0D94-496E-A1F8-06B32F916E14}" dt="2020-02-20T21:37:07.755" v="14206" actId="1076"/>
          <ac:spMkLst>
            <pc:docMk/>
            <pc:sldMk cId="1133104897" sldId="323"/>
            <ac:spMk id="34" creationId="{CE73B634-3AEB-47FB-B6C4-84CD14885E18}"/>
          </ac:spMkLst>
        </pc:spChg>
        <pc:spChg chg="mod">
          <ac:chgData name="Matt Burke" userId="ce8a0060a229bdbd" providerId="LiveId" clId="{959A5785-0D94-496E-A1F8-06B32F916E14}" dt="2020-02-20T21:37:48.085" v="14227" actId="1076"/>
          <ac:spMkLst>
            <pc:docMk/>
            <pc:sldMk cId="1133104897" sldId="323"/>
            <ac:spMk id="36" creationId="{44459333-B76D-4148-98D2-96734DF84080}"/>
          </ac:spMkLst>
        </pc:spChg>
        <pc:spChg chg="mod">
          <ac:chgData name="Matt Burke" userId="ce8a0060a229bdbd" providerId="LiveId" clId="{959A5785-0D94-496E-A1F8-06B32F916E14}" dt="2020-02-20T21:37:32.340" v="14219" actId="1076"/>
          <ac:spMkLst>
            <pc:docMk/>
            <pc:sldMk cId="1133104897" sldId="323"/>
            <ac:spMk id="38" creationId="{F8A94486-336D-4077-A3A8-7B4291BA80C2}"/>
          </ac:spMkLst>
        </pc:spChg>
        <pc:spChg chg="add">
          <ac:chgData name="Matt Burke" userId="ce8a0060a229bdbd" providerId="LiveId" clId="{959A5785-0D94-496E-A1F8-06B32F916E14}" dt="2020-02-20T19:32:19.626" v="12687"/>
          <ac:spMkLst>
            <pc:docMk/>
            <pc:sldMk cId="1133104897" sldId="323"/>
            <ac:spMk id="40" creationId="{BE22CC6E-3FB8-4CA6-90A5-49B5042C623F}"/>
          </ac:spMkLst>
        </pc:spChg>
        <pc:spChg chg="add mod">
          <ac:chgData name="Matt Burke" userId="ce8a0060a229bdbd" providerId="LiveId" clId="{959A5785-0D94-496E-A1F8-06B32F916E14}" dt="2020-02-20T21:35:39.385" v="14166" actId="403"/>
          <ac:spMkLst>
            <pc:docMk/>
            <pc:sldMk cId="1133104897" sldId="323"/>
            <ac:spMk id="41" creationId="{60D66286-A96F-4BF6-8A37-A42DF2CE16CC}"/>
          </ac:spMkLst>
        </pc:spChg>
        <pc:spChg chg="del topLvl">
          <ac:chgData name="Matt Burke" userId="ce8a0060a229bdbd" providerId="LiveId" clId="{959A5785-0D94-496E-A1F8-06B32F916E14}" dt="2020-02-20T19:31:50.816" v="12676" actId="478"/>
          <ac:spMkLst>
            <pc:docMk/>
            <pc:sldMk cId="1133104897" sldId="323"/>
            <ac:spMk id="51" creationId="{39DB9FD5-6A27-42FB-8F33-90C933DD8DB1}"/>
          </ac:spMkLst>
        </pc:spChg>
        <pc:spChg chg="del">
          <ac:chgData name="Matt Burke" userId="ce8a0060a229bdbd" providerId="LiveId" clId="{959A5785-0D94-496E-A1F8-06B32F916E14}" dt="2020-02-20T19:31:15.727" v="12671" actId="478"/>
          <ac:spMkLst>
            <pc:docMk/>
            <pc:sldMk cId="1133104897" sldId="323"/>
            <ac:spMk id="53" creationId="{B778704C-EF58-47E5-A91C-7FFCD8DC3239}"/>
          </ac:spMkLst>
        </pc:spChg>
        <pc:spChg chg="del topLvl">
          <ac:chgData name="Matt Burke" userId="ce8a0060a229bdbd" providerId="LiveId" clId="{959A5785-0D94-496E-A1F8-06B32F916E14}" dt="2020-02-20T19:31:09.948" v="12670" actId="478"/>
          <ac:spMkLst>
            <pc:docMk/>
            <pc:sldMk cId="1133104897" sldId="323"/>
            <ac:spMk id="54" creationId="{BAC19CF0-4DA4-40A4-BA00-829DD40C296F}"/>
          </ac:spMkLst>
        </pc:spChg>
        <pc:spChg chg="add del">
          <ac:chgData name="Matt Burke" userId="ce8a0060a229bdbd" providerId="LiveId" clId="{959A5785-0D94-496E-A1F8-06B32F916E14}" dt="2020-02-20T20:04:56.369" v="12916" actId="21"/>
          <ac:spMkLst>
            <pc:docMk/>
            <pc:sldMk cId="1133104897" sldId="323"/>
            <ac:spMk id="55" creationId="{5DCCA6EC-80DF-4401-B9AA-51823B03D41D}"/>
          </ac:spMkLst>
        </pc:spChg>
        <pc:spChg chg="add del">
          <ac:chgData name="Matt Burke" userId="ce8a0060a229bdbd" providerId="LiveId" clId="{959A5785-0D94-496E-A1F8-06B32F916E14}" dt="2020-02-20T20:04:56.369" v="12916" actId="21"/>
          <ac:spMkLst>
            <pc:docMk/>
            <pc:sldMk cId="1133104897" sldId="323"/>
            <ac:spMk id="56" creationId="{C8B6C0F6-8B7E-41D1-803C-ECE373BF63F6}"/>
          </ac:spMkLst>
        </pc:spChg>
        <pc:spChg chg="add del">
          <ac:chgData name="Matt Burke" userId="ce8a0060a229bdbd" providerId="LiveId" clId="{959A5785-0D94-496E-A1F8-06B32F916E14}" dt="2020-02-20T20:04:56.369" v="12916" actId="21"/>
          <ac:spMkLst>
            <pc:docMk/>
            <pc:sldMk cId="1133104897" sldId="323"/>
            <ac:spMk id="57" creationId="{E301034B-1F0C-46EF-BA2E-58E8A1563094}"/>
          </ac:spMkLst>
        </pc:spChg>
        <pc:spChg chg="add del">
          <ac:chgData name="Matt Burke" userId="ce8a0060a229bdbd" providerId="LiveId" clId="{959A5785-0D94-496E-A1F8-06B32F916E14}" dt="2020-02-20T20:04:56.369" v="12916" actId="21"/>
          <ac:spMkLst>
            <pc:docMk/>
            <pc:sldMk cId="1133104897" sldId="323"/>
            <ac:spMk id="58" creationId="{A5450111-F0C9-4FA8-9828-7F071E4A0C52}"/>
          </ac:spMkLst>
        </pc:spChg>
        <pc:spChg chg="add del">
          <ac:chgData name="Matt Burke" userId="ce8a0060a229bdbd" providerId="LiveId" clId="{959A5785-0D94-496E-A1F8-06B32F916E14}" dt="2020-02-20T20:04:56.369" v="12916" actId="21"/>
          <ac:spMkLst>
            <pc:docMk/>
            <pc:sldMk cId="1133104897" sldId="323"/>
            <ac:spMk id="59" creationId="{995ECFD1-E5F7-4D75-B20F-000D4D93E3A3}"/>
          </ac:spMkLst>
        </pc:spChg>
        <pc:spChg chg="add del">
          <ac:chgData name="Matt Burke" userId="ce8a0060a229bdbd" providerId="LiveId" clId="{959A5785-0D94-496E-A1F8-06B32F916E14}" dt="2020-02-20T20:04:56.369" v="12916" actId="21"/>
          <ac:spMkLst>
            <pc:docMk/>
            <pc:sldMk cId="1133104897" sldId="323"/>
            <ac:spMk id="60" creationId="{4CBB5F08-0AD1-4A47-8D6C-088C35807BD9}"/>
          </ac:spMkLst>
        </pc:spChg>
        <pc:spChg chg="add">
          <ac:chgData name="Matt Burke" userId="ce8a0060a229bdbd" providerId="LiveId" clId="{959A5785-0D94-496E-A1F8-06B32F916E14}" dt="2020-02-20T19:32:19.626" v="12687"/>
          <ac:spMkLst>
            <pc:docMk/>
            <pc:sldMk cId="1133104897" sldId="323"/>
            <ac:spMk id="61" creationId="{36667795-2665-4832-BB35-E2A1CF770C44}"/>
          </ac:spMkLst>
        </pc:spChg>
        <pc:spChg chg="add mod">
          <ac:chgData name="Matt Burke" userId="ce8a0060a229bdbd" providerId="LiveId" clId="{959A5785-0D94-496E-A1F8-06B32F916E14}" dt="2020-02-20T21:35:47.615" v="14171" actId="1076"/>
          <ac:spMkLst>
            <pc:docMk/>
            <pc:sldMk cId="1133104897" sldId="323"/>
            <ac:spMk id="62" creationId="{C0D5E589-7279-4EE9-9555-473E8858930D}"/>
          </ac:spMkLst>
        </pc:spChg>
        <pc:spChg chg="mod">
          <ac:chgData name="Matt Burke" userId="ce8a0060a229bdbd" providerId="LiveId" clId="{959A5785-0D94-496E-A1F8-06B32F916E14}" dt="2020-02-24T20:57:38.695" v="28039" actId="20577"/>
          <ac:spMkLst>
            <pc:docMk/>
            <pc:sldMk cId="1133104897" sldId="323"/>
            <ac:spMk id="65" creationId="{2ABE2200-700E-478D-AFF3-F1B5F9ECB32B}"/>
          </ac:spMkLst>
        </pc:spChg>
        <pc:spChg chg="mod ord">
          <ac:chgData name="Matt Burke" userId="ce8a0060a229bdbd" providerId="LiveId" clId="{959A5785-0D94-496E-A1F8-06B32F916E14}" dt="2020-02-24T20:59:46.510" v="28056" actId="167"/>
          <ac:spMkLst>
            <pc:docMk/>
            <pc:sldMk cId="1133104897" sldId="323"/>
            <ac:spMk id="68" creationId="{FE836F77-DEB8-4596-93A7-E7322AB46FAE}"/>
          </ac:spMkLst>
        </pc:spChg>
        <pc:spChg chg="mod">
          <ac:chgData name="Matt Burke" userId="ce8a0060a229bdbd" providerId="LiveId" clId="{959A5785-0D94-496E-A1F8-06B32F916E14}" dt="2020-02-24T20:59:31.154" v="28053" actId="20577"/>
          <ac:spMkLst>
            <pc:docMk/>
            <pc:sldMk cId="1133104897" sldId="323"/>
            <ac:spMk id="70" creationId="{DBC1CB42-7F50-48A8-B4C7-F25001F1A6DD}"/>
          </ac:spMkLst>
        </pc:spChg>
        <pc:spChg chg="mod">
          <ac:chgData name="Matt Burke" userId="ce8a0060a229bdbd" providerId="LiveId" clId="{959A5785-0D94-496E-A1F8-06B32F916E14}" dt="2020-02-24T21:00:14.858" v="28059" actId="20577"/>
          <ac:spMkLst>
            <pc:docMk/>
            <pc:sldMk cId="1133104897" sldId="323"/>
            <ac:spMk id="74" creationId="{36BFB443-ECDE-4140-9AD9-7B82FC992BCE}"/>
          </ac:spMkLst>
        </pc:spChg>
        <pc:spChg chg="mod">
          <ac:chgData name="Matt Burke" userId="ce8a0060a229bdbd" providerId="LiveId" clId="{959A5785-0D94-496E-A1F8-06B32F916E14}" dt="2020-02-24T20:57:44.962" v="28040" actId="20577"/>
          <ac:spMkLst>
            <pc:docMk/>
            <pc:sldMk cId="1133104897" sldId="323"/>
            <ac:spMk id="79" creationId="{7BDCCF3D-30F4-4E89-92D9-EFF3AB51F4BC}"/>
          </ac:spMkLst>
        </pc:spChg>
        <pc:spChg chg="mod">
          <ac:chgData name="Matt Burke" userId="ce8a0060a229bdbd" providerId="LiveId" clId="{959A5785-0D94-496E-A1F8-06B32F916E14}" dt="2020-02-24T20:57:30.717" v="28037" actId="20577"/>
          <ac:spMkLst>
            <pc:docMk/>
            <pc:sldMk cId="1133104897" sldId="323"/>
            <ac:spMk id="87" creationId="{88A5107C-967F-4A57-BEAD-8A80114A58C0}"/>
          </ac:spMkLst>
        </pc:spChg>
        <pc:spChg chg="mod ord">
          <ac:chgData name="Matt Burke" userId="ce8a0060a229bdbd" providerId="LiveId" clId="{959A5785-0D94-496E-A1F8-06B32F916E14}" dt="2020-02-24T20:59:06.026" v="28051" actId="167"/>
          <ac:spMkLst>
            <pc:docMk/>
            <pc:sldMk cId="1133104897" sldId="323"/>
            <ac:spMk id="93" creationId="{E1E129B0-8B6F-4DC2-9C08-85A49658B0DB}"/>
          </ac:spMkLst>
        </pc:spChg>
        <pc:spChg chg="mod">
          <ac:chgData name="Matt Burke" userId="ce8a0060a229bdbd" providerId="LiveId" clId="{959A5785-0D94-496E-A1F8-06B32F916E14}" dt="2020-02-20T21:35:35.595" v="14162" actId="403"/>
          <ac:spMkLst>
            <pc:docMk/>
            <pc:sldMk cId="1133104897" sldId="323"/>
            <ac:spMk id="101" creationId="{C9C9A1BF-2EDF-49D7-89D0-BF545E5D4FF3}"/>
          </ac:spMkLst>
        </pc:spChg>
        <pc:spChg chg="add del mod ord topLvl">
          <ac:chgData name="Matt Burke" userId="ce8a0060a229bdbd" providerId="LiveId" clId="{959A5785-0D94-496E-A1F8-06B32F916E14}" dt="2020-02-24T20:58:40.207" v="28048" actId="167"/>
          <ac:spMkLst>
            <pc:docMk/>
            <pc:sldMk cId="1133104897" sldId="323"/>
            <ac:spMk id="105" creationId="{ED69181D-D6CA-4A78-B6C6-48123A2C5165}"/>
          </ac:spMkLst>
        </pc:spChg>
        <pc:spChg chg="mod">
          <ac:chgData name="Matt Burke" userId="ce8a0060a229bdbd" providerId="LiveId" clId="{959A5785-0D94-496E-A1F8-06B32F916E14}" dt="2020-02-24T20:57:35.348" v="28038" actId="20577"/>
          <ac:spMkLst>
            <pc:docMk/>
            <pc:sldMk cId="1133104897" sldId="323"/>
            <ac:spMk id="108" creationId="{437573B3-0706-4875-9E25-8F6267AAB250}"/>
          </ac:spMkLst>
        </pc:spChg>
        <pc:spChg chg="add mod">
          <ac:chgData name="Matt Burke" userId="ce8a0060a229bdbd" providerId="LiveId" clId="{959A5785-0D94-496E-A1F8-06B32F916E14}" dt="2020-02-20T21:36:00.926" v="14178" actId="1076"/>
          <ac:spMkLst>
            <pc:docMk/>
            <pc:sldMk cId="1133104897" sldId="323"/>
            <ac:spMk id="109" creationId="{8BDCD423-8290-484F-A90F-FC365F27C6AA}"/>
          </ac:spMkLst>
        </pc:spChg>
        <pc:spChg chg="add mod ord">
          <ac:chgData name="Matt Burke" userId="ce8a0060a229bdbd" providerId="LiveId" clId="{959A5785-0D94-496E-A1F8-06B32F916E14}" dt="2020-02-20T21:37:28.875" v="14218" actId="14100"/>
          <ac:spMkLst>
            <pc:docMk/>
            <pc:sldMk cId="1133104897" sldId="323"/>
            <ac:spMk id="110" creationId="{D8B9C00E-2720-4BAD-A3F7-367A7ECC11A2}"/>
          </ac:spMkLst>
        </pc:spChg>
        <pc:spChg chg="add mod ord">
          <ac:chgData name="Matt Burke" userId="ce8a0060a229bdbd" providerId="LiveId" clId="{959A5785-0D94-496E-A1F8-06B32F916E14}" dt="2020-02-20T21:37:44.885" v="14226" actId="14100"/>
          <ac:spMkLst>
            <pc:docMk/>
            <pc:sldMk cId="1133104897" sldId="323"/>
            <ac:spMk id="111" creationId="{786EBAC9-29AA-4EF1-9696-64278BB8EEFA}"/>
          </ac:spMkLst>
        </pc:spChg>
        <pc:spChg chg="add mod">
          <ac:chgData name="Matt Burke" userId="ce8a0060a229bdbd" providerId="LiveId" clId="{959A5785-0D94-496E-A1F8-06B32F916E14}" dt="2020-02-20T21:37:19.505" v="14212" actId="1076"/>
          <ac:spMkLst>
            <pc:docMk/>
            <pc:sldMk cId="1133104897" sldId="323"/>
            <ac:spMk id="112" creationId="{2DD6AB60-A7A1-4162-B71D-10C868EB33E9}"/>
          </ac:spMkLst>
        </pc:spChg>
        <pc:spChg chg="add mod">
          <ac:chgData name="Matt Burke" userId="ce8a0060a229bdbd" providerId="LiveId" clId="{959A5785-0D94-496E-A1F8-06B32F916E14}" dt="2020-02-25T17:34:53.691" v="31480" actId="403"/>
          <ac:spMkLst>
            <pc:docMk/>
            <pc:sldMk cId="1133104897" sldId="323"/>
            <ac:spMk id="113" creationId="{0EAA7C85-32CE-459B-A59F-A3ED47CFF043}"/>
          </ac:spMkLst>
        </pc:spChg>
        <pc:spChg chg="add del mod">
          <ac:chgData name="Matt Burke" userId="ce8a0060a229bdbd" providerId="LiveId" clId="{959A5785-0D94-496E-A1F8-06B32F916E14}" dt="2020-02-21T16:16:19.771" v="20726" actId="478"/>
          <ac:spMkLst>
            <pc:docMk/>
            <pc:sldMk cId="1133104897" sldId="323"/>
            <ac:spMk id="113" creationId="{14183F33-2748-4208-9C28-C76A5457C71E}"/>
          </ac:spMkLst>
        </pc:spChg>
        <pc:spChg chg="mod">
          <ac:chgData name="Matt Burke" userId="ce8a0060a229bdbd" providerId="LiveId" clId="{959A5785-0D94-496E-A1F8-06B32F916E14}" dt="2020-02-20T21:35:31.435" v="14158" actId="14100"/>
          <ac:spMkLst>
            <pc:docMk/>
            <pc:sldMk cId="1133104897" sldId="323"/>
            <ac:spMk id="114" creationId="{56456F9D-B7A5-4E25-86B7-470953A019A2}"/>
          </ac:spMkLst>
        </pc:spChg>
        <pc:spChg chg="add mod">
          <ac:chgData name="Matt Burke" userId="ce8a0060a229bdbd" providerId="LiveId" clId="{959A5785-0D94-496E-A1F8-06B32F916E14}" dt="2020-02-25T17:36:50.712" v="31524" actId="403"/>
          <ac:spMkLst>
            <pc:docMk/>
            <pc:sldMk cId="1133104897" sldId="323"/>
            <ac:spMk id="115" creationId="{805890E3-EDA0-4A73-817B-A719175B6837}"/>
          </ac:spMkLst>
        </pc:spChg>
        <pc:spChg chg="add mod">
          <ac:chgData name="Matt Burke" userId="ce8a0060a229bdbd" providerId="LiveId" clId="{959A5785-0D94-496E-A1F8-06B32F916E14}" dt="2020-02-25T17:37:54.152" v="31542" actId="403"/>
          <ac:spMkLst>
            <pc:docMk/>
            <pc:sldMk cId="1133104897" sldId="323"/>
            <ac:spMk id="116" creationId="{795917AF-81F3-4A3C-8854-3AE110FDE310}"/>
          </ac:spMkLst>
        </pc:spChg>
        <pc:grpChg chg="del">
          <ac:chgData name="Matt Burke" userId="ce8a0060a229bdbd" providerId="LiveId" clId="{959A5785-0D94-496E-A1F8-06B32F916E14}" dt="2020-02-20T19:31:05.731" v="12669" actId="478"/>
          <ac:grpSpMkLst>
            <pc:docMk/>
            <pc:sldMk cId="1133104897" sldId="323"/>
            <ac:grpSpMk id="15" creationId="{EC73A933-136C-4C06-AA8A-2234463DDDE3}"/>
          </ac:grpSpMkLst>
        </pc:grpChg>
        <pc:grpChg chg="del">
          <ac:chgData name="Matt Burke" userId="ce8a0060a229bdbd" providerId="LiveId" clId="{959A5785-0D94-496E-A1F8-06B32F916E14}" dt="2020-02-20T19:31:44.491" v="12672" actId="478"/>
          <ac:grpSpMkLst>
            <pc:docMk/>
            <pc:sldMk cId="1133104897" sldId="323"/>
            <ac:grpSpMk id="42" creationId="{7EE9A5A5-CA37-4BD6-943D-E32DCE7E0C7F}"/>
          </ac:grpSpMkLst>
        </pc:grpChg>
        <pc:grpChg chg="del">
          <ac:chgData name="Matt Burke" userId="ce8a0060a229bdbd" providerId="LiveId" clId="{959A5785-0D94-496E-A1F8-06B32F916E14}" dt="2020-02-20T19:31:48.797" v="12675" actId="478"/>
          <ac:grpSpMkLst>
            <pc:docMk/>
            <pc:sldMk cId="1133104897" sldId="323"/>
            <ac:grpSpMk id="46" creationId="{193CDD7F-FC46-4E05-A2D7-0436B9A1A316}"/>
          </ac:grpSpMkLst>
        </pc:grpChg>
        <pc:grpChg chg="del">
          <ac:chgData name="Matt Burke" userId="ce8a0060a229bdbd" providerId="LiveId" clId="{959A5785-0D94-496E-A1F8-06B32F916E14}" dt="2020-02-20T19:31:48.007" v="12674" actId="478"/>
          <ac:grpSpMkLst>
            <pc:docMk/>
            <pc:sldMk cId="1133104897" sldId="323"/>
            <ac:grpSpMk id="49" creationId="{FC7F5C5B-59F1-406B-AF96-098BF8BCD150}"/>
          </ac:grpSpMkLst>
        </pc:grpChg>
        <pc:grpChg chg="add">
          <ac:chgData name="Matt Burke" userId="ce8a0060a229bdbd" providerId="LiveId" clId="{959A5785-0D94-496E-A1F8-06B32F916E14}" dt="2020-02-20T19:34:48.206" v="12698"/>
          <ac:grpSpMkLst>
            <pc:docMk/>
            <pc:sldMk cId="1133104897" sldId="323"/>
            <ac:grpSpMk id="63" creationId="{A7C83716-EA2A-4FA9-AC4B-F45BD7F72B30}"/>
          </ac:grpSpMkLst>
        </pc:grpChg>
        <pc:grpChg chg="add">
          <ac:chgData name="Matt Burke" userId="ce8a0060a229bdbd" providerId="LiveId" clId="{959A5785-0D94-496E-A1F8-06B32F916E14}" dt="2020-02-20T19:34:53.956" v="12699"/>
          <ac:grpSpMkLst>
            <pc:docMk/>
            <pc:sldMk cId="1133104897" sldId="323"/>
            <ac:grpSpMk id="66" creationId="{A170C34C-BBC8-461D-B367-D311859700B4}"/>
          </ac:grpSpMkLst>
        </pc:grpChg>
        <pc:grpChg chg="add ord">
          <ac:chgData name="Matt Burke" userId="ce8a0060a229bdbd" providerId="LiveId" clId="{959A5785-0D94-496E-A1F8-06B32F916E14}" dt="2020-02-24T20:59:38.213" v="28054" actId="167"/>
          <ac:grpSpMkLst>
            <pc:docMk/>
            <pc:sldMk cId="1133104897" sldId="323"/>
            <ac:grpSpMk id="69" creationId="{49B8144A-2C3B-491E-AABD-3EAFD95C7261}"/>
          </ac:grpSpMkLst>
        </pc:grpChg>
        <pc:grpChg chg="add">
          <ac:chgData name="Matt Burke" userId="ce8a0060a229bdbd" providerId="LiveId" clId="{959A5785-0D94-496E-A1F8-06B32F916E14}" dt="2020-02-20T19:35:08.796" v="12700"/>
          <ac:grpSpMkLst>
            <pc:docMk/>
            <pc:sldMk cId="1133104897" sldId="323"/>
            <ac:grpSpMk id="72" creationId="{2DC5A155-335C-4AC0-8BCF-14C727843D63}"/>
          </ac:grpSpMkLst>
        </pc:grpChg>
        <pc:grpChg chg="add">
          <ac:chgData name="Matt Burke" userId="ce8a0060a229bdbd" providerId="LiveId" clId="{959A5785-0D94-496E-A1F8-06B32F916E14}" dt="2020-02-20T19:35:08.796" v="12700"/>
          <ac:grpSpMkLst>
            <pc:docMk/>
            <pc:sldMk cId="1133104897" sldId="323"/>
            <ac:grpSpMk id="76" creationId="{7B40C2FA-A155-4E40-936D-4CF4170D1FCE}"/>
          </ac:grpSpMkLst>
        </pc:grpChg>
        <pc:grpChg chg="add ord">
          <ac:chgData name="Matt Burke" userId="ce8a0060a229bdbd" providerId="LiveId" clId="{959A5785-0D94-496E-A1F8-06B32F916E14}" dt="2020-02-24T21:00:12.473" v="28058" actId="167"/>
          <ac:grpSpMkLst>
            <pc:docMk/>
            <pc:sldMk cId="1133104897" sldId="323"/>
            <ac:grpSpMk id="80" creationId="{1191B3A7-41A8-4ECA-BA41-B7E030687133}"/>
          </ac:grpSpMkLst>
        </pc:grpChg>
        <pc:grpChg chg="add mod ord">
          <ac:chgData name="Matt Burke" userId="ce8a0060a229bdbd" providerId="LiveId" clId="{959A5785-0D94-496E-A1F8-06B32F916E14}" dt="2020-02-24T20:59:55.355" v="28057" actId="167"/>
          <ac:grpSpMkLst>
            <pc:docMk/>
            <pc:sldMk cId="1133104897" sldId="323"/>
            <ac:grpSpMk id="88" creationId="{8FB8F616-11D9-484E-B1BE-61FDEE401E4B}"/>
          </ac:grpSpMkLst>
        </pc:grpChg>
        <pc:grpChg chg="add del mod ord">
          <ac:chgData name="Matt Burke" userId="ce8a0060a229bdbd" providerId="LiveId" clId="{959A5785-0D94-496E-A1F8-06B32F916E14}" dt="2020-02-24T20:59:27.268" v="28052" actId="167"/>
          <ac:grpSpMkLst>
            <pc:docMk/>
            <pc:sldMk cId="1133104897" sldId="323"/>
            <ac:grpSpMk id="103" creationId="{CBF5C456-3E35-41CE-B1D3-4B1520BD5956}"/>
          </ac:grpSpMkLst>
        </pc:grpChg>
        <pc:grpChg chg="add mod ord">
          <ac:chgData name="Matt Burke" userId="ce8a0060a229bdbd" providerId="LiveId" clId="{959A5785-0D94-496E-A1F8-06B32F916E14}" dt="2020-02-24T20:58:07.541" v="28042" actId="167"/>
          <ac:grpSpMkLst>
            <pc:docMk/>
            <pc:sldMk cId="1133104897" sldId="323"/>
            <ac:grpSpMk id="106" creationId="{1F46B7DF-A172-4EEF-BEF1-76ED2DDA54DB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133104897" sldId="323"/>
            <ac:picMk id="3" creationId="{0EA8D7E1-0E25-48A8-BCFB-8682076603A5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1133104897" sldId="323"/>
            <ac:picMk id="166" creationId="{3C2CEAAF-8EEC-4D83-A09D-0475679C68B2}"/>
          </ac:picMkLst>
        </pc:picChg>
        <pc:cxnChg chg="mod">
          <ac:chgData name="Matt Burke" userId="ce8a0060a229bdbd" providerId="LiveId" clId="{959A5785-0D94-496E-A1F8-06B32F916E14}" dt="2020-02-20T19:31:44.491" v="12672" actId="478"/>
          <ac:cxnSpMkLst>
            <pc:docMk/>
            <pc:sldMk cId="1133104897" sldId="323"/>
            <ac:cxnSpMk id="44" creationId="{120C601E-D0B5-48B8-A360-813881E59274}"/>
          </ac:cxnSpMkLst>
        </pc:cxnChg>
        <pc:cxnChg chg="del topLvl">
          <ac:chgData name="Matt Burke" userId="ce8a0060a229bdbd" providerId="LiveId" clId="{959A5785-0D94-496E-A1F8-06B32F916E14}" dt="2020-02-20T19:31:48.007" v="12674" actId="478"/>
          <ac:cxnSpMkLst>
            <pc:docMk/>
            <pc:sldMk cId="1133104897" sldId="323"/>
            <ac:cxnSpMk id="50" creationId="{A9A39941-2BD3-4BCA-B09C-731C1AD785B7}"/>
          </ac:cxnSpMkLst>
        </pc:cxnChg>
        <pc:cxnChg chg="del mod">
          <ac:chgData name="Matt Burke" userId="ce8a0060a229bdbd" providerId="LiveId" clId="{959A5785-0D94-496E-A1F8-06B32F916E14}" dt="2020-02-20T19:31:46.336" v="12673" actId="478"/>
          <ac:cxnSpMkLst>
            <pc:docMk/>
            <pc:sldMk cId="1133104897" sldId="323"/>
            <ac:cxnSpMk id="52" creationId="{5AC4837C-780D-4652-9B09-090469CE77E2}"/>
          </ac:cxnSpMkLst>
        </pc:cxnChg>
        <pc:cxnChg chg="add">
          <ac:chgData name="Matt Burke" userId="ce8a0060a229bdbd" providerId="LiveId" clId="{959A5785-0D94-496E-A1F8-06B32F916E14}" dt="2020-02-20T19:35:08.796" v="12700"/>
          <ac:cxnSpMkLst>
            <pc:docMk/>
            <pc:sldMk cId="1133104897" sldId="323"/>
            <ac:cxnSpMk id="75" creationId="{0669B5BA-2149-415B-9284-1697077E4352}"/>
          </ac:cxnSpMkLst>
        </pc:cxnChg>
        <pc:cxnChg chg="add mod">
          <ac:chgData name="Matt Burke" userId="ce8a0060a229bdbd" providerId="LiveId" clId="{959A5785-0D94-496E-A1F8-06B32F916E14}" dt="2020-02-20T19:35:57.437" v="12703" actId="1076"/>
          <ac:cxnSpMkLst>
            <pc:docMk/>
            <pc:sldMk cId="1133104897" sldId="323"/>
            <ac:cxnSpMk id="98" creationId="{F81DECC4-91DC-4B64-B3B8-D59872D0228C}"/>
          </ac:cxnSpMkLst>
        </pc:cxnChg>
        <pc:cxnChg chg="add mod">
          <ac:chgData name="Matt Burke" userId="ce8a0060a229bdbd" providerId="LiveId" clId="{959A5785-0D94-496E-A1F8-06B32F916E14}" dt="2020-02-20T19:35:57.437" v="12703" actId="1076"/>
          <ac:cxnSpMkLst>
            <pc:docMk/>
            <pc:sldMk cId="1133104897" sldId="323"/>
            <ac:cxnSpMk id="99" creationId="{706304A6-C2BD-4163-A407-FC8DAE0C24B5}"/>
          </ac:cxnSpMkLst>
        </pc:cxnChg>
        <pc:cxnChg chg="add mod ord">
          <ac:chgData name="Matt Burke" userId="ce8a0060a229bdbd" providerId="LiveId" clId="{959A5785-0D94-496E-A1F8-06B32F916E14}" dt="2020-02-24T20:58:56.619" v="28050" actId="167"/>
          <ac:cxnSpMkLst>
            <pc:docMk/>
            <pc:sldMk cId="1133104897" sldId="323"/>
            <ac:cxnSpMk id="100" creationId="{FE312EF8-8AE4-428C-A5BE-148107AA783F}"/>
          </ac:cxnSpMkLst>
        </pc:cxnChg>
        <pc:cxnChg chg="mod topLvl">
          <ac:chgData name="Matt Burke" userId="ce8a0060a229bdbd" providerId="LiveId" clId="{959A5785-0D94-496E-A1F8-06B32F916E14}" dt="2020-02-24T20:58:29.249" v="28047" actId="478"/>
          <ac:cxnSpMkLst>
            <pc:docMk/>
            <pc:sldMk cId="1133104897" sldId="323"/>
            <ac:cxnSpMk id="104" creationId="{3F893B4A-D74D-4832-A207-E0C7BADDA06D}"/>
          </ac:cxnSpMkLst>
        </pc:cxnChg>
      </pc:sldChg>
      <pc:sldChg chg="addSp delSp modSp add del mod modTransition addAnim delAnim modAnim">
        <pc:chgData name="Matt Burke" userId="ce8a0060a229bdbd" providerId="LiveId" clId="{959A5785-0D94-496E-A1F8-06B32F916E14}" dt="2020-02-25T23:22:00.649" v="36530" actId="47"/>
        <pc:sldMkLst>
          <pc:docMk/>
          <pc:sldMk cId="307782916" sldId="324"/>
        </pc:sldMkLst>
        <pc:spChg chg="mod">
          <ac:chgData name="Matt Burke" userId="ce8a0060a229bdbd" providerId="LiveId" clId="{959A5785-0D94-496E-A1F8-06B32F916E14}" dt="2020-02-20T21:42:39.325" v="14344" actId="1076"/>
          <ac:spMkLst>
            <pc:docMk/>
            <pc:sldMk cId="307782916" sldId="324"/>
            <ac:spMk id="34" creationId="{CE73B634-3AEB-47FB-B6C4-84CD14885E18}"/>
          </ac:spMkLst>
        </pc:spChg>
        <pc:spChg chg="mod ord">
          <ac:chgData name="Matt Burke" userId="ce8a0060a229bdbd" providerId="LiveId" clId="{959A5785-0D94-496E-A1F8-06B32F916E14}" dt="2020-02-20T21:41:47.286" v="14329" actId="14100"/>
          <ac:spMkLst>
            <pc:docMk/>
            <pc:sldMk cId="307782916" sldId="324"/>
            <ac:spMk id="36" creationId="{44459333-B76D-4148-98D2-96734DF84080}"/>
          </ac:spMkLst>
        </pc:spChg>
        <pc:spChg chg="mod ord">
          <ac:chgData name="Matt Burke" userId="ce8a0060a229bdbd" providerId="LiveId" clId="{959A5785-0D94-496E-A1F8-06B32F916E14}" dt="2020-02-20T21:42:21.616" v="14334" actId="1076"/>
          <ac:spMkLst>
            <pc:docMk/>
            <pc:sldMk cId="307782916" sldId="324"/>
            <ac:spMk id="38" creationId="{F8A94486-336D-4077-A3A8-7B4291BA80C2}"/>
          </ac:spMkLst>
        </pc:spChg>
        <pc:spChg chg="mod">
          <ac:chgData name="Matt Burke" userId="ce8a0060a229bdbd" providerId="LiveId" clId="{959A5785-0D94-496E-A1F8-06B32F916E14}" dt="2020-02-20T21:35:08.186" v="14140" actId="403"/>
          <ac:spMkLst>
            <pc:docMk/>
            <pc:sldMk cId="307782916" sldId="324"/>
            <ac:spMk id="41" creationId="{60D66286-A96F-4BF6-8A37-A42DF2CE16CC}"/>
          </ac:spMkLst>
        </pc:spChg>
        <pc:spChg chg="mod">
          <ac:chgData name="Matt Burke" userId="ce8a0060a229bdbd" providerId="LiveId" clId="{959A5785-0D94-496E-A1F8-06B32F916E14}" dt="2020-02-20T21:42:31.506" v="14339" actId="1076"/>
          <ac:spMkLst>
            <pc:docMk/>
            <pc:sldMk cId="307782916" sldId="324"/>
            <ac:spMk id="62" creationId="{C0D5E589-7279-4EE9-9555-473E8858930D}"/>
          </ac:spMkLst>
        </pc:spChg>
        <pc:spChg chg="mod">
          <ac:chgData name="Matt Burke" userId="ce8a0060a229bdbd" providerId="LiveId" clId="{959A5785-0D94-496E-A1F8-06B32F916E14}" dt="2020-02-24T21:00:35.792" v="28060" actId="20577"/>
          <ac:spMkLst>
            <pc:docMk/>
            <pc:sldMk cId="307782916" sldId="324"/>
            <ac:spMk id="65" creationId="{2ABE2200-700E-478D-AFF3-F1B5F9ECB32B}"/>
          </ac:spMkLst>
        </pc:spChg>
        <pc:spChg chg="mod ord">
          <ac:chgData name="Matt Burke" userId="ce8a0060a229bdbd" providerId="LiveId" clId="{959A5785-0D94-496E-A1F8-06B32F916E14}" dt="2020-02-24T21:01:06.894" v="28068" actId="167"/>
          <ac:spMkLst>
            <pc:docMk/>
            <pc:sldMk cId="307782916" sldId="324"/>
            <ac:spMk id="68" creationId="{FE836F77-DEB8-4596-93A7-E7322AB46FAE}"/>
          </ac:spMkLst>
        </pc:spChg>
        <pc:spChg chg="mod">
          <ac:chgData name="Matt Burke" userId="ce8a0060a229bdbd" providerId="LiveId" clId="{959A5785-0D94-496E-A1F8-06B32F916E14}" dt="2020-02-24T21:00:56.611" v="28065" actId="20577"/>
          <ac:spMkLst>
            <pc:docMk/>
            <pc:sldMk cId="307782916" sldId="324"/>
            <ac:spMk id="70" creationId="{DBC1CB42-7F50-48A8-B4C7-F25001F1A6DD}"/>
          </ac:spMkLst>
        </pc:spChg>
        <pc:spChg chg="mod">
          <ac:chgData name="Matt Burke" userId="ce8a0060a229bdbd" providerId="LiveId" clId="{959A5785-0D94-496E-A1F8-06B32F916E14}" dt="2020-02-24T21:01:29.715" v="28075" actId="20577"/>
          <ac:spMkLst>
            <pc:docMk/>
            <pc:sldMk cId="307782916" sldId="324"/>
            <ac:spMk id="74" creationId="{36BFB443-ECDE-4140-9AD9-7B82FC992BCE}"/>
          </ac:spMkLst>
        </pc:spChg>
        <pc:spChg chg="mod">
          <ac:chgData name="Matt Burke" userId="ce8a0060a229bdbd" providerId="LiveId" clId="{959A5785-0D94-496E-A1F8-06B32F916E14}" dt="2020-02-24T21:01:33.044" v="28076" actId="20577"/>
          <ac:spMkLst>
            <pc:docMk/>
            <pc:sldMk cId="307782916" sldId="324"/>
            <ac:spMk id="79" creationId="{7BDCCF3D-30F4-4E89-92D9-EFF3AB51F4BC}"/>
          </ac:spMkLst>
        </pc:spChg>
        <pc:spChg chg="mod ord">
          <ac:chgData name="Matt Burke" userId="ce8a0060a229bdbd" providerId="LiveId" clId="{959A5785-0D94-496E-A1F8-06B32F916E14}" dt="2020-02-24T21:01:23.265" v="28073" actId="20577"/>
          <ac:spMkLst>
            <pc:docMk/>
            <pc:sldMk cId="307782916" sldId="324"/>
            <ac:spMk id="87" creationId="{88A5107C-967F-4A57-BEAD-8A80114A58C0}"/>
          </ac:spMkLst>
        </pc:spChg>
        <pc:spChg chg="mod">
          <ac:chgData name="Matt Burke" userId="ce8a0060a229bdbd" providerId="LiveId" clId="{959A5785-0D94-496E-A1F8-06B32F916E14}" dt="2020-02-24T21:01:15.250" v="28071" actId="20577"/>
          <ac:spMkLst>
            <pc:docMk/>
            <pc:sldMk cId="307782916" sldId="324"/>
            <ac:spMk id="93" creationId="{E1E129B0-8B6F-4DC2-9C08-85A49658B0DB}"/>
          </ac:spMkLst>
        </pc:spChg>
        <pc:spChg chg="mod">
          <ac:chgData name="Matt Burke" userId="ce8a0060a229bdbd" providerId="LiveId" clId="{959A5785-0D94-496E-A1F8-06B32F916E14}" dt="2020-02-20T21:35:04.366" v="14136" actId="403"/>
          <ac:spMkLst>
            <pc:docMk/>
            <pc:sldMk cId="307782916" sldId="324"/>
            <ac:spMk id="101" creationId="{C9C9A1BF-2EDF-49D7-89D0-BF545E5D4FF3}"/>
          </ac:spMkLst>
        </pc:spChg>
        <pc:spChg chg="mod">
          <ac:chgData name="Matt Burke" userId="ce8a0060a229bdbd" providerId="LiveId" clId="{959A5785-0D94-496E-A1F8-06B32F916E14}" dt="2020-02-24T21:00:50.009" v="28063" actId="20577"/>
          <ac:spMkLst>
            <pc:docMk/>
            <pc:sldMk cId="307782916" sldId="324"/>
            <ac:spMk id="105" creationId="{ED69181D-D6CA-4A78-B6C6-48123A2C5165}"/>
          </ac:spMkLst>
        </pc:spChg>
        <pc:spChg chg="mod">
          <ac:chgData name="Matt Burke" userId="ce8a0060a229bdbd" providerId="LiveId" clId="{959A5785-0D94-496E-A1F8-06B32F916E14}" dt="2020-02-24T21:00:38.348" v="28061" actId="20577"/>
          <ac:spMkLst>
            <pc:docMk/>
            <pc:sldMk cId="307782916" sldId="324"/>
            <ac:spMk id="108" creationId="{437573B3-0706-4875-9E25-8F6267AAB250}"/>
          </ac:spMkLst>
        </pc:spChg>
        <pc:spChg chg="add mod">
          <ac:chgData name="Matt Burke" userId="ce8a0060a229bdbd" providerId="LiveId" clId="{959A5785-0D94-496E-A1F8-06B32F916E14}" dt="2020-02-25T17:35:10.907" v="31485" actId="20577"/>
          <ac:spMkLst>
            <pc:docMk/>
            <pc:sldMk cId="307782916" sldId="324"/>
            <ac:spMk id="109" creationId="{350CFB0D-F0B6-4882-9648-2B0AAC3C030A}"/>
          </ac:spMkLst>
        </pc:spChg>
        <pc:spChg chg="del">
          <ac:chgData name="Matt Burke" userId="ce8a0060a229bdbd" providerId="LiveId" clId="{959A5785-0D94-496E-A1F8-06B32F916E14}" dt="2020-02-20T20:05:23.909" v="12922" actId="478"/>
          <ac:spMkLst>
            <pc:docMk/>
            <pc:sldMk cId="307782916" sldId="324"/>
            <ac:spMk id="109" creationId="{8BDCD423-8290-484F-A90F-FC365F27C6AA}"/>
          </ac:spMkLst>
        </pc:spChg>
        <pc:spChg chg="mod">
          <ac:chgData name="Matt Burke" userId="ce8a0060a229bdbd" providerId="LiveId" clId="{959A5785-0D94-496E-A1F8-06B32F916E14}" dt="2020-02-20T21:42:05.676" v="14332" actId="1076"/>
          <ac:spMkLst>
            <pc:docMk/>
            <pc:sldMk cId="307782916" sldId="324"/>
            <ac:spMk id="110" creationId="{D8B9C00E-2720-4BAD-A3F7-367A7ECC11A2}"/>
          </ac:spMkLst>
        </pc:spChg>
        <pc:spChg chg="mod">
          <ac:chgData name="Matt Burke" userId="ce8a0060a229bdbd" providerId="LiveId" clId="{959A5785-0D94-496E-A1F8-06B32F916E14}" dt="2020-02-20T21:41:58.391" v="14331" actId="1076"/>
          <ac:spMkLst>
            <pc:docMk/>
            <pc:sldMk cId="307782916" sldId="324"/>
            <ac:spMk id="111" creationId="{786EBAC9-29AA-4EF1-9696-64278BB8EEFA}"/>
          </ac:spMkLst>
        </pc:spChg>
        <pc:spChg chg="add mod">
          <ac:chgData name="Matt Burke" userId="ce8a0060a229bdbd" providerId="LiveId" clId="{959A5785-0D94-496E-A1F8-06B32F916E14}" dt="2020-02-25T17:37:02.681" v="31535" actId="403"/>
          <ac:spMkLst>
            <pc:docMk/>
            <pc:sldMk cId="307782916" sldId="324"/>
            <ac:spMk id="112" creationId="{09964BF8-C542-4D62-8A92-4E152E32FA9D}"/>
          </ac:spMkLst>
        </pc:spChg>
        <pc:spChg chg="del">
          <ac:chgData name="Matt Burke" userId="ce8a0060a229bdbd" providerId="LiveId" clId="{959A5785-0D94-496E-A1F8-06B32F916E14}" dt="2020-02-20T20:05:26.599" v="12923" actId="478"/>
          <ac:spMkLst>
            <pc:docMk/>
            <pc:sldMk cId="307782916" sldId="324"/>
            <ac:spMk id="112" creationId="{2DD6AB60-A7A1-4162-B71D-10C868EB33E9}"/>
          </ac:spMkLst>
        </pc:spChg>
        <pc:spChg chg="add">
          <ac:chgData name="Matt Burke" userId="ce8a0060a229bdbd" providerId="LiveId" clId="{959A5785-0D94-496E-A1F8-06B32F916E14}" dt="2020-02-20T20:05:01.299" v="12918"/>
          <ac:spMkLst>
            <pc:docMk/>
            <pc:sldMk cId="307782916" sldId="324"/>
            <ac:spMk id="113" creationId="{06FEBEAF-B66B-45B3-A5C0-EA6E0E9A7794}"/>
          </ac:spMkLst>
        </pc:spChg>
        <pc:spChg chg="mod">
          <ac:chgData name="Matt Burke" userId="ce8a0060a229bdbd" providerId="LiveId" clId="{959A5785-0D94-496E-A1F8-06B32F916E14}" dt="2020-02-20T21:35:24.195" v="14153" actId="14100"/>
          <ac:spMkLst>
            <pc:docMk/>
            <pc:sldMk cId="307782916" sldId="324"/>
            <ac:spMk id="114" creationId="{56456F9D-B7A5-4E25-86B7-470953A019A2}"/>
          </ac:spMkLst>
        </pc:spChg>
        <pc:spChg chg="add mod">
          <ac:chgData name="Matt Burke" userId="ce8a0060a229bdbd" providerId="LiveId" clId="{959A5785-0D94-496E-A1F8-06B32F916E14}" dt="2020-02-20T21:35:13.976" v="14144" actId="403"/>
          <ac:spMkLst>
            <pc:docMk/>
            <pc:sldMk cId="307782916" sldId="324"/>
            <ac:spMk id="115" creationId="{1236C664-4404-40B9-B625-A8D72A2EDFD2}"/>
          </ac:spMkLst>
        </pc:spChg>
        <pc:spChg chg="add del mod">
          <ac:chgData name="Matt Burke" userId="ce8a0060a229bdbd" providerId="LiveId" clId="{959A5785-0D94-496E-A1F8-06B32F916E14}" dt="2020-02-20T20:27:22.770" v="13079" actId="478"/>
          <ac:spMkLst>
            <pc:docMk/>
            <pc:sldMk cId="307782916" sldId="324"/>
            <ac:spMk id="116" creationId="{10C38DD9-A9B4-43E3-8292-091A9DBAB646}"/>
          </ac:spMkLst>
        </pc:spChg>
        <pc:spChg chg="add del mod">
          <ac:chgData name="Matt Burke" userId="ce8a0060a229bdbd" providerId="LiveId" clId="{959A5785-0D94-496E-A1F8-06B32F916E14}" dt="2020-02-20T21:35:17.945" v="14148" actId="403"/>
          <ac:spMkLst>
            <pc:docMk/>
            <pc:sldMk cId="307782916" sldId="324"/>
            <ac:spMk id="117" creationId="{CAC86075-33CC-4797-BB42-3B1F8CCB6F72}"/>
          </ac:spMkLst>
        </pc:spChg>
        <pc:spChg chg="add">
          <ac:chgData name="Matt Burke" userId="ce8a0060a229bdbd" providerId="LiveId" clId="{959A5785-0D94-496E-A1F8-06B32F916E14}" dt="2020-02-20T20:05:01.299" v="12918"/>
          <ac:spMkLst>
            <pc:docMk/>
            <pc:sldMk cId="307782916" sldId="324"/>
            <ac:spMk id="118" creationId="{F738E747-571C-4313-AC46-4C45643DDA51}"/>
          </ac:spMkLst>
        </pc:spChg>
        <pc:spChg chg="add del">
          <ac:chgData name="Matt Burke" userId="ce8a0060a229bdbd" providerId="LiveId" clId="{959A5785-0D94-496E-A1F8-06B32F916E14}" dt="2020-02-20T20:27:24.260" v="13081" actId="478"/>
          <ac:spMkLst>
            <pc:docMk/>
            <pc:sldMk cId="307782916" sldId="324"/>
            <ac:spMk id="119" creationId="{EA671EE3-F176-4DA5-BA08-155E3A2C1036}"/>
          </ac:spMkLst>
        </pc:spChg>
        <pc:spChg chg="add mod">
          <ac:chgData name="Matt Burke" userId="ce8a0060a229bdbd" providerId="LiveId" clId="{959A5785-0D94-496E-A1F8-06B32F916E14}" dt="2020-02-20T21:43:17.736" v="14364" actId="1076"/>
          <ac:spMkLst>
            <pc:docMk/>
            <pc:sldMk cId="307782916" sldId="324"/>
            <ac:spMk id="120" creationId="{5A7F64E7-045E-4253-A979-3453A1CFF8BD}"/>
          </ac:spMkLst>
        </pc:spChg>
        <pc:spChg chg="add mod">
          <ac:chgData name="Matt Burke" userId="ce8a0060a229bdbd" providerId="LiveId" clId="{959A5785-0D94-496E-A1F8-06B32F916E14}" dt="2020-02-20T21:43:07.965" v="14358" actId="1076"/>
          <ac:spMkLst>
            <pc:docMk/>
            <pc:sldMk cId="307782916" sldId="324"/>
            <ac:spMk id="121" creationId="{1C6DB74A-1724-41CE-A2B8-3007FF56BE84}"/>
          </ac:spMkLst>
        </pc:spChg>
        <pc:spChg chg="add mod">
          <ac:chgData name="Matt Burke" userId="ce8a0060a229bdbd" providerId="LiveId" clId="{959A5785-0D94-496E-A1F8-06B32F916E14}" dt="2020-02-20T21:42:16.656" v="14333" actId="1076"/>
          <ac:spMkLst>
            <pc:docMk/>
            <pc:sldMk cId="307782916" sldId="324"/>
            <ac:spMk id="122" creationId="{5AAAD2FB-BBE3-40F3-A904-00862183E44C}"/>
          </ac:spMkLst>
        </pc:spChg>
        <pc:spChg chg="add mod">
          <ac:chgData name="Matt Burke" userId="ce8a0060a229bdbd" providerId="LiveId" clId="{959A5785-0D94-496E-A1F8-06B32F916E14}" dt="2020-02-20T21:41:53.626" v="14330" actId="1076"/>
          <ac:spMkLst>
            <pc:docMk/>
            <pc:sldMk cId="307782916" sldId="324"/>
            <ac:spMk id="123" creationId="{AEF330C8-791D-4F2B-87F6-462B489D58AB}"/>
          </ac:spMkLst>
        </pc:spChg>
        <pc:spChg chg="add mod ord">
          <ac:chgData name="Matt Burke" userId="ce8a0060a229bdbd" providerId="LiveId" clId="{959A5785-0D94-496E-A1F8-06B32F916E14}" dt="2020-02-25T17:37:07.732" v="31536" actId="1076"/>
          <ac:spMkLst>
            <pc:docMk/>
            <pc:sldMk cId="307782916" sldId="324"/>
            <ac:spMk id="124" creationId="{B004F1A4-479E-4F6B-8C43-8410BF9AA1A4}"/>
          </ac:spMkLst>
        </pc:spChg>
        <pc:spChg chg="add mod">
          <ac:chgData name="Matt Burke" userId="ce8a0060a229bdbd" providerId="LiveId" clId="{959A5785-0D94-496E-A1F8-06B32F916E14}" dt="2020-02-25T17:38:03.358" v="31545" actId="403"/>
          <ac:spMkLst>
            <pc:docMk/>
            <pc:sldMk cId="307782916" sldId="324"/>
            <ac:spMk id="125" creationId="{185A8DE7-CCC0-4B39-AB74-E0974DF4F233}"/>
          </ac:spMkLst>
        </pc:spChg>
        <pc:grpChg chg="ord">
          <ac:chgData name="Matt Burke" userId="ce8a0060a229bdbd" providerId="LiveId" clId="{959A5785-0D94-496E-A1F8-06B32F916E14}" dt="2020-02-24T21:01:00.201" v="28066" actId="167"/>
          <ac:grpSpMkLst>
            <pc:docMk/>
            <pc:sldMk cId="307782916" sldId="324"/>
            <ac:grpSpMk id="69" creationId="{49B8144A-2C3B-491E-AABD-3EAFD95C7261}"/>
          </ac:grpSpMkLst>
        </pc:grpChg>
        <pc:grpChg chg="ord">
          <ac:chgData name="Matt Burke" userId="ce8a0060a229bdbd" providerId="LiveId" clId="{959A5785-0D94-496E-A1F8-06B32F916E14}" dt="2020-02-24T21:01:27.176" v="28074" actId="167"/>
          <ac:grpSpMkLst>
            <pc:docMk/>
            <pc:sldMk cId="307782916" sldId="324"/>
            <ac:grpSpMk id="80" creationId="{1191B3A7-41A8-4ECA-BA41-B7E030687133}"/>
          </ac:grpSpMkLst>
        </pc:grpChg>
        <pc:grpChg chg="mod ord">
          <ac:chgData name="Matt Burke" userId="ce8a0060a229bdbd" providerId="LiveId" clId="{959A5785-0D94-496E-A1F8-06B32F916E14}" dt="2020-02-24T21:01:20.951" v="28072" actId="167"/>
          <ac:grpSpMkLst>
            <pc:docMk/>
            <pc:sldMk cId="307782916" sldId="324"/>
            <ac:grpSpMk id="88" creationId="{8FB8F616-11D9-484E-B1BE-61FDEE401E4B}"/>
          </ac:grpSpMkLst>
        </pc:grpChg>
        <pc:grpChg chg="ord">
          <ac:chgData name="Matt Burke" userId="ce8a0060a229bdbd" providerId="LiveId" clId="{959A5785-0D94-496E-A1F8-06B32F916E14}" dt="2020-02-24T21:00:54.509" v="28064" actId="167"/>
          <ac:grpSpMkLst>
            <pc:docMk/>
            <pc:sldMk cId="307782916" sldId="324"/>
            <ac:grpSpMk id="103" creationId="{CBF5C456-3E35-41CE-B1D3-4B1520BD5956}"/>
          </ac:grpSpMkLst>
        </pc:grpChg>
        <pc:grpChg chg="mod ord">
          <ac:chgData name="Matt Burke" userId="ce8a0060a229bdbd" providerId="LiveId" clId="{959A5785-0D94-496E-A1F8-06B32F916E14}" dt="2020-02-24T21:00:48.086" v="28062" actId="167"/>
          <ac:grpSpMkLst>
            <pc:docMk/>
            <pc:sldMk cId="307782916" sldId="324"/>
            <ac:grpSpMk id="106" creationId="{1F46B7DF-A172-4EEF-BEF1-76ED2DDA54DB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307782916" sldId="324"/>
            <ac:picMk id="3" creationId="{FC244B17-486D-4A7C-BB8D-7E9917F96BF0}"/>
          </ac:picMkLst>
        </pc:picChg>
        <pc:picChg chg="del">
          <ac:chgData name="Matt Burke" userId="ce8a0060a229bdbd" providerId="LiveId" clId="{959A5785-0D94-496E-A1F8-06B32F916E14}" dt="2020-02-21T16:06:43.865" v="19988"/>
          <ac:picMkLst>
            <pc:docMk/>
            <pc:sldMk cId="307782916" sldId="324"/>
            <ac:picMk id="166" creationId="{3C2CEAAF-8EEC-4D83-A09D-0475679C68B2}"/>
          </ac:picMkLst>
        </pc:picChg>
      </pc:sldChg>
      <pc:sldChg chg="addSp delSp modSp add mod modTransition modNotesTx">
        <pc:chgData name="Matt Burke" userId="ce8a0060a229bdbd" providerId="LiveId" clId="{959A5785-0D94-496E-A1F8-06B32F916E14}" dt="2020-02-25T01:55:15.942" v="29057"/>
        <pc:sldMkLst>
          <pc:docMk/>
          <pc:sldMk cId="3103046807" sldId="325"/>
        </pc:sldMkLst>
        <pc:spChg chg="mod">
          <ac:chgData name="Matt Burke" userId="ce8a0060a229bdbd" providerId="LiveId" clId="{959A5785-0D94-496E-A1F8-06B32F916E14}" dt="2020-02-21T03:29:50.942" v="17186" actId="20577"/>
          <ac:spMkLst>
            <pc:docMk/>
            <pc:sldMk cId="3103046807" sldId="325"/>
            <ac:spMk id="2" creationId="{EF45CD99-6C67-4182-9753-CC58B1818130}"/>
          </ac:spMkLst>
        </pc:spChg>
        <pc:spChg chg="add del mod">
          <ac:chgData name="Matt Burke" userId="ce8a0060a229bdbd" providerId="LiveId" clId="{959A5785-0D94-496E-A1F8-06B32F916E14}" dt="2020-02-24T19:35:24.310" v="25569" actId="27636"/>
          <ac:spMkLst>
            <pc:docMk/>
            <pc:sldMk cId="3103046807" sldId="325"/>
            <ac:spMk id="3" creationId="{4C0F615D-1366-4F04-9FBB-C08B82F2B6B2}"/>
          </ac:spMkLst>
        </pc:spChg>
        <pc:spChg chg="add mod">
          <ac:chgData name="Matt Burke" userId="ce8a0060a229bdbd" providerId="LiveId" clId="{959A5785-0D94-496E-A1F8-06B32F916E14}" dt="2020-02-24T19:35:49.374" v="25574" actId="1076"/>
          <ac:spMkLst>
            <pc:docMk/>
            <pc:sldMk cId="3103046807" sldId="325"/>
            <ac:spMk id="7" creationId="{4855E3E7-0271-439C-A7C9-594380D65BA2}"/>
          </ac:spMkLst>
        </pc:spChg>
        <pc:picChg chg="add del mod">
          <ac:chgData name="Matt Burke" userId="ce8a0060a229bdbd" providerId="LiveId" clId="{959A5785-0D94-496E-A1F8-06B32F916E14}" dt="2020-02-21T03:35:48.532" v="17189"/>
          <ac:picMkLst>
            <pc:docMk/>
            <pc:sldMk cId="3103046807" sldId="325"/>
            <ac:picMk id="5" creationId="{01673691-0BE7-4064-BE4D-AFA25E4179A9}"/>
          </ac:picMkLst>
        </pc:picChg>
        <pc:picChg chg="add mod modCrop">
          <ac:chgData name="Matt Burke" userId="ce8a0060a229bdbd" providerId="LiveId" clId="{959A5785-0D94-496E-A1F8-06B32F916E14}" dt="2020-02-24T19:35:42.203" v="25573" actId="1076"/>
          <ac:picMkLst>
            <pc:docMk/>
            <pc:sldMk cId="3103046807" sldId="325"/>
            <ac:picMk id="6" creationId="{FA94FE60-3B01-4D38-91AC-CFB0BF95A97F}"/>
          </ac:picMkLst>
        </pc:picChg>
      </pc:sldChg>
      <pc:sldChg chg="modSp add mod modTransition modNotesTx">
        <pc:chgData name="Matt Burke" userId="ce8a0060a229bdbd" providerId="LiveId" clId="{959A5785-0D94-496E-A1F8-06B32F916E14}" dt="2020-02-25T01:55:15.942" v="29057"/>
        <pc:sldMkLst>
          <pc:docMk/>
          <pc:sldMk cId="1952981657" sldId="326"/>
        </pc:sldMkLst>
        <pc:spChg chg="mod">
          <ac:chgData name="Matt Burke" userId="ce8a0060a229bdbd" providerId="LiveId" clId="{959A5785-0D94-496E-A1F8-06B32F916E14}" dt="2020-02-21T04:17:08.144" v="18177" actId="20577"/>
          <ac:spMkLst>
            <pc:docMk/>
            <pc:sldMk cId="1952981657" sldId="326"/>
            <ac:spMk id="2" creationId="{60C13805-38B9-45FF-BF54-96C92A12CD90}"/>
          </ac:spMkLst>
        </pc:spChg>
        <pc:spChg chg="mod">
          <ac:chgData name="Matt Burke" userId="ce8a0060a229bdbd" providerId="LiveId" clId="{959A5785-0D94-496E-A1F8-06B32F916E14}" dt="2020-02-21T04:21:08.965" v="18424" actId="6549"/>
          <ac:spMkLst>
            <pc:docMk/>
            <pc:sldMk cId="1952981657" sldId="326"/>
            <ac:spMk id="3" creationId="{52F6F1EB-6801-49EF-B078-DD4337E7704C}"/>
          </ac:spMkLst>
        </pc:spChg>
      </pc:sldChg>
      <pc:sldChg chg="addSp delSp modSp add mod ord modTransition modAnim">
        <pc:chgData name="Matt Burke" userId="ce8a0060a229bdbd" providerId="LiveId" clId="{959A5785-0D94-496E-A1F8-06B32F916E14}" dt="2020-02-25T01:55:19.377" v="29058"/>
        <pc:sldMkLst>
          <pc:docMk/>
          <pc:sldMk cId="2744950883" sldId="327"/>
        </pc:sldMkLst>
        <pc:spChg chg="mod">
          <ac:chgData name="Matt Burke" userId="ce8a0060a229bdbd" providerId="LiveId" clId="{959A5785-0D94-496E-A1F8-06B32F916E14}" dt="2020-02-21T16:33:49.342" v="22617" actId="20577"/>
          <ac:spMkLst>
            <pc:docMk/>
            <pc:sldMk cId="2744950883" sldId="327"/>
            <ac:spMk id="2" creationId="{B84A37C0-73FB-4B92-9C69-3AAFF2E762FA}"/>
          </ac:spMkLst>
        </pc:spChg>
        <pc:spChg chg="del">
          <ac:chgData name="Matt Burke" userId="ce8a0060a229bdbd" providerId="LiveId" clId="{959A5785-0D94-496E-A1F8-06B32F916E14}" dt="2020-02-21T16:33:53.387" v="22618" actId="478"/>
          <ac:spMkLst>
            <pc:docMk/>
            <pc:sldMk cId="2744950883" sldId="327"/>
            <ac:spMk id="3" creationId="{0199D2EC-3B43-449D-9468-403A6A02B4E6}"/>
          </ac:spMkLst>
        </pc:spChg>
        <pc:spChg chg="add mod">
          <ac:chgData name="Matt Burke" userId="ce8a0060a229bdbd" providerId="LiveId" clId="{959A5785-0D94-496E-A1F8-06B32F916E14}" dt="2020-02-21T16:34:48.184" v="22652" actId="20577"/>
          <ac:spMkLst>
            <pc:docMk/>
            <pc:sldMk cId="2744950883" sldId="327"/>
            <ac:spMk id="9" creationId="{FFFCAAA0-0333-416E-A96C-CDC1A7A01F56}"/>
          </ac:spMkLst>
        </pc:spChg>
        <pc:spChg chg="add mod">
          <ac:chgData name="Matt Burke" userId="ce8a0060a229bdbd" providerId="LiveId" clId="{959A5785-0D94-496E-A1F8-06B32F916E14}" dt="2020-02-21T16:36:07.055" v="22694" actId="1076"/>
          <ac:spMkLst>
            <pc:docMk/>
            <pc:sldMk cId="2744950883" sldId="327"/>
            <ac:spMk id="10" creationId="{C15016CC-9489-4FFE-909C-275EEF10E2C6}"/>
          </ac:spMkLst>
        </pc:spChg>
        <pc:spChg chg="add del">
          <ac:chgData name="Matt Burke" userId="ce8a0060a229bdbd" providerId="LiveId" clId="{959A5785-0D94-496E-A1F8-06B32F916E14}" dt="2020-02-21T16:35:46.467" v="22691"/>
          <ac:spMkLst>
            <pc:docMk/>
            <pc:sldMk cId="2744950883" sldId="327"/>
            <ac:spMk id="22" creationId="{18A6A209-F139-43A2-AB86-2E5BDB90B605}"/>
          </ac:spMkLst>
        </pc:spChg>
        <pc:spChg chg="add mod">
          <ac:chgData name="Matt Burke" userId="ce8a0060a229bdbd" providerId="LiveId" clId="{959A5785-0D94-496E-A1F8-06B32F916E14}" dt="2020-02-21T16:36:02.087" v="22693" actId="1076"/>
          <ac:spMkLst>
            <pc:docMk/>
            <pc:sldMk cId="2744950883" sldId="327"/>
            <ac:spMk id="23" creationId="{208160BA-52A3-4080-B757-7236404155C5}"/>
          </ac:spMkLst>
        </pc:spChg>
        <pc:spChg chg="add mod">
          <ac:chgData name="Matt Burke" userId="ce8a0060a229bdbd" providerId="LiveId" clId="{959A5785-0D94-496E-A1F8-06B32F916E14}" dt="2020-02-21T16:39:31.311" v="22879" actId="164"/>
          <ac:spMkLst>
            <pc:docMk/>
            <pc:sldMk cId="2744950883" sldId="327"/>
            <ac:spMk id="47" creationId="{5697BF37-0B32-4A62-B958-353570EF850A}"/>
          </ac:spMkLst>
        </pc:spChg>
        <pc:spChg chg="add mod">
          <ac:chgData name="Matt Burke" userId="ce8a0060a229bdbd" providerId="LiveId" clId="{959A5785-0D94-496E-A1F8-06B32F916E14}" dt="2020-02-21T16:39:41.007" v="22882" actId="164"/>
          <ac:spMkLst>
            <pc:docMk/>
            <pc:sldMk cId="2744950883" sldId="327"/>
            <ac:spMk id="48" creationId="{CB35AD6A-CAB2-4EE3-BD3A-BBB9B914CF30}"/>
          </ac:spMkLst>
        </pc:spChg>
        <pc:spChg chg="add mod">
          <ac:chgData name="Matt Burke" userId="ce8a0060a229bdbd" providerId="LiveId" clId="{959A5785-0D94-496E-A1F8-06B32F916E14}" dt="2020-02-21T16:40:31.952" v="22895" actId="164"/>
          <ac:spMkLst>
            <pc:docMk/>
            <pc:sldMk cId="2744950883" sldId="327"/>
            <ac:spMk id="49" creationId="{A7AA68F7-0666-439F-8E0B-59D32560FAD7}"/>
          </ac:spMkLst>
        </pc:spChg>
        <pc:spChg chg="add mod">
          <ac:chgData name="Matt Burke" userId="ce8a0060a229bdbd" providerId="LiveId" clId="{959A5785-0D94-496E-A1F8-06B32F916E14}" dt="2020-02-21T16:40:23.860" v="22893" actId="1076"/>
          <ac:spMkLst>
            <pc:docMk/>
            <pc:sldMk cId="2744950883" sldId="327"/>
            <ac:spMk id="50" creationId="{E3B94A02-B794-4ABB-9A89-5683870C74C2}"/>
          </ac:spMkLst>
        </pc:spChg>
        <pc:spChg chg="add mod">
          <ac:chgData name="Matt Burke" userId="ce8a0060a229bdbd" providerId="LiveId" clId="{959A5785-0D94-496E-A1F8-06B32F916E14}" dt="2020-02-21T16:39:49.352" v="22885" actId="164"/>
          <ac:spMkLst>
            <pc:docMk/>
            <pc:sldMk cId="2744950883" sldId="327"/>
            <ac:spMk id="51" creationId="{85D8DFE7-1506-4FEB-A1BA-9395CE1FE8AA}"/>
          </ac:spMkLst>
        </pc:spChg>
        <pc:spChg chg="add mod">
          <ac:chgData name="Matt Burke" userId="ce8a0060a229bdbd" providerId="LiveId" clId="{959A5785-0D94-496E-A1F8-06B32F916E14}" dt="2020-02-21T16:40:00.188" v="22888" actId="164"/>
          <ac:spMkLst>
            <pc:docMk/>
            <pc:sldMk cId="2744950883" sldId="327"/>
            <ac:spMk id="52" creationId="{D6F01D8E-FF00-422D-8BEE-71CD56EA9A44}"/>
          </ac:spMkLst>
        </pc:spChg>
        <pc:grpChg chg="add del mod">
          <ac:chgData name="Matt Burke" userId="ce8a0060a229bdbd" providerId="LiveId" clId="{959A5785-0D94-496E-A1F8-06B32F916E14}" dt="2020-02-21T16:35:21.989" v="22667" actId="478"/>
          <ac:grpSpMkLst>
            <pc:docMk/>
            <pc:sldMk cId="2744950883" sldId="327"/>
            <ac:grpSpMk id="5" creationId="{DFA8F4E8-7015-4A77-9FB3-0EB4E6221E51}"/>
          </ac:grpSpMkLst>
        </pc:grpChg>
        <pc:grpChg chg="add del mod">
          <ac:chgData name="Matt Burke" userId="ce8a0060a229bdbd" providerId="LiveId" clId="{959A5785-0D94-496E-A1F8-06B32F916E14}" dt="2020-02-21T16:35:20.766" v="22665" actId="478"/>
          <ac:grpSpMkLst>
            <pc:docMk/>
            <pc:sldMk cId="2744950883" sldId="327"/>
            <ac:grpSpMk id="13" creationId="{50A9C99C-82E6-4F7B-BD98-FF8FF28BBD43}"/>
          </ac:grpSpMkLst>
        </pc:grpChg>
        <pc:grpChg chg="add del mod">
          <ac:chgData name="Matt Burke" userId="ce8a0060a229bdbd" providerId="LiveId" clId="{959A5785-0D94-496E-A1F8-06B32F916E14}" dt="2020-02-21T16:35:21.210" v="22666" actId="478"/>
          <ac:grpSpMkLst>
            <pc:docMk/>
            <pc:sldMk cId="2744950883" sldId="327"/>
            <ac:grpSpMk id="17" creationId="{E886EB73-3967-4743-AFD2-A6BCB83354EC}"/>
          </ac:grpSpMkLst>
        </pc:grpChg>
        <pc:grpChg chg="add mod">
          <ac:chgData name="Matt Burke" userId="ce8a0060a229bdbd" providerId="LiveId" clId="{959A5785-0D94-496E-A1F8-06B32F916E14}" dt="2020-02-21T16:36:02.087" v="22693" actId="1076"/>
          <ac:grpSpMkLst>
            <pc:docMk/>
            <pc:sldMk cId="2744950883" sldId="327"/>
            <ac:grpSpMk id="24" creationId="{D0F5E23A-8DFD-4F4E-8FC4-56B204A9853F}"/>
          </ac:grpSpMkLst>
        </pc:grpChg>
        <pc:grpChg chg="add mod">
          <ac:chgData name="Matt Burke" userId="ce8a0060a229bdbd" providerId="LiveId" clId="{959A5785-0D94-496E-A1F8-06B32F916E14}" dt="2020-02-21T16:36:02.087" v="22693" actId="1076"/>
          <ac:grpSpMkLst>
            <pc:docMk/>
            <pc:sldMk cId="2744950883" sldId="327"/>
            <ac:grpSpMk id="28" creationId="{46663908-7D29-4638-AFC7-7D7ED628CD73}"/>
          </ac:grpSpMkLst>
        </pc:grpChg>
        <pc:grpChg chg="add mod">
          <ac:chgData name="Matt Burke" userId="ce8a0060a229bdbd" providerId="LiveId" clId="{959A5785-0D94-496E-A1F8-06B32F916E14}" dt="2020-02-21T16:36:02.087" v="22693" actId="1076"/>
          <ac:grpSpMkLst>
            <pc:docMk/>
            <pc:sldMk cId="2744950883" sldId="327"/>
            <ac:grpSpMk id="32" creationId="{FB76B4B8-DF76-4A2F-9FE8-ECB71E721315}"/>
          </ac:grpSpMkLst>
        </pc:grpChg>
        <pc:grpChg chg="add mod">
          <ac:chgData name="Matt Burke" userId="ce8a0060a229bdbd" providerId="LiveId" clId="{959A5785-0D94-496E-A1F8-06B32F916E14}" dt="2020-02-21T16:39:31.311" v="22879" actId="164"/>
          <ac:grpSpMkLst>
            <pc:docMk/>
            <pc:sldMk cId="2744950883" sldId="327"/>
            <ac:grpSpMk id="53" creationId="{4AED1613-FA97-436D-B9C4-8AD58DD7967F}"/>
          </ac:grpSpMkLst>
        </pc:grpChg>
        <pc:grpChg chg="add mod">
          <ac:chgData name="Matt Burke" userId="ce8a0060a229bdbd" providerId="LiveId" clId="{959A5785-0D94-496E-A1F8-06B32F916E14}" dt="2020-02-21T16:39:41.007" v="22882" actId="164"/>
          <ac:grpSpMkLst>
            <pc:docMk/>
            <pc:sldMk cId="2744950883" sldId="327"/>
            <ac:grpSpMk id="54" creationId="{F092B0E2-89EC-4685-A293-4FBA3D8C5D30}"/>
          </ac:grpSpMkLst>
        </pc:grpChg>
        <pc:grpChg chg="add mod">
          <ac:chgData name="Matt Burke" userId="ce8a0060a229bdbd" providerId="LiveId" clId="{959A5785-0D94-496E-A1F8-06B32F916E14}" dt="2020-02-21T16:39:49.352" v="22885" actId="164"/>
          <ac:grpSpMkLst>
            <pc:docMk/>
            <pc:sldMk cId="2744950883" sldId="327"/>
            <ac:grpSpMk id="55" creationId="{63CC8FB3-EDEE-4D44-A4D6-BB0A9E9E0251}"/>
          </ac:grpSpMkLst>
        </pc:grpChg>
        <pc:grpChg chg="add mod">
          <ac:chgData name="Matt Burke" userId="ce8a0060a229bdbd" providerId="LiveId" clId="{959A5785-0D94-496E-A1F8-06B32F916E14}" dt="2020-02-21T16:40:00.188" v="22888" actId="164"/>
          <ac:grpSpMkLst>
            <pc:docMk/>
            <pc:sldMk cId="2744950883" sldId="327"/>
            <ac:grpSpMk id="56" creationId="{4F43F652-64F6-4D32-8FD2-05E4AA1BF8EE}"/>
          </ac:grpSpMkLst>
        </pc:grpChg>
        <pc:grpChg chg="add mod">
          <ac:chgData name="Matt Burke" userId="ce8a0060a229bdbd" providerId="LiveId" clId="{959A5785-0D94-496E-A1F8-06B32F916E14}" dt="2020-02-21T16:40:20.292" v="22892" actId="164"/>
          <ac:grpSpMkLst>
            <pc:docMk/>
            <pc:sldMk cId="2744950883" sldId="327"/>
            <ac:grpSpMk id="57" creationId="{485D7E69-1B67-425B-9161-F78839F61052}"/>
          </ac:grpSpMkLst>
        </pc:grpChg>
        <pc:grpChg chg="add mod">
          <ac:chgData name="Matt Burke" userId="ce8a0060a229bdbd" providerId="LiveId" clId="{959A5785-0D94-496E-A1F8-06B32F916E14}" dt="2020-02-21T16:40:31.952" v="22895" actId="164"/>
          <ac:grpSpMkLst>
            <pc:docMk/>
            <pc:sldMk cId="2744950883" sldId="327"/>
            <ac:grpSpMk id="58" creationId="{DFACEB63-C715-4862-91EB-757294623B5F}"/>
          </ac:grpSpMkLst>
        </pc:gr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2744950883" sldId="327"/>
            <ac:picMk id="3" creationId="{5C3B288D-0402-4DF7-9073-F103971B6EE5}"/>
          </ac:picMkLst>
        </pc:picChg>
        <pc:cxnChg chg="add mod">
          <ac:chgData name="Matt Burke" userId="ce8a0060a229bdbd" providerId="LiveId" clId="{959A5785-0D94-496E-A1F8-06B32F916E14}" dt="2020-02-21T16:39:31.311" v="22879" actId="164"/>
          <ac:cxnSpMkLst>
            <pc:docMk/>
            <pc:sldMk cId="2744950883" sldId="327"/>
            <ac:cxnSpMk id="12" creationId="{3D69D195-9400-4D39-9BA4-B2D1358A05A4}"/>
          </ac:cxnSpMkLst>
        </pc:cxnChg>
        <pc:cxnChg chg="add mod">
          <ac:chgData name="Matt Burke" userId="ce8a0060a229bdbd" providerId="LiveId" clId="{959A5785-0D94-496E-A1F8-06B32F916E14}" dt="2020-02-21T16:39:41.007" v="22882" actId="164"/>
          <ac:cxnSpMkLst>
            <pc:docMk/>
            <pc:sldMk cId="2744950883" sldId="327"/>
            <ac:cxnSpMk id="38" creationId="{7B416C68-96E0-4D71-9BB9-7B85582D1F2F}"/>
          </ac:cxnSpMkLst>
        </pc:cxnChg>
        <pc:cxnChg chg="add mod">
          <ac:chgData name="Matt Burke" userId="ce8a0060a229bdbd" providerId="LiveId" clId="{959A5785-0D94-496E-A1F8-06B32F916E14}" dt="2020-02-21T16:39:49.352" v="22885" actId="164"/>
          <ac:cxnSpMkLst>
            <pc:docMk/>
            <pc:sldMk cId="2744950883" sldId="327"/>
            <ac:cxnSpMk id="40" creationId="{E0FB6251-A349-4B11-95BD-44D4B4CC7B1D}"/>
          </ac:cxnSpMkLst>
        </pc:cxnChg>
        <pc:cxnChg chg="add mod">
          <ac:chgData name="Matt Burke" userId="ce8a0060a229bdbd" providerId="LiveId" clId="{959A5785-0D94-496E-A1F8-06B32F916E14}" dt="2020-02-21T16:40:00.188" v="22888" actId="164"/>
          <ac:cxnSpMkLst>
            <pc:docMk/>
            <pc:sldMk cId="2744950883" sldId="327"/>
            <ac:cxnSpMk id="42" creationId="{B02E9067-BF39-4425-83CD-8C90B41B7B11}"/>
          </ac:cxnSpMkLst>
        </pc:cxnChg>
        <pc:cxnChg chg="add mod">
          <ac:chgData name="Matt Burke" userId="ce8a0060a229bdbd" providerId="LiveId" clId="{959A5785-0D94-496E-A1F8-06B32F916E14}" dt="2020-02-21T16:40:20.292" v="22892" actId="164"/>
          <ac:cxnSpMkLst>
            <pc:docMk/>
            <pc:sldMk cId="2744950883" sldId="327"/>
            <ac:cxnSpMk id="44" creationId="{B1E0DFE3-2813-471F-9AB1-4BCBB6512EE4}"/>
          </ac:cxnSpMkLst>
        </pc:cxnChg>
        <pc:cxnChg chg="add mod">
          <ac:chgData name="Matt Burke" userId="ce8a0060a229bdbd" providerId="LiveId" clId="{959A5785-0D94-496E-A1F8-06B32F916E14}" dt="2020-02-21T16:40:31.952" v="22895" actId="164"/>
          <ac:cxnSpMkLst>
            <pc:docMk/>
            <pc:sldMk cId="2744950883" sldId="327"/>
            <ac:cxnSpMk id="46" creationId="{76501568-D2C4-4228-AA85-19789817C091}"/>
          </ac:cxnSpMkLst>
        </pc:cxnChg>
      </pc:sldChg>
      <pc:sldChg chg="addSp delSp modSp add mod ord modTransition modAnim">
        <pc:chgData name="Matt Burke" userId="ce8a0060a229bdbd" providerId="LiveId" clId="{959A5785-0D94-496E-A1F8-06B32F916E14}" dt="2020-02-25T01:55:19.377" v="29058"/>
        <pc:sldMkLst>
          <pc:docMk/>
          <pc:sldMk cId="1496835521" sldId="328"/>
        </pc:sldMkLst>
        <pc:spChg chg="mod">
          <ac:chgData name="Matt Burke" userId="ce8a0060a229bdbd" providerId="LiveId" clId="{959A5785-0D94-496E-A1F8-06B32F916E14}" dt="2020-02-21T16:42:25.204" v="22920" actId="1076"/>
          <ac:spMkLst>
            <pc:docMk/>
            <pc:sldMk cId="1496835521" sldId="328"/>
            <ac:spMk id="49" creationId="{A7AA68F7-0666-439F-8E0B-59D32560FAD7}"/>
          </ac:spMkLst>
        </pc:spChg>
        <pc:spChg chg="mod">
          <ac:chgData name="Matt Burke" userId="ce8a0060a229bdbd" providerId="LiveId" clId="{959A5785-0D94-496E-A1F8-06B32F916E14}" dt="2020-02-21T16:42:07.661" v="22915" actId="1076"/>
          <ac:spMkLst>
            <pc:docMk/>
            <pc:sldMk cId="1496835521" sldId="328"/>
            <ac:spMk id="50" creationId="{E3B94A02-B794-4ABB-9A89-5683870C74C2}"/>
          </ac:spMkLst>
        </pc:spChg>
        <pc:spChg chg="mod">
          <ac:chgData name="Matt Burke" userId="ce8a0060a229bdbd" providerId="LiveId" clId="{959A5785-0D94-496E-A1F8-06B32F916E14}" dt="2020-02-21T16:42:22.227" v="22919" actId="1076"/>
          <ac:spMkLst>
            <pc:docMk/>
            <pc:sldMk cId="1496835521" sldId="328"/>
            <ac:spMk id="52" creationId="{D6F01D8E-FF00-422D-8BEE-71CD56EA9A44}"/>
          </ac:spMkLst>
        </pc:sp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496835521" sldId="328"/>
            <ac:picMk id="3" creationId="{9CA59854-951D-41A9-AB53-C4A82C67933F}"/>
          </ac:picMkLst>
        </pc:picChg>
        <pc:cxnChg chg="mod">
          <ac:chgData name="Matt Burke" userId="ce8a0060a229bdbd" providerId="LiveId" clId="{959A5785-0D94-496E-A1F8-06B32F916E14}" dt="2020-02-21T16:42:56.721" v="22927" actId="692"/>
          <ac:cxnSpMkLst>
            <pc:docMk/>
            <pc:sldMk cId="1496835521" sldId="328"/>
            <ac:cxnSpMk id="12" creationId="{3D69D195-9400-4D39-9BA4-B2D1358A05A4}"/>
          </ac:cxnSpMkLst>
        </pc:cxnChg>
        <pc:cxnChg chg="mod">
          <ac:chgData name="Matt Burke" userId="ce8a0060a229bdbd" providerId="LiveId" clId="{959A5785-0D94-496E-A1F8-06B32F916E14}" dt="2020-02-21T16:41:20.434" v="22904" actId="692"/>
          <ac:cxnSpMkLst>
            <pc:docMk/>
            <pc:sldMk cId="1496835521" sldId="328"/>
            <ac:cxnSpMk id="38" creationId="{7B416C68-96E0-4D71-9BB9-7B85582D1F2F}"/>
          </ac:cxnSpMkLst>
        </pc:cxnChg>
        <pc:cxnChg chg="mod">
          <ac:chgData name="Matt Burke" userId="ce8a0060a229bdbd" providerId="LiveId" clId="{959A5785-0D94-496E-A1F8-06B32F916E14}" dt="2020-02-21T16:41:29.155" v="22907" actId="692"/>
          <ac:cxnSpMkLst>
            <pc:docMk/>
            <pc:sldMk cId="1496835521" sldId="328"/>
            <ac:cxnSpMk id="40" creationId="{E0FB6251-A349-4B11-95BD-44D4B4CC7B1D}"/>
          </ac:cxnSpMkLst>
        </pc:cxnChg>
        <pc:cxnChg chg="mod">
          <ac:chgData name="Matt Burke" userId="ce8a0060a229bdbd" providerId="LiveId" clId="{959A5785-0D94-496E-A1F8-06B32F916E14}" dt="2020-02-21T16:42:18.644" v="22918" actId="692"/>
          <ac:cxnSpMkLst>
            <pc:docMk/>
            <pc:sldMk cId="1496835521" sldId="328"/>
            <ac:cxnSpMk id="42" creationId="{B02E9067-BF39-4425-83CD-8C90B41B7B11}"/>
          </ac:cxnSpMkLst>
        </pc:cxnChg>
        <pc:cxnChg chg="mod">
          <ac:chgData name="Matt Burke" userId="ce8a0060a229bdbd" providerId="LiveId" clId="{959A5785-0D94-496E-A1F8-06B32F916E14}" dt="2020-02-21T16:42:03.520" v="22914" actId="692"/>
          <ac:cxnSpMkLst>
            <pc:docMk/>
            <pc:sldMk cId="1496835521" sldId="328"/>
            <ac:cxnSpMk id="44" creationId="{B1E0DFE3-2813-471F-9AB1-4BCBB6512EE4}"/>
          </ac:cxnSpMkLst>
        </pc:cxnChg>
        <pc:cxnChg chg="mod">
          <ac:chgData name="Matt Burke" userId="ce8a0060a229bdbd" providerId="LiveId" clId="{959A5785-0D94-496E-A1F8-06B32F916E14}" dt="2020-02-21T16:41:44.287" v="22910" actId="692"/>
          <ac:cxnSpMkLst>
            <pc:docMk/>
            <pc:sldMk cId="1496835521" sldId="328"/>
            <ac:cxnSpMk id="46" creationId="{76501568-D2C4-4228-AA85-19789817C091}"/>
          </ac:cxnSpMkLst>
        </pc:cxnChg>
      </pc:sldChg>
      <pc:sldChg chg="addSp delSp modSp add del mod ord modTransition delAnim modAnim modNotesTx">
        <pc:chgData name="Matt Burke" userId="ce8a0060a229bdbd" providerId="LiveId" clId="{959A5785-0D94-496E-A1F8-06B32F916E14}" dt="2020-02-26T01:44:11.549" v="37492" actId="47"/>
        <pc:sldMkLst>
          <pc:docMk/>
          <pc:sldMk cId="1122719412" sldId="329"/>
        </pc:sldMkLst>
        <pc:spChg chg="mod">
          <ac:chgData name="Matt Burke" userId="ce8a0060a229bdbd" providerId="LiveId" clId="{959A5785-0D94-496E-A1F8-06B32F916E14}" dt="2020-02-24T21:44:19.123" v="28489" actId="404"/>
          <ac:spMkLst>
            <pc:docMk/>
            <pc:sldMk cId="1122719412" sldId="329"/>
            <ac:spMk id="2" creationId="{95E212AA-8F4F-4F2E-8E7D-2A1A30E5AF2F}"/>
          </ac:spMkLst>
        </pc:spChg>
        <pc:spChg chg="mod">
          <ac:chgData name="Matt Burke" userId="ce8a0060a229bdbd" providerId="LiveId" clId="{959A5785-0D94-496E-A1F8-06B32F916E14}" dt="2020-02-26T01:43:38.936" v="37481" actId="1076"/>
          <ac:spMkLst>
            <pc:docMk/>
            <pc:sldMk cId="1122719412" sldId="329"/>
            <ac:spMk id="4" creationId="{816C2235-C52E-49B7-A22F-6ED1D37C47F8}"/>
          </ac:spMkLst>
        </pc:spChg>
        <pc:spChg chg="mod">
          <ac:chgData name="Matt Burke" userId="ce8a0060a229bdbd" providerId="LiveId" clId="{959A5785-0D94-496E-A1F8-06B32F916E14}" dt="2020-02-26T00:26:15.147" v="37124" actId="1076"/>
          <ac:spMkLst>
            <pc:docMk/>
            <pc:sldMk cId="1122719412" sldId="329"/>
            <ac:spMk id="7" creationId="{E5BE1B3C-B07A-4CF0-BF1C-94D0E9D0CDCF}"/>
          </ac:spMkLst>
        </pc:spChg>
        <pc:spChg chg="del mod">
          <ac:chgData name="Matt Burke" userId="ce8a0060a229bdbd" providerId="LiveId" clId="{959A5785-0D94-496E-A1F8-06B32F916E14}" dt="2020-02-23T17:13:30.832" v="23897" actId="478"/>
          <ac:spMkLst>
            <pc:docMk/>
            <pc:sldMk cId="1122719412" sldId="329"/>
            <ac:spMk id="8" creationId="{C3F8A02E-EE88-420A-8E8F-43BD3E36C39F}"/>
          </ac:spMkLst>
        </pc:spChg>
        <pc:graphicFrameChg chg="mod modGraphic">
          <ac:chgData name="Matt Burke" userId="ce8a0060a229bdbd" providerId="LiveId" clId="{959A5785-0D94-496E-A1F8-06B32F916E14}" dt="2020-02-24T21:44:16.534" v="28477" actId="14734"/>
          <ac:graphicFrameMkLst>
            <pc:docMk/>
            <pc:sldMk cId="1122719412" sldId="329"/>
            <ac:graphicFrameMk id="6" creationId="{F8EF7F0A-2DED-477F-8CDA-EE754C4B9174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1122719412" sldId="329"/>
            <ac:picMk id="3" creationId="{494B371A-3244-4D65-AF53-B2183F8F2249}"/>
          </ac:picMkLst>
        </pc:picChg>
      </pc:sldChg>
      <pc:sldChg chg="addSp delSp modSp add mod modTransition modAnim modNotesTx">
        <pc:chgData name="Matt Burke" userId="ce8a0060a229bdbd" providerId="LiveId" clId="{959A5785-0D94-496E-A1F8-06B32F916E14}" dt="2020-02-26T18:01:04.886" v="42243" actId="207"/>
        <pc:sldMkLst>
          <pc:docMk/>
          <pc:sldMk cId="4258781354" sldId="330"/>
        </pc:sldMkLst>
        <pc:spChg chg="mod">
          <ac:chgData name="Matt Burke" userId="ce8a0060a229bdbd" providerId="LiveId" clId="{959A5785-0D94-496E-A1F8-06B32F916E14}" dt="2020-02-26T00:27:53.988" v="37129" actId="1076"/>
          <ac:spMkLst>
            <pc:docMk/>
            <pc:sldMk cId="4258781354" sldId="330"/>
            <ac:spMk id="2" creationId="{3E61ABB5-0A98-4C5A-B18A-7E197A375D97}"/>
          </ac:spMkLst>
        </pc:spChg>
        <pc:spChg chg="mod">
          <ac:chgData name="Matt Burke" userId="ce8a0060a229bdbd" providerId="LiveId" clId="{959A5785-0D94-496E-A1F8-06B32F916E14}" dt="2020-02-26T16:58:31.807" v="40280" actId="20577"/>
          <ac:spMkLst>
            <pc:docMk/>
            <pc:sldMk cId="4258781354" sldId="330"/>
            <ac:spMk id="3" creationId="{35C78F7B-7E1A-46F4-A832-80ADAF9A3426}"/>
          </ac:spMkLst>
        </pc:spChg>
        <pc:graphicFrameChg chg="add del">
          <ac:chgData name="Matt Burke" userId="ce8a0060a229bdbd" providerId="LiveId" clId="{959A5785-0D94-496E-A1F8-06B32F916E14}" dt="2020-02-23T17:24:54.829" v="24309" actId="478"/>
          <ac:graphicFrameMkLst>
            <pc:docMk/>
            <pc:sldMk cId="4258781354" sldId="330"/>
            <ac:graphicFrameMk id="6" creationId="{3644B419-6524-4108-B644-8DA942786585}"/>
          </ac:graphicFrameMkLst>
        </pc:graphicFrameChg>
        <pc:graphicFrameChg chg="mod modGraphic">
          <ac:chgData name="Matt Burke" userId="ce8a0060a229bdbd" providerId="LiveId" clId="{959A5785-0D94-496E-A1F8-06B32F916E14}" dt="2020-02-26T18:01:04.886" v="42243" actId="207"/>
          <ac:graphicFrameMkLst>
            <pc:docMk/>
            <pc:sldMk cId="4258781354" sldId="330"/>
            <ac:graphicFrameMk id="11" creationId="{75B0ACA5-20D5-4F95-BC95-B19EECC99344}"/>
          </ac:graphicFrameMkLst>
        </pc:graphicFrameChg>
        <pc:picChg chg="add del mod">
          <ac:chgData name="Matt Burke" userId="ce8a0060a229bdbd" providerId="LiveId" clId="{959A5785-0D94-496E-A1F8-06B32F916E14}" dt="2020-02-23T19:44:03.323" v="24962"/>
          <ac:picMkLst>
            <pc:docMk/>
            <pc:sldMk cId="4258781354" sldId="330"/>
            <ac:picMk id="5" creationId="{C362F8AE-D182-40A9-9E02-29822DE9AD4E}"/>
          </ac:picMkLst>
        </pc:pic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258781354" sldId="330"/>
            <ac:picMk id="7" creationId="{317E34AB-009B-44DC-A547-37CCDE36F25B}"/>
          </ac:picMkLst>
        </pc:picChg>
      </pc:sldChg>
      <pc:sldChg chg="addSp delSp modSp add mod modTransition modAnim modNotesTx">
        <pc:chgData name="Matt Burke" userId="ce8a0060a229bdbd" providerId="LiveId" clId="{959A5785-0D94-496E-A1F8-06B32F916E14}" dt="2020-02-26T18:01:14.886" v="42245" actId="207"/>
        <pc:sldMkLst>
          <pc:docMk/>
          <pc:sldMk cId="4263509080" sldId="331"/>
        </pc:sldMkLst>
        <pc:spChg chg="mod">
          <ac:chgData name="Matt Burke" userId="ce8a0060a229bdbd" providerId="LiveId" clId="{959A5785-0D94-496E-A1F8-06B32F916E14}" dt="2020-02-24T19:27:37.823" v="25312"/>
          <ac:spMkLst>
            <pc:docMk/>
            <pc:sldMk cId="4263509080" sldId="331"/>
            <ac:spMk id="2" creationId="{3E61ABB5-0A98-4C5A-B18A-7E197A375D97}"/>
          </ac:spMkLst>
        </pc:spChg>
        <pc:spChg chg="mod">
          <ac:chgData name="Matt Burke" userId="ce8a0060a229bdbd" providerId="LiveId" clId="{959A5785-0D94-496E-A1F8-06B32F916E14}" dt="2020-02-26T01:51:39.312" v="37708" actId="20577"/>
          <ac:spMkLst>
            <pc:docMk/>
            <pc:sldMk cId="4263509080" sldId="331"/>
            <ac:spMk id="3" creationId="{35C78F7B-7E1A-46F4-A832-80ADAF9A3426}"/>
          </ac:spMkLst>
        </pc:spChg>
        <pc:graphicFrameChg chg="mod modGraphic">
          <ac:chgData name="Matt Burke" userId="ce8a0060a229bdbd" providerId="LiveId" clId="{959A5785-0D94-496E-A1F8-06B32F916E14}" dt="2020-02-26T18:01:14.886" v="42245" actId="207"/>
          <ac:graphicFrameMkLst>
            <pc:docMk/>
            <pc:sldMk cId="4263509080" sldId="331"/>
            <ac:graphicFrameMk id="9" creationId="{D5F2686E-2649-4EA4-BAB6-3DCCAB0E46D7}"/>
          </ac:graphicFrameMkLst>
        </pc:graphicFrameChg>
        <pc:picChg chg="add del mod">
          <ac:chgData name="Matt Burke" userId="ce8a0060a229bdbd" providerId="LiveId" clId="{959A5785-0D94-496E-A1F8-06B32F916E14}" dt="2020-02-25T01:55:19.377" v="29058"/>
          <ac:picMkLst>
            <pc:docMk/>
            <pc:sldMk cId="4263509080" sldId="331"/>
            <ac:picMk id="5" creationId="{507E9E36-385F-4E8E-9241-E5F4BD2ACCB2}"/>
          </ac:picMkLst>
        </pc:picChg>
      </pc:sldChg>
      <pc:sldChg chg="add del">
        <pc:chgData name="Matt Burke" userId="ce8a0060a229bdbd" providerId="LiveId" clId="{959A5785-0D94-496E-A1F8-06B32F916E14}" dt="2020-02-25T02:37:33.402" v="29964"/>
        <pc:sldMkLst>
          <pc:docMk/>
          <pc:sldMk cId="3124603018" sldId="332"/>
        </pc:sldMkLst>
      </pc:sldChg>
      <pc:sldChg chg="modSp add mod">
        <pc:chgData name="Matt Burke" userId="ce8a0060a229bdbd" providerId="LiveId" clId="{959A5785-0D94-496E-A1F8-06B32F916E14}" dt="2020-02-25T16:47:34.855" v="30938" actId="27918"/>
        <pc:sldMkLst>
          <pc:docMk/>
          <pc:sldMk cId="3754498237" sldId="332"/>
        </pc:sldMkLst>
        <pc:spChg chg="mod">
          <ac:chgData name="Matt Burke" userId="ce8a0060a229bdbd" providerId="LiveId" clId="{959A5785-0D94-496E-A1F8-06B32F916E14}" dt="2020-02-25T16:43:27.232" v="30923" actId="255"/>
          <ac:spMkLst>
            <pc:docMk/>
            <pc:sldMk cId="3754498237" sldId="332"/>
            <ac:spMk id="2" creationId="{9E1EA586-3C21-4B7A-93D0-A11AE8C7098A}"/>
          </ac:spMkLst>
        </pc:spChg>
      </pc:sldChg>
      <pc:sldChg chg="modSp add mod">
        <pc:chgData name="Matt Burke" userId="ce8a0060a229bdbd" providerId="LiveId" clId="{959A5785-0D94-496E-A1F8-06B32F916E14}" dt="2020-02-25T16:49:28.219" v="30954" actId="27918"/>
        <pc:sldMkLst>
          <pc:docMk/>
          <pc:sldMk cId="1017284898" sldId="333"/>
        </pc:sldMkLst>
        <pc:spChg chg="mod">
          <ac:chgData name="Matt Burke" userId="ce8a0060a229bdbd" providerId="LiveId" clId="{959A5785-0D94-496E-A1F8-06B32F916E14}" dt="2020-02-25T16:48:35.556" v="30949" actId="20577"/>
          <ac:spMkLst>
            <pc:docMk/>
            <pc:sldMk cId="1017284898" sldId="333"/>
            <ac:spMk id="2" creationId="{9E1EA586-3C21-4B7A-93D0-A11AE8C7098A}"/>
          </ac:spMkLst>
        </pc:spChg>
      </pc:sldChg>
      <pc:sldChg chg="modSp add del mod">
        <pc:chgData name="Matt Burke" userId="ce8a0060a229bdbd" providerId="LiveId" clId="{959A5785-0D94-496E-A1F8-06B32F916E14}" dt="2020-02-25T16:48:30.358" v="30945" actId="47"/>
        <pc:sldMkLst>
          <pc:docMk/>
          <pc:sldMk cId="3079712209" sldId="333"/>
        </pc:sldMkLst>
        <pc:spChg chg="mod">
          <ac:chgData name="Matt Burke" userId="ce8a0060a229bdbd" providerId="LiveId" clId="{959A5785-0D94-496E-A1F8-06B32F916E14}" dt="2020-02-25T16:43:37.974" v="30928" actId="20577"/>
          <ac:spMkLst>
            <pc:docMk/>
            <pc:sldMk cId="3079712209" sldId="333"/>
            <ac:spMk id="2" creationId="{9E1EA586-3C21-4B7A-93D0-A11AE8C7098A}"/>
          </ac:spMkLst>
        </pc:spChg>
      </pc:sldChg>
      <pc:sldChg chg="modSp add mod">
        <pc:chgData name="Matt Burke" userId="ce8a0060a229bdbd" providerId="LiveId" clId="{959A5785-0D94-496E-A1F8-06B32F916E14}" dt="2020-02-25T17:08:46.355" v="31246" actId="27918"/>
        <pc:sldMkLst>
          <pc:docMk/>
          <pc:sldMk cId="160994228" sldId="334"/>
        </pc:sldMkLst>
        <pc:spChg chg="mod">
          <ac:chgData name="Matt Burke" userId="ce8a0060a229bdbd" providerId="LiveId" clId="{959A5785-0D94-496E-A1F8-06B32F916E14}" dt="2020-02-25T17:04:22.636" v="31196" actId="20577"/>
          <ac:spMkLst>
            <pc:docMk/>
            <pc:sldMk cId="160994228" sldId="334"/>
            <ac:spMk id="2" creationId="{6B9555F2-CDB0-431E-8D95-B67C41C1CD24}"/>
          </ac:spMkLst>
        </pc:spChg>
        <pc:graphicFrameChg chg="mod">
          <ac:chgData name="Matt Burke" userId="ce8a0060a229bdbd" providerId="LiveId" clId="{959A5785-0D94-496E-A1F8-06B32F916E14}" dt="2020-02-25T17:04:47.351" v="31220" actId="20577"/>
          <ac:graphicFrameMkLst>
            <pc:docMk/>
            <pc:sldMk cId="160994228" sldId="334"/>
            <ac:graphicFrameMk id="5" creationId="{0BD4DC42-E87C-4015-9B0E-A5900092394B}"/>
          </ac:graphicFrameMkLst>
        </pc:graphicFrameChg>
      </pc:sldChg>
      <pc:sldChg chg="modSp add mod">
        <pc:chgData name="Matt Burke" userId="ce8a0060a229bdbd" providerId="LiveId" clId="{959A5785-0D94-496E-A1F8-06B32F916E14}" dt="2020-02-25T17:10:16.693" v="31264" actId="27918"/>
        <pc:sldMkLst>
          <pc:docMk/>
          <pc:sldMk cId="136158247" sldId="335"/>
        </pc:sldMkLst>
        <pc:spChg chg="mod">
          <ac:chgData name="Matt Burke" userId="ce8a0060a229bdbd" providerId="LiveId" clId="{959A5785-0D94-496E-A1F8-06B32F916E14}" dt="2020-02-25T17:09:15.090" v="31252" actId="20577"/>
          <ac:spMkLst>
            <pc:docMk/>
            <pc:sldMk cId="136158247" sldId="335"/>
            <ac:spMk id="2" creationId="{6B9555F2-CDB0-431E-8D95-B67C41C1CD24}"/>
          </ac:spMkLst>
        </pc:spChg>
        <pc:graphicFrameChg chg="mod">
          <ac:chgData name="Matt Burke" userId="ce8a0060a229bdbd" providerId="LiveId" clId="{959A5785-0D94-496E-A1F8-06B32F916E14}" dt="2020-02-25T17:09:22.122" v="31259" actId="20577"/>
          <ac:graphicFrameMkLst>
            <pc:docMk/>
            <pc:sldMk cId="136158247" sldId="335"/>
            <ac:graphicFrameMk id="5" creationId="{0BD4DC42-E87C-4015-9B0E-A5900092394B}"/>
          </ac:graphicFrameMkLst>
        </pc:graphicFrameChg>
      </pc:sldChg>
      <pc:sldChg chg="modSp add mod ord">
        <pc:chgData name="Matt Burke" userId="ce8a0060a229bdbd" providerId="LiveId" clId="{959A5785-0D94-496E-A1F8-06B32F916E14}" dt="2020-02-28T14:15:35.379" v="42393"/>
        <pc:sldMkLst>
          <pc:docMk/>
          <pc:sldMk cId="3413077018" sldId="336"/>
        </pc:sldMkLst>
        <pc:spChg chg="mod">
          <ac:chgData name="Matt Burke" userId="ce8a0060a229bdbd" providerId="LiveId" clId="{959A5785-0D94-496E-A1F8-06B32F916E14}" dt="2020-02-25T18:53:22.485" v="31719" actId="20577"/>
          <ac:spMkLst>
            <pc:docMk/>
            <pc:sldMk cId="3413077018" sldId="336"/>
            <ac:spMk id="2" creationId="{D82F5E37-3FA9-4884-B57E-829F0CAA2D40}"/>
          </ac:spMkLst>
        </pc:spChg>
        <pc:spChg chg="mod">
          <ac:chgData name="Matt Burke" userId="ce8a0060a229bdbd" providerId="LiveId" clId="{959A5785-0D94-496E-A1F8-06B32F916E14}" dt="2020-02-25T19:14:14.590" v="31881" actId="20577"/>
          <ac:spMkLst>
            <pc:docMk/>
            <pc:sldMk cId="3413077018" sldId="336"/>
            <ac:spMk id="3" creationId="{4AC2915E-E1B6-4F84-95EF-FF7F9542F7B0}"/>
          </ac:spMkLst>
        </pc:spChg>
      </pc:sldChg>
      <pc:sldChg chg="addSp delSp modSp add mod setBg">
        <pc:chgData name="Matt Burke" userId="ce8a0060a229bdbd" providerId="LiveId" clId="{959A5785-0D94-496E-A1F8-06B32F916E14}" dt="2020-02-26T21:51:43.026" v="42349" actId="20577"/>
        <pc:sldMkLst>
          <pc:docMk/>
          <pc:sldMk cId="1422126598" sldId="337"/>
        </pc:sldMkLst>
        <pc:spChg chg="del">
          <ac:chgData name="Matt Burke" userId="ce8a0060a229bdbd" providerId="LiveId" clId="{959A5785-0D94-496E-A1F8-06B32F916E14}" dt="2020-02-25T19:18:11.715" v="31945"/>
          <ac:spMkLst>
            <pc:docMk/>
            <pc:sldMk cId="1422126598" sldId="337"/>
            <ac:spMk id="2" creationId="{DEA6770E-DA7F-458F-923E-B2726A5B062E}"/>
          </ac:spMkLst>
        </pc:spChg>
        <pc:spChg chg="del">
          <ac:chgData name="Matt Burke" userId="ce8a0060a229bdbd" providerId="LiveId" clId="{959A5785-0D94-496E-A1F8-06B32F916E14}" dt="2020-02-25T19:18:11.715" v="31945"/>
          <ac:spMkLst>
            <pc:docMk/>
            <pc:sldMk cId="1422126598" sldId="337"/>
            <ac:spMk id="3" creationId="{7779ADD3-C968-4107-AC6C-9667F9D006F5}"/>
          </ac:spMkLst>
        </pc:spChg>
        <pc:spChg chg="add mod">
          <ac:chgData name="Matt Burke" userId="ce8a0060a229bdbd" providerId="LiveId" clId="{959A5785-0D94-496E-A1F8-06B32F916E14}" dt="2020-02-25T19:21:42.595" v="32072" actId="207"/>
          <ac:spMkLst>
            <pc:docMk/>
            <pc:sldMk cId="1422126598" sldId="337"/>
            <ac:spMk id="5" creationId="{596421E0-AFF4-4512-A197-F47AC4747C16}"/>
          </ac:spMkLst>
        </pc:spChg>
        <pc:spChg chg="add mod">
          <ac:chgData name="Matt Burke" userId="ce8a0060a229bdbd" providerId="LiveId" clId="{959A5785-0D94-496E-A1F8-06B32F916E14}" dt="2020-02-26T21:51:43.026" v="42349" actId="20577"/>
          <ac:spMkLst>
            <pc:docMk/>
            <pc:sldMk cId="1422126598" sldId="337"/>
            <ac:spMk id="6" creationId="{6FD0F716-6525-4DED-A940-7E0D913127D1}"/>
          </ac:spMkLst>
        </pc:spChg>
        <pc:spChg chg="add del mod">
          <ac:chgData name="Matt Burke" userId="ce8a0060a229bdbd" providerId="LiveId" clId="{959A5785-0D94-496E-A1F8-06B32F916E14}" dt="2020-02-25T19:21:28.160" v="32069" actId="478"/>
          <ac:spMkLst>
            <pc:docMk/>
            <pc:sldMk cId="1422126598" sldId="337"/>
            <ac:spMk id="8" creationId="{90338FDB-5590-40CD-A47B-A26630CCBDA5}"/>
          </ac:spMkLst>
        </pc:spChg>
        <pc:picChg chg="add mod ord">
          <ac:chgData name="Matt Burke" userId="ce8a0060a229bdbd" providerId="LiveId" clId="{959A5785-0D94-496E-A1F8-06B32F916E14}" dt="2020-02-25T19:20:41.882" v="32065" actId="1076"/>
          <ac:picMkLst>
            <pc:docMk/>
            <pc:sldMk cId="1422126598" sldId="337"/>
            <ac:picMk id="7" creationId="{FB8F595D-5E18-4768-9E4C-218F5D74A634}"/>
          </ac:picMkLst>
        </pc:picChg>
      </pc:sldChg>
      <pc:sldChg chg="add del">
        <pc:chgData name="Matt Burke" userId="ce8a0060a229bdbd" providerId="LiveId" clId="{959A5785-0D94-496E-A1F8-06B32F916E14}" dt="2020-02-25T19:19:28.977" v="32055" actId="47"/>
        <pc:sldMkLst>
          <pc:docMk/>
          <pc:sldMk cId="2573161753" sldId="338"/>
        </pc:sldMkLst>
      </pc:sldChg>
      <pc:sldMasterChg chg="setBg modSldLayout">
        <pc:chgData name="Matt Burke" userId="ce8a0060a229bdbd" providerId="LiveId" clId="{959A5785-0D94-496E-A1F8-06B32F916E14}" dt="2020-02-26T04:26:17.870" v="39482"/>
        <pc:sldMasterMkLst>
          <pc:docMk/>
          <pc:sldMasterMk cId="3234187413" sldId="2147483648"/>
        </pc:sldMasterMkLst>
        <pc:sldLayoutChg chg="modSp mod 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2959259718" sldId="2147483649"/>
          </pc:sldLayoutMkLst>
          <pc:spChg chg="mod">
            <ac:chgData name="Matt Burke" userId="ce8a0060a229bdbd" providerId="LiveId" clId="{959A5785-0D94-496E-A1F8-06B32F916E14}" dt="2020-02-24T21:39:00.379" v="28417" actId="16037"/>
            <ac:spMkLst>
              <pc:docMk/>
              <pc:sldMasterMk cId="3234187413" sldId="2147483648"/>
              <pc:sldLayoutMk cId="2959259718" sldId="2147483649"/>
              <ac:spMk id="2" creationId="{8F681492-ED14-4E22-AEBE-68AC907488E7}"/>
            </ac:spMkLst>
          </pc:spChg>
          <pc:spChg chg="mod">
            <ac:chgData name="Matt Burke" userId="ce8a0060a229bdbd" providerId="LiveId" clId="{959A5785-0D94-496E-A1F8-06B32F916E14}" dt="2020-02-25T19:26:40.282" v="32513" actId="1035"/>
            <ac:spMkLst>
              <pc:docMk/>
              <pc:sldMasterMk cId="3234187413" sldId="2147483648"/>
              <pc:sldLayoutMk cId="2959259718" sldId="2147483649"/>
              <ac:spMk id="6" creationId="{DF4074DD-DB6D-426B-8461-814BE8C59F29}"/>
            </ac:spMkLst>
          </pc:spChg>
        </pc:sldLayoutChg>
        <pc:sldLayoutChg chg="modSp mod 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1414975285" sldId="2147483650"/>
          </pc:sldLayoutMkLst>
          <pc:spChg chg="mod">
            <ac:chgData name="Matt Burke" userId="ce8a0060a229bdbd" providerId="LiveId" clId="{959A5785-0D94-496E-A1F8-06B32F916E14}" dt="2020-02-26T00:25:13.930" v="37119" actId="1076"/>
            <ac:spMkLst>
              <pc:docMk/>
              <pc:sldMasterMk cId="3234187413" sldId="2147483648"/>
              <pc:sldLayoutMk cId="1414975285" sldId="2147483650"/>
              <ac:spMk id="2" creationId="{7A59ED14-A2ED-45C2-B726-CB0F35AD1DC0}"/>
            </ac:spMkLst>
          </pc:spChg>
          <pc:spChg chg="mod">
            <ac:chgData name="Matt Burke" userId="ce8a0060a229bdbd" providerId="LiveId" clId="{959A5785-0D94-496E-A1F8-06B32F916E14}" dt="2020-02-26T00:25:21.196" v="37120" actId="1076"/>
            <ac:spMkLst>
              <pc:docMk/>
              <pc:sldMasterMk cId="3234187413" sldId="2147483648"/>
              <pc:sldLayoutMk cId="1414975285" sldId="2147483650"/>
              <ac:spMk id="3" creationId="{EA4D209F-F875-4132-912D-0C293A1C6C07}"/>
            </ac:spMkLst>
          </pc:spChg>
          <pc:spChg chg="mod">
            <ac:chgData name="Matt Burke" userId="ce8a0060a229bdbd" providerId="LiveId" clId="{959A5785-0D94-496E-A1F8-06B32F916E14}" dt="2020-02-25T19:26:37.863" v="32511" actId="1076"/>
            <ac:spMkLst>
              <pc:docMk/>
              <pc:sldMasterMk cId="3234187413" sldId="2147483648"/>
              <pc:sldLayoutMk cId="1414975285" sldId="2147483650"/>
              <ac:spMk id="6" creationId="{5C9F66FA-035D-46D1-B7F0-5B54128AD3AB}"/>
            </ac:spMkLst>
          </pc:spChg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2323051719" sldId="2147483651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3432932979" sldId="2147483652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3219404428" sldId="2147483653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808959127" sldId="2147483654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835021852" sldId="2147483655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2718744562" sldId="2147483656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3693968552" sldId="2147483657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2719291690" sldId="2147483658"/>
          </pc:sldLayoutMkLst>
        </pc:sldLayoutChg>
        <pc:sldLayoutChg chg="setBg">
          <pc:chgData name="Matt Burke" userId="ce8a0060a229bdbd" providerId="LiveId" clId="{959A5785-0D94-496E-A1F8-06B32F916E14}" dt="2020-02-26T04:26:17.870" v="39482"/>
          <pc:sldLayoutMkLst>
            <pc:docMk/>
            <pc:sldMasterMk cId="3234187413" sldId="2147483648"/>
            <pc:sldLayoutMk cId="1383604341" sldId="2147483659"/>
          </pc:sldLayoutMkLst>
        </pc:sldLayoutChg>
      </pc:sldMasterChg>
    </pc:docChg>
  </pc:docChgLst>
  <pc:docChgLst>
    <pc:chgData name="Matt Burke" userId="ce8a0060a229bdbd" providerId="LiveId" clId="{E18BBA0D-B91C-4144-B554-709891A9A95A}"/>
    <pc:docChg chg="undo redo custSel addSld delSld modSld">
      <pc:chgData name="Matt Burke" userId="ce8a0060a229bdbd" providerId="LiveId" clId="{E18BBA0D-B91C-4144-B554-709891A9A95A}" dt="2020-02-19T14:49:20.398" v="6870" actId="692"/>
      <pc:docMkLst>
        <pc:docMk/>
      </pc:docMkLst>
      <pc:sldChg chg="modNotesTx">
        <pc:chgData name="Matt Burke" userId="ce8a0060a229bdbd" providerId="LiveId" clId="{E18BBA0D-B91C-4144-B554-709891A9A95A}" dt="2020-02-18T20:45:03.103" v="190" actId="20577"/>
        <pc:sldMkLst>
          <pc:docMk/>
          <pc:sldMk cId="331963178" sldId="256"/>
        </pc:sldMkLst>
      </pc:sldChg>
      <pc:sldChg chg="modSp mod modAnim modNotesTx">
        <pc:chgData name="Matt Burke" userId="ce8a0060a229bdbd" providerId="LiveId" clId="{E18BBA0D-B91C-4144-B554-709891A9A95A}" dt="2020-02-19T00:32:00.225" v="4154"/>
        <pc:sldMkLst>
          <pc:docMk/>
          <pc:sldMk cId="2516408348" sldId="258"/>
        </pc:sldMkLst>
        <pc:spChg chg="mod">
          <ac:chgData name="Matt Burke" userId="ce8a0060a229bdbd" providerId="LiveId" clId="{E18BBA0D-B91C-4144-B554-709891A9A95A}" dt="2020-02-18T23:54:30.372" v="3275" actId="20577"/>
          <ac:spMkLst>
            <pc:docMk/>
            <pc:sldMk cId="2516408348" sldId="258"/>
            <ac:spMk id="3" creationId="{3386A2D3-2DE8-4F22-8318-1FB1ED6308C2}"/>
          </ac:spMkLst>
        </pc:spChg>
        <pc:spChg chg="mod">
          <ac:chgData name="Matt Burke" userId="ce8a0060a229bdbd" providerId="LiveId" clId="{E18BBA0D-B91C-4144-B554-709891A9A95A}" dt="2020-02-18T23:52:44.936" v="3007" actId="20577"/>
          <ac:spMkLst>
            <pc:docMk/>
            <pc:sldMk cId="2516408348" sldId="258"/>
            <ac:spMk id="5" creationId="{54271353-21C2-44E1-A0A8-9E91CE184597}"/>
          </ac:spMkLst>
        </pc:spChg>
        <pc:spChg chg="mod">
          <ac:chgData name="Matt Burke" userId="ce8a0060a229bdbd" providerId="LiveId" clId="{E18BBA0D-B91C-4144-B554-709891A9A95A}" dt="2020-02-18T23:52:50.681" v="3010" actId="20577"/>
          <ac:spMkLst>
            <pc:docMk/>
            <pc:sldMk cId="2516408348" sldId="258"/>
            <ac:spMk id="6" creationId="{C9E48555-E584-44CD-9BE0-14D2AE2CADED}"/>
          </ac:spMkLst>
        </pc:spChg>
        <pc:spChg chg="mod">
          <ac:chgData name="Matt Burke" userId="ce8a0060a229bdbd" providerId="LiveId" clId="{E18BBA0D-B91C-4144-B554-709891A9A95A}" dt="2020-02-18T23:52:55.191" v="3013" actId="20577"/>
          <ac:spMkLst>
            <pc:docMk/>
            <pc:sldMk cId="2516408348" sldId="258"/>
            <ac:spMk id="7" creationId="{D64DE1F9-95B0-479F-B847-1D386C34E6CA}"/>
          </ac:spMkLst>
        </pc:spChg>
        <pc:spChg chg="mod">
          <ac:chgData name="Matt Burke" userId="ce8a0060a229bdbd" providerId="LiveId" clId="{E18BBA0D-B91C-4144-B554-709891A9A95A}" dt="2020-02-18T23:43:26.701" v="2648" actId="1076"/>
          <ac:spMkLst>
            <pc:docMk/>
            <pc:sldMk cId="2516408348" sldId="258"/>
            <ac:spMk id="8" creationId="{A80C5A37-AA50-4990-AB2D-E6AF4B868A25}"/>
          </ac:spMkLst>
        </pc:spChg>
        <pc:spChg chg="mod">
          <ac:chgData name="Matt Burke" userId="ce8a0060a229bdbd" providerId="LiveId" clId="{E18BBA0D-B91C-4144-B554-709891A9A95A}" dt="2020-02-18T23:52:58.353" v="3016" actId="20577"/>
          <ac:spMkLst>
            <pc:docMk/>
            <pc:sldMk cId="2516408348" sldId="258"/>
            <ac:spMk id="9" creationId="{57944B0F-9BDF-4EBD-80FA-580ABE7F6FAA}"/>
          </ac:spMkLst>
        </pc:spChg>
      </pc:sldChg>
      <pc:sldChg chg="modSp mod modAnim modNotesTx">
        <pc:chgData name="Matt Burke" userId="ce8a0060a229bdbd" providerId="LiveId" clId="{E18BBA0D-B91C-4144-B554-709891A9A95A}" dt="2020-02-19T01:16:29.350" v="5137"/>
        <pc:sldMkLst>
          <pc:docMk/>
          <pc:sldMk cId="7338061" sldId="259"/>
        </pc:sldMkLst>
        <pc:spChg chg="mod">
          <ac:chgData name="Matt Burke" userId="ce8a0060a229bdbd" providerId="LiveId" clId="{E18BBA0D-B91C-4144-B554-709891A9A95A}" dt="2020-02-19T01:11:42.763" v="5109" actId="1076"/>
          <ac:spMkLst>
            <pc:docMk/>
            <pc:sldMk cId="7338061" sldId="259"/>
            <ac:spMk id="3" creationId="{CF39ED3A-D00F-40AE-8077-0502BF85ADFC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5" creationId="{DFC4BFE5-7F8F-45AE-AFC0-2EBB03CAAF11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6" creationId="{F00C384B-5348-4DF5-90A3-F9AA3E501BF7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7" creationId="{FE02819E-4EB1-46E6-B58C-1632B91042F9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8" creationId="{3B5B7798-170E-4829-95B2-9DEAFDE577CB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9" creationId="{423BFD5E-24B7-4D51-B109-F7483E69C742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10" creationId="{0BB2FC5B-7C67-498A-BC10-A05FC50836FF}"/>
          </ac:spMkLst>
        </pc:spChg>
        <pc:spChg chg="mod">
          <ac:chgData name="Matt Burke" userId="ce8a0060a229bdbd" providerId="LiveId" clId="{E18BBA0D-B91C-4144-B554-709891A9A95A}" dt="2020-02-19T00:22:00.413" v="4054" actId="1076"/>
          <ac:spMkLst>
            <pc:docMk/>
            <pc:sldMk cId="7338061" sldId="259"/>
            <ac:spMk id="11" creationId="{F8B6961F-9E39-478F-8DC3-1D910F76B5A9}"/>
          </ac:spMkLst>
        </pc:spChg>
        <pc:spChg chg="mod">
          <ac:chgData name="Matt Burke" userId="ce8a0060a229bdbd" providerId="LiveId" clId="{E18BBA0D-B91C-4144-B554-709891A9A95A}" dt="2020-02-19T00:40:43.754" v="5068" actId="1076"/>
          <ac:spMkLst>
            <pc:docMk/>
            <pc:sldMk cId="7338061" sldId="259"/>
            <ac:spMk id="12" creationId="{B0A39EA8-F752-4343-A40C-7D8038ADC139}"/>
          </ac:spMkLst>
        </pc:spChg>
        <pc:spChg chg="mod">
          <ac:chgData name="Matt Burke" userId="ce8a0060a229bdbd" providerId="LiveId" clId="{E18BBA0D-B91C-4144-B554-709891A9A95A}" dt="2020-02-19T00:40:43.754" v="5068" actId="1076"/>
          <ac:spMkLst>
            <pc:docMk/>
            <pc:sldMk cId="7338061" sldId="259"/>
            <ac:spMk id="13" creationId="{3EA74D22-CA61-4018-9978-7078CC4E5C4F}"/>
          </ac:spMkLst>
        </pc:spChg>
        <pc:spChg chg="mod">
          <ac:chgData name="Matt Burke" userId="ce8a0060a229bdbd" providerId="LiveId" clId="{E18BBA0D-B91C-4144-B554-709891A9A95A}" dt="2020-02-19T00:40:43.754" v="5068" actId="1076"/>
          <ac:spMkLst>
            <pc:docMk/>
            <pc:sldMk cId="7338061" sldId="259"/>
            <ac:spMk id="14" creationId="{45E4A0A8-C8E9-4F0F-8630-0826D7EAF1FE}"/>
          </ac:spMkLst>
        </pc:spChg>
      </pc:sldChg>
      <pc:sldChg chg="del">
        <pc:chgData name="Matt Burke" userId="ce8a0060a229bdbd" providerId="LiveId" clId="{E18BBA0D-B91C-4144-B554-709891A9A95A}" dt="2020-02-18T16:43:28.407" v="0" actId="2696"/>
        <pc:sldMkLst>
          <pc:docMk/>
          <pc:sldMk cId="133178555" sldId="273"/>
        </pc:sldMkLst>
      </pc:sldChg>
      <pc:sldChg chg="addSp delSp modSp mod">
        <pc:chgData name="Matt Burke" userId="ce8a0060a229bdbd" providerId="LiveId" clId="{E18BBA0D-B91C-4144-B554-709891A9A95A}" dt="2020-02-19T14:49:20.398" v="6870" actId="692"/>
        <pc:sldMkLst>
          <pc:docMk/>
          <pc:sldMk cId="162989308" sldId="278"/>
        </pc:sldMkLst>
        <pc:graphicFrameChg chg="add mod">
          <ac:chgData name="Matt Burke" userId="ce8a0060a229bdbd" providerId="LiveId" clId="{E18BBA0D-B91C-4144-B554-709891A9A95A}" dt="2020-02-19T14:49:20.398" v="6870" actId="692"/>
          <ac:graphicFrameMkLst>
            <pc:docMk/>
            <pc:sldMk cId="162989308" sldId="278"/>
            <ac:graphicFrameMk id="10" creationId="{553695E1-FD7D-4D87-8465-CF8D56E275B4}"/>
          </ac:graphicFrameMkLst>
        </pc:graphicFrameChg>
        <pc:picChg chg="del">
          <ac:chgData name="Matt Burke" userId="ce8a0060a229bdbd" providerId="LiveId" clId="{E18BBA0D-B91C-4144-B554-709891A9A95A}" dt="2020-02-19T02:22:10.466" v="6726" actId="478"/>
          <ac:picMkLst>
            <pc:docMk/>
            <pc:sldMk cId="162989308" sldId="278"/>
            <ac:picMk id="8" creationId="{A402EFE2-6268-4803-A07D-1ECE6A47AE67}"/>
          </ac:picMkLst>
        </pc:picChg>
      </pc:sldChg>
      <pc:sldChg chg="modSp mod">
        <pc:chgData name="Matt Burke" userId="ce8a0060a229bdbd" providerId="LiveId" clId="{E18BBA0D-B91C-4144-B554-709891A9A95A}" dt="2020-02-19T01:47:30.620" v="6654" actId="113"/>
        <pc:sldMkLst>
          <pc:docMk/>
          <pc:sldMk cId="1132179876" sldId="280"/>
        </pc:sldMkLst>
        <pc:spChg chg="mod">
          <ac:chgData name="Matt Burke" userId="ce8a0060a229bdbd" providerId="LiveId" clId="{E18BBA0D-B91C-4144-B554-709891A9A95A}" dt="2020-02-19T01:35:33.290" v="5766" actId="20577"/>
          <ac:spMkLst>
            <pc:docMk/>
            <pc:sldMk cId="1132179876" sldId="280"/>
            <ac:spMk id="2" creationId="{890172DB-1B8E-4EF1-B70A-BF3476B88EFB}"/>
          </ac:spMkLst>
        </pc:spChg>
        <pc:spChg chg="mod">
          <ac:chgData name="Matt Burke" userId="ce8a0060a229bdbd" providerId="LiveId" clId="{E18BBA0D-B91C-4144-B554-709891A9A95A}" dt="2020-02-19T01:47:30.620" v="6654" actId="113"/>
          <ac:spMkLst>
            <pc:docMk/>
            <pc:sldMk cId="1132179876" sldId="280"/>
            <ac:spMk id="3" creationId="{3620D0F5-BEDB-4BD5-BD7D-17ACFBA0888D}"/>
          </ac:spMkLst>
        </pc:spChg>
      </pc:sldChg>
      <pc:sldChg chg="modSp mod modNotesTx">
        <pc:chgData name="Matt Burke" userId="ce8a0060a229bdbd" providerId="LiveId" clId="{E18BBA0D-B91C-4144-B554-709891A9A95A}" dt="2020-02-18T20:53:04.879" v="955" actId="20577"/>
        <pc:sldMkLst>
          <pc:docMk/>
          <pc:sldMk cId="249767885" sldId="286"/>
        </pc:sldMkLst>
        <pc:spChg chg="mod">
          <ac:chgData name="Matt Burke" userId="ce8a0060a229bdbd" providerId="LiveId" clId="{E18BBA0D-B91C-4144-B554-709891A9A95A}" dt="2020-02-18T20:46:37.545" v="252" actId="20577"/>
          <ac:spMkLst>
            <pc:docMk/>
            <pc:sldMk cId="249767885" sldId="286"/>
            <ac:spMk id="2" creationId="{95E212AA-8F4F-4F2E-8E7D-2A1A30E5AF2F}"/>
          </ac:spMkLst>
        </pc:spChg>
        <pc:spChg chg="mod">
          <ac:chgData name="Matt Burke" userId="ce8a0060a229bdbd" providerId="LiveId" clId="{E18BBA0D-B91C-4144-B554-709891A9A95A}" dt="2020-02-18T20:46:51.957" v="265" actId="27636"/>
          <ac:spMkLst>
            <pc:docMk/>
            <pc:sldMk cId="249767885" sldId="286"/>
            <ac:spMk id="3" creationId="{846A109C-C7E2-49A5-8763-0078BFF49928}"/>
          </ac:spMkLst>
        </pc:spChg>
      </pc:sldChg>
      <pc:sldChg chg="modSp mod modNotesTx">
        <pc:chgData name="Matt Burke" userId="ce8a0060a229bdbd" providerId="LiveId" clId="{E18BBA0D-B91C-4144-B554-709891A9A95A}" dt="2020-02-18T20:49:57.121" v="577" actId="20577"/>
        <pc:sldMkLst>
          <pc:docMk/>
          <pc:sldMk cId="3507821991" sldId="287"/>
        </pc:sldMkLst>
        <pc:spChg chg="mod">
          <ac:chgData name="Matt Burke" userId="ce8a0060a229bdbd" providerId="LiveId" clId="{E18BBA0D-B91C-4144-B554-709891A9A95A}" dt="2020-02-18T20:46:30.264" v="234" actId="20577"/>
          <ac:spMkLst>
            <pc:docMk/>
            <pc:sldMk cId="3507821991" sldId="287"/>
            <ac:spMk id="2" creationId="{95E212AA-8F4F-4F2E-8E7D-2A1A30E5AF2F}"/>
          </ac:spMkLst>
        </pc:spChg>
      </pc:sldChg>
      <pc:sldChg chg="modTransition">
        <pc:chgData name="Matt Burke" userId="ce8a0060a229bdbd" providerId="LiveId" clId="{E18BBA0D-B91C-4144-B554-709891A9A95A}" dt="2020-02-18T20:53:15.338" v="956"/>
        <pc:sldMkLst>
          <pc:docMk/>
          <pc:sldMk cId="229800582" sldId="288"/>
        </pc:sldMkLst>
      </pc:sldChg>
      <pc:sldChg chg="addSp delSp modSp mod modAnim modNotesTx">
        <pc:chgData name="Matt Burke" userId="ce8a0060a229bdbd" providerId="LiveId" clId="{E18BBA0D-B91C-4144-B554-709891A9A95A}" dt="2020-02-19T00:00:18.103" v="3297" actId="1076"/>
        <pc:sldMkLst>
          <pc:docMk/>
          <pc:sldMk cId="4047474434" sldId="290"/>
        </pc:sldMkLst>
        <pc:spChg chg="del mod">
          <ac:chgData name="Matt Burke" userId="ce8a0060a229bdbd" providerId="LiveId" clId="{E18BBA0D-B91C-4144-B554-709891A9A95A}" dt="2020-02-18T21:32:13.081" v="1309" actId="3680"/>
          <ac:spMkLst>
            <pc:docMk/>
            <pc:sldMk cId="4047474434" sldId="290"/>
            <ac:spMk id="3" creationId="{846A109C-C7E2-49A5-8763-0078BFF49928}"/>
          </ac:spMkLst>
        </pc:spChg>
        <pc:spChg chg="add mod">
          <ac:chgData name="Matt Burke" userId="ce8a0060a229bdbd" providerId="LiveId" clId="{E18BBA0D-B91C-4144-B554-709891A9A95A}" dt="2020-02-19T00:00:18.103" v="3297" actId="1076"/>
          <ac:spMkLst>
            <pc:docMk/>
            <pc:sldMk cId="4047474434" sldId="290"/>
            <ac:spMk id="8" creationId="{C3F8A02E-EE88-420A-8E8F-43BD3E36C39F}"/>
          </ac:spMkLst>
        </pc:spChg>
        <pc:graphicFrameChg chg="add mod ord modGraphic">
          <ac:chgData name="Matt Burke" userId="ce8a0060a229bdbd" providerId="LiveId" clId="{E18BBA0D-B91C-4144-B554-709891A9A95A}" dt="2020-02-19T00:00:15.204" v="3296"/>
          <ac:graphicFrameMkLst>
            <pc:docMk/>
            <pc:sldMk cId="4047474434" sldId="290"/>
            <ac:graphicFrameMk id="6" creationId="{F8EF7F0A-2DED-477F-8CDA-EE754C4B9174}"/>
          </ac:graphicFrameMkLst>
        </pc:graphicFrameChg>
      </pc:sldChg>
      <pc:sldChg chg="modSp mod modAnim modNotesTx">
        <pc:chgData name="Matt Burke" userId="ce8a0060a229bdbd" providerId="LiveId" clId="{E18BBA0D-B91C-4144-B554-709891A9A95A}" dt="2020-02-19T01:23:47.023" v="5751" actId="20577"/>
        <pc:sldMkLst>
          <pc:docMk/>
          <pc:sldMk cId="4026064035" sldId="292"/>
        </pc:sldMkLst>
        <pc:spChg chg="mod">
          <ac:chgData name="Matt Burke" userId="ce8a0060a229bdbd" providerId="LiveId" clId="{E18BBA0D-B91C-4144-B554-709891A9A95A}" dt="2020-02-19T01:22:09.234" v="5504" actId="20577"/>
          <ac:spMkLst>
            <pc:docMk/>
            <pc:sldMk cId="4026064035" sldId="292"/>
            <ac:spMk id="3" creationId="{35C78F7B-7E1A-46F4-A832-80ADAF9A3426}"/>
          </ac:spMkLst>
        </pc:spChg>
        <pc:graphicFrameChg chg="mod modGraphic">
          <ac:chgData name="Matt Burke" userId="ce8a0060a229bdbd" providerId="LiveId" clId="{E18BBA0D-B91C-4144-B554-709891A9A95A}" dt="2020-02-19T01:19:13.040" v="5161" actId="1076"/>
          <ac:graphicFrameMkLst>
            <pc:docMk/>
            <pc:sldMk cId="4026064035" sldId="292"/>
            <ac:graphicFrameMk id="13" creationId="{63F3F6E0-5A88-4383-8B14-60816579F7C0}"/>
          </ac:graphicFrameMkLst>
        </pc:graphicFrameChg>
      </pc:sldChg>
      <pc:sldChg chg="modSp mod modAnim modNotesTx">
        <pc:chgData name="Matt Burke" userId="ce8a0060a229bdbd" providerId="LiveId" clId="{E18BBA0D-B91C-4144-B554-709891A9A95A}" dt="2020-02-19T00:17:18.570" v="4002" actId="20577"/>
        <pc:sldMkLst>
          <pc:docMk/>
          <pc:sldMk cId="3820878363" sldId="295"/>
        </pc:sldMkLst>
        <pc:spChg chg="mod">
          <ac:chgData name="Matt Burke" userId="ce8a0060a229bdbd" providerId="LiveId" clId="{E18BBA0D-B91C-4144-B554-709891A9A95A}" dt="2020-02-19T00:05:23.219" v="3454" actId="1076"/>
          <ac:spMkLst>
            <pc:docMk/>
            <pc:sldMk cId="3820878363" sldId="295"/>
            <ac:spMk id="2" creationId="{3E61ABB5-0A98-4C5A-B18A-7E197A375D97}"/>
          </ac:spMkLst>
        </pc:spChg>
        <pc:spChg chg="mod">
          <ac:chgData name="Matt Burke" userId="ce8a0060a229bdbd" providerId="LiveId" clId="{E18BBA0D-B91C-4144-B554-709891A9A95A}" dt="2020-02-19T00:04:27.244" v="3447" actId="20577"/>
          <ac:spMkLst>
            <pc:docMk/>
            <pc:sldMk cId="3820878363" sldId="295"/>
            <ac:spMk id="3" creationId="{35C78F7B-7E1A-46F4-A832-80ADAF9A3426}"/>
          </ac:spMkLst>
        </pc:spChg>
        <pc:graphicFrameChg chg="mod modGraphic">
          <ac:chgData name="Matt Burke" userId="ce8a0060a229bdbd" providerId="LiveId" clId="{E18BBA0D-B91C-4144-B554-709891A9A95A}" dt="2020-02-19T00:03:31.494" v="3301" actId="20577"/>
          <ac:graphicFrameMkLst>
            <pc:docMk/>
            <pc:sldMk cId="3820878363" sldId="295"/>
            <ac:graphicFrameMk id="11" creationId="{75B0ACA5-20D5-4F95-BC95-B19EECC99344}"/>
          </ac:graphicFrameMkLst>
        </pc:graphicFrameChg>
      </pc:sldChg>
      <pc:sldChg chg="addSp delSp modSp mod">
        <pc:chgData name="Matt Burke" userId="ce8a0060a229bdbd" providerId="LiveId" clId="{E18BBA0D-B91C-4144-B554-709891A9A95A}" dt="2020-02-19T02:20:30.971" v="6714" actId="1076"/>
        <pc:sldMkLst>
          <pc:docMk/>
          <pc:sldMk cId="2349751084" sldId="296"/>
        </pc:sldMkLst>
        <pc:spChg chg="add del mod">
          <ac:chgData name="Matt Burke" userId="ce8a0060a229bdbd" providerId="LiveId" clId="{E18BBA0D-B91C-4144-B554-709891A9A95A}" dt="2020-02-19T02:16:19.671" v="6665" actId="478"/>
          <ac:spMkLst>
            <pc:docMk/>
            <pc:sldMk cId="2349751084" sldId="296"/>
            <ac:spMk id="7" creationId="{2FE7C46F-A990-4074-BDA8-28995849E7A0}"/>
          </ac:spMkLst>
        </pc:spChg>
        <pc:spChg chg="add mod">
          <ac:chgData name="Matt Burke" userId="ce8a0060a229bdbd" providerId="LiveId" clId="{E18BBA0D-B91C-4144-B554-709891A9A95A}" dt="2020-02-19T02:16:35.951" v="6669" actId="14100"/>
          <ac:spMkLst>
            <pc:docMk/>
            <pc:sldMk cId="2349751084" sldId="296"/>
            <ac:spMk id="8" creationId="{9A222CDF-09F9-41C3-A887-801AAA6BF717}"/>
          </ac:spMkLst>
        </pc:spChg>
        <pc:spChg chg="add mod">
          <ac:chgData name="Matt Burke" userId="ce8a0060a229bdbd" providerId="LiveId" clId="{E18BBA0D-B91C-4144-B554-709891A9A95A}" dt="2020-02-19T02:20:02.211" v="6710" actId="14100"/>
          <ac:spMkLst>
            <pc:docMk/>
            <pc:sldMk cId="2349751084" sldId="296"/>
            <ac:spMk id="15" creationId="{A056B179-D9D8-4D37-BF0F-2158C5D8AA7A}"/>
          </ac:spMkLst>
        </pc:spChg>
        <pc:spChg chg="add mod">
          <ac:chgData name="Matt Burke" userId="ce8a0060a229bdbd" providerId="LiveId" clId="{E18BBA0D-B91C-4144-B554-709891A9A95A}" dt="2020-02-19T02:19:57.621" v="6709" actId="14100"/>
          <ac:spMkLst>
            <pc:docMk/>
            <pc:sldMk cId="2349751084" sldId="296"/>
            <ac:spMk id="16" creationId="{C4D82F1E-034F-447F-A18D-4EFE82B4260A}"/>
          </ac:spMkLst>
        </pc:spChg>
        <pc:spChg chg="add mod">
          <ac:chgData name="Matt Burke" userId="ce8a0060a229bdbd" providerId="LiveId" clId="{E18BBA0D-B91C-4144-B554-709891A9A95A}" dt="2020-02-19T02:20:30.971" v="6714" actId="1076"/>
          <ac:spMkLst>
            <pc:docMk/>
            <pc:sldMk cId="2349751084" sldId="296"/>
            <ac:spMk id="17" creationId="{7807F77E-7EE6-43BC-BD42-3BD172E363CB}"/>
          </ac:spMkLst>
        </pc:spChg>
        <pc:graphicFrameChg chg="del mod">
          <ac:chgData name="Matt Burke" userId="ce8a0060a229bdbd" providerId="LiveId" clId="{E18BBA0D-B91C-4144-B554-709891A9A95A}" dt="2020-02-19T02:15:50.970" v="6656" actId="478"/>
          <ac:graphicFrameMkLst>
            <pc:docMk/>
            <pc:sldMk cId="2349751084" sldId="296"/>
            <ac:graphicFrameMk id="5" creationId="{96A84F65-9B75-4D6B-95CA-C4EA8FD4151B}"/>
          </ac:graphicFrameMkLst>
        </pc:graphicFrameChg>
        <pc:picChg chg="add mod">
          <ac:chgData name="Matt Burke" userId="ce8a0060a229bdbd" providerId="LiveId" clId="{E18BBA0D-B91C-4144-B554-709891A9A95A}" dt="2020-02-19T02:17:20.940" v="6676" actId="1076"/>
          <ac:picMkLst>
            <pc:docMk/>
            <pc:sldMk cId="2349751084" sldId="296"/>
            <ac:picMk id="10" creationId="{8EE91CE6-5CF2-4E0B-A7E8-85059A63C58D}"/>
          </ac:picMkLst>
        </pc:picChg>
        <pc:picChg chg="add del mod">
          <ac:chgData name="Matt Burke" userId="ce8a0060a229bdbd" providerId="LiveId" clId="{E18BBA0D-B91C-4144-B554-709891A9A95A}" dt="2020-02-19T02:18:15.365" v="6686" actId="478"/>
          <ac:picMkLst>
            <pc:docMk/>
            <pc:sldMk cId="2349751084" sldId="296"/>
            <ac:picMk id="12" creationId="{A9A0096D-F65B-48A5-BD12-855B36AE1DFE}"/>
          </ac:picMkLst>
        </pc:picChg>
        <pc:picChg chg="add mod">
          <ac:chgData name="Matt Burke" userId="ce8a0060a229bdbd" providerId="LiveId" clId="{E18BBA0D-B91C-4144-B554-709891A9A95A}" dt="2020-02-19T02:19:02.861" v="6694" actId="1076"/>
          <ac:picMkLst>
            <pc:docMk/>
            <pc:sldMk cId="2349751084" sldId="296"/>
            <ac:picMk id="14" creationId="{6052EAE0-666E-40C3-B1D9-85D793C6D095}"/>
          </ac:picMkLst>
        </pc:picChg>
      </pc:sldChg>
      <pc:sldChg chg="addSp delSp modSp mod modNotesTx">
        <pc:chgData name="Matt Burke" userId="ce8a0060a229bdbd" providerId="LiveId" clId="{E18BBA0D-B91C-4144-B554-709891A9A95A}" dt="2020-02-18T21:19:52.711" v="1303" actId="6549"/>
        <pc:sldMkLst>
          <pc:docMk/>
          <pc:sldMk cId="3069372220" sldId="298"/>
        </pc:sldMkLst>
        <pc:spChg chg="mod">
          <ac:chgData name="Matt Burke" userId="ce8a0060a229bdbd" providerId="LiveId" clId="{E18BBA0D-B91C-4144-B554-709891A9A95A}" dt="2020-02-18T20:56:04.258" v="994" actId="20577"/>
          <ac:spMkLst>
            <pc:docMk/>
            <pc:sldMk cId="3069372220" sldId="298"/>
            <ac:spMk id="2" creationId="{7E4DAF56-D2B8-4845-BF2D-CDE4DCCDDC50}"/>
          </ac:spMkLst>
        </pc:spChg>
        <pc:spChg chg="del mod">
          <ac:chgData name="Matt Burke" userId="ce8a0060a229bdbd" providerId="LiveId" clId="{E18BBA0D-B91C-4144-B554-709891A9A95A}" dt="2020-02-18T21:15:43.939" v="1018" actId="478"/>
          <ac:spMkLst>
            <pc:docMk/>
            <pc:sldMk cId="3069372220" sldId="298"/>
            <ac:spMk id="3" creationId="{13C780CB-7D79-4FF0-9887-3A22FB936D88}"/>
          </ac:spMkLst>
        </pc:spChg>
        <pc:spChg chg="del mod">
          <ac:chgData name="Matt Burke" userId="ce8a0060a229bdbd" providerId="LiveId" clId="{E18BBA0D-B91C-4144-B554-709891A9A95A}" dt="2020-02-18T21:15:47.656" v="1019" actId="478"/>
          <ac:spMkLst>
            <pc:docMk/>
            <pc:sldMk cId="3069372220" sldId="298"/>
            <ac:spMk id="5" creationId="{D917DF93-1F44-4B25-8092-10E1DEA58560}"/>
          </ac:spMkLst>
        </pc:spChg>
        <pc:picChg chg="add del mod">
          <ac:chgData name="Matt Burke" userId="ce8a0060a229bdbd" providerId="LiveId" clId="{E18BBA0D-B91C-4144-B554-709891A9A95A}" dt="2020-02-18T20:54:33.507" v="968" actId="478"/>
          <ac:picMkLst>
            <pc:docMk/>
            <pc:sldMk cId="3069372220" sldId="298"/>
            <ac:picMk id="8" creationId="{C6AABD6C-A4B0-42C6-9954-ED1272D1D74B}"/>
          </ac:picMkLst>
        </pc:picChg>
        <pc:picChg chg="add mod">
          <ac:chgData name="Matt Burke" userId="ce8a0060a229bdbd" providerId="LiveId" clId="{E18BBA0D-B91C-4144-B554-709891A9A95A}" dt="2020-02-18T21:16:07.475" v="1027" actId="1076"/>
          <ac:picMkLst>
            <pc:docMk/>
            <pc:sldMk cId="3069372220" sldId="298"/>
            <ac:picMk id="10" creationId="{96444ED2-7193-4D40-A4B4-127F904890EA}"/>
          </ac:picMkLst>
        </pc:picChg>
        <pc:picChg chg="add mod">
          <ac:chgData name="Matt Burke" userId="ce8a0060a229bdbd" providerId="LiveId" clId="{E18BBA0D-B91C-4144-B554-709891A9A95A}" dt="2020-02-18T21:16:25.499" v="1033" actId="1076"/>
          <ac:picMkLst>
            <pc:docMk/>
            <pc:sldMk cId="3069372220" sldId="298"/>
            <ac:picMk id="12" creationId="{1FAA8527-13A9-429F-9026-F76D9DA9E0AE}"/>
          </ac:picMkLst>
        </pc:picChg>
        <pc:picChg chg="add mod modCrop">
          <ac:chgData name="Matt Burke" userId="ce8a0060a229bdbd" providerId="LiveId" clId="{E18BBA0D-B91C-4144-B554-709891A9A95A}" dt="2020-02-18T21:16:20.251" v="1032" actId="1076"/>
          <ac:picMkLst>
            <pc:docMk/>
            <pc:sldMk cId="3069372220" sldId="298"/>
            <ac:picMk id="14" creationId="{A56F0FD8-1D22-4C85-A7F1-98AA25C997F1}"/>
          </ac:picMkLst>
        </pc:picChg>
        <pc:picChg chg="add mod">
          <ac:chgData name="Matt Burke" userId="ce8a0060a229bdbd" providerId="LiveId" clId="{E18BBA0D-B91C-4144-B554-709891A9A95A}" dt="2020-02-18T21:16:11.469" v="1028" actId="1076"/>
          <ac:picMkLst>
            <pc:docMk/>
            <pc:sldMk cId="3069372220" sldId="298"/>
            <ac:picMk id="16" creationId="{E43E09CC-CA69-47A9-A2FD-27C41113608A}"/>
          </ac:picMkLst>
        </pc:picChg>
        <pc:picChg chg="add mod">
          <ac:chgData name="Matt Burke" userId="ce8a0060a229bdbd" providerId="LiveId" clId="{E18BBA0D-B91C-4144-B554-709891A9A95A}" dt="2020-02-18T21:16:27.387" v="1034" actId="1076"/>
          <ac:picMkLst>
            <pc:docMk/>
            <pc:sldMk cId="3069372220" sldId="298"/>
            <ac:picMk id="17" creationId="{07E93F7F-0B7A-43B7-B71F-AEB6F5AD2574}"/>
          </ac:picMkLst>
        </pc:picChg>
        <pc:picChg chg="add del mod">
          <ac:chgData name="Matt Burke" userId="ce8a0060a229bdbd" providerId="LiveId" clId="{E18BBA0D-B91C-4144-B554-709891A9A95A}" dt="2020-02-18T20:55:03.352" v="972" actId="478"/>
          <ac:picMkLst>
            <pc:docMk/>
            <pc:sldMk cId="3069372220" sldId="298"/>
            <ac:picMk id="1026" creationId="{ABDFCCBA-B1BE-4C52-816F-7908EF7134C4}"/>
          </ac:picMkLst>
        </pc:picChg>
      </pc:sldChg>
      <pc:sldChg chg="add del">
        <pc:chgData name="Matt Burke" userId="ce8a0060a229bdbd" providerId="LiveId" clId="{E18BBA0D-B91C-4144-B554-709891A9A95A}" dt="2020-02-18T21:34:56.213" v="1443" actId="47"/>
        <pc:sldMkLst>
          <pc:docMk/>
          <pc:sldMk cId="1805700760" sldId="300"/>
        </pc:sldMkLst>
      </pc:sldChg>
      <pc:sldChg chg="modSp add mod modTransition modNotesTx">
        <pc:chgData name="Matt Burke" userId="ce8a0060a229bdbd" providerId="LiveId" clId="{E18BBA0D-B91C-4144-B554-709891A9A95A}" dt="2020-02-18T21:44:17.225" v="1906"/>
        <pc:sldMkLst>
          <pc:docMk/>
          <pc:sldMk cId="2492900506" sldId="300"/>
        </pc:sldMkLst>
        <pc:spChg chg="mod">
          <ac:chgData name="Matt Burke" userId="ce8a0060a229bdbd" providerId="LiveId" clId="{E18BBA0D-B91C-4144-B554-709891A9A95A}" dt="2020-02-18T21:42:00.146" v="1566" actId="20577"/>
          <ac:spMkLst>
            <pc:docMk/>
            <pc:sldMk cId="2492900506" sldId="300"/>
            <ac:spMk id="2" creationId="{CEFD8356-3ADF-4BDD-B7AB-DDEE0905B62F}"/>
          </ac:spMkLst>
        </pc:spChg>
        <pc:spChg chg="mod">
          <ac:chgData name="Matt Burke" userId="ce8a0060a229bdbd" providerId="LiveId" clId="{E18BBA0D-B91C-4144-B554-709891A9A95A}" dt="2020-02-18T21:44:04.559" v="1905" actId="20577"/>
          <ac:spMkLst>
            <pc:docMk/>
            <pc:sldMk cId="2492900506" sldId="300"/>
            <ac:spMk id="3" creationId="{C343CFFA-BF99-4369-B379-57BA99C4BDEF}"/>
          </ac:spMkLst>
        </pc:spChg>
      </pc:sldChg>
      <pc:sldChg chg="delSp add mod">
        <pc:chgData name="Matt Burke" userId="ce8a0060a229bdbd" providerId="LiveId" clId="{E18BBA0D-B91C-4144-B554-709891A9A95A}" dt="2020-02-18T21:45:50.429" v="1911" actId="478"/>
        <pc:sldMkLst>
          <pc:docMk/>
          <pc:sldMk cId="3746500729" sldId="301"/>
        </pc:sldMkLst>
        <pc:spChg chg="del">
          <ac:chgData name="Matt Burke" userId="ce8a0060a229bdbd" providerId="LiveId" clId="{E18BBA0D-B91C-4144-B554-709891A9A95A}" dt="2020-02-18T21:45:50.429" v="1911" actId="478"/>
          <ac:spMkLst>
            <pc:docMk/>
            <pc:sldMk cId="3746500729" sldId="301"/>
            <ac:spMk id="2" creationId="{6494F225-45BA-4ABE-85A4-D1F5526EB78C}"/>
          </ac:spMkLst>
        </pc:spChg>
        <pc:spChg chg="del">
          <ac:chgData name="Matt Burke" userId="ce8a0060a229bdbd" providerId="LiveId" clId="{E18BBA0D-B91C-4144-B554-709891A9A95A}" dt="2020-02-18T21:45:49.052" v="1910" actId="478"/>
          <ac:spMkLst>
            <pc:docMk/>
            <pc:sldMk cId="3746500729" sldId="301"/>
            <ac:spMk id="3" creationId="{2E6BB081-28B9-47DD-AE37-167763FF75AB}"/>
          </ac:spMkLst>
        </pc:spChg>
      </pc:sldChg>
      <pc:sldChg chg="modSp add mod">
        <pc:chgData name="Matt Burke" userId="ce8a0060a229bdbd" providerId="LiveId" clId="{E18BBA0D-B91C-4144-B554-709891A9A95A}" dt="2020-02-19T02:20:51.481" v="6725" actId="20577"/>
        <pc:sldMkLst>
          <pc:docMk/>
          <pc:sldMk cId="1664450530" sldId="302"/>
        </pc:sldMkLst>
        <pc:spChg chg="mod">
          <ac:chgData name="Matt Burke" userId="ce8a0060a229bdbd" providerId="LiveId" clId="{E18BBA0D-B91C-4144-B554-709891A9A95A}" dt="2020-02-19T02:20:51.481" v="6725" actId="20577"/>
          <ac:spMkLst>
            <pc:docMk/>
            <pc:sldMk cId="1664450530" sldId="302"/>
            <ac:spMk id="2" creationId="{3DDFD7D6-02BE-4EFB-90A9-EA1D7404C0B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2"/>
          <c:order val="0"/>
          <c:tx>
            <c:v>MultiPaxos</c:v>
          </c:tx>
          <c:spPr>
            <a:ln w="19050" cap="rnd">
              <a:solidFill>
                <a:schemeClr val="bg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Sheet1!$C$2:$C$100</c:f>
              <c:numCache>
                <c:formatCode>General</c:formatCode>
                <c:ptCount val="99"/>
                <c:pt idx="0">
                  <c:v>72.705202</c:v>
                </c:pt>
                <c:pt idx="1">
                  <c:v>72.758213</c:v>
                </c:pt>
                <c:pt idx="2">
                  <c:v>72.80861199999998</c:v>
                </c:pt>
                <c:pt idx="3">
                  <c:v>72.8602339999999</c:v>
                </c:pt>
                <c:pt idx="4">
                  <c:v>72.909918</c:v>
                </c:pt>
                <c:pt idx="5">
                  <c:v>72.958905</c:v>
                </c:pt>
                <c:pt idx="6">
                  <c:v>73.00647999999998</c:v>
                </c:pt>
                <c:pt idx="7">
                  <c:v>73.04230599999998</c:v>
                </c:pt>
                <c:pt idx="8">
                  <c:v>73.061081</c:v>
                </c:pt>
                <c:pt idx="9">
                  <c:v>73.10486299999998</c:v>
                </c:pt>
                <c:pt idx="10">
                  <c:v>73.11394699999998</c:v>
                </c:pt>
                <c:pt idx="11">
                  <c:v>73.156228</c:v>
                </c:pt>
                <c:pt idx="12">
                  <c:v>73.17015399999998</c:v>
                </c:pt>
                <c:pt idx="13">
                  <c:v>73.207188</c:v>
                </c:pt>
                <c:pt idx="14">
                  <c:v>73.224126</c:v>
                </c:pt>
                <c:pt idx="15">
                  <c:v>73.257008</c:v>
                </c:pt>
                <c:pt idx="16">
                  <c:v>73.271561</c:v>
                </c:pt>
                <c:pt idx="17">
                  <c:v>73.307074</c:v>
                </c:pt>
                <c:pt idx="18">
                  <c:v>73.319643</c:v>
                </c:pt>
                <c:pt idx="19">
                  <c:v>73.356246</c:v>
                </c:pt>
                <c:pt idx="20">
                  <c:v>73.36343199999999</c:v>
                </c:pt>
                <c:pt idx="21">
                  <c:v>73.40539599999998</c:v>
                </c:pt>
                <c:pt idx="22">
                  <c:v>73.411276</c:v>
                </c:pt>
                <c:pt idx="23">
                  <c:v>73.4541249999999</c:v>
                </c:pt>
                <c:pt idx="24">
                  <c:v>73.461125</c:v>
                </c:pt>
                <c:pt idx="25">
                  <c:v>73.50435899999998</c:v>
                </c:pt>
                <c:pt idx="26">
                  <c:v>73.511794</c:v>
                </c:pt>
                <c:pt idx="27">
                  <c:v>73.55567999999998</c:v>
                </c:pt>
                <c:pt idx="28">
                  <c:v>73.579223</c:v>
                </c:pt>
                <c:pt idx="29">
                  <c:v>73.609965</c:v>
                </c:pt>
                <c:pt idx="30">
                  <c:v>73.65806899999998</c:v>
                </c:pt>
                <c:pt idx="31">
                  <c:v>73.715268</c:v>
                </c:pt>
                <c:pt idx="32">
                  <c:v>73.85599799999999</c:v>
                </c:pt>
                <c:pt idx="33">
                  <c:v>144.687663</c:v>
                </c:pt>
                <c:pt idx="34">
                  <c:v>144.735201</c:v>
                </c:pt>
                <c:pt idx="35">
                  <c:v>144.744217</c:v>
                </c:pt>
                <c:pt idx="36">
                  <c:v>144.788038</c:v>
                </c:pt>
                <c:pt idx="37">
                  <c:v>144.825106</c:v>
                </c:pt>
                <c:pt idx="38">
                  <c:v>144.840252</c:v>
                </c:pt>
                <c:pt idx="39">
                  <c:v>144.883942</c:v>
                </c:pt>
                <c:pt idx="40">
                  <c:v>144.903314</c:v>
                </c:pt>
                <c:pt idx="41">
                  <c:v>144.940941999999</c:v>
                </c:pt>
                <c:pt idx="42">
                  <c:v>144.986436</c:v>
                </c:pt>
                <c:pt idx="43">
                  <c:v>145.022255</c:v>
                </c:pt>
                <c:pt idx="44">
                  <c:v>145.042799</c:v>
                </c:pt>
                <c:pt idx="45">
                  <c:v>145.088433999999</c:v>
                </c:pt>
                <c:pt idx="46">
                  <c:v>145.134725</c:v>
                </c:pt>
                <c:pt idx="47">
                  <c:v>145.173908999999</c:v>
                </c:pt>
                <c:pt idx="48">
                  <c:v>145.191766</c:v>
                </c:pt>
                <c:pt idx="49">
                  <c:v>145.236468</c:v>
                </c:pt>
                <c:pt idx="50">
                  <c:v>145.273811</c:v>
                </c:pt>
                <c:pt idx="51">
                  <c:v>145.291121</c:v>
                </c:pt>
                <c:pt idx="52">
                  <c:v>145.336197</c:v>
                </c:pt>
                <c:pt idx="53">
                  <c:v>145.365266</c:v>
                </c:pt>
                <c:pt idx="54">
                  <c:v>145.3897</c:v>
                </c:pt>
                <c:pt idx="55">
                  <c:v>145.435099</c:v>
                </c:pt>
                <c:pt idx="56">
                  <c:v>145.453991</c:v>
                </c:pt>
                <c:pt idx="57">
                  <c:v>145.488936</c:v>
                </c:pt>
                <c:pt idx="58">
                  <c:v>145.533484</c:v>
                </c:pt>
                <c:pt idx="59">
                  <c:v>145.547132</c:v>
                </c:pt>
                <c:pt idx="60">
                  <c:v>145.587928</c:v>
                </c:pt>
                <c:pt idx="61">
                  <c:v>145.634881</c:v>
                </c:pt>
                <c:pt idx="62">
                  <c:v>145.680796</c:v>
                </c:pt>
                <c:pt idx="63">
                  <c:v>145.729825</c:v>
                </c:pt>
                <c:pt idx="64">
                  <c:v>145.773462</c:v>
                </c:pt>
                <c:pt idx="65">
                  <c:v>145.839971</c:v>
                </c:pt>
                <c:pt idx="66">
                  <c:v>222.667957</c:v>
                </c:pt>
                <c:pt idx="67">
                  <c:v>222.734548</c:v>
                </c:pt>
                <c:pt idx="68">
                  <c:v>222.767047</c:v>
                </c:pt>
                <c:pt idx="69">
                  <c:v>222.811443</c:v>
                </c:pt>
                <c:pt idx="70">
                  <c:v>222.822529</c:v>
                </c:pt>
                <c:pt idx="71">
                  <c:v>222.864069</c:v>
                </c:pt>
                <c:pt idx="72">
                  <c:v>222.889484</c:v>
                </c:pt>
                <c:pt idx="73">
                  <c:v>222.915256</c:v>
                </c:pt>
                <c:pt idx="74">
                  <c:v>222.951869</c:v>
                </c:pt>
                <c:pt idx="75">
                  <c:v>222.96739</c:v>
                </c:pt>
                <c:pt idx="76">
                  <c:v>223.008199</c:v>
                </c:pt>
                <c:pt idx="77">
                  <c:v>223.019193</c:v>
                </c:pt>
                <c:pt idx="78">
                  <c:v>223.060317</c:v>
                </c:pt>
                <c:pt idx="79">
                  <c:v>223.070826</c:v>
                </c:pt>
                <c:pt idx="80">
                  <c:v>223.112233</c:v>
                </c:pt>
                <c:pt idx="81">
                  <c:v>223.131093</c:v>
                </c:pt>
                <c:pt idx="82">
                  <c:v>223.164224</c:v>
                </c:pt>
                <c:pt idx="83">
                  <c:v>223.193128</c:v>
                </c:pt>
                <c:pt idx="84">
                  <c:v>223.2142</c:v>
                </c:pt>
                <c:pt idx="85">
                  <c:v>223.248117</c:v>
                </c:pt>
                <c:pt idx="86">
                  <c:v>223.26675</c:v>
                </c:pt>
                <c:pt idx="87">
                  <c:v>223.310587</c:v>
                </c:pt>
                <c:pt idx="88">
                  <c:v>223.329045</c:v>
                </c:pt>
                <c:pt idx="89">
                  <c:v>223.365212</c:v>
                </c:pt>
                <c:pt idx="90">
                  <c:v>223.412061</c:v>
                </c:pt>
                <c:pt idx="91">
                  <c:v>223.456624</c:v>
                </c:pt>
                <c:pt idx="92">
                  <c:v>223.488484</c:v>
                </c:pt>
                <c:pt idx="93">
                  <c:v>223.527484999999</c:v>
                </c:pt>
                <c:pt idx="94">
                  <c:v>223.568388</c:v>
                </c:pt>
                <c:pt idx="95">
                  <c:v>223.617785</c:v>
                </c:pt>
                <c:pt idx="96">
                  <c:v>223.6706539999989</c:v>
                </c:pt>
                <c:pt idx="97">
                  <c:v>223.732928999999</c:v>
                </c:pt>
                <c:pt idx="98">
                  <c:v>223.813752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CDBB-4374-91EE-8CE25102A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7721536"/>
        <c:axId val="627725152"/>
      </c:scatterChart>
      <c:valAx>
        <c:axId val="627721536"/>
        <c:scaling>
          <c:orientation val="minMax"/>
          <c:max val="240.0"/>
          <c:min val="60.0"/>
        </c:scaling>
        <c:delete val="0"/>
        <c:axPos val="b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Latency (</a:t>
                </a:r>
                <a:r>
                  <a:rPr lang="en-US" sz="3200" dirty="0" err="1"/>
                  <a:t>ms</a:t>
                </a:r>
                <a:r>
                  <a:rPr lang="en-US" sz="320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725152"/>
        <c:crosses val="autoZero"/>
        <c:crossBetween val="midCat"/>
        <c:majorUnit val="60.0"/>
      </c:valAx>
      <c:valAx>
        <c:axId val="627725152"/>
        <c:scaling>
          <c:orientation val="minMax"/>
          <c:max val="1.0"/>
        </c:scaling>
        <c:delete val="0"/>
        <c:axPos val="l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Fraction</a:t>
                </a:r>
                <a:r>
                  <a:rPr lang="en-US" sz="3200" baseline="0" dirty="0"/>
                  <a:t> of Reads</a:t>
                </a:r>
                <a:endParaRPr lang="en-US" sz="3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721536"/>
        <c:crosses val="autoZero"/>
        <c:crossBetween val="midCat"/>
        <c:majorUnit val="0.2"/>
      </c:valAx>
      <c:spPr>
        <a:noFill/>
        <a:ln w="25400">
          <a:solidFill>
            <a:schemeClr val="bg2">
              <a:lumMod val="25000"/>
            </a:schemeClr>
          </a:solidFill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2"/>
          <c:order val="0"/>
          <c:tx>
            <c:v>MultiPaxos</c:v>
          </c:tx>
          <c:spPr>
            <a:ln w="76200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Sheet1!$C$2:$C$100</c:f>
              <c:numCache>
                <c:formatCode>General</c:formatCode>
                <c:ptCount val="99"/>
                <c:pt idx="0">
                  <c:v>72.705202</c:v>
                </c:pt>
                <c:pt idx="1">
                  <c:v>72.758213</c:v>
                </c:pt>
                <c:pt idx="2">
                  <c:v>72.80861199999998</c:v>
                </c:pt>
                <c:pt idx="3">
                  <c:v>72.8602339999999</c:v>
                </c:pt>
                <c:pt idx="4">
                  <c:v>72.909918</c:v>
                </c:pt>
                <c:pt idx="5">
                  <c:v>72.958905</c:v>
                </c:pt>
                <c:pt idx="6">
                  <c:v>73.00647999999998</c:v>
                </c:pt>
                <c:pt idx="7">
                  <c:v>73.04230599999998</c:v>
                </c:pt>
                <c:pt idx="8">
                  <c:v>73.061081</c:v>
                </c:pt>
                <c:pt idx="9">
                  <c:v>73.10486299999998</c:v>
                </c:pt>
                <c:pt idx="10">
                  <c:v>73.11394699999998</c:v>
                </c:pt>
                <c:pt idx="11">
                  <c:v>73.156228</c:v>
                </c:pt>
                <c:pt idx="12">
                  <c:v>73.17015399999998</c:v>
                </c:pt>
                <c:pt idx="13">
                  <c:v>73.207188</c:v>
                </c:pt>
                <c:pt idx="14">
                  <c:v>73.224126</c:v>
                </c:pt>
                <c:pt idx="15">
                  <c:v>73.257008</c:v>
                </c:pt>
                <c:pt idx="16">
                  <c:v>73.271561</c:v>
                </c:pt>
                <c:pt idx="17">
                  <c:v>73.307074</c:v>
                </c:pt>
                <c:pt idx="18">
                  <c:v>73.319643</c:v>
                </c:pt>
                <c:pt idx="19">
                  <c:v>73.356246</c:v>
                </c:pt>
                <c:pt idx="20">
                  <c:v>73.36343199999999</c:v>
                </c:pt>
                <c:pt idx="21">
                  <c:v>73.40539599999998</c:v>
                </c:pt>
                <c:pt idx="22">
                  <c:v>73.411276</c:v>
                </c:pt>
                <c:pt idx="23">
                  <c:v>73.4541249999999</c:v>
                </c:pt>
                <c:pt idx="24">
                  <c:v>73.461125</c:v>
                </c:pt>
                <c:pt idx="25">
                  <c:v>73.50435899999998</c:v>
                </c:pt>
                <c:pt idx="26">
                  <c:v>73.511794</c:v>
                </c:pt>
                <c:pt idx="27">
                  <c:v>73.55567999999998</c:v>
                </c:pt>
                <c:pt idx="28">
                  <c:v>73.579223</c:v>
                </c:pt>
                <c:pt idx="29">
                  <c:v>73.609965</c:v>
                </c:pt>
                <c:pt idx="30">
                  <c:v>73.65806899999998</c:v>
                </c:pt>
                <c:pt idx="31">
                  <c:v>73.715268</c:v>
                </c:pt>
                <c:pt idx="32">
                  <c:v>73.85599799999999</c:v>
                </c:pt>
                <c:pt idx="33">
                  <c:v>144.687663</c:v>
                </c:pt>
                <c:pt idx="34">
                  <c:v>144.735201</c:v>
                </c:pt>
                <c:pt idx="35">
                  <c:v>144.744217</c:v>
                </c:pt>
                <c:pt idx="36">
                  <c:v>144.788038</c:v>
                </c:pt>
                <c:pt idx="37">
                  <c:v>144.825106</c:v>
                </c:pt>
                <c:pt idx="38">
                  <c:v>144.840252</c:v>
                </c:pt>
                <c:pt idx="39">
                  <c:v>144.883942</c:v>
                </c:pt>
                <c:pt idx="40">
                  <c:v>144.903314</c:v>
                </c:pt>
                <c:pt idx="41">
                  <c:v>144.940941999999</c:v>
                </c:pt>
                <c:pt idx="42">
                  <c:v>144.986436</c:v>
                </c:pt>
                <c:pt idx="43">
                  <c:v>145.022255</c:v>
                </c:pt>
                <c:pt idx="44">
                  <c:v>145.042799</c:v>
                </c:pt>
                <c:pt idx="45">
                  <c:v>145.088433999999</c:v>
                </c:pt>
                <c:pt idx="46">
                  <c:v>145.134725</c:v>
                </c:pt>
                <c:pt idx="47">
                  <c:v>145.173908999999</c:v>
                </c:pt>
                <c:pt idx="48">
                  <c:v>145.191766</c:v>
                </c:pt>
                <c:pt idx="49">
                  <c:v>145.236468</c:v>
                </c:pt>
                <c:pt idx="50">
                  <c:v>145.273811</c:v>
                </c:pt>
                <c:pt idx="51">
                  <c:v>145.291121</c:v>
                </c:pt>
                <c:pt idx="52">
                  <c:v>145.336197</c:v>
                </c:pt>
                <c:pt idx="53">
                  <c:v>145.365266</c:v>
                </c:pt>
                <c:pt idx="54">
                  <c:v>145.3897</c:v>
                </c:pt>
                <c:pt idx="55">
                  <c:v>145.435099</c:v>
                </c:pt>
                <c:pt idx="56">
                  <c:v>145.453991</c:v>
                </c:pt>
                <c:pt idx="57">
                  <c:v>145.488936</c:v>
                </c:pt>
                <c:pt idx="58">
                  <c:v>145.533484</c:v>
                </c:pt>
                <c:pt idx="59">
                  <c:v>145.547132</c:v>
                </c:pt>
                <c:pt idx="60">
                  <c:v>145.587928</c:v>
                </c:pt>
                <c:pt idx="61">
                  <c:v>145.634881</c:v>
                </c:pt>
                <c:pt idx="62">
                  <c:v>145.680796</c:v>
                </c:pt>
                <c:pt idx="63">
                  <c:v>145.729825</c:v>
                </c:pt>
                <c:pt idx="64">
                  <c:v>145.773462</c:v>
                </c:pt>
                <c:pt idx="65">
                  <c:v>145.839971</c:v>
                </c:pt>
                <c:pt idx="66">
                  <c:v>222.667957</c:v>
                </c:pt>
                <c:pt idx="67">
                  <c:v>222.734548</c:v>
                </c:pt>
                <c:pt idx="68">
                  <c:v>222.767047</c:v>
                </c:pt>
                <c:pt idx="69">
                  <c:v>222.811443</c:v>
                </c:pt>
                <c:pt idx="70">
                  <c:v>222.822529</c:v>
                </c:pt>
                <c:pt idx="71">
                  <c:v>222.864069</c:v>
                </c:pt>
                <c:pt idx="72">
                  <c:v>222.889484</c:v>
                </c:pt>
                <c:pt idx="73">
                  <c:v>222.915256</c:v>
                </c:pt>
                <c:pt idx="74">
                  <c:v>222.951869</c:v>
                </c:pt>
                <c:pt idx="75">
                  <c:v>222.96739</c:v>
                </c:pt>
                <c:pt idx="76">
                  <c:v>223.008199</c:v>
                </c:pt>
                <c:pt idx="77">
                  <c:v>223.019193</c:v>
                </c:pt>
                <c:pt idx="78">
                  <c:v>223.060317</c:v>
                </c:pt>
                <c:pt idx="79">
                  <c:v>223.070826</c:v>
                </c:pt>
                <c:pt idx="80">
                  <c:v>223.112233</c:v>
                </c:pt>
                <c:pt idx="81">
                  <c:v>223.131093</c:v>
                </c:pt>
                <c:pt idx="82">
                  <c:v>223.164224</c:v>
                </c:pt>
                <c:pt idx="83">
                  <c:v>223.193128</c:v>
                </c:pt>
                <c:pt idx="84">
                  <c:v>223.2142</c:v>
                </c:pt>
                <c:pt idx="85">
                  <c:v>223.248117</c:v>
                </c:pt>
                <c:pt idx="86">
                  <c:v>223.26675</c:v>
                </c:pt>
                <c:pt idx="87">
                  <c:v>223.310587</c:v>
                </c:pt>
                <c:pt idx="88">
                  <c:v>223.329045</c:v>
                </c:pt>
                <c:pt idx="89">
                  <c:v>223.365212</c:v>
                </c:pt>
                <c:pt idx="90">
                  <c:v>223.412061</c:v>
                </c:pt>
                <c:pt idx="91">
                  <c:v>223.456624</c:v>
                </c:pt>
                <c:pt idx="92">
                  <c:v>223.488484</c:v>
                </c:pt>
                <c:pt idx="93">
                  <c:v>223.527484999999</c:v>
                </c:pt>
                <c:pt idx="94">
                  <c:v>223.568388</c:v>
                </c:pt>
                <c:pt idx="95">
                  <c:v>223.617785</c:v>
                </c:pt>
                <c:pt idx="96">
                  <c:v>223.6706539999989</c:v>
                </c:pt>
                <c:pt idx="97">
                  <c:v>223.732928999999</c:v>
                </c:pt>
                <c:pt idx="98">
                  <c:v>223.813752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22F-4FCB-816D-87419EB6B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7609504"/>
        <c:axId val="627612896"/>
      </c:scatterChart>
      <c:valAx>
        <c:axId val="627609504"/>
        <c:scaling>
          <c:orientation val="minMax"/>
          <c:max val="240.0"/>
          <c:min val="60.0"/>
        </c:scaling>
        <c:delete val="0"/>
        <c:axPos val="b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Latency (</a:t>
                </a:r>
                <a:r>
                  <a:rPr lang="en-US" sz="3200" dirty="0" err="1"/>
                  <a:t>ms</a:t>
                </a:r>
                <a:r>
                  <a:rPr lang="en-US" sz="320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612896"/>
        <c:crosses val="autoZero"/>
        <c:crossBetween val="midCat"/>
        <c:majorUnit val="60.0"/>
      </c:valAx>
      <c:valAx>
        <c:axId val="627612896"/>
        <c:scaling>
          <c:orientation val="minMax"/>
          <c:max val="1.0"/>
        </c:scaling>
        <c:delete val="0"/>
        <c:axPos val="l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Fraction</a:t>
                </a:r>
                <a:r>
                  <a:rPr lang="en-US" sz="3200" baseline="0" dirty="0"/>
                  <a:t> of Reads</a:t>
                </a:r>
                <a:endParaRPr lang="en-US" sz="3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609504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2"/>
          <c:order val="0"/>
          <c:tx>
            <c:v>MultiPaxos</c:v>
          </c:tx>
          <c:spPr>
            <a:ln w="76200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Sheet1!$C$2:$C$100</c:f>
              <c:numCache>
                <c:formatCode>General</c:formatCode>
                <c:ptCount val="99"/>
                <c:pt idx="0">
                  <c:v>72.705202</c:v>
                </c:pt>
                <c:pt idx="1">
                  <c:v>72.758213</c:v>
                </c:pt>
                <c:pt idx="2">
                  <c:v>72.80861199999998</c:v>
                </c:pt>
                <c:pt idx="3">
                  <c:v>72.8602339999999</c:v>
                </c:pt>
                <c:pt idx="4">
                  <c:v>72.909918</c:v>
                </c:pt>
                <c:pt idx="5">
                  <c:v>72.958905</c:v>
                </c:pt>
                <c:pt idx="6">
                  <c:v>73.00647999999998</c:v>
                </c:pt>
                <c:pt idx="7">
                  <c:v>73.04230599999998</c:v>
                </c:pt>
                <c:pt idx="8">
                  <c:v>73.061081</c:v>
                </c:pt>
                <c:pt idx="9">
                  <c:v>73.10486299999998</c:v>
                </c:pt>
                <c:pt idx="10">
                  <c:v>73.11394699999998</c:v>
                </c:pt>
                <c:pt idx="11">
                  <c:v>73.156228</c:v>
                </c:pt>
                <c:pt idx="12">
                  <c:v>73.17015399999998</c:v>
                </c:pt>
                <c:pt idx="13">
                  <c:v>73.207188</c:v>
                </c:pt>
                <c:pt idx="14">
                  <c:v>73.224126</c:v>
                </c:pt>
                <c:pt idx="15">
                  <c:v>73.257008</c:v>
                </c:pt>
                <c:pt idx="16">
                  <c:v>73.271561</c:v>
                </c:pt>
                <c:pt idx="17">
                  <c:v>73.307074</c:v>
                </c:pt>
                <c:pt idx="18">
                  <c:v>73.319643</c:v>
                </c:pt>
                <c:pt idx="19">
                  <c:v>73.356246</c:v>
                </c:pt>
                <c:pt idx="20">
                  <c:v>73.36343199999999</c:v>
                </c:pt>
                <c:pt idx="21">
                  <c:v>73.40539599999998</c:v>
                </c:pt>
                <c:pt idx="22">
                  <c:v>73.411276</c:v>
                </c:pt>
                <c:pt idx="23">
                  <c:v>73.4541249999999</c:v>
                </c:pt>
                <c:pt idx="24">
                  <c:v>73.461125</c:v>
                </c:pt>
                <c:pt idx="25">
                  <c:v>73.50435899999998</c:v>
                </c:pt>
                <c:pt idx="26">
                  <c:v>73.511794</c:v>
                </c:pt>
                <c:pt idx="27">
                  <c:v>73.55567999999998</c:v>
                </c:pt>
                <c:pt idx="28">
                  <c:v>73.579223</c:v>
                </c:pt>
                <c:pt idx="29">
                  <c:v>73.609965</c:v>
                </c:pt>
                <c:pt idx="30">
                  <c:v>73.65806899999998</c:v>
                </c:pt>
                <c:pt idx="31">
                  <c:v>73.715268</c:v>
                </c:pt>
                <c:pt idx="32">
                  <c:v>73.85599799999999</c:v>
                </c:pt>
                <c:pt idx="33">
                  <c:v>144.687663</c:v>
                </c:pt>
                <c:pt idx="34">
                  <c:v>144.735201</c:v>
                </c:pt>
                <c:pt idx="35">
                  <c:v>144.744217</c:v>
                </c:pt>
                <c:pt idx="36">
                  <c:v>144.788038</c:v>
                </c:pt>
                <c:pt idx="37">
                  <c:v>144.825106</c:v>
                </c:pt>
                <c:pt idx="38">
                  <c:v>144.840252</c:v>
                </c:pt>
                <c:pt idx="39">
                  <c:v>144.883942</c:v>
                </c:pt>
                <c:pt idx="40">
                  <c:v>144.903314</c:v>
                </c:pt>
                <c:pt idx="41">
                  <c:v>144.940941999999</c:v>
                </c:pt>
                <c:pt idx="42">
                  <c:v>144.986436</c:v>
                </c:pt>
                <c:pt idx="43">
                  <c:v>145.022255</c:v>
                </c:pt>
                <c:pt idx="44">
                  <c:v>145.042799</c:v>
                </c:pt>
                <c:pt idx="45">
                  <c:v>145.088433999999</c:v>
                </c:pt>
                <c:pt idx="46">
                  <c:v>145.134725</c:v>
                </c:pt>
                <c:pt idx="47">
                  <c:v>145.173908999999</c:v>
                </c:pt>
                <c:pt idx="48">
                  <c:v>145.191766</c:v>
                </c:pt>
                <c:pt idx="49">
                  <c:v>145.236468</c:v>
                </c:pt>
                <c:pt idx="50">
                  <c:v>145.273811</c:v>
                </c:pt>
                <c:pt idx="51">
                  <c:v>145.291121</c:v>
                </c:pt>
                <c:pt idx="52">
                  <c:v>145.336197</c:v>
                </c:pt>
                <c:pt idx="53">
                  <c:v>145.365266</c:v>
                </c:pt>
                <c:pt idx="54">
                  <c:v>145.3897</c:v>
                </c:pt>
                <c:pt idx="55">
                  <c:v>145.435099</c:v>
                </c:pt>
                <c:pt idx="56">
                  <c:v>145.453991</c:v>
                </c:pt>
                <c:pt idx="57">
                  <c:v>145.488936</c:v>
                </c:pt>
                <c:pt idx="58">
                  <c:v>145.533484</c:v>
                </c:pt>
                <c:pt idx="59">
                  <c:v>145.547132</c:v>
                </c:pt>
                <c:pt idx="60">
                  <c:v>145.587928</c:v>
                </c:pt>
                <c:pt idx="61">
                  <c:v>145.634881</c:v>
                </c:pt>
                <c:pt idx="62">
                  <c:v>145.680796</c:v>
                </c:pt>
                <c:pt idx="63">
                  <c:v>145.729825</c:v>
                </c:pt>
                <c:pt idx="64">
                  <c:v>145.773462</c:v>
                </c:pt>
                <c:pt idx="65">
                  <c:v>145.839971</c:v>
                </c:pt>
                <c:pt idx="66">
                  <c:v>222.667957</c:v>
                </c:pt>
                <c:pt idx="67">
                  <c:v>222.734548</c:v>
                </c:pt>
                <c:pt idx="68">
                  <c:v>222.767047</c:v>
                </c:pt>
                <c:pt idx="69">
                  <c:v>222.811443</c:v>
                </c:pt>
                <c:pt idx="70">
                  <c:v>222.822529</c:v>
                </c:pt>
                <c:pt idx="71">
                  <c:v>222.864069</c:v>
                </c:pt>
                <c:pt idx="72">
                  <c:v>222.889484</c:v>
                </c:pt>
                <c:pt idx="73">
                  <c:v>222.915256</c:v>
                </c:pt>
                <c:pt idx="74">
                  <c:v>222.951869</c:v>
                </c:pt>
                <c:pt idx="75">
                  <c:v>222.96739</c:v>
                </c:pt>
                <c:pt idx="76">
                  <c:v>223.008199</c:v>
                </c:pt>
                <c:pt idx="77">
                  <c:v>223.019193</c:v>
                </c:pt>
                <c:pt idx="78">
                  <c:v>223.060317</c:v>
                </c:pt>
                <c:pt idx="79">
                  <c:v>223.070826</c:v>
                </c:pt>
                <c:pt idx="80">
                  <c:v>223.112233</c:v>
                </c:pt>
                <c:pt idx="81">
                  <c:v>223.131093</c:v>
                </c:pt>
                <c:pt idx="82">
                  <c:v>223.164224</c:v>
                </c:pt>
                <c:pt idx="83">
                  <c:v>223.193128</c:v>
                </c:pt>
                <c:pt idx="84">
                  <c:v>223.2142</c:v>
                </c:pt>
                <c:pt idx="85">
                  <c:v>223.248117</c:v>
                </c:pt>
                <c:pt idx="86">
                  <c:v>223.26675</c:v>
                </c:pt>
                <c:pt idx="87">
                  <c:v>223.310587</c:v>
                </c:pt>
                <c:pt idx="88">
                  <c:v>223.329045</c:v>
                </c:pt>
                <c:pt idx="89">
                  <c:v>223.365212</c:v>
                </c:pt>
                <c:pt idx="90">
                  <c:v>223.412061</c:v>
                </c:pt>
                <c:pt idx="91">
                  <c:v>223.456624</c:v>
                </c:pt>
                <c:pt idx="92">
                  <c:v>223.488484</c:v>
                </c:pt>
                <c:pt idx="93">
                  <c:v>223.527484999999</c:v>
                </c:pt>
                <c:pt idx="94">
                  <c:v>223.568388</c:v>
                </c:pt>
                <c:pt idx="95">
                  <c:v>223.617785</c:v>
                </c:pt>
                <c:pt idx="96">
                  <c:v>223.6706539999989</c:v>
                </c:pt>
                <c:pt idx="97">
                  <c:v>223.732928999999</c:v>
                </c:pt>
                <c:pt idx="98">
                  <c:v>223.813752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6410-4AE5-A2EC-AB6E23FE29A4}"/>
            </c:ext>
          </c:extLst>
        </c:ser>
        <c:ser>
          <c:idx val="0"/>
          <c:order val="1"/>
          <c:tx>
            <c:v>EPaxos</c:v>
          </c:tx>
          <c:spPr>
            <a:ln w="762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Sheet1!$B$2:$B$100</c:f>
              <c:numCache>
                <c:formatCode>General</c:formatCode>
                <c:ptCount val="99"/>
                <c:pt idx="0">
                  <c:v>72.81323299999998</c:v>
                </c:pt>
                <c:pt idx="1">
                  <c:v>72.88388699999999</c:v>
                </c:pt>
                <c:pt idx="2">
                  <c:v>72.924243</c:v>
                </c:pt>
                <c:pt idx="3">
                  <c:v>72.9586339999999</c:v>
                </c:pt>
                <c:pt idx="4">
                  <c:v>72.997444</c:v>
                </c:pt>
                <c:pt idx="5">
                  <c:v>73.017423</c:v>
                </c:pt>
                <c:pt idx="6">
                  <c:v>73.05288799999997</c:v>
                </c:pt>
                <c:pt idx="7">
                  <c:v>73.07614699999989</c:v>
                </c:pt>
                <c:pt idx="8">
                  <c:v>73.10383399999999</c:v>
                </c:pt>
                <c:pt idx="9">
                  <c:v>73.12409599999998</c:v>
                </c:pt>
                <c:pt idx="10">
                  <c:v>73.15332999999998</c:v>
                </c:pt>
                <c:pt idx="11">
                  <c:v>73.17267699999996</c:v>
                </c:pt>
                <c:pt idx="12">
                  <c:v>73.20067799999998</c:v>
                </c:pt>
                <c:pt idx="13">
                  <c:v>73.21884699999998</c:v>
                </c:pt>
                <c:pt idx="14">
                  <c:v>73.249057</c:v>
                </c:pt>
                <c:pt idx="15">
                  <c:v>73.266602</c:v>
                </c:pt>
                <c:pt idx="16">
                  <c:v>73.299389</c:v>
                </c:pt>
                <c:pt idx="17">
                  <c:v>73.321254</c:v>
                </c:pt>
                <c:pt idx="18">
                  <c:v>73.35343499999989</c:v>
                </c:pt>
                <c:pt idx="19">
                  <c:v>73.381656</c:v>
                </c:pt>
                <c:pt idx="20">
                  <c:v>73.407658</c:v>
                </c:pt>
                <c:pt idx="21">
                  <c:v>73.441412</c:v>
                </c:pt>
                <c:pt idx="22">
                  <c:v>73.468883</c:v>
                </c:pt>
                <c:pt idx="23">
                  <c:v>73.504922</c:v>
                </c:pt>
                <c:pt idx="24">
                  <c:v>73.536322</c:v>
                </c:pt>
                <c:pt idx="25">
                  <c:v>73.570013</c:v>
                </c:pt>
                <c:pt idx="26">
                  <c:v>73.607961</c:v>
                </c:pt>
                <c:pt idx="27">
                  <c:v>73.6493649999999</c:v>
                </c:pt>
                <c:pt idx="28">
                  <c:v>73.68744699999999</c:v>
                </c:pt>
                <c:pt idx="29">
                  <c:v>73.72296799999998</c:v>
                </c:pt>
                <c:pt idx="30">
                  <c:v>73.760128</c:v>
                </c:pt>
                <c:pt idx="31">
                  <c:v>73.798112</c:v>
                </c:pt>
                <c:pt idx="32">
                  <c:v>73.83256</c:v>
                </c:pt>
                <c:pt idx="33">
                  <c:v>73.861617</c:v>
                </c:pt>
                <c:pt idx="34">
                  <c:v>73.896257</c:v>
                </c:pt>
                <c:pt idx="35">
                  <c:v>73.930408</c:v>
                </c:pt>
                <c:pt idx="36">
                  <c:v>73.96187</c:v>
                </c:pt>
                <c:pt idx="37">
                  <c:v>73.99972</c:v>
                </c:pt>
                <c:pt idx="38">
                  <c:v>74.037138</c:v>
                </c:pt>
                <c:pt idx="39">
                  <c:v>74.07374999999989</c:v>
                </c:pt>
                <c:pt idx="40">
                  <c:v>74.115201</c:v>
                </c:pt>
                <c:pt idx="41">
                  <c:v>74.16026</c:v>
                </c:pt>
                <c:pt idx="42">
                  <c:v>74.210182</c:v>
                </c:pt>
                <c:pt idx="43">
                  <c:v>74.271395</c:v>
                </c:pt>
                <c:pt idx="44">
                  <c:v>74.344515</c:v>
                </c:pt>
                <c:pt idx="45">
                  <c:v>74.440496</c:v>
                </c:pt>
                <c:pt idx="46">
                  <c:v>74.58414299999998</c:v>
                </c:pt>
                <c:pt idx="47">
                  <c:v>74.790306</c:v>
                </c:pt>
                <c:pt idx="48">
                  <c:v>75.17987499999997</c:v>
                </c:pt>
                <c:pt idx="49">
                  <c:v>76.227955</c:v>
                </c:pt>
                <c:pt idx="50">
                  <c:v>78.37045099999989</c:v>
                </c:pt>
                <c:pt idx="51">
                  <c:v>81.574933</c:v>
                </c:pt>
                <c:pt idx="52">
                  <c:v>86.015667</c:v>
                </c:pt>
                <c:pt idx="53">
                  <c:v>88.779625</c:v>
                </c:pt>
                <c:pt idx="54">
                  <c:v>89.041012</c:v>
                </c:pt>
                <c:pt idx="55">
                  <c:v>89.17531599999997</c:v>
                </c:pt>
                <c:pt idx="56">
                  <c:v>89.25037499999999</c:v>
                </c:pt>
                <c:pt idx="57">
                  <c:v>89.311052</c:v>
                </c:pt>
                <c:pt idx="58">
                  <c:v>89.36087399999998</c:v>
                </c:pt>
                <c:pt idx="59">
                  <c:v>89.408418</c:v>
                </c:pt>
                <c:pt idx="60">
                  <c:v>89.45040799999998</c:v>
                </c:pt>
                <c:pt idx="61">
                  <c:v>89.48568299999998</c:v>
                </c:pt>
                <c:pt idx="62">
                  <c:v>89.52737199999999</c:v>
                </c:pt>
                <c:pt idx="63">
                  <c:v>89.56701</c:v>
                </c:pt>
                <c:pt idx="64">
                  <c:v>89.60818899999997</c:v>
                </c:pt>
                <c:pt idx="65">
                  <c:v>89.64784299999998</c:v>
                </c:pt>
                <c:pt idx="66">
                  <c:v>89.69317799999999</c:v>
                </c:pt>
                <c:pt idx="67">
                  <c:v>89.74334899999998</c:v>
                </c:pt>
                <c:pt idx="68">
                  <c:v>89.8065039999999</c:v>
                </c:pt>
                <c:pt idx="69">
                  <c:v>89.87393399999999</c:v>
                </c:pt>
                <c:pt idx="70">
                  <c:v>89.961047</c:v>
                </c:pt>
                <c:pt idx="71">
                  <c:v>90.07935499999999</c:v>
                </c:pt>
                <c:pt idx="72">
                  <c:v>90.219561</c:v>
                </c:pt>
                <c:pt idx="73">
                  <c:v>90.45443299999998</c:v>
                </c:pt>
                <c:pt idx="74">
                  <c:v>92.27630999999998</c:v>
                </c:pt>
                <c:pt idx="75">
                  <c:v>95.447289</c:v>
                </c:pt>
                <c:pt idx="76">
                  <c:v>98.53447099999998</c:v>
                </c:pt>
                <c:pt idx="77">
                  <c:v>102.945833</c:v>
                </c:pt>
                <c:pt idx="78">
                  <c:v>106.862535</c:v>
                </c:pt>
                <c:pt idx="79">
                  <c:v>112.239696999999</c:v>
                </c:pt>
                <c:pt idx="80">
                  <c:v>116.749911</c:v>
                </c:pt>
                <c:pt idx="81">
                  <c:v>120.204314</c:v>
                </c:pt>
                <c:pt idx="82">
                  <c:v>124.065316</c:v>
                </c:pt>
                <c:pt idx="83">
                  <c:v>126.544489</c:v>
                </c:pt>
                <c:pt idx="84">
                  <c:v>129.354179</c:v>
                </c:pt>
                <c:pt idx="85">
                  <c:v>132.504413</c:v>
                </c:pt>
                <c:pt idx="86">
                  <c:v>135.734900999999</c:v>
                </c:pt>
                <c:pt idx="87">
                  <c:v>137.465305</c:v>
                </c:pt>
                <c:pt idx="88">
                  <c:v>139.95528</c:v>
                </c:pt>
                <c:pt idx="89">
                  <c:v>141.758512</c:v>
                </c:pt>
                <c:pt idx="90">
                  <c:v>143.445199</c:v>
                </c:pt>
                <c:pt idx="91">
                  <c:v>144.612819</c:v>
                </c:pt>
                <c:pt idx="92">
                  <c:v>145.832092</c:v>
                </c:pt>
                <c:pt idx="93">
                  <c:v>147.768418</c:v>
                </c:pt>
                <c:pt idx="94">
                  <c:v>152.329716</c:v>
                </c:pt>
                <c:pt idx="95">
                  <c:v>154.633096</c:v>
                </c:pt>
                <c:pt idx="96">
                  <c:v>161.238431</c:v>
                </c:pt>
                <c:pt idx="97">
                  <c:v>183.513222</c:v>
                </c:pt>
                <c:pt idx="98">
                  <c:v>204.348937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6410-4AE5-A2EC-AB6E23FE2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7783504"/>
        <c:axId val="494636768"/>
      </c:scatterChart>
      <c:valAx>
        <c:axId val="627783504"/>
        <c:scaling>
          <c:orientation val="minMax"/>
          <c:max val="240.0"/>
          <c:min val="60.0"/>
        </c:scaling>
        <c:delete val="0"/>
        <c:axPos val="b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Latency (</a:t>
                </a:r>
                <a:r>
                  <a:rPr lang="en-US" sz="3200" dirty="0" err="1"/>
                  <a:t>ms</a:t>
                </a:r>
                <a:r>
                  <a:rPr lang="en-US" sz="320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36768"/>
        <c:crosses val="autoZero"/>
        <c:crossBetween val="midCat"/>
        <c:majorUnit val="60.0"/>
      </c:valAx>
      <c:valAx>
        <c:axId val="494636768"/>
        <c:scaling>
          <c:orientation val="minMax"/>
          <c:max val="1.0"/>
        </c:scaling>
        <c:delete val="0"/>
        <c:axPos val="l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Fraction</a:t>
                </a:r>
                <a:r>
                  <a:rPr lang="en-US" sz="3200" baseline="0" dirty="0"/>
                  <a:t> of Reads</a:t>
                </a:r>
                <a:endParaRPr lang="en-US" sz="3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783504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2"/>
          <c:order val="0"/>
          <c:tx>
            <c:v>MultiPaxos</c:v>
          </c:tx>
          <c:spPr>
            <a:ln w="76200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Sheet1!$C$2:$C$100</c:f>
              <c:numCache>
                <c:formatCode>General</c:formatCode>
                <c:ptCount val="99"/>
                <c:pt idx="0">
                  <c:v>72.705202</c:v>
                </c:pt>
                <c:pt idx="1">
                  <c:v>72.758213</c:v>
                </c:pt>
                <c:pt idx="2">
                  <c:v>72.80861199999998</c:v>
                </c:pt>
                <c:pt idx="3">
                  <c:v>72.8602339999999</c:v>
                </c:pt>
                <c:pt idx="4">
                  <c:v>72.909918</c:v>
                </c:pt>
                <c:pt idx="5">
                  <c:v>72.958905</c:v>
                </c:pt>
                <c:pt idx="6">
                  <c:v>73.00647999999998</c:v>
                </c:pt>
                <c:pt idx="7">
                  <c:v>73.04230599999998</c:v>
                </c:pt>
                <c:pt idx="8">
                  <c:v>73.061081</c:v>
                </c:pt>
                <c:pt idx="9">
                  <c:v>73.10486299999998</c:v>
                </c:pt>
                <c:pt idx="10">
                  <c:v>73.11394699999998</c:v>
                </c:pt>
                <c:pt idx="11">
                  <c:v>73.156228</c:v>
                </c:pt>
                <c:pt idx="12">
                  <c:v>73.17015399999998</c:v>
                </c:pt>
                <c:pt idx="13">
                  <c:v>73.207188</c:v>
                </c:pt>
                <c:pt idx="14">
                  <c:v>73.224126</c:v>
                </c:pt>
                <c:pt idx="15">
                  <c:v>73.257008</c:v>
                </c:pt>
                <c:pt idx="16">
                  <c:v>73.271561</c:v>
                </c:pt>
                <c:pt idx="17">
                  <c:v>73.307074</c:v>
                </c:pt>
                <c:pt idx="18">
                  <c:v>73.319643</c:v>
                </c:pt>
                <c:pt idx="19">
                  <c:v>73.356246</c:v>
                </c:pt>
                <c:pt idx="20">
                  <c:v>73.36343199999999</c:v>
                </c:pt>
                <c:pt idx="21">
                  <c:v>73.40539599999998</c:v>
                </c:pt>
                <c:pt idx="22">
                  <c:v>73.411276</c:v>
                </c:pt>
                <c:pt idx="23">
                  <c:v>73.4541249999999</c:v>
                </c:pt>
                <c:pt idx="24">
                  <c:v>73.461125</c:v>
                </c:pt>
                <c:pt idx="25">
                  <c:v>73.50435899999998</c:v>
                </c:pt>
                <c:pt idx="26">
                  <c:v>73.511794</c:v>
                </c:pt>
                <c:pt idx="27">
                  <c:v>73.55567999999998</c:v>
                </c:pt>
                <c:pt idx="28">
                  <c:v>73.579223</c:v>
                </c:pt>
                <c:pt idx="29">
                  <c:v>73.609965</c:v>
                </c:pt>
                <c:pt idx="30">
                  <c:v>73.65806899999998</c:v>
                </c:pt>
                <c:pt idx="31">
                  <c:v>73.715268</c:v>
                </c:pt>
                <c:pt idx="32">
                  <c:v>73.85599799999999</c:v>
                </c:pt>
                <c:pt idx="33">
                  <c:v>144.687663</c:v>
                </c:pt>
                <c:pt idx="34">
                  <c:v>144.735201</c:v>
                </c:pt>
                <c:pt idx="35">
                  <c:v>144.744217</c:v>
                </c:pt>
                <c:pt idx="36">
                  <c:v>144.788038</c:v>
                </c:pt>
                <c:pt idx="37">
                  <c:v>144.825106</c:v>
                </c:pt>
                <c:pt idx="38">
                  <c:v>144.840252</c:v>
                </c:pt>
                <c:pt idx="39">
                  <c:v>144.883942</c:v>
                </c:pt>
                <c:pt idx="40">
                  <c:v>144.903314</c:v>
                </c:pt>
                <c:pt idx="41">
                  <c:v>144.940941999999</c:v>
                </c:pt>
                <c:pt idx="42">
                  <c:v>144.986436</c:v>
                </c:pt>
                <c:pt idx="43">
                  <c:v>145.022255</c:v>
                </c:pt>
                <c:pt idx="44">
                  <c:v>145.042799</c:v>
                </c:pt>
                <c:pt idx="45">
                  <c:v>145.088433999999</c:v>
                </c:pt>
                <c:pt idx="46">
                  <c:v>145.134725</c:v>
                </c:pt>
                <c:pt idx="47">
                  <c:v>145.173908999999</c:v>
                </c:pt>
                <c:pt idx="48">
                  <c:v>145.191766</c:v>
                </c:pt>
                <c:pt idx="49">
                  <c:v>145.236468</c:v>
                </c:pt>
                <c:pt idx="50">
                  <c:v>145.273811</c:v>
                </c:pt>
                <c:pt idx="51">
                  <c:v>145.291121</c:v>
                </c:pt>
                <c:pt idx="52">
                  <c:v>145.336197</c:v>
                </c:pt>
                <c:pt idx="53">
                  <c:v>145.365266</c:v>
                </c:pt>
                <c:pt idx="54">
                  <c:v>145.3897</c:v>
                </c:pt>
                <c:pt idx="55">
                  <c:v>145.435099</c:v>
                </c:pt>
                <c:pt idx="56">
                  <c:v>145.453991</c:v>
                </c:pt>
                <c:pt idx="57">
                  <c:v>145.488936</c:v>
                </c:pt>
                <c:pt idx="58">
                  <c:v>145.533484</c:v>
                </c:pt>
                <c:pt idx="59">
                  <c:v>145.547132</c:v>
                </c:pt>
                <c:pt idx="60">
                  <c:v>145.587928</c:v>
                </c:pt>
                <c:pt idx="61">
                  <c:v>145.634881</c:v>
                </c:pt>
                <c:pt idx="62">
                  <c:v>145.680796</c:v>
                </c:pt>
                <c:pt idx="63">
                  <c:v>145.729825</c:v>
                </c:pt>
                <c:pt idx="64">
                  <c:v>145.773462</c:v>
                </c:pt>
                <c:pt idx="65">
                  <c:v>145.839971</c:v>
                </c:pt>
                <c:pt idx="66">
                  <c:v>222.667957</c:v>
                </c:pt>
                <c:pt idx="67">
                  <c:v>222.734548</c:v>
                </c:pt>
                <c:pt idx="68">
                  <c:v>222.767047</c:v>
                </c:pt>
                <c:pt idx="69">
                  <c:v>222.811443</c:v>
                </c:pt>
                <c:pt idx="70">
                  <c:v>222.822529</c:v>
                </c:pt>
                <c:pt idx="71">
                  <c:v>222.864069</c:v>
                </c:pt>
                <c:pt idx="72">
                  <c:v>222.889484</c:v>
                </c:pt>
                <c:pt idx="73">
                  <c:v>222.915256</c:v>
                </c:pt>
                <c:pt idx="74">
                  <c:v>222.951869</c:v>
                </c:pt>
                <c:pt idx="75">
                  <c:v>222.96739</c:v>
                </c:pt>
                <c:pt idx="76">
                  <c:v>223.008199</c:v>
                </c:pt>
                <c:pt idx="77">
                  <c:v>223.019193</c:v>
                </c:pt>
                <c:pt idx="78">
                  <c:v>223.060317</c:v>
                </c:pt>
                <c:pt idx="79">
                  <c:v>223.070826</c:v>
                </c:pt>
                <c:pt idx="80">
                  <c:v>223.112233</c:v>
                </c:pt>
                <c:pt idx="81">
                  <c:v>223.131093</c:v>
                </c:pt>
                <c:pt idx="82">
                  <c:v>223.164224</c:v>
                </c:pt>
                <c:pt idx="83">
                  <c:v>223.193128</c:v>
                </c:pt>
                <c:pt idx="84">
                  <c:v>223.2142</c:v>
                </c:pt>
                <c:pt idx="85">
                  <c:v>223.248117</c:v>
                </c:pt>
                <c:pt idx="86">
                  <c:v>223.26675</c:v>
                </c:pt>
                <c:pt idx="87">
                  <c:v>223.310587</c:v>
                </c:pt>
                <c:pt idx="88">
                  <c:v>223.329045</c:v>
                </c:pt>
                <c:pt idx="89">
                  <c:v>223.365212</c:v>
                </c:pt>
                <c:pt idx="90">
                  <c:v>223.412061</c:v>
                </c:pt>
                <c:pt idx="91">
                  <c:v>223.456624</c:v>
                </c:pt>
                <c:pt idx="92">
                  <c:v>223.488484</c:v>
                </c:pt>
                <c:pt idx="93">
                  <c:v>223.527484999999</c:v>
                </c:pt>
                <c:pt idx="94">
                  <c:v>223.568388</c:v>
                </c:pt>
                <c:pt idx="95">
                  <c:v>223.617785</c:v>
                </c:pt>
                <c:pt idx="96">
                  <c:v>223.6706539999989</c:v>
                </c:pt>
                <c:pt idx="97">
                  <c:v>223.732928999999</c:v>
                </c:pt>
                <c:pt idx="98">
                  <c:v>223.813752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AA00-4130-ADA7-4D12C4648584}"/>
            </c:ext>
          </c:extLst>
        </c:ser>
        <c:ser>
          <c:idx val="0"/>
          <c:order val="1"/>
          <c:tx>
            <c:v>EPaxos</c:v>
          </c:tx>
          <c:spPr>
            <a:ln w="762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Sheet1!$B$2:$B$100</c:f>
              <c:numCache>
                <c:formatCode>General</c:formatCode>
                <c:ptCount val="99"/>
                <c:pt idx="0">
                  <c:v>72.81323299999998</c:v>
                </c:pt>
                <c:pt idx="1">
                  <c:v>72.88388699999999</c:v>
                </c:pt>
                <c:pt idx="2">
                  <c:v>72.924243</c:v>
                </c:pt>
                <c:pt idx="3">
                  <c:v>72.9586339999999</c:v>
                </c:pt>
                <c:pt idx="4">
                  <c:v>72.997444</c:v>
                </c:pt>
                <c:pt idx="5">
                  <c:v>73.017423</c:v>
                </c:pt>
                <c:pt idx="6">
                  <c:v>73.05288799999997</c:v>
                </c:pt>
                <c:pt idx="7">
                  <c:v>73.07614699999989</c:v>
                </c:pt>
                <c:pt idx="8">
                  <c:v>73.10383399999999</c:v>
                </c:pt>
                <c:pt idx="9">
                  <c:v>73.12409599999998</c:v>
                </c:pt>
                <c:pt idx="10">
                  <c:v>73.15332999999998</c:v>
                </c:pt>
                <c:pt idx="11">
                  <c:v>73.17267699999996</c:v>
                </c:pt>
                <c:pt idx="12">
                  <c:v>73.20067799999998</c:v>
                </c:pt>
                <c:pt idx="13">
                  <c:v>73.21884699999998</c:v>
                </c:pt>
                <c:pt idx="14">
                  <c:v>73.249057</c:v>
                </c:pt>
                <c:pt idx="15">
                  <c:v>73.266602</c:v>
                </c:pt>
                <c:pt idx="16">
                  <c:v>73.299389</c:v>
                </c:pt>
                <c:pt idx="17">
                  <c:v>73.321254</c:v>
                </c:pt>
                <c:pt idx="18">
                  <c:v>73.35343499999989</c:v>
                </c:pt>
                <c:pt idx="19">
                  <c:v>73.381656</c:v>
                </c:pt>
                <c:pt idx="20">
                  <c:v>73.407658</c:v>
                </c:pt>
                <c:pt idx="21">
                  <c:v>73.441412</c:v>
                </c:pt>
                <c:pt idx="22">
                  <c:v>73.468883</c:v>
                </c:pt>
                <c:pt idx="23">
                  <c:v>73.504922</c:v>
                </c:pt>
                <c:pt idx="24">
                  <c:v>73.536322</c:v>
                </c:pt>
                <c:pt idx="25">
                  <c:v>73.570013</c:v>
                </c:pt>
                <c:pt idx="26">
                  <c:v>73.607961</c:v>
                </c:pt>
                <c:pt idx="27">
                  <c:v>73.6493649999999</c:v>
                </c:pt>
                <c:pt idx="28">
                  <c:v>73.68744699999999</c:v>
                </c:pt>
                <c:pt idx="29">
                  <c:v>73.72296799999998</c:v>
                </c:pt>
                <c:pt idx="30">
                  <c:v>73.760128</c:v>
                </c:pt>
                <c:pt idx="31">
                  <c:v>73.798112</c:v>
                </c:pt>
                <c:pt idx="32">
                  <c:v>73.83256</c:v>
                </c:pt>
                <c:pt idx="33">
                  <c:v>73.861617</c:v>
                </c:pt>
                <c:pt idx="34">
                  <c:v>73.896257</c:v>
                </c:pt>
                <c:pt idx="35">
                  <c:v>73.930408</c:v>
                </c:pt>
                <c:pt idx="36">
                  <c:v>73.96187</c:v>
                </c:pt>
                <c:pt idx="37">
                  <c:v>73.99972</c:v>
                </c:pt>
                <c:pt idx="38">
                  <c:v>74.037138</c:v>
                </c:pt>
                <c:pt idx="39">
                  <c:v>74.07374999999989</c:v>
                </c:pt>
                <c:pt idx="40">
                  <c:v>74.115201</c:v>
                </c:pt>
                <c:pt idx="41">
                  <c:v>74.16026</c:v>
                </c:pt>
                <c:pt idx="42">
                  <c:v>74.210182</c:v>
                </c:pt>
                <c:pt idx="43">
                  <c:v>74.271395</c:v>
                </c:pt>
                <c:pt idx="44">
                  <c:v>74.344515</c:v>
                </c:pt>
                <c:pt idx="45">
                  <c:v>74.440496</c:v>
                </c:pt>
                <c:pt idx="46">
                  <c:v>74.58414299999998</c:v>
                </c:pt>
                <c:pt idx="47">
                  <c:v>74.790306</c:v>
                </c:pt>
                <c:pt idx="48">
                  <c:v>75.17987499999997</c:v>
                </c:pt>
                <c:pt idx="49">
                  <c:v>76.227955</c:v>
                </c:pt>
                <c:pt idx="50">
                  <c:v>78.37045099999989</c:v>
                </c:pt>
                <c:pt idx="51">
                  <c:v>81.574933</c:v>
                </c:pt>
                <c:pt idx="52">
                  <c:v>86.015667</c:v>
                </c:pt>
                <c:pt idx="53">
                  <c:v>88.779625</c:v>
                </c:pt>
                <c:pt idx="54">
                  <c:v>89.041012</c:v>
                </c:pt>
                <c:pt idx="55">
                  <c:v>89.17531599999997</c:v>
                </c:pt>
                <c:pt idx="56">
                  <c:v>89.25037499999999</c:v>
                </c:pt>
                <c:pt idx="57">
                  <c:v>89.311052</c:v>
                </c:pt>
                <c:pt idx="58">
                  <c:v>89.36087399999998</c:v>
                </c:pt>
                <c:pt idx="59">
                  <c:v>89.408418</c:v>
                </c:pt>
                <c:pt idx="60">
                  <c:v>89.45040799999998</c:v>
                </c:pt>
                <c:pt idx="61">
                  <c:v>89.48568299999998</c:v>
                </c:pt>
                <c:pt idx="62">
                  <c:v>89.52737199999999</c:v>
                </c:pt>
                <c:pt idx="63">
                  <c:v>89.56701</c:v>
                </c:pt>
                <c:pt idx="64">
                  <c:v>89.60818899999997</c:v>
                </c:pt>
                <c:pt idx="65">
                  <c:v>89.64784299999998</c:v>
                </c:pt>
                <c:pt idx="66">
                  <c:v>89.69317799999999</c:v>
                </c:pt>
                <c:pt idx="67">
                  <c:v>89.74334899999998</c:v>
                </c:pt>
                <c:pt idx="68">
                  <c:v>89.8065039999999</c:v>
                </c:pt>
                <c:pt idx="69">
                  <c:v>89.87393399999999</c:v>
                </c:pt>
                <c:pt idx="70">
                  <c:v>89.961047</c:v>
                </c:pt>
                <c:pt idx="71">
                  <c:v>90.07935499999999</c:v>
                </c:pt>
                <c:pt idx="72">
                  <c:v>90.219561</c:v>
                </c:pt>
                <c:pt idx="73">
                  <c:v>90.45443299999998</c:v>
                </c:pt>
                <c:pt idx="74">
                  <c:v>92.27630999999998</c:v>
                </c:pt>
                <c:pt idx="75">
                  <c:v>95.447289</c:v>
                </c:pt>
                <c:pt idx="76">
                  <c:v>98.53447099999998</c:v>
                </c:pt>
                <c:pt idx="77">
                  <c:v>102.945833</c:v>
                </c:pt>
                <c:pt idx="78">
                  <c:v>106.862535</c:v>
                </c:pt>
                <c:pt idx="79">
                  <c:v>112.239696999999</c:v>
                </c:pt>
                <c:pt idx="80">
                  <c:v>116.749911</c:v>
                </c:pt>
                <c:pt idx="81">
                  <c:v>120.204314</c:v>
                </c:pt>
                <c:pt idx="82">
                  <c:v>124.065316</c:v>
                </c:pt>
                <c:pt idx="83">
                  <c:v>126.544489</c:v>
                </c:pt>
                <c:pt idx="84">
                  <c:v>129.354179</c:v>
                </c:pt>
                <c:pt idx="85">
                  <c:v>132.504413</c:v>
                </c:pt>
                <c:pt idx="86">
                  <c:v>135.734900999999</c:v>
                </c:pt>
                <c:pt idx="87">
                  <c:v>137.465305</c:v>
                </c:pt>
                <c:pt idx="88">
                  <c:v>139.95528</c:v>
                </c:pt>
                <c:pt idx="89">
                  <c:v>141.758512</c:v>
                </c:pt>
                <c:pt idx="90">
                  <c:v>143.445199</c:v>
                </c:pt>
                <c:pt idx="91">
                  <c:v>144.612819</c:v>
                </c:pt>
                <c:pt idx="92">
                  <c:v>145.832092</c:v>
                </c:pt>
                <c:pt idx="93">
                  <c:v>147.768418</c:v>
                </c:pt>
                <c:pt idx="94">
                  <c:v>152.329716</c:v>
                </c:pt>
                <c:pt idx="95">
                  <c:v>154.633096</c:v>
                </c:pt>
                <c:pt idx="96">
                  <c:v>161.238431</c:v>
                </c:pt>
                <c:pt idx="97">
                  <c:v>183.513222</c:v>
                </c:pt>
                <c:pt idx="98">
                  <c:v>204.348937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AA00-4130-ADA7-4D12C4648584}"/>
            </c:ext>
          </c:extLst>
        </c:ser>
        <c:ser>
          <c:idx val="1"/>
          <c:order val="2"/>
          <c:tx>
            <c:v>Gryff</c:v>
          </c:tx>
          <c:spPr>
            <a:ln w="762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Sheet1!$D$2:$D$100</c:f>
              <c:numCache>
                <c:formatCode>General</c:formatCode>
                <c:ptCount val="99"/>
                <c:pt idx="0">
                  <c:v>72.617405</c:v>
                </c:pt>
                <c:pt idx="1">
                  <c:v>72.64648899999989</c:v>
                </c:pt>
                <c:pt idx="2">
                  <c:v>72.65278699999988</c:v>
                </c:pt>
                <c:pt idx="3">
                  <c:v>72.65477999999999</c:v>
                </c:pt>
                <c:pt idx="4">
                  <c:v>72.65617199999998</c:v>
                </c:pt>
                <c:pt idx="5">
                  <c:v>72.65737199999997</c:v>
                </c:pt>
                <c:pt idx="6">
                  <c:v>72.65842399999998</c:v>
                </c:pt>
                <c:pt idx="7">
                  <c:v>72.65952299999998</c:v>
                </c:pt>
                <c:pt idx="8">
                  <c:v>72.660854</c:v>
                </c:pt>
                <c:pt idx="9">
                  <c:v>72.66264799999989</c:v>
                </c:pt>
                <c:pt idx="10">
                  <c:v>72.66677599999998</c:v>
                </c:pt>
                <c:pt idx="11">
                  <c:v>72.67478299999999</c:v>
                </c:pt>
                <c:pt idx="12">
                  <c:v>72.681922</c:v>
                </c:pt>
                <c:pt idx="13">
                  <c:v>72.68890999999988</c:v>
                </c:pt>
                <c:pt idx="14">
                  <c:v>72.69593499999999</c:v>
                </c:pt>
                <c:pt idx="15">
                  <c:v>72.69973599999999</c:v>
                </c:pt>
                <c:pt idx="16">
                  <c:v>72.701583</c:v>
                </c:pt>
                <c:pt idx="17">
                  <c:v>72.70278499999999</c:v>
                </c:pt>
                <c:pt idx="18">
                  <c:v>72.70374599999998</c:v>
                </c:pt>
                <c:pt idx="19">
                  <c:v>72.704499</c:v>
                </c:pt>
                <c:pt idx="20">
                  <c:v>72.70515899999998</c:v>
                </c:pt>
                <c:pt idx="21">
                  <c:v>72.70573999999999</c:v>
                </c:pt>
                <c:pt idx="22">
                  <c:v>72.706321</c:v>
                </c:pt>
                <c:pt idx="23">
                  <c:v>72.706812</c:v>
                </c:pt>
                <c:pt idx="24">
                  <c:v>72.707329</c:v>
                </c:pt>
                <c:pt idx="25">
                  <c:v>72.707852</c:v>
                </c:pt>
                <c:pt idx="26">
                  <c:v>72.70837599999999</c:v>
                </c:pt>
                <c:pt idx="27">
                  <c:v>72.708906</c:v>
                </c:pt>
                <c:pt idx="28">
                  <c:v>72.70949299999998</c:v>
                </c:pt>
                <c:pt idx="29">
                  <c:v>72.710172</c:v>
                </c:pt>
                <c:pt idx="30">
                  <c:v>72.71087</c:v>
                </c:pt>
                <c:pt idx="31">
                  <c:v>72.711756</c:v>
                </c:pt>
                <c:pt idx="32">
                  <c:v>72.71297099999998</c:v>
                </c:pt>
                <c:pt idx="33">
                  <c:v>72.714687</c:v>
                </c:pt>
                <c:pt idx="34">
                  <c:v>72.7180439999999</c:v>
                </c:pt>
                <c:pt idx="35">
                  <c:v>72.72279599999999</c:v>
                </c:pt>
                <c:pt idx="36">
                  <c:v>72.727385</c:v>
                </c:pt>
                <c:pt idx="37">
                  <c:v>72.73230699999989</c:v>
                </c:pt>
                <c:pt idx="38">
                  <c:v>72.7382179999999</c:v>
                </c:pt>
                <c:pt idx="39">
                  <c:v>72.74448</c:v>
                </c:pt>
                <c:pt idx="40">
                  <c:v>72.748785</c:v>
                </c:pt>
                <c:pt idx="41">
                  <c:v>72.751328</c:v>
                </c:pt>
                <c:pt idx="42">
                  <c:v>72.753062</c:v>
                </c:pt>
                <c:pt idx="43">
                  <c:v>72.75430199999998</c:v>
                </c:pt>
                <c:pt idx="44">
                  <c:v>72.75544599999999</c:v>
                </c:pt>
                <c:pt idx="45">
                  <c:v>72.75647</c:v>
                </c:pt>
                <c:pt idx="46">
                  <c:v>72.757391</c:v>
                </c:pt>
                <c:pt idx="47">
                  <c:v>72.75833299999996</c:v>
                </c:pt>
                <c:pt idx="48">
                  <c:v>72.75939799999999</c:v>
                </c:pt>
                <c:pt idx="49">
                  <c:v>72.760669</c:v>
                </c:pt>
                <c:pt idx="50">
                  <c:v>72.762433</c:v>
                </c:pt>
                <c:pt idx="51">
                  <c:v>72.76581</c:v>
                </c:pt>
                <c:pt idx="52">
                  <c:v>72.77333099999998</c:v>
                </c:pt>
                <c:pt idx="53">
                  <c:v>72.781138</c:v>
                </c:pt>
                <c:pt idx="54">
                  <c:v>72.791331</c:v>
                </c:pt>
                <c:pt idx="55">
                  <c:v>72.799601</c:v>
                </c:pt>
                <c:pt idx="56">
                  <c:v>72.80375699999989</c:v>
                </c:pt>
                <c:pt idx="57">
                  <c:v>72.80670699999999</c:v>
                </c:pt>
                <c:pt idx="58">
                  <c:v>72.809618</c:v>
                </c:pt>
                <c:pt idx="59">
                  <c:v>72.8145129999999</c:v>
                </c:pt>
                <c:pt idx="60">
                  <c:v>72.82967799999999</c:v>
                </c:pt>
                <c:pt idx="61">
                  <c:v>72.84992</c:v>
                </c:pt>
                <c:pt idx="62">
                  <c:v>72.85858099999999</c:v>
                </c:pt>
                <c:pt idx="63">
                  <c:v>72.880649</c:v>
                </c:pt>
                <c:pt idx="64">
                  <c:v>72.912241</c:v>
                </c:pt>
                <c:pt idx="65">
                  <c:v>72.99338</c:v>
                </c:pt>
                <c:pt idx="66">
                  <c:v>88.62383099999997</c:v>
                </c:pt>
                <c:pt idx="67">
                  <c:v>88.63357899999997</c:v>
                </c:pt>
                <c:pt idx="68">
                  <c:v>88.64815799999998</c:v>
                </c:pt>
                <c:pt idx="69">
                  <c:v>88.66653499999998</c:v>
                </c:pt>
                <c:pt idx="70">
                  <c:v>88.67507199999997</c:v>
                </c:pt>
                <c:pt idx="71">
                  <c:v>88.67758499999998</c:v>
                </c:pt>
                <c:pt idx="72">
                  <c:v>88.67909899999997</c:v>
                </c:pt>
                <c:pt idx="73">
                  <c:v>88.68037899999999</c:v>
                </c:pt>
                <c:pt idx="74">
                  <c:v>88.68157899999998</c:v>
                </c:pt>
                <c:pt idx="75">
                  <c:v>88.68271099999998</c:v>
                </c:pt>
                <c:pt idx="76">
                  <c:v>88.684056</c:v>
                </c:pt>
                <c:pt idx="77">
                  <c:v>88.68555399999998</c:v>
                </c:pt>
                <c:pt idx="78">
                  <c:v>88.68809499999989</c:v>
                </c:pt>
                <c:pt idx="79">
                  <c:v>88.694355</c:v>
                </c:pt>
                <c:pt idx="80">
                  <c:v>88.70281099999998</c:v>
                </c:pt>
                <c:pt idx="81">
                  <c:v>88.7127139999999</c:v>
                </c:pt>
                <c:pt idx="82">
                  <c:v>88.7219</c:v>
                </c:pt>
                <c:pt idx="83">
                  <c:v>88.72647199999999</c:v>
                </c:pt>
                <c:pt idx="84">
                  <c:v>88.728685</c:v>
                </c:pt>
                <c:pt idx="85">
                  <c:v>88.7302809999999</c:v>
                </c:pt>
                <c:pt idx="86">
                  <c:v>88.731684</c:v>
                </c:pt>
                <c:pt idx="87">
                  <c:v>88.73314899999998</c:v>
                </c:pt>
                <c:pt idx="88">
                  <c:v>88.734769</c:v>
                </c:pt>
                <c:pt idx="89">
                  <c:v>88.737514</c:v>
                </c:pt>
                <c:pt idx="90">
                  <c:v>88.746434</c:v>
                </c:pt>
                <c:pt idx="91">
                  <c:v>88.75775899999998</c:v>
                </c:pt>
                <c:pt idx="92">
                  <c:v>88.7712289999999</c:v>
                </c:pt>
                <c:pt idx="93">
                  <c:v>88.77865899999989</c:v>
                </c:pt>
                <c:pt idx="94">
                  <c:v>88.78270099999999</c:v>
                </c:pt>
                <c:pt idx="95">
                  <c:v>88.790598</c:v>
                </c:pt>
                <c:pt idx="96">
                  <c:v>88.814673</c:v>
                </c:pt>
                <c:pt idx="97">
                  <c:v>88.836394</c:v>
                </c:pt>
                <c:pt idx="98">
                  <c:v>88.88669</c:v>
                </c:pt>
              </c:numCache>
            </c:numRef>
          </c:xVal>
          <c:yVal>
            <c:numRef>
              <c:f>Sheet1!$A$2:$A$100</c:f>
              <c:numCache>
                <c:formatCode>General</c:formatCode>
                <c:ptCount val="99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0.11</c:v>
                </c:pt>
                <c:pt idx="11">
                  <c:v>0.12</c:v>
                </c:pt>
                <c:pt idx="12">
                  <c:v>0.13</c:v>
                </c:pt>
                <c:pt idx="13">
                  <c:v>0.14</c:v>
                </c:pt>
                <c:pt idx="14">
                  <c:v>0.15</c:v>
                </c:pt>
                <c:pt idx="15">
                  <c:v>0.16</c:v>
                </c:pt>
                <c:pt idx="16">
                  <c:v>0.17</c:v>
                </c:pt>
                <c:pt idx="17">
                  <c:v>0.18</c:v>
                </c:pt>
                <c:pt idx="18">
                  <c:v>0.19</c:v>
                </c:pt>
                <c:pt idx="19">
                  <c:v>0.2</c:v>
                </c:pt>
                <c:pt idx="20">
                  <c:v>0.21</c:v>
                </c:pt>
                <c:pt idx="21">
                  <c:v>0.22</c:v>
                </c:pt>
                <c:pt idx="22">
                  <c:v>0.23</c:v>
                </c:pt>
                <c:pt idx="23">
                  <c:v>0.24</c:v>
                </c:pt>
                <c:pt idx="24">
                  <c:v>0.25</c:v>
                </c:pt>
                <c:pt idx="25">
                  <c:v>0.26</c:v>
                </c:pt>
                <c:pt idx="26">
                  <c:v>0.27</c:v>
                </c:pt>
                <c:pt idx="27">
                  <c:v>0.28</c:v>
                </c:pt>
                <c:pt idx="28">
                  <c:v>0.29</c:v>
                </c:pt>
                <c:pt idx="29">
                  <c:v>0.3</c:v>
                </c:pt>
                <c:pt idx="30">
                  <c:v>0.31</c:v>
                </c:pt>
                <c:pt idx="31">
                  <c:v>0.32</c:v>
                </c:pt>
                <c:pt idx="32">
                  <c:v>0.33</c:v>
                </c:pt>
                <c:pt idx="33">
                  <c:v>0.34</c:v>
                </c:pt>
                <c:pt idx="34">
                  <c:v>0.35</c:v>
                </c:pt>
                <c:pt idx="35">
                  <c:v>0.36</c:v>
                </c:pt>
                <c:pt idx="36">
                  <c:v>0.37</c:v>
                </c:pt>
                <c:pt idx="37">
                  <c:v>0.38</c:v>
                </c:pt>
                <c:pt idx="38">
                  <c:v>0.39</c:v>
                </c:pt>
                <c:pt idx="39">
                  <c:v>0.4</c:v>
                </c:pt>
                <c:pt idx="40">
                  <c:v>0.41</c:v>
                </c:pt>
                <c:pt idx="41">
                  <c:v>0.42</c:v>
                </c:pt>
                <c:pt idx="42">
                  <c:v>0.43</c:v>
                </c:pt>
                <c:pt idx="43">
                  <c:v>0.44</c:v>
                </c:pt>
                <c:pt idx="44">
                  <c:v>0.45</c:v>
                </c:pt>
                <c:pt idx="45">
                  <c:v>0.46</c:v>
                </c:pt>
                <c:pt idx="46">
                  <c:v>0.47</c:v>
                </c:pt>
                <c:pt idx="47">
                  <c:v>0.48</c:v>
                </c:pt>
                <c:pt idx="48">
                  <c:v>0.49</c:v>
                </c:pt>
                <c:pt idx="49">
                  <c:v>0.5</c:v>
                </c:pt>
                <c:pt idx="50">
                  <c:v>0.51</c:v>
                </c:pt>
                <c:pt idx="51">
                  <c:v>0.52</c:v>
                </c:pt>
                <c:pt idx="52">
                  <c:v>0.53</c:v>
                </c:pt>
                <c:pt idx="53">
                  <c:v>0.54</c:v>
                </c:pt>
                <c:pt idx="54">
                  <c:v>0.55</c:v>
                </c:pt>
                <c:pt idx="55">
                  <c:v>0.56</c:v>
                </c:pt>
                <c:pt idx="56">
                  <c:v>0.57</c:v>
                </c:pt>
                <c:pt idx="57">
                  <c:v>0.58</c:v>
                </c:pt>
                <c:pt idx="58">
                  <c:v>0.59</c:v>
                </c:pt>
                <c:pt idx="59">
                  <c:v>0.6</c:v>
                </c:pt>
                <c:pt idx="60">
                  <c:v>0.61</c:v>
                </c:pt>
                <c:pt idx="61">
                  <c:v>0.62</c:v>
                </c:pt>
                <c:pt idx="62">
                  <c:v>0.63</c:v>
                </c:pt>
                <c:pt idx="63">
                  <c:v>0.64</c:v>
                </c:pt>
                <c:pt idx="64">
                  <c:v>0.65</c:v>
                </c:pt>
                <c:pt idx="65">
                  <c:v>0.66</c:v>
                </c:pt>
                <c:pt idx="66">
                  <c:v>0.67</c:v>
                </c:pt>
                <c:pt idx="67">
                  <c:v>0.68</c:v>
                </c:pt>
                <c:pt idx="68">
                  <c:v>0.69</c:v>
                </c:pt>
                <c:pt idx="69">
                  <c:v>0.7</c:v>
                </c:pt>
                <c:pt idx="70">
                  <c:v>0.71</c:v>
                </c:pt>
                <c:pt idx="71">
                  <c:v>0.72</c:v>
                </c:pt>
                <c:pt idx="72">
                  <c:v>0.73</c:v>
                </c:pt>
                <c:pt idx="73">
                  <c:v>0.74</c:v>
                </c:pt>
                <c:pt idx="74">
                  <c:v>0.75</c:v>
                </c:pt>
                <c:pt idx="75">
                  <c:v>0.76</c:v>
                </c:pt>
                <c:pt idx="76">
                  <c:v>0.77</c:v>
                </c:pt>
                <c:pt idx="77">
                  <c:v>0.78</c:v>
                </c:pt>
                <c:pt idx="78">
                  <c:v>0.79</c:v>
                </c:pt>
                <c:pt idx="79">
                  <c:v>0.8</c:v>
                </c:pt>
                <c:pt idx="80">
                  <c:v>0.81</c:v>
                </c:pt>
                <c:pt idx="81">
                  <c:v>0.82</c:v>
                </c:pt>
                <c:pt idx="82">
                  <c:v>0.83</c:v>
                </c:pt>
                <c:pt idx="83">
                  <c:v>0.84</c:v>
                </c:pt>
                <c:pt idx="84">
                  <c:v>0.85</c:v>
                </c:pt>
                <c:pt idx="85">
                  <c:v>0.86</c:v>
                </c:pt>
                <c:pt idx="86">
                  <c:v>0.87</c:v>
                </c:pt>
                <c:pt idx="87">
                  <c:v>0.88</c:v>
                </c:pt>
                <c:pt idx="88">
                  <c:v>0.89</c:v>
                </c:pt>
                <c:pt idx="89">
                  <c:v>0.9</c:v>
                </c:pt>
                <c:pt idx="90">
                  <c:v>0.91</c:v>
                </c:pt>
                <c:pt idx="91">
                  <c:v>0.92</c:v>
                </c:pt>
                <c:pt idx="92">
                  <c:v>0.93</c:v>
                </c:pt>
                <c:pt idx="93">
                  <c:v>0.94</c:v>
                </c:pt>
                <c:pt idx="94">
                  <c:v>0.95</c:v>
                </c:pt>
                <c:pt idx="95">
                  <c:v>0.96</c:v>
                </c:pt>
                <c:pt idx="96">
                  <c:v>0.97</c:v>
                </c:pt>
                <c:pt idx="97">
                  <c:v>0.98</c:v>
                </c:pt>
                <c:pt idx="98">
                  <c:v>0.99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AA00-4130-ADA7-4D12C46485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1529648"/>
        <c:axId val="621531840"/>
      </c:scatterChart>
      <c:valAx>
        <c:axId val="621529648"/>
        <c:scaling>
          <c:orientation val="minMax"/>
          <c:max val="240.0"/>
          <c:min val="60.0"/>
        </c:scaling>
        <c:delete val="0"/>
        <c:axPos val="b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Latency (</a:t>
                </a:r>
                <a:r>
                  <a:rPr lang="en-US" sz="3200" dirty="0" err="1"/>
                  <a:t>ms</a:t>
                </a:r>
                <a:r>
                  <a:rPr lang="en-US" sz="320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531840"/>
        <c:crosses val="autoZero"/>
        <c:crossBetween val="midCat"/>
        <c:majorUnit val="60.0"/>
      </c:valAx>
      <c:valAx>
        <c:axId val="621531840"/>
        <c:scaling>
          <c:orientation val="minMax"/>
          <c:max val="1.0"/>
        </c:scaling>
        <c:delete val="0"/>
        <c:axPos val="l"/>
        <c:majorGridlines>
          <c:spPr>
            <a:ln w="25400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Fraction</a:t>
                </a:r>
                <a:r>
                  <a:rPr lang="en-US" sz="3200" baseline="0" dirty="0"/>
                  <a:t> of Reads</a:t>
                </a:r>
                <a:endParaRPr lang="en-US" sz="3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529648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2F98C-3C6F-414E-A3B9-0628EFC7F79D}" type="datetimeFigureOut">
              <a:rPr lang="en-US" smtClean="0"/>
              <a:t>3/3/20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48CDE-7FB6-4317-8F52-9DA626589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5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13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17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06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21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84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21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866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027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117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64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709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095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89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86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702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408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00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733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91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61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46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55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31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05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57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48CDE-7FB6-4317-8F52-9DA6265895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681492-ED14-4E22-AEBE-68AC90748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76BD221-601D-4146-98BA-33E146E4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4479AD-25EE-4E1E-8159-13B935E76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D72-5AE8-47BE-8C7C-8DDEDDBB7BF5}" type="datetime1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FEA31D-0577-4962-8D4C-F30B0511B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4074DD-DB6D-426B-8461-814BE8C5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160BB137-4017-42E5-A645-6AA6A5FC7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25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ED4237-5234-4C9B-95F7-03F0B6994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ADF8F3-AD9A-4BAC-89C9-68F3D728D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8CF184-38BB-440E-8FDD-62E441E4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9013-1B04-4F87-A92D-CB7170AA61EB}" type="datetime1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9ACF81-98D9-43D2-A197-91AAEBE2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82BABD-519E-47A7-87D2-4C4BC2C9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9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A825BDE-5CFB-4683-AE30-81EC42C99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327E50-44D3-4187-9B0F-11E6E16A1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E10E51-6DB0-41FA-88C1-450A043A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3CE3-99FE-406C-831F-8A9F174903E1}" type="datetime1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70C822-0C3D-4BD3-BE19-4CD02DE0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C25946-4473-4427-9A0D-F18EDF5F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0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59ED14-A2ED-45C2-B726-CB0F35AD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4D209F-F875-4132-912D-0C293A1C6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348D73-CF55-4E8B-8A5C-0C781408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3EBC-589E-4153-8A91-2BA23725CE80}" type="datetime1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423B9D-021D-4662-91FE-E95D8075A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9F66FA-035D-46D1-B7F0-5B54128A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160BB137-4017-42E5-A645-6AA6A5FC7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75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A14BD9-3F9F-4F48-BF5C-0C36D1D9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30E910-9BC5-4D4E-AA73-DC602C65E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DC1DFB-CF91-40F4-B4F1-FC36B59A4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CCA5-A503-4D5E-B2A3-72FA29D1E376}" type="datetime1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64277E-DD3B-4461-A42A-3298AE8D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785A43-573E-4A5E-A8D0-6A2D616B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5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A62605-0E1C-4B1D-97E3-AB78A399F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E7C24F-84F1-43E7-B35F-0B86024CC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6A9B612-E39D-44F8-8126-7B1DA6514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FFD405B-65E2-4D95-B152-450F0B6F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A009-5D63-49F3-86B7-45C49A5E6D97}" type="datetime1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65BACA-BBBF-4F72-AAAD-B219DF11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E306AB9-40D4-47D0-A2D7-FDBA6C42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3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231F37-580D-4A93-A7A6-4F6D16DF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981ACC-62FB-4BC4-8586-7E716539A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4E58E9-EC7A-4D74-AC7D-33A245CA3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831410-EAAF-4A79-9FA2-00DC18F8B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CD0CFBE-FBE9-45A5-9114-731D1F019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9A0E7B2-21A1-4AF6-A51A-D75F9CAB1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A1CF-21B6-4BB8-AAC8-4A92763881D1}" type="datetime1">
              <a:rPr lang="en-US" smtClean="0"/>
              <a:t>3/3/20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8357786-8A1D-44D0-A5A5-D820DBA7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F642CD0-7827-47EA-A41B-FC2997444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0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B52A1B-3BB0-4E37-99BB-CF8C1A44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D62F096-D1C0-4712-9841-49CB96C3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E991-874C-42EC-90DC-83B0FB3919BE}" type="datetime1">
              <a:rPr lang="en-US" smtClean="0"/>
              <a:t>3/3/20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A8476CF-5925-4C0C-BD65-9B08DFC99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7F45FE-2DD7-4401-94F6-4AB67EC5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5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742004-6837-4403-BA84-DA50E209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8B4A-5850-4242-B58C-9D5F802F918A}" type="datetime1">
              <a:rPr lang="en-US" smtClean="0"/>
              <a:t>3/3/20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8D89D18-2B6B-44C0-8A00-29D8A5B22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8749EA-07C3-46E9-B517-6C295B5B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2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10CFD8-F6FA-49A3-814D-C9E8AA00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10A2F6-357C-46BF-A9E0-D48584A83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A5B13CF-6650-4DE3-A020-B79299AF9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B67FCC-4390-44B4-8D04-5FC97072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C9E4-E1EF-44C4-9273-75A22E00012E}" type="datetime1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0EF5EF-7456-4230-BD3C-37C041AA4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47BDDC-12E2-440B-AE32-9DA73DE3C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4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0034B3-C2A1-4B47-9D98-3245B32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54C412D-C9EB-40FF-8381-78A91DF3B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5C0F50-2C6F-4189-B927-850B4EA88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76CFD1-EC35-47BD-84B5-ED2C4F0D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F8DF-78DE-47CD-94C9-5474DA862F1A}" type="datetime1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EF6299-B3E8-4982-89A3-282D34D6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EBC3D8-59B6-4E6C-AA5E-8EE8F3A4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6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F4F6902-C176-44D6-9830-10E68AB7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7BE619-5FDA-488A-AB84-1DFDDBC69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CE5453-0D6C-4BAB-809F-63A87FA68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CB6F-A2A4-43C6-946B-DA31F6021E2C}" type="datetime1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3DAE4A-9882-4B54-80DE-7C8F36033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9D440E-ACD0-4557-B1B8-3D9BAC87C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B137-4017-42E5-A645-6AA6A5FC7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8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image" Target="../media/image1.png"/><Relationship Id="rId5" Type="http://schemas.openxmlformats.org/officeDocument/2006/relationships/image" Target="../media/image2.sv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image" Target="../media/image7.gif"/><Relationship Id="rId5" Type="http://schemas.openxmlformats.org/officeDocument/2006/relationships/image" Target="../media/image8.jfif"/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chart" Target="../charts/chart1.xml"/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chart" Target="../charts/chart2.xml"/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chart" Target="../charts/chart3.xml"/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chart" Target="../charts/chart4.xml"/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sv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delapouite.com/" TargetMode="External"/><Relationship Id="rId4" Type="http://schemas.openxmlformats.org/officeDocument/2006/relationships/hyperlink" Target="https://creativecommons.org/licenses/by/3.0/deed.en" TargetMode="External"/><Relationship Id="rId5" Type="http://schemas.openxmlformats.org/officeDocument/2006/relationships/hyperlink" Target="https://github.com/etcd-io/etcd/blob/d375b67a5010fde147bda335f36d5b9a5a7db4f4/logos/etcd-horizontal-color.svg" TargetMode="External"/><Relationship Id="rId6" Type="http://schemas.openxmlformats.org/officeDocument/2006/relationships/hyperlink" Target="https://external-preview.redd.it/5iWKoxBKBRDDi62Oxbwuxx2p8i4XvdZS6WzMrtkeotk.jpg?auto=webp&amp;s=52d02eb70a5bb17cc42dee0b2cabd64a24fc904d" TargetMode="External"/><Relationship Id="rId7" Type="http://schemas.openxmlformats.org/officeDocument/2006/relationships/hyperlink" Target="https://cloud.google.com/_static/images/cloud/products/logos/svg/spanner.svg" TargetMode="External"/><Relationship Id="rId8" Type="http://schemas.openxmlformats.org/officeDocument/2006/relationships/hyperlink" Target="https://creativecommons.org/licenses/by-sa/4.0/deed.e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mmons.wikimedia.org/wiki/File:180_Grifo.sv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fif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8.sv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FB8F595D-5E18-4768-9E4C-218F5D74A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25757" y="-9939"/>
            <a:ext cx="6763578" cy="676357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xmlns="" id="{596421E0-AFF4-4512-A197-F47AC4747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9225"/>
            <a:ext cx="9144000" cy="1750737"/>
          </a:xfrm>
          <a:solidFill>
            <a:schemeClr val="bg1">
              <a:alpha val="85000"/>
            </a:schemeClr>
          </a:solidFill>
        </p:spPr>
        <p:txBody>
          <a:bodyPr/>
          <a:lstStyle/>
          <a:p>
            <a:r>
              <a:rPr lang="en-US" dirty="0"/>
              <a:t>Gryff: Unifying Consensus and Shared Registers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6FD0F716-6525-4DED-A940-7E0D91312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2"/>
            <a:ext cx="9144000" cy="987495"/>
          </a:xfrm>
          <a:solidFill>
            <a:schemeClr val="bg1">
              <a:alpha val="85000"/>
            </a:schemeClr>
          </a:solidFill>
        </p:spPr>
        <p:txBody>
          <a:bodyPr/>
          <a:lstStyle/>
          <a:p>
            <a:r>
              <a:rPr lang="en-US" dirty="0"/>
              <a:t>Matthew Burke                   Audrey Cheng        Wyatt Lloyd</a:t>
            </a:r>
          </a:p>
          <a:p>
            <a:pPr algn="l"/>
            <a:r>
              <a:rPr lang="en-US" i="1" dirty="0"/>
              <a:t>                Cornell University</a:t>
            </a:r>
            <a:r>
              <a:rPr lang="en-US" dirty="0"/>
              <a:t>                            </a:t>
            </a:r>
            <a:r>
              <a:rPr lang="en-US" i="1" dirty="0"/>
              <a:t>Princeton University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54ACC8F-5907-4E7B-8BF3-4C4E58FE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2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FA08831F-0E81-48F3-A620-59C60D5E4584}"/>
              </a:ext>
            </a:extLst>
          </p:cNvPr>
          <p:cNvSpPr/>
          <p:nvPr/>
        </p:nvSpPr>
        <p:spPr>
          <a:xfrm>
            <a:off x="2796209" y="3263456"/>
            <a:ext cx="5814391" cy="1297595"/>
          </a:xfrm>
          <a:prstGeom prst="wedgeRoundRectCallout">
            <a:avLst>
              <a:gd name="adj1" fmla="val -8525"/>
              <a:gd name="adj2" fmla="val 1619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RMWs with low read tail latency?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xmlns="" id="{461B6759-0BEF-4110-87BF-E591BC4FEF93}"/>
              </a:ext>
            </a:extLst>
          </p:cNvPr>
          <p:cNvSpPr/>
          <p:nvPr/>
        </p:nvSpPr>
        <p:spPr>
          <a:xfrm>
            <a:off x="2796208" y="3263456"/>
            <a:ext cx="5814391" cy="1297595"/>
          </a:xfrm>
          <a:prstGeom prst="wedgeRoundRectCallout">
            <a:avLst>
              <a:gd name="adj1" fmla="val -8525"/>
              <a:gd name="adj2" fmla="val 16193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Unify consensus and shared registers?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ABDC9F-0F34-4E05-B75B-43048AEF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Objects: Interface for Unification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EDEFE9-EFF4-46A4-A008-81B67D5F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6"/>
            <a:ext cx="10515600" cy="1926379"/>
          </a:xfrm>
        </p:spPr>
        <p:txBody>
          <a:bodyPr/>
          <a:lstStyle/>
          <a:p>
            <a:r>
              <a:rPr lang="en-US" dirty="0"/>
              <a:t>Interface: 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</a:rPr>
              <a:t>Read()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</a:rPr>
              <a:t>Write(v)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RMW(f(.))</a:t>
            </a:r>
          </a:p>
          <a:p>
            <a:r>
              <a:rPr lang="en-US" dirty="0">
                <a:latin typeface="Consolas" panose="020B0609020204030204" pitchFamily="49" charset="0"/>
              </a:rPr>
              <a:t>RMW(f(.))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read base</a:t>
            </a:r>
            <a:r>
              <a:rPr lang="en-US" i="1" dirty="0">
                <a:sym typeface="Wingdings" panose="05000000000000000000" pitchFamily="2" charset="2"/>
              </a:rPr>
              <a:t> v</a:t>
            </a:r>
            <a:r>
              <a:rPr lang="en-US" dirty="0">
                <a:sym typeface="Wingdings" panose="05000000000000000000" pitchFamily="2" charset="2"/>
              </a:rPr>
              <a:t>, compute new value </a:t>
            </a:r>
            <a:r>
              <a:rPr lang="en-US" i="1" dirty="0">
                <a:sym typeface="Wingdings" panose="05000000000000000000" pitchFamily="2" charset="2"/>
              </a:rPr>
              <a:t>f(v)</a:t>
            </a:r>
            <a:r>
              <a:rPr lang="en-US" dirty="0">
                <a:sym typeface="Wingdings" panose="05000000000000000000" pitchFamily="2" charset="2"/>
              </a:rPr>
              <a:t>, write </a:t>
            </a:r>
            <a:r>
              <a:rPr lang="en-US" i="1" dirty="0">
                <a:sym typeface="Wingdings" panose="05000000000000000000" pitchFamily="2" charset="2"/>
              </a:rPr>
              <a:t>f(v)</a:t>
            </a:r>
            <a:endParaRPr lang="en-US" dirty="0"/>
          </a:p>
          <a:p>
            <a:r>
              <a:rPr lang="en-US" dirty="0"/>
              <a:t>Examples: etcd, Redis, </a:t>
            </a:r>
            <a:r>
              <a:rPr lang="en-US" dirty="0" err="1"/>
              <a:t>BigTable</a:t>
            </a: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DD3C961-648E-46E3-B429-B6EF9830A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907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D79A97-E1DA-4C39-8169-8B02649F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Consensus-after-Register Timestamps (Carstamps)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F182CC8-4594-41D8-8BF2-EAAC740B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11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0B8BFE1-FEEE-4EED-AE79-D8BDA5897662}"/>
              </a:ext>
            </a:extLst>
          </p:cNvPr>
          <p:cNvSpPr/>
          <p:nvPr/>
        </p:nvSpPr>
        <p:spPr>
          <a:xfrm>
            <a:off x="1807717" y="3344127"/>
            <a:ext cx="1207008" cy="120700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23BE340-66AA-4EBB-AE5D-6226A8E9EC52}"/>
              </a:ext>
            </a:extLst>
          </p:cNvPr>
          <p:cNvSpPr/>
          <p:nvPr/>
        </p:nvSpPr>
        <p:spPr>
          <a:xfrm>
            <a:off x="3836105" y="3344127"/>
            <a:ext cx="1207008" cy="120700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0BC460D-C21B-4015-83C9-58F9F3F7F22A}"/>
              </a:ext>
            </a:extLst>
          </p:cNvPr>
          <p:cNvSpPr/>
          <p:nvPr/>
        </p:nvSpPr>
        <p:spPr>
          <a:xfrm>
            <a:off x="7982429" y="3344127"/>
            <a:ext cx="1207008" cy="120700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FD76C58-8BFB-483C-BA3F-7B14DF9E6932}"/>
              </a:ext>
            </a:extLst>
          </p:cNvPr>
          <p:cNvSpPr/>
          <p:nvPr/>
        </p:nvSpPr>
        <p:spPr>
          <a:xfrm>
            <a:off x="1807717" y="4556922"/>
            <a:ext cx="1207008" cy="120700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419AE275-FAA0-4324-9524-0540B5C6824F}"/>
              </a:ext>
            </a:extLst>
          </p:cNvPr>
          <p:cNvGrpSpPr/>
          <p:nvPr/>
        </p:nvGrpSpPr>
        <p:grpSpPr>
          <a:xfrm>
            <a:off x="4052858" y="1278923"/>
            <a:ext cx="4369130" cy="584775"/>
            <a:chOff x="2900746" y="2301947"/>
            <a:chExt cx="4369130" cy="584775"/>
          </a:xfrm>
        </p:grpSpPr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xmlns="" id="{238254E2-F77F-4BF1-85BC-A281C1F210D6}"/>
                </a:ext>
              </a:extLst>
            </p:cNvPr>
            <p:cNvSpPr/>
            <p:nvPr/>
          </p:nvSpPr>
          <p:spPr>
            <a:xfrm>
              <a:off x="5801860" y="2376488"/>
              <a:ext cx="1468016" cy="478972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01F138D8-3665-433B-98E1-C3A638548D93}"/>
                </a:ext>
              </a:extLst>
            </p:cNvPr>
            <p:cNvSpPr txBox="1"/>
            <p:nvPr/>
          </p:nvSpPr>
          <p:spPr>
            <a:xfrm>
              <a:off x="2900746" y="2301947"/>
              <a:ext cx="28581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6">
                      <a:lumMod val="75000"/>
                    </a:schemeClr>
                  </a:solidFill>
                </a:rPr>
                <a:t>Unstable Order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26382ABA-CD73-4297-93C3-9DED5CFED147}"/>
              </a:ext>
            </a:extLst>
          </p:cNvPr>
          <p:cNvGrpSpPr/>
          <p:nvPr/>
        </p:nvGrpSpPr>
        <p:grpSpPr>
          <a:xfrm>
            <a:off x="239486" y="2156383"/>
            <a:ext cx="1365823" cy="2545234"/>
            <a:chOff x="1991194" y="2894061"/>
            <a:chExt cx="1365823" cy="2545234"/>
          </a:xfrm>
        </p:grpSpPr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xmlns="" id="{A2662DD3-DB35-4785-A407-1A3A47D30540}"/>
                </a:ext>
              </a:extLst>
            </p:cNvPr>
            <p:cNvSpPr/>
            <p:nvPr/>
          </p:nvSpPr>
          <p:spPr>
            <a:xfrm rot="5400000">
              <a:off x="1960411" y="4465801"/>
              <a:ext cx="1468016" cy="478972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515FCFFB-5342-4F66-8715-7F4B20D97ADA}"/>
                </a:ext>
              </a:extLst>
            </p:cNvPr>
            <p:cNvSpPr txBox="1"/>
            <p:nvPr/>
          </p:nvSpPr>
          <p:spPr>
            <a:xfrm>
              <a:off x="1991194" y="2894061"/>
              <a:ext cx="1365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Stable</a:t>
              </a:r>
            </a:p>
            <a:p>
              <a:pPr algn="ctr"/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Order</a:t>
              </a:r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4D0EDE4E-9D02-4079-8F4A-677A041989B1}"/>
              </a:ext>
            </a:extLst>
          </p:cNvPr>
          <p:cNvSpPr/>
          <p:nvPr/>
        </p:nvSpPr>
        <p:spPr>
          <a:xfrm>
            <a:off x="1810362" y="2125824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F3DC87F1-7BE8-417F-82FA-A88E3AE2D950}"/>
              </a:ext>
            </a:extLst>
          </p:cNvPr>
          <p:cNvSpPr/>
          <p:nvPr/>
        </p:nvSpPr>
        <p:spPr>
          <a:xfrm>
            <a:off x="3855302" y="2125824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06285171-D947-472F-904E-6304780101BE}"/>
              </a:ext>
            </a:extLst>
          </p:cNvPr>
          <p:cNvSpPr/>
          <p:nvPr/>
        </p:nvSpPr>
        <p:spPr>
          <a:xfrm>
            <a:off x="5900949" y="2125824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D7D30C40-916D-4F64-BDA7-D4F06B8C8B7D}"/>
              </a:ext>
            </a:extLst>
          </p:cNvPr>
          <p:cNvSpPr/>
          <p:nvPr/>
        </p:nvSpPr>
        <p:spPr>
          <a:xfrm>
            <a:off x="7982429" y="2125824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027374E8-C7C8-4DFD-96A7-AE32C1E32EBF}"/>
              </a:ext>
            </a:extLst>
          </p:cNvPr>
          <p:cNvSpPr/>
          <p:nvPr/>
        </p:nvSpPr>
        <p:spPr>
          <a:xfrm>
            <a:off x="6941689" y="2125824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0BF87A1-D655-4CA6-A7A4-B4BED4264776}"/>
              </a:ext>
            </a:extLst>
          </p:cNvPr>
          <p:cNvSpPr txBox="1"/>
          <p:nvPr/>
        </p:nvSpPr>
        <p:spPr>
          <a:xfrm>
            <a:off x="8244312" y="2175330"/>
            <a:ext cx="5486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C678A43-B968-48B4-9EE2-A88584DFF58A}"/>
              </a:ext>
            </a:extLst>
          </p:cNvPr>
          <p:cNvSpPr txBox="1"/>
          <p:nvPr/>
        </p:nvSpPr>
        <p:spPr>
          <a:xfrm>
            <a:off x="3239376" y="2175330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DD98633-1B81-4CFB-BD91-E202ABA5E0DE}"/>
              </a:ext>
            </a:extLst>
          </p:cNvPr>
          <p:cNvSpPr txBox="1"/>
          <p:nvPr/>
        </p:nvSpPr>
        <p:spPr>
          <a:xfrm>
            <a:off x="5274870" y="2175330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F3596CA-A496-468D-A0E0-FEEB8F5A315E}"/>
              </a:ext>
            </a:extLst>
          </p:cNvPr>
          <p:cNvSpPr txBox="1"/>
          <p:nvPr/>
        </p:nvSpPr>
        <p:spPr>
          <a:xfrm>
            <a:off x="7338434" y="2175330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053B8D43-BD95-48B2-A282-0D232B140C81}"/>
              </a:ext>
            </a:extLst>
          </p:cNvPr>
          <p:cNvSpPr/>
          <p:nvPr/>
        </p:nvSpPr>
        <p:spPr>
          <a:xfrm>
            <a:off x="10902459" y="2684196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40B52A0-C51B-4326-B0C8-DF7C9EF7A34E}"/>
              </a:ext>
            </a:extLst>
          </p:cNvPr>
          <p:cNvSpPr txBox="1"/>
          <p:nvPr/>
        </p:nvSpPr>
        <p:spPr>
          <a:xfrm>
            <a:off x="10257988" y="2175330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84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5313 3.33333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3.33333E-6 L -0.06849 0.0004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4" y="2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33333E-6 L -0.07422 3.33333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07578 3.33333E-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3.33333E-6 L -0.06289 3.33333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1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33333E-6 L -0.06823 3.33333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33333E-6 L -0.08268 3.33333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41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 L -0.02904 0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4.44444E-6 L -0.05235 -4.44444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7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7037E-6 L -0.053 3.7037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0.06718 -4.44444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9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07474 -4.44444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06393 1.85185E-6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06393 1.85185E-6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1.11022E-16 -0.08056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28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/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4" grpId="1" animBg="1"/>
      <p:bldP spid="34" grpId="2" animBg="1"/>
      <p:bldP spid="34" grpId="3" animBg="1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D79A97-E1DA-4C39-8169-8B02649F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Carstamps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EF0114-939F-42D8-BF60-AA6195FD6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Tuple with three fields: (</a:t>
            </a:r>
            <a:r>
              <a:rPr lang="en-US" i="1" dirty="0"/>
              <a:t>ts</a:t>
            </a:r>
            <a:r>
              <a:rPr lang="en-US" dirty="0"/>
              <a:t>, </a:t>
            </a:r>
            <a:r>
              <a:rPr lang="en-US" i="1" dirty="0"/>
              <a:t>id</a:t>
            </a:r>
            <a:r>
              <a:rPr lang="en-US" dirty="0"/>
              <a:t>, </a:t>
            </a:r>
            <a:r>
              <a:rPr lang="en-US" i="1" dirty="0"/>
              <a:t>rmwc</a:t>
            </a:r>
            <a:r>
              <a:rPr lang="en-US" dirty="0"/>
              <a:t>)</a:t>
            </a:r>
            <a:endParaRPr lang="en-US" i="1" dirty="0"/>
          </a:p>
          <a:p>
            <a:r>
              <a:rPr lang="en-US" i="1" dirty="0"/>
              <a:t>ts</a:t>
            </a:r>
            <a:r>
              <a:rPr lang="en-US" dirty="0"/>
              <a:t> and </a:t>
            </a:r>
            <a:r>
              <a:rPr lang="en-US" i="1" dirty="0"/>
              <a:t>id</a:t>
            </a:r>
            <a:r>
              <a:rPr lang="en-US" dirty="0"/>
              <a:t> basis for </a:t>
            </a:r>
            <a:r>
              <a:rPr lang="en-US" dirty="0">
                <a:solidFill>
                  <a:schemeClr val="accent6"/>
                </a:solidFill>
              </a:rPr>
              <a:t>unstable ordering </a:t>
            </a:r>
            <a:r>
              <a:rPr lang="en-US" dirty="0"/>
              <a:t>of </a:t>
            </a:r>
            <a:r>
              <a:rPr lang="en-US" dirty="0">
                <a:solidFill>
                  <a:schemeClr val="accent6"/>
                </a:solidFill>
              </a:rPr>
              <a:t>writes</a:t>
            </a:r>
            <a:endParaRPr lang="en-US" i="1" dirty="0">
              <a:solidFill>
                <a:schemeClr val="accent6"/>
              </a:solidFill>
            </a:endParaRPr>
          </a:p>
          <a:p>
            <a:r>
              <a:rPr lang="en-US" i="1" dirty="0"/>
              <a:t>rmwc </a:t>
            </a:r>
            <a:r>
              <a:rPr lang="en-US" dirty="0"/>
              <a:t>is set to 1 greater than rmwc of base to ensure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stable ordering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F182CC8-4594-41D8-8BF2-EAAC740B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F563BA7F-D63D-471C-B0AE-AF55998089E9}"/>
              </a:ext>
            </a:extLst>
          </p:cNvPr>
          <p:cNvSpPr/>
          <p:nvPr/>
        </p:nvSpPr>
        <p:spPr>
          <a:xfrm>
            <a:off x="3894076" y="2859151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3E0322-EB62-499E-8947-1696CA4D23BB}"/>
              </a:ext>
            </a:extLst>
          </p:cNvPr>
          <p:cNvSpPr txBox="1"/>
          <p:nvPr/>
        </p:nvSpPr>
        <p:spPr>
          <a:xfrm>
            <a:off x="5434428" y="2908657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7B766E1D-5207-4935-9C0E-8FBB813FEF66}"/>
              </a:ext>
            </a:extLst>
          </p:cNvPr>
          <p:cNvSpPr/>
          <p:nvPr/>
        </p:nvSpPr>
        <p:spPr>
          <a:xfrm>
            <a:off x="6215385" y="2859151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780B234-F7F1-494F-84E0-4A512B624113}"/>
              </a:ext>
            </a:extLst>
          </p:cNvPr>
          <p:cNvSpPr/>
          <p:nvPr/>
        </p:nvSpPr>
        <p:spPr>
          <a:xfrm>
            <a:off x="3899360" y="4079097"/>
            <a:ext cx="1207008" cy="120700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7352197-236A-4960-848F-AAD0E768B4E7}"/>
              </a:ext>
            </a:extLst>
          </p:cNvPr>
          <p:cNvSpPr/>
          <p:nvPr/>
        </p:nvSpPr>
        <p:spPr>
          <a:xfrm>
            <a:off x="6215385" y="4064803"/>
            <a:ext cx="1207008" cy="120700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86548C9-55FC-48E4-AB71-36DA039B5ACA}"/>
              </a:ext>
            </a:extLst>
          </p:cNvPr>
          <p:cNvSpPr txBox="1"/>
          <p:nvPr/>
        </p:nvSpPr>
        <p:spPr>
          <a:xfrm>
            <a:off x="1778331" y="2961101"/>
            <a:ext cx="2009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(3,1,0)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8266244-AAB2-4B7F-B31A-5CAE081F11D2}"/>
              </a:ext>
            </a:extLst>
          </p:cNvPr>
          <p:cNvSpPr txBox="1"/>
          <p:nvPr/>
        </p:nvSpPr>
        <p:spPr>
          <a:xfrm>
            <a:off x="1778331" y="4206642"/>
            <a:ext cx="2387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(3,1,1)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6997949-8E40-4AEE-BD84-2AF302EB4527}"/>
              </a:ext>
            </a:extLst>
          </p:cNvPr>
          <p:cNvSpPr txBox="1"/>
          <p:nvPr/>
        </p:nvSpPr>
        <p:spPr>
          <a:xfrm>
            <a:off x="7630563" y="2967335"/>
            <a:ext cx="2076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(4,1,0)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930737C-3F96-47BB-8E6B-897A8748F794}"/>
              </a:ext>
            </a:extLst>
          </p:cNvPr>
          <p:cNvSpPr txBox="1"/>
          <p:nvPr/>
        </p:nvSpPr>
        <p:spPr>
          <a:xfrm>
            <a:off x="7630563" y="4153751"/>
            <a:ext cx="2271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(4,1,1)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D2BBC23-EFF4-432C-A0EA-44DA3648C6F1}"/>
              </a:ext>
            </a:extLst>
          </p:cNvPr>
          <p:cNvSpPr/>
          <p:nvPr/>
        </p:nvSpPr>
        <p:spPr>
          <a:xfrm>
            <a:off x="3894076" y="5291590"/>
            <a:ext cx="1207008" cy="120700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rmw</a:t>
            </a:r>
            <a:r>
              <a:rPr lang="en-US" sz="3600" baseline="-250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EF3C39E-A9EA-40E1-ACD2-2F7847D80D4A}"/>
              </a:ext>
            </a:extLst>
          </p:cNvPr>
          <p:cNvSpPr txBox="1"/>
          <p:nvPr/>
        </p:nvSpPr>
        <p:spPr>
          <a:xfrm>
            <a:off x="1778331" y="5452183"/>
            <a:ext cx="2004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(3,1,2)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23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xmlns="" id="{538ED8F6-FD54-4C84-AA11-25132D844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15026"/>
              </p:ext>
            </p:extLst>
          </p:nvPr>
        </p:nvGraphicFramePr>
        <p:xfrm>
          <a:off x="832301" y="2350008"/>
          <a:ext cx="9662653" cy="2857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6479">
                  <a:extLst>
                    <a:ext uri="{9D8B030D-6E8A-4147-A177-3AD203B41FA5}">
                      <a16:colId xmlns:a16="http://schemas.microsoft.com/office/drawing/2014/main" xmlns="" val="1551407062"/>
                    </a:ext>
                  </a:extLst>
                </a:gridCol>
                <a:gridCol w="2144078">
                  <a:extLst>
                    <a:ext uri="{9D8B030D-6E8A-4147-A177-3AD203B41FA5}">
                      <a16:colId xmlns:a16="http://schemas.microsoft.com/office/drawing/2014/main" xmlns="" val="3520151633"/>
                    </a:ext>
                  </a:extLst>
                </a:gridCol>
                <a:gridCol w="2146048">
                  <a:extLst>
                    <a:ext uri="{9D8B030D-6E8A-4147-A177-3AD203B41FA5}">
                      <a16:colId xmlns:a16="http://schemas.microsoft.com/office/drawing/2014/main" xmlns="" val="639047233"/>
                    </a:ext>
                  </a:extLst>
                </a:gridCol>
                <a:gridCol w="2146048">
                  <a:extLst>
                    <a:ext uri="{9D8B030D-6E8A-4147-A177-3AD203B41FA5}">
                      <a16:colId xmlns:a16="http://schemas.microsoft.com/office/drawing/2014/main" xmlns="" val="1512473451"/>
                    </a:ext>
                  </a:extLst>
                </a:gridCol>
              </a:tblGrid>
              <a:tr h="93404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98936" marR="98936" marT="49468" marB="494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Consensus</a:t>
                      </a:r>
                    </a:p>
                  </a:txBody>
                  <a:tcPr marL="98936" marR="98936" marT="49468" marB="49468">
                    <a:solidFill>
                      <a:srgbClr val="D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Shared Registers</a:t>
                      </a:r>
                    </a:p>
                  </a:txBody>
                  <a:tcPr marL="98936" marR="98936" marT="49468" marB="49468">
                    <a:solidFill>
                      <a:srgbClr val="D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Gryff</a:t>
                      </a:r>
                    </a:p>
                  </a:txBody>
                  <a:tcPr marL="98936" marR="98936" marT="49468" marB="49468">
                    <a:solidFill>
                      <a:srgbClr val="D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799087"/>
                  </a:ext>
                </a:extLst>
              </a:tr>
              <a:tr h="518913">
                <a:tc>
                  <a:txBody>
                    <a:bodyPr/>
                    <a:lstStyle/>
                    <a:p>
                      <a:r>
                        <a:rPr lang="en-US" sz="2800" b="1" dirty="0"/>
                        <a:t>Strong Synchronization</a:t>
                      </a:r>
                    </a:p>
                  </a:txBody>
                  <a:tcPr marL="98936" marR="98936" marT="49468" marB="49468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marL="98936" marR="98936" marT="49468" marB="49468" anchor="ctr"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7608580"/>
                  </a:ext>
                </a:extLst>
              </a:tr>
              <a:tr h="518913">
                <a:tc>
                  <a:txBody>
                    <a:bodyPr/>
                    <a:lstStyle/>
                    <a:p>
                      <a:r>
                        <a:rPr lang="en-US" sz="2800" b="1" dirty="0"/>
                        <a:t>Low Read</a:t>
                      </a:r>
                    </a:p>
                    <a:p>
                      <a:r>
                        <a:rPr lang="en-US" sz="2800" b="1" dirty="0"/>
                        <a:t>Tail Latency</a:t>
                      </a:r>
                    </a:p>
                  </a:txBody>
                  <a:tcPr marL="98936" marR="98936" marT="49468" marB="49468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marL="98936" marR="98936" marT="49468" marB="49468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984355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01DB57-5F3A-47F6-9FA2-056E31AD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Unifies Consensus and Shared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34F543-FA04-4E05-9A8E-E26712EB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uses consensus when necessary, for strong synchronization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9D8E9E-1F11-4865-A135-F3A53BF0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13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8FF9F0C8-1CB3-475B-9C29-23BCAA2022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577720" y="2936384"/>
            <a:ext cx="1552159" cy="15521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5987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E71426-4290-412F-BD37-7EFDC1AF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180F3A-C6C2-4707-881A-404197378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Combine multi-writer </a:t>
            </a:r>
            <a:r>
              <a:rPr lang="en-US" sz="3000" dirty="0"/>
              <a:t>[LS97] </a:t>
            </a:r>
            <a:r>
              <a:rPr lang="en-US" sz="3200" dirty="0"/>
              <a:t>ABD </a:t>
            </a:r>
            <a:r>
              <a:rPr lang="en-US" sz="3000" dirty="0"/>
              <a:t>[ABD95] </a:t>
            </a:r>
            <a:r>
              <a:rPr lang="en-US" sz="3200" dirty="0"/>
              <a:t>&amp; EPaxos </a:t>
            </a:r>
            <a:r>
              <a:rPr lang="en-US" sz="3000" dirty="0"/>
              <a:t>[MAK13]</a:t>
            </a:r>
          </a:p>
          <a:p>
            <a:r>
              <a:rPr lang="en-US" sz="3200" dirty="0"/>
              <a:t>Modifications needed for safety:</a:t>
            </a:r>
          </a:p>
          <a:p>
            <a:pPr lvl="1"/>
            <a:r>
              <a:rPr lang="en-US" sz="2800" dirty="0"/>
              <a:t>Carstamps for proper ordering</a:t>
            </a:r>
          </a:p>
          <a:p>
            <a:pPr lvl="1"/>
            <a:r>
              <a:rPr lang="en-US" sz="2800" dirty="0"/>
              <a:t>Synchronous Commit phase for rmws</a:t>
            </a:r>
          </a:p>
          <a:p>
            <a:r>
              <a:rPr lang="en-US" sz="3200" dirty="0"/>
              <a:t>Modifications for better read tail latency:</a:t>
            </a:r>
          </a:p>
          <a:p>
            <a:pPr lvl="1"/>
            <a:r>
              <a:rPr lang="en-US" sz="2800" dirty="0"/>
              <a:t>Early termination for reads (fast path)</a:t>
            </a:r>
          </a:p>
          <a:p>
            <a:pPr lvl="1"/>
            <a:r>
              <a:rPr lang="en-US" sz="2800" dirty="0"/>
              <a:t>Proxy optimization for reads (fast path more often)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F63791D-D690-44B0-86B0-0E4740DA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F969609-3B75-43B0-84CB-111D6C06B11D}"/>
              </a:ext>
            </a:extLst>
          </p:cNvPr>
          <p:cNvSpPr txBox="1"/>
          <p:nvPr/>
        </p:nvSpPr>
        <p:spPr>
          <a:xfrm>
            <a:off x="3470694" y="4855383"/>
            <a:ext cx="5250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See the paper for details!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55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E14FB0F2-4B24-491A-A58D-22DEAB30E65D}"/>
              </a:ext>
            </a:extLst>
          </p:cNvPr>
          <p:cNvGrpSpPr/>
          <p:nvPr/>
        </p:nvGrpSpPr>
        <p:grpSpPr>
          <a:xfrm>
            <a:off x="2032062" y="2486471"/>
            <a:ext cx="3565895" cy="1004780"/>
            <a:chOff x="2058732" y="2486270"/>
            <a:chExt cx="3565895" cy="1004780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8C1C06B0-B2D3-4C4B-8006-BE2DB27A2A0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58732" y="2688280"/>
              <a:ext cx="3391564" cy="802770"/>
            </a:xfrm>
            <a:prstGeom prst="straightConnector1">
              <a:avLst/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512D3537-CA4F-45AA-87E9-88084A699D04}"/>
                </a:ext>
              </a:extLst>
            </p:cNvPr>
            <p:cNvSpPr txBox="1"/>
            <p:nvPr/>
          </p:nvSpPr>
          <p:spPr>
            <a:xfrm rot="829343">
              <a:off x="2208385" y="2486270"/>
              <a:ext cx="34162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Write1Reply (1,0,0)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F2260FAD-4525-43EF-81D4-9008A610D8FD}"/>
              </a:ext>
            </a:extLst>
          </p:cNvPr>
          <p:cNvGrpSpPr/>
          <p:nvPr/>
        </p:nvGrpSpPr>
        <p:grpSpPr>
          <a:xfrm>
            <a:off x="2058205" y="2705078"/>
            <a:ext cx="1626217" cy="883968"/>
            <a:chOff x="2058205" y="2705078"/>
            <a:chExt cx="1626217" cy="883968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xmlns="" id="{AE1D3297-5570-47C8-9B89-DD887881E835}"/>
                </a:ext>
              </a:extLst>
            </p:cNvPr>
            <p:cNvCxnSpPr>
              <a:cxnSpLocks/>
              <a:stCxn id="83" idx="1"/>
              <a:endCxn id="97" idx="3"/>
            </p:cNvCxnSpPr>
            <p:nvPr/>
          </p:nvCxnSpPr>
          <p:spPr>
            <a:xfrm flipH="1" flipV="1">
              <a:off x="2058732" y="2705078"/>
              <a:ext cx="1625690" cy="802770"/>
            </a:xfrm>
            <a:prstGeom prst="straightConnector1">
              <a:avLst/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F45A56A-3C11-4E3F-B5E2-7D4A37EE2192}"/>
                </a:ext>
              </a:extLst>
            </p:cNvPr>
            <p:cNvSpPr txBox="1"/>
            <p:nvPr/>
          </p:nvSpPr>
          <p:spPr>
            <a:xfrm rot="1591937">
              <a:off x="2058205" y="3004271"/>
              <a:ext cx="13383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(2,3,0)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5AECAC58-3520-4A62-B2E0-6C0D07730646}"/>
              </a:ext>
            </a:extLst>
          </p:cNvPr>
          <p:cNvGrpSpPr/>
          <p:nvPr/>
        </p:nvGrpSpPr>
        <p:grpSpPr>
          <a:xfrm>
            <a:off x="2058732" y="2525639"/>
            <a:ext cx="3391564" cy="963102"/>
            <a:chOff x="1734268" y="3059981"/>
            <a:chExt cx="3391564" cy="963102"/>
          </a:xfrm>
        </p:grpSpPr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xmlns="" id="{A679F672-E4E2-4CCA-B494-B3692B5F4E6A}"/>
                </a:ext>
              </a:extLst>
            </p:cNvPr>
            <p:cNvCxnSpPr>
              <a:cxnSpLocks/>
            </p:cNvCxnSpPr>
            <p:nvPr/>
          </p:nvCxnSpPr>
          <p:spPr>
            <a:xfrm>
              <a:off x="1734268" y="3220313"/>
              <a:ext cx="3391564" cy="802770"/>
            </a:xfrm>
            <a:prstGeom prst="straightConnector1">
              <a:avLst/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04E133C4-1374-48CC-B0A2-2DAA8C678668}"/>
                </a:ext>
              </a:extLst>
            </p:cNvPr>
            <p:cNvSpPr txBox="1"/>
            <p:nvPr/>
          </p:nvSpPr>
          <p:spPr>
            <a:xfrm rot="699986">
              <a:off x="2751129" y="3059981"/>
              <a:ext cx="15574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Write1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3FD9-5B4F-4DD8-968D-6CFD3C00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in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28E032-EB84-41C5-B899-91983D42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15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77A72D3-68D2-4DD1-868B-699232F0D135}"/>
              </a:ext>
            </a:extLst>
          </p:cNvPr>
          <p:cNvGrpSpPr/>
          <p:nvPr/>
        </p:nvGrpSpPr>
        <p:grpSpPr>
          <a:xfrm>
            <a:off x="3499222" y="3429000"/>
            <a:ext cx="1264628" cy="1188804"/>
            <a:chOff x="6074169" y="4586710"/>
            <a:chExt cx="524741" cy="493279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4EC71757-0830-4541-B40F-41F9202420FF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xmlns="" id="{6F7C6FA1-8839-4F17-81EA-4419818883F1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6563F1BD-D584-4B28-8510-0077C3F1B0B2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83A55ED9-AA99-45BB-8FC3-7F69E253BD9F}"/>
              </a:ext>
            </a:extLst>
          </p:cNvPr>
          <p:cNvGrpSpPr/>
          <p:nvPr/>
        </p:nvGrpSpPr>
        <p:grpSpPr>
          <a:xfrm>
            <a:off x="5265096" y="3429000"/>
            <a:ext cx="1264628" cy="1188804"/>
            <a:chOff x="6074169" y="4586710"/>
            <a:chExt cx="524741" cy="493279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xmlns="" id="{AD7955FB-F2E5-4864-8D39-5077F5C597C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7AC85A48-9291-43E9-961C-D94E737A6698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27BF62D-828E-43C2-9DE6-C93A4E552F97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E0F8B884-3A90-4E67-A37C-18D30D0D121F}"/>
              </a:ext>
            </a:extLst>
          </p:cNvPr>
          <p:cNvGrpSpPr/>
          <p:nvPr/>
        </p:nvGrpSpPr>
        <p:grpSpPr>
          <a:xfrm>
            <a:off x="7030970" y="3429000"/>
            <a:ext cx="1264628" cy="1188804"/>
            <a:chOff x="6074169" y="4586710"/>
            <a:chExt cx="524741" cy="493279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990EE140-86EB-41EF-A9A6-5BB1E7E84DEE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xmlns="" id="{D5E5F816-51D8-41EC-A1A2-A0C89E10627D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xmlns="" id="{701F38DF-7704-43D3-A984-544A183788E4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5AAAC0B4-1D61-4C98-99E2-AEFA3EB107B6}"/>
              </a:ext>
            </a:extLst>
          </p:cNvPr>
          <p:cNvSpPr/>
          <p:nvPr/>
        </p:nvSpPr>
        <p:spPr>
          <a:xfrm>
            <a:off x="838200" y="2241602"/>
            <a:ext cx="1220532" cy="9269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8F330A41-F0FC-44F2-BBFF-BACA7F19ED79}"/>
              </a:ext>
            </a:extLst>
          </p:cNvPr>
          <p:cNvCxnSpPr>
            <a:stCxn id="97" idx="3"/>
            <a:endCxn id="83" idx="1"/>
          </p:cNvCxnSpPr>
          <p:nvPr/>
        </p:nvCxnSpPr>
        <p:spPr>
          <a:xfrm>
            <a:off x="2058732" y="2705078"/>
            <a:ext cx="1625690" cy="80277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FB918470-8A3B-4D81-B96B-5487E7BF4793}"/>
              </a:ext>
            </a:extLst>
          </p:cNvPr>
          <p:cNvSpPr txBox="1"/>
          <p:nvPr/>
        </p:nvSpPr>
        <p:spPr>
          <a:xfrm>
            <a:off x="3477174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780D9146-9179-4356-AEC9-1D12083FFAA8}"/>
              </a:ext>
            </a:extLst>
          </p:cNvPr>
          <p:cNvSpPr txBox="1"/>
          <p:nvPr/>
        </p:nvSpPr>
        <p:spPr>
          <a:xfrm>
            <a:off x="5243048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(1,0,0)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56456F9D-B7A5-4E25-86B7-470953A019A2}"/>
              </a:ext>
            </a:extLst>
          </p:cNvPr>
          <p:cNvSpPr txBox="1"/>
          <p:nvPr/>
        </p:nvSpPr>
        <p:spPr>
          <a:xfrm>
            <a:off x="7008922" y="4729794"/>
            <a:ext cx="1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D68E7492-F494-4635-B6D6-4435C6F45B0A}"/>
              </a:ext>
            </a:extLst>
          </p:cNvPr>
          <p:cNvSpPr txBox="1"/>
          <p:nvPr/>
        </p:nvSpPr>
        <p:spPr>
          <a:xfrm>
            <a:off x="838200" y="1636479"/>
            <a:ext cx="122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</a:t>
            </a:r>
            <a:r>
              <a:rPr lang="en-US" sz="3200" baseline="-25000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8F21C54-5769-4389-BD2D-4FC008606557}"/>
              </a:ext>
            </a:extLst>
          </p:cNvPr>
          <p:cNvSpPr txBox="1"/>
          <p:nvPr/>
        </p:nvSpPr>
        <p:spPr>
          <a:xfrm>
            <a:off x="1624225" y="1690688"/>
            <a:ext cx="1933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 (3,1,0)</a:t>
            </a:r>
            <a:endParaRPr lang="en-US" sz="2400" dirty="0"/>
          </a:p>
        </p:txBody>
      </p:sp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xmlns="" id="{83E1DC81-B0C0-410D-B03C-5EB40CF8849D}"/>
              </a:ext>
            </a:extLst>
          </p:cNvPr>
          <p:cNvSpPr/>
          <p:nvPr/>
        </p:nvSpPr>
        <p:spPr>
          <a:xfrm>
            <a:off x="8463649" y="2661304"/>
            <a:ext cx="3589175" cy="890318"/>
          </a:xfrm>
          <a:prstGeom prst="wedgeRoundRectCallout">
            <a:avLst>
              <a:gd name="adj1" fmla="val -15710"/>
              <a:gd name="adj2" fmla="val 20637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Writes always terminate in 2 phases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750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49" grpId="0"/>
      <p:bldP spid="113" grpId="0"/>
      <p:bldP spid="114" grpId="0"/>
      <p:bldP spid="115" grpId="0"/>
      <p:bldP spid="15" grpId="0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8C1C06B0-B2D3-4C4B-8006-BE2DB27A2A0A}"/>
              </a:ext>
            </a:extLst>
          </p:cNvPr>
          <p:cNvCxnSpPr>
            <a:cxnSpLocks/>
          </p:cNvCxnSpPr>
          <p:nvPr/>
        </p:nvCxnSpPr>
        <p:spPr>
          <a:xfrm flipH="1" flipV="1">
            <a:off x="2058732" y="2688280"/>
            <a:ext cx="3391564" cy="80277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AE1D3297-5570-47C8-9B89-DD887881E835}"/>
              </a:ext>
            </a:extLst>
          </p:cNvPr>
          <p:cNvCxnSpPr>
            <a:cxnSpLocks/>
            <a:stCxn id="83" idx="1"/>
            <a:endCxn id="97" idx="3"/>
          </p:cNvCxnSpPr>
          <p:nvPr/>
        </p:nvCxnSpPr>
        <p:spPr>
          <a:xfrm flipH="1" flipV="1">
            <a:off x="2058732" y="2705078"/>
            <a:ext cx="1625690" cy="80277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BB1979F-5655-40FB-BE26-742028DE73B8}"/>
              </a:ext>
            </a:extLst>
          </p:cNvPr>
          <p:cNvSpPr txBox="1"/>
          <p:nvPr/>
        </p:nvSpPr>
        <p:spPr>
          <a:xfrm>
            <a:off x="3395644" y="4729794"/>
            <a:ext cx="1346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4459333-B76D-4148-98D2-96734DF84080}"/>
              </a:ext>
            </a:extLst>
          </p:cNvPr>
          <p:cNvSpPr txBox="1"/>
          <p:nvPr/>
        </p:nvSpPr>
        <p:spPr>
          <a:xfrm>
            <a:off x="5213715" y="4729794"/>
            <a:ext cx="129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(3,1,0)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5AECAC58-3520-4A62-B2E0-6C0D07730646}"/>
              </a:ext>
            </a:extLst>
          </p:cNvPr>
          <p:cNvGrpSpPr/>
          <p:nvPr/>
        </p:nvGrpSpPr>
        <p:grpSpPr>
          <a:xfrm>
            <a:off x="2058732" y="2537534"/>
            <a:ext cx="3391564" cy="951207"/>
            <a:chOff x="1734268" y="3071876"/>
            <a:chExt cx="3391564" cy="951207"/>
          </a:xfrm>
        </p:grpSpPr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xmlns="" id="{A679F672-E4E2-4CCA-B494-B3692B5F4E6A}"/>
                </a:ext>
              </a:extLst>
            </p:cNvPr>
            <p:cNvCxnSpPr>
              <a:cxnSpLocks/>
            </p:cNvCxnSpPr>
            <p:nvPr/>
          </p:nvCxnSpPr>
          <p:spPr>
            <a:xfrm>
              <a:off x="1734268" y="3220313"/>
              <a:ext cx="3391564" cy="802770"/>
            </a:xfrm>
            <a:prstGeom prst="straightConnector1">
              <a:avLst/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04E133C4-1374-48CC-B0A2-2DAA8C678668}"/>
                </a:ext>
              </a:extLst>
            </p:cNvPr>
            <p:cNvSpPr txBox="1"/>
            <p:nvPr/>
          </p:nvSpPr>
          <p:spPr>
            <a:xfrm rot="699986">
              <a:off x="2285397" y="3071876"/>
              <a:ext cx="25927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Write2 (3,1,0)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3FD9-5B4F-4DD8-968D-6CFD3C00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in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28E032-EB84-41C5-B899-91983D42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16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77A72D3-68D2-4DD1-868B-699232F0D135}"/>
              </a:ext>
            </a:extLst>
          </p:cNvPr>
          <p:cNvGrpSpPr/>
          <p:nvPr/>
        </p:nvGrpSpPr>
        <p:grpSpPr>
          <a:xfrm>
            <a:off x="3499222" y="3429000"/>
            <a:ext cx="1264628" cy="1188804"/>
            <a:chOff x="6074169" y="4586710"/>
            <a:chExt cx="524741" cy="493279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4EC71757-0830-4541-B40F-41F9202420FF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xmlns="" id="{6F7C6FA1-8839-4F17-81EA-4419818883F1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6563F1BD-D584-4B28-8510-0077C3F1B0B2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83A55ED9-AA99-45BB-8FC3-7F69E253BD9F}"/>
              </a:ext>
            </a:extLst>
          </p:cNvPr>
          <p:cNvGrpSpPr/>
          <p:nvPr/>
        </p:nvGrpSpPr>
        <p:grpSpPr>
          <a:xfrm>
            <a:off x="5265096" y="3429000"/>
            <a:ext cx="1264628" cy="1188804"/>
            <a:chOff x="6074169" y="4586710"/>
            <a:chExt cx="524741" cy="493279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xmlns="" id="{AD7955FB-F2E5-4864-8D39-5077F5C597C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7AC85A48-9291-43E9-961C-D94E737A6698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27BF62D-828E-43C2-9DE6-C93A4E552F97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E0F8B884-3A90-4E67-A37C-18D30D0D121F}"/>
              </a:ext>
            </a:extLst>
          </p:cNvPr>
          <p:cNvGrpSpPr/>
          <p:nvPr/>
        </p:nvGrpSpPr>
        <p:grpSpPr>
          <a:xfrm>
            <a:off x="7030970" y="3429000"/>
            <a:ext cx="1264628" cy="1188804"/>
            <a:chOff x="6074169" y="4586710"/>
            <a:chExt cx="524741" cy="493279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990EE140-86EB-41EF-A9A6-5BB1E7E84DEE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xmlns="" id="{D5E5F816-51D8-41EC-A1A2-A0C89E10627D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xmlns="" id="{701F38DF-7704-43D3-A984-544A183788E4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5AAAC0B4-1D61-4C98-99E2-AEFA3EB107B6}"/>
              </a:ext>
            </a:extLst>
          </p:cNvPr>
          <p:cNvSpPr/>
          <p:nvPr/>
        </p:nvSpPr>
        <p:spPr>
          <a:xfrm>
            <a:off x="838200" y="2241602"/>
            <a:ext cx="1220532" cy="9269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8F330A41-F0FC-44F2-BBFF-BACA7F19ED79}"/>
              </a:ext>
            </a:extLst>
          </p:cNvPr>
          <p:cNvCxnSpPr>
            <a:stCxn id="97" idx="3"/>
            <a:endCxn id="83" idx="1"/>
          </p:cNvCxnSpPr>
          <p:nvPr/>
        </p:nvCxnSpPr>
        <p:spPr>
          <a:xfrm>
            <a:off x="2058732" y="2705078"/>
            <a:ext cx="1625690" cy="80277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FB918470-8A3B-4D81-B96B-5487E7BF4793}"/>
              </a:ext>
            </a:extLst>
          </p:cNvPr>
          <p:cNvSpPr txBox="1"/>
          <p:nvPr/>
        </p:nvSpPr>
        <p:spPr>
          <a:xfrm>
            <a:off x="3360416" y="4727485"/>
            <a:ext cx="1396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780D9146-9179-4356-AEC9-1D12083FFAA8}"/>
              </a:ext>
            </a:extLst>
          </p:cNvPr>
          <p:cNvSpPr txBox="1"/>
          <p:nvPr/>
        </p:nvSpPr>
        <p:spPr>
          <a:xfrm>
            <a:off x="5228381" y="4727485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(1,0,0)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56456F9D-B7A5-4E25-86B7-470953A019A2}"/>
              </a:ext>
            </a:extLst>
          </p:cNvPr>
          <p:cNvSpPr txBox="1"/>
          <p:nvPr/>
        </p:nvSpPr>
        <p:spPr>
          <a:xfrm>
            <a:off x="6949440" y="4729794"/>
            <a:ext cx="1346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D68E7492-F494-4635-B6D6-4435C6F45B0A}"/>
              </a:ext>
            </a:extLst>
          </p:cNvPr>
          <p:cNvSpPr txBox="1"/>
          <p:nvPr/>
        </p:nvSpPr>
        <p:spPr>
          <a:xfrm>
            <a:off x="838200" y="1655672"/>
            <a:ext cx="122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</a:t>
            </a:r>
            <a:r>
              <a:rPr lang="en-US" sz="3200" baseline="-25000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8F21C54-5769-4389-BD2D-4FC008606557}"/>
              </a:ext>
            </a:extLst>
          </p:cNvPr>
          <p:cNvSpPr txBox="1"/>
          <p:nvPr/>
        </p:nvSpPr>
        <p:spPr>
          <a:xfrm>
            <a:off x="1591276" y="1705109"/>
            <a:ext cx="1929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 (3,1,0)</a:t>
            </a:r>
            <a:endParaRPr lang="en-US" sz="2400" dirty="0"/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xmlns="" id="{148D9576-392B-44DF-A0AA-8A10E320713E}"/>
              </a:ext>
            </a:extLst>
          </p:cNvPr>
          <p:cNvSpPr/>
          <p:nvPr/>
        </p:nvSpPr>
        <p:spPr>
          <a:xfrm>
            <a:off x="8463649" y="2661304"/>
            <a:ext cx="3589175" cy="890318"/>
          </a:xfrm>
          <a:prstGeom prst="wedgeRoundRectCallout">
            <a:avLst>
              <a:gd name="adj1" fmla="val -16818"/>
              <a:gd name="adj2" fmla="val 22869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Writes always terminate in 2 phases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841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9" grpId="0"/>
      <p:bldP spid="1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BE3769C-42B9-4FAA-94A9-53E3ABB0885B}"/>
              </a:ext>
            </a:extLst>
          </p:cNvPr>
          <p:cNvGrpSpPr/>
          <p:nvPr/>
        </p:nvGrpSpPr>
        <p:grpSpPr>
          <a:xfrm>
            <a:off x="3180225" y="2331293"/>
            <a:ext cx="3681196" cy="1104057"/>
            <a:chOff x="3180225" y="2331293"/>
            <a:chExt cx="3681196" cy="1104057"/>
          </a:xfrm>
        </p:grpSpPr>
        <p:cxnSp>
          <p:nvCxnSpPr>
            <p:cNvPr id="19" name="Connector: Curved 18">
              <a:extLst>
                <a:ext uri="{FF2B5EF4-FFF2-40B4-BE49-F238E27FC236}">
                  <a16:creationId xmlns:a16="http://schemas.microsoft.com/office/drawing/2014/main" xmlns="" id="{377660A0-FD03-40C1-B60F-EF2A21597E01}"/>
                </a:ext>
              </a:extLst>
            </p:cNvPr>
            <p:cNvCxnSpPr>
              <a:stCxn id="91" idx="0"/>
              <a:endCxn id="83" idx="0"/>
            </p:cNvCxnSpPr>
            <p:nvPr/>
          </p:nvCxnSpPr>
          <p:spPr>
            <a:xfrm rot="16200000" flipV="1">
              <a:off x="5014473" y="2546063"/>
              <a:ext cx="12700" cy="1765874"/>
            </a:xfrm>
            <a:prstGeom prst="curvedConnector3">
              <a:avLst>
                <a:gd name="adj1" fmla="val 4401291"/>
              </a:avLst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4FEE353-1BCD-4A51-8D7C-8233FDB81A6E}"/>
                </a:ext>
              </a:extLst>
            </p:cNvPr>
            <p:cNvSpPr txBox="1"/>
            <p:nvPr/>
          </p:nvSpPr>
          <p:spPr>
            <a:xfrm>
              <a:off x="3180225" y="2331293"/>
              <a:ext cx="36811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PreAcceptOK (3,1,0)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BB1979F-5655-40FB-BE26-742028DE73B8}"/>
              </a:ext>
            </a:extLst>
          </p:cNvPr>
          <p:cNvSpPr txBox="1"/>
          <p:nvPr/>
        </p:nvSpPr>
        <p:spPr>
          <a:xfrm>
            <a:off x="3477174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4459333-B76D-4148-98D2-96734DF84080}"/>
              </a:ext>
            </a:extLst>
          </p:cNvPr>
          <p:cNvSpPr txBox="1"/>
          <p:nvPr/>
        </p:nvSpPr>
        <p:spPr>
          <a:xfrm>
            <a:off x="5243048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(3,1,0)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3FD9-5B4F-4DD8-968D-6CFD3C00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in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28E032-EB84-41C5-B899-91983D42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17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77A72D3-68D2-4DD1-868B-699232F0D135}"/>
              </a:ext>
            </a:extLst>
          </p:cNvPr>
          <p:cNvGrpSpPr/>
          <p:nvPr/>
        </p:nvGrpSpPr>
        <p:grpSpPr>
          <a:xfrm>
            <a:off x="3499222" y="3429000"/>
            <a:ext cx="1264628" cy="1188804"/>
            <a:chOff x="6074169" y="4586710"/>
            <a:chExt cx="524741" cy="493279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4EC71757-0830-4541-B40F-41F9202420FF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xmlns="" id="{6F7C6FA1-8839-4F17-81EA-4419818883F1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6563F1BD-D584-4B28-8510-0077C3F1B0B2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83A55ED9-AA99-45BB-8FC3-7F69E253BD9F}"/>
              </a:ext>
            </a:extLst>
          </p:cNvPr>
          <p:cNvGrpSpPr/>
          <p:nvPr/>
        </p:nvGrpSpPr>
        <p:grpSpPr>
          <a:xfrm>
            <a:off x="5265096" y="3429000"/>
            <a:ext cx="1264628" cy="1188804"/>
            <a:chOff x="6074169" y="4586710"/>
            <a:chExt cx="524741" cy="493279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xmlns="" id="{AD7955FB-F2E5-4864-8D39-5077F5C597C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7AC85A48-9291-43E9-961C-D94E737A6698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27BF62D-828E-43C2-9DE6-C93A4E552F97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E0F8B884-3A90-4E67-A37C-18D30D0D121F}"/>
              </a:ext>
            </a:extLst>
          </p:cNvPr>
          <p:cNvGrpSpPr/>
          <p:nvPr/>
        </p:nvGrpSpPr>
        <p:grpSpPr>
          <a:xfrm>
            <a:off x="7030970" y="3429000"/>
            <a:ext cx="1264628" cy="1188804"/>
            <a:chOff x="6074169" y="4586710"/>
            <a:chExt cx="524741" cy="493279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990EE140-86EB-41EF-A9A6-5BB1E7E84DEE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xmlns="" id="{D5E5F816-51D8-41EC-A1A2-A0C89E10627D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xmlns="" id="{701F38DF-7704-43D3-A984-544A183788E4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5AAAC0B4-1D61-4C98-99E2-AEFA3EB107B6}"/>
              </a:ext>
            </a:extLst>
          </p:cNvPr>
          <p:cNvSpPr/>
          <p:nvPr/>
        </p:nvSpPr>
        <p:spPr>
          <a:xfrm>
            <a:off x="838200" y="2241602"/>
            <a:ext cx="1220532" cy="926951"/>
          </a:xfrm>
          <a:prstGeom prst="rect">
            <a:avLst/>
          </a:prstGeom>
          <a:solidFill>
            <a:schemeClr val="accent6">
              <a:lumMod val="50000"/>
              <a:alpha val="20000"/>
            </a:schemeClr>
          </a:solidFill>
          <a:ln w="381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56456F9D-B7A5-4E25-86B7-470953A019A2}"/>
              </a:ext>
            </a:extLst>
          </p:cNvPr>
          <p:cNvSpPr txBox="1"/>
          <p:nvPr/>
        </p:nvSpPr>
        <p:spPr>
          <a:xfrm>
            <a:off x="7008922" y="4729794"/>
            <a:ext cx="1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EB39CBC3-76C8-461F-B7B5-43BCB935EF67}"/>
              </a:ext>
            </a:extLst>
          </p:cNvPr>
          <p:cNvSpPr/>
          <p:nvPr/>
        </p:nvSpPr>
        <p:spPr>
          <a:xfrm>
            <a:off x="838200" y="4994308"/>
            <a:ext cx="1220532" cy="9269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E73B634-3AEB-47FB-B6C4-84CD14885E18}"/>
              </a:ext>
            </a:extLst>
          </p:cNvPr>
          <p:cNvSpPr txBox="1"/>
          <p:nvPr/>
        </p:nvSpPr>
        <p:spPr>
          <a:xfrm>
            <a:off x="877483" y="4409533"/>
            <a:ext cx="122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rmw</a:t>
            </a:r>
            <a:r>
              <a:rPr lang="en-US" sz="3200" baseline="-25000" dirty="0"/>
              <a:t>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D2597F9-EF0F-48E1-83C4-825A05B28BE1}"/>
              </a:ext>
            </a:extLst>
          </p:cNvPr>
          <p:cNvGrpSpPr/>
          <p:nvPr/>
        </p:nvGrpSpPr>
        <p:grpSpPr>
          <a:xfrm>
            <a:off x="2030940" y="4538956"/>
            <a:ext cx="1653482" cy="918828"/>
            <a:chOff x="2030940" y="4538956"/>
            <a:chExt cx="1653482" cy="918828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61CA7875-B15C-48B0-9264-FE1C79B44F15}"/>
                </a:ext>
              </a:extLst>
            </p:cNvPr>
            <p:cNvCxnSpPr>
              <a:cxnSpLocks/>
              <a:stCxn id="33" idx="3"/>
              <a:endCxn id="81" idx="3"/>
            </p:cNvCxnSpPr>
            <p:nvPr/>
          </p:nvCxnSpPr>
          <p:spPr>
            <a:xfrm flipV="1">
              <a:off x="2058732" y="4538956"/>
              <a:ext cx="1625690" cy="918828"/>
            </a:xfrm>
            <a:prstGeom prst="straightConnector1">
              <a:avLst/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58326887-8C4F-421C-A7D3-83D2B931BC55}"/>
                </a:ext>
              </a:extLst>
            </p:cNvPr>
            <p:cNvSpPr txBox="1"/>
            <p:nvPr/>
          </p:nvSpPr>
          <p:spPr>
            <a:xfrm rot="19785548">
              <a:off x="2030940" y="4566409"/>
              <a:ext cx="12043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RMW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E92BCF8-4F65-46E4-ABE9-DB420E546C85}"/>
              </a:ext>
            </a:extLst>
          </p:cNvPr>
          <p:cNvGrpSpPr/>
          <p:nvPr/>
        </p:nvGrpSpPr>
        <p:grpSpPr>
          <a:xfrm>
            <a:off x="3300622" y="2319433"/>
            <a:ext cx="3365649" cy="1115917"/>
            <a:chOff x="3300622" y="2319433"/>
            <a:chExt cx="3365649" cy="1115917"/>
          </a:xfrm>
        </p:grpSpPr>
        <p:cxnSp>
          <p:nvCxnSpPr>
            <p:cNvPr id="10" name="Connector: Curved 9">
              <a:extLst>
                <a:ext uri="{FF2B5EF4-FFF2-40B4-BE49-F238E27FC236}">
                  <a16:creationId xmlns:a16="http://schemas.microsoft.com/office/drawing/2014/main" xmlns="" id="{43554477-37D1-4695-AFD3-2DF17CB6E7DF}"/>
                </a:ext>
              </a:extLst>
            </p:cNvPr>
            <p:cNvCxnSpPr>
              <a:stCxn id="83" idx="0"/>
              <a:endCxn id="91" idx="0"/>
            </p:cNvCxnSpPr>
            <p:nvPr/>
          </p:nvCxnSpPr>
          <p:spPr>
            <a:xfrm rot="5400000" flipH="1" flipV="1">
              <a:off x="5014473" y="2546063"/>
              <a:ext cx="12700" cy="1765874"/>
            </a:xfrm>
            <a:prstGeom prst="curvedConnector3">
              <a:avLst>
                <a:gd name="adj1" fmla="val 4354843"/>
              </a:avLst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25E0EA83-0DA1-4304-86DD-67CE5A11643A}"/>
                </a:ext>
              </a:extLst>
            </p:cNvPr>
            <p:cNvSpPr txBox="1"/>
            <p:nvPr/>
          </p:nvSpPr>
          <p:spPr>
            <a:xfrm>
              <a:off x="3300622" y="2319433"/>
              <a:ext cx="33656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PreAccept (3,1,0)</a:t>
              </a:r>
            </a:p>
          </p:txBody>
        </p:sp>
      </p:grp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xmlns="" id="{8FA2217E-CECC-4728-8BB6-6CBF5D107635}"/>
              </a:ext>
            </a:extLst>
          </p:cNvPr>
          <p:cNvSpPr/>
          <p:nvPr/>
        </p:nvSpPr>
        <p:spPr>
          <a:xfrm>
            <a:off x="8463649" y="2661304"/>
            <a:ext cx="3589175" cy="890318"/>
          </a:xfrm>
          <a:prstGeom prst="wedgeRoundRectCallout">
            <a:avLst>
              <a:gd name="adj1" fmla="val -15295"/>
              <a:gd name="adj2" fmla="val 16729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Writes always terminate in 2 phases</a:t>
            </a:r>
          </a:p>
        </p:txBody>
      </p: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xmlns="" id="{3764192B-A0B9-4E57-ABCE-07E4FB68D5C8}"/>
              </a:ext>
            </a:extLst>
          </p:cNvPr>
          <p:cNvSpPr/>
          <p:nvPr/>
        </p:nvSpPr>
        <p:spPr>
          <a:xfrm>
            <a:off x="8463649" y="3754199"/>
            <a:ext cx="3589175" cy="890318"/>
          </a:xfrm>
          <a:prstGeom prst="wedgeRoundRectCallout">
            <a:avLst>
              <a:gd name="adj1" fmla="val -13356"/>
              <a:gd name="adj2" fmla="val 12822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RMW carstamps directly after base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97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BE3769C-42B9-4FAA-94A9-53E3ABB0885B}"/>
              </a:ext>
            </a:extLst>
          </p:cNvPr>
          <p:cNvGrpSpPr/>
          <p:nvPr/>
        </p:nvGrpSpPr>
        <p:grpSpPr>
          <a:xfrm>
            <a:off x="3322907" y="2294823"/>
            <a:ext cx="3339035" cy="1140527"/>
            <a:chOff x="3322907" y="2294823"/>
            <a:chExt cx="3339035" cy="114052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4FEE353-1BCD-4A51-8D7C-8233FDB81A6E}"/>
                </a:ext>
              </a:extLst>
            </p:cNvPr>
            <p:cNvSpPr txBox="1"/>
            <p:nvPr/>
          </p:nvSpPr>
          <p:spPr>
            <a:xfrm>
              <a:off x="3322907" y="2294823"/>
              <a:ext cx="3339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Executed (3,1,1)</a:t>
              </a:r>
            </a:p>
          </p:txBody>
        </p:sp>
        <p:cxnSp>
          <p:nvCxnSpPr>
            <p:cNvPr id="19" name="Connector: Curved 18">
              <a:extLst>
                <a:ext uri="{FF2B5EF4-FFF2-40B4-BE49-F238E27FC236}">
                  <a16:creationId xmlns:a16="http://schemas.microsoft.com/office/drawing/2014/main" xmlns="" id="{377660A0-FD03-40C1-B60F-EF2A21597E01}"/>
                </a:ext>
              </a:extLst>
            </p:cNvPr>
            <p:cNvCxnSpPr>
              <a:stCxn id="91" idx="0"/>
              <a:endCxn id="83" idx="0"/>
            </p:cNvCxnSpPr>
            <p:nvPr/>
          </p:nvCxnSpPr>
          <p:spPr>
            <a:xfrm rot="16200000" flipV="1">
              <a:off x="5014473" y="2546063"/>
              <a:ext cx="12700" cy="1765874"/>
            </a:xfrm>
            <a:prstGeom prst="curvedConnector3">
              <a:avLst>
                <a:gd name="adj1" fmla="val 4401291"/>
              </a:avLst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85EBA3B-465D-4F19-A5BC-DA17B3D6451D}"/>
              </a:ext>
            </a:extLst>
          </p:cNvPr>
          <p:cNvSpPr txBox="1"/>
          <p:nvPr/>
        </p:nvSpPr>
        <p:spPr>
          <a:xfrm>
            <a:off x="5243046" y="4729794"/>
            <a:ext cx="126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F8A94486-336D-4077-A3A8-7B4291BA80C2}"/>
              </a:ext>
            </a:extLst>
          </p:cNvPr>
          <p:cNvSpPr txBox="1"/>
          <p:nvPr/>
        </p:nvSpPr>
        <p:spPr>
          <a:xfrm>
            <a:off x="3473872" y="4729794"/>
            <a:ext cx="1267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BB1979F-5655-40FB-BE26-742028DE73B8}"/>
              </a:ext>
            </a:extLst>
          </p:cNvPr>
          <p:cNvSpPr txBox="1"/>
          <p:nvPr/>
        </p:nvSpPr>
        <p:spPr>
          <a:xfrm>
            <a:off x="3477173" y="4733260"/>
            <a:ext cx="126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4459333-B76D-4148-98D2-96734DF84080}"/>
              </a:ext>
            </a:extLst>
          </p:cNvPr>
          <p:cNvSpPr txBox="1"/>
          <p:nvPr/>
        </p:nvSpPr>
        <p:spPr>
          <a:xfrm>
            <a:off x="5232024" y="4725457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(3,1,0)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3FD9-5B4F-4DD8-968D-6CFD3C00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in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28E032-EB84-41C5-B899-91983D42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18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77A72D3-68D2-4DD1-868B-699232F0D135}"/>
              </a:ext>
            </a:extLst>
          </p:cNvPr>
          <p:cNvGrpSpPr/>
          <p:nvPr/>
        </p:nvGrpSpPr>
        <p:grpSpPr>
          <a:xfrm>
            <a:off x="3499222" y="3429000"/>
            <a:ext cx="1264628" cy="1188804"/>
            <a:chOff x="6074169" y="4586710"/>
            <a:chExt cx="524741" cy="493279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4EC71757-0830-4541-B40F-41F9202420FF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xmlns="" id="{6F7C6FA1-8839-4F17-81EA-4419818883F1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6563F1BD-D584-4B28-8510-0077C3F1B0B2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83A55ED9-AA99-45BB-8FC3-7F69E253BD9F}"/>
              </a:ext>
            </a:extLst>
          </p:cNvPr>
          <p:cNvGrpSpPr/>
          <p:nvPr/>
        </p:nvGrpSpPr>
        <p:grpSpPr>
          <a:xfrm>
            <a:off x="5265096" y="3429000"/>
            <a:ext cx="1264628" cy="1188804"/>
            <a:chOff x="6074169" y="4586710"/>
            <a:chExt cx="524741" cy="493279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xmlns="" id="{AD7955FB-F2E5-4864-8D39-5077F5C597C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7AC85A48-9291-43E9-961C-D94E737A6698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27BF62D-828E-43C2-9DE6-C93A4E552F97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E0F8B884-3A90-4E67-A37C-18D30D0D121F}"/>
              </a:ext>
            </a:extLst>
          </p:cNvPr>
          <p:cNvGrpSpPr/>
          <p:nvPr/>
        </p:nvGrpSpPr>
        <p:grpSpPr>
          <a:xfrm>
            <a:off x="7030970" y="3429000"/>
            <a:ext cx="1264628" cy="1188804"/>
            <a:chOff x="6074169" y="4586710"/>
            <a:chExt cx="524741" cy="493279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990EE140-86EB-41EF-A9A6-5BB1E7E84DEE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xmlns="" id="{D5E5F816-51D8-41EC-A1A2-A0C89E10627D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xmlns="" id="{701F38DF-7704-43D3-A984-544A183788E4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5AAAC0B4-1D61-4C98-99E2-AEFA3EB107B6}"/>
              </a:ext>
            </a:extLst>
          </p:cNvPr>
          <p:cNvSpPr/>
          <p:nvPr/>
        </p:nvSpPr>
        <p:spPr>
          <a:xfrm>
            <a:off x="838200" y="2241602"/>
            <a:ext cx="1220532" cy="926951"/>
          </a:xfrm>
          <a:prstGeom prst="rect">
            <a:avLst/>
          </a:prstGeom>
          <a:solidFill>
            <a:schemeClr val="accent6">
              <a:lumMod val="50000"/>
              <a:alpha val="20000"/>
            </a:schemeClr>
          </a:solidFill>
          <a:ln w="381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56456F9D-B7A5-4E25-86B7-470953A019A2}"/>
              </a:ext>
            </a:extLst>
          </p:cNvPr>
          <p:cNvSpPr txBox="1"/>
          <p:nvPr/>
        </p:nvSpPr>
        <p:spPr>
          <a:xfrm>
            <a:off x="7030970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EB39CBC3-76C8-461F-B7B5-43BCB935EF67}"/>
              </a:ext>
            </a:extLst>
          </p:cNvPr>
          <p:cNvSpPr/>
          <p:nvPr/>
        </p:nvSpPr>
        <p:spPr>
          <a:xfrm>
            <a:off x="838200" y="4994308"/>
            <a:ext cx="1220532" cy="9269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E73B634-3AEB-47FB-B6C4-84CD14885E18}"/>
              </a:ext>
            </a:extLst>
          </p:cNvPr>
          <p:cNvSpPr txBox="1"/>
          <p:nvPr/>
        </p:nvSpPr>
        <p:spPr>
          <a:xfrm>
            <a:off x="838200" y="4409533"/>
            <a:ext cx="122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rmw</a:t>
            </a:r>
            <a:r>
              <a:rPr lang="en-US" sz="3200" baseline="-25000" dirty="0"/>
              <a:t>1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E92BCF8-4F65-46E4-ABE9-DB420E546C85}"/>
              </a:ext>
            </a:extLst>
          </p:cNvPr>
          <p:cNvGrpSpPr/>
          <p:nvPr/>
        </p:nvGrpSpPr>
        <p:grpSpPr>
          <a:xfrm>
            <a:off x="3521270" y="2288473"/>
            <a:ext cx="2942310" cy="1146877"/>
            <a:chOff x="3521270" y="2288473"/>
            <a:chExt cx="2942310" cy="1146877"/>
          </a:xfrm>
        </p:grpSpPr>
        <p:cxnSp>
          <p:nvCxnSpPr>
            <p:cNvPr id="10" name="Connector: Curved 9">
              <a:extLst>
                <a:ext uri="{FF2B5EF4-FFF2-40B4-BE49-F238E27FC236}">
                  <a16:creationId xmlns:a16="http://schemas.microsoft.com/office/drawing/2014/main" xmlns="" id="{43554477-37D1-4695-AFD3-2DF17CB6E7DF}"/>
                </a:ext>
              </a:extLst>
            </p:cNvPr>
            <p:cNvCxnSpPr>
              <a:stCxn id="83" idx="0"/>
              <a:endCxn id="91" idx="0"/>
            </p:cNvCxnSpPr>
            <p:nvPr/>
          </p:nvCxnSpPr>
          <p:spPr>
            <a:xfrm rot="5400000" flipH="1" flipV="1">
              <a:off x="5014473" y="2546063"/>
              <a:ext cx="12700" cy="1765874"/>
            </a:xfrm>
            <a:prstGeom prst="curvedConnector3">
              <a:avLst>
                <a:gd name="adj1" fmla="val 4354843"/>
              </a:avLst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25E0EA83-0DA1-4304-86DD-67CE5A11643A}"/>
                </a:ext>
              </a:extLst>
            </p:cNvPr>
            <p:cNvSpPr txBox="1"/>
            <p:nvPr/>
          </p:nvSpPr>
          <p:spPr>
            <a:xfrm>
              <a:off x="3521270" y="2288473"/>
              <a:ext cx="29423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Commit (3,1,0)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77D17057-74E0-41FC-9E86-09482D2462F1}"/>
              </a:ext>
            </a:extLst>
          </p:cNvPr>
          <p:cNvCxnSpPr>
            <a:cxnSpLocks/>
            <a:stCxn id="81" idx="3"/>
            <a:endCxn id="33" idx="3"/>
          </p:cNvCxnSpPr>
          <p:nvPr/>
        </p:nvCxnSpPr>
        <p:spPr>
          <a:xfrm flipH="1">
            <a:off x="2058732" y="4538956"/>
            <a:ext cx="1625690" cy="918828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0CB10DB-25FB-4A42-A30D-38CE9EA2AB7F}"/>
              </a:ext>
            </a:extLst>
          </p:cNvPr>
          <p:cNvSpPr txBox="1"/>
          <p:nvPr/>
        </p:nvSpPr>
        <p:spPr>
          <a:xfrm>
            <a:off x="1780177" y="4453018"/>
            <a:ext cx="2019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 (3,1,1)</a:t>
            </a:r>
            <a:endParaRPr lang="en-US" sz="2400" dirty="0"/>
          </a:p>
        </p:txBody>
      </p: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xmlns="" id="{9DFE7208-824F-4A6E-9C4E-2364CD235B0F}"/>
              </a:ext>
            </a:extLst>
          </p:cNvPr>
          <p:cNvSpPr/>
          <p:nvPr/>
        </p:nvSpPr>
        <p:spPr>
          <a:xfrm>
            <a:off x="8463649" y="2661304"/>
            <a:ext cx="3589175" cy="890318"/>
          </a:xfrm>
          <a:prstGeom prst="wedgeRoundRectCallout">
            <a:avLst>
              <a:gd name="adj1" fmla="val -9064"/>
              <a:gd name="adj2" fmla="val -5040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Writes always terminate in 2 phases</a:t>
            </a:r>
          </a:p>
        </p:txBody>
      </p:sp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xmlns="" id="{376EDF74-9127-40FF-B755-FAC9C390E868}"/>
              </a:ext>
            </a:extLst>
          </p:cNvPr>
          <p:cNvSpPr/>
          <p:nvPr/>
        </p:nvSpPr>
        <p:spPr>
          <a:xfrm>
            <a:off x="8463649" y="3754199"/>
            <a:ext cx="3589175" cy="890318"/>
          </a:xfrm>
          <a:prstGeom prst="wedgeRoundRectCallout">
            <a:avLst>
              <a:gd name="adj1" fmla="val -17925"/>
              <a:gd name="adj2" fmla="val 46871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RMW carstamps directly after base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904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8" grpId="0"/>
      <p:bldP spid="35" grpId="0"/>
      <p:bldP spid="36" grpId="0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FC7F5C5B-59F1-406B-AF96-098BF8BCD150}"/>
              </a:ext>
            </a:extLst>
          </p:cNvPr>
          <p:cNvGrpSpPr/>
          <p:nvPr/>
        </p:nvGrpSpPr>
        <p:grpSpPr>
          <a:xfrm>
            <a:off x="3398877" y="2341517"/>
            <a:ext cx="3363637" cy="1093833"/>
            <a:chOff x="3412861" y="2341517"/>
            <a:chExt cx="3363637" cy="1093833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39DB9FD5-6A27-42FB-8F33-90C933DD8DB1}"/>
                </a:ext>
              </a:extLst>
            </p:cNvPr>
            <p:cNvSpPr txBox="1"/>
            <p:nvPr/>
          </p:nvSpPr>
          <p:spPr>
            <a:xfrm>
              <a:off x="3412861" y="2341517"/>
              <a:ext cx="33636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Read1Reply (3,1,1)</a:t>
              </a:r>
            </a:p>
          </p:txBody>
        </p:sp>
        <p:cxnSp>
          <p:nvCxnSpPr>
            <p:cNvPr id="50" name="Connector: Curved 49">
              <a:extLst>
                <a:ext uri="{FF2B5EF4-FFF2-40B4-BE49-F238E27FC236}">
                  <a16:creationId xmlns:a16="http://schemas.microsoft.com/office/drawing/2014/main" xmlns="" id="{A9A39941-2BD3-4BCA-B09C-731C1AD785B7}"/>
                </a:ext>
              </a:extLst>
            </p:cNvPr>
            <p:cNvCxnSpPr/>
            <p:nvPr/>
          </p:nvCxnSpPr>
          <p:spPr>
            <a:xfrm rot="16200000" flipV="1">
              <a:off x="5014473" y="2546063"/>
              <a:ext cx="12700" cy="1765874"/>
            </a:xfrm>
            <a:prstGeom prst="curvedConnector3">
              <a:avLst>
                <a:gd name="adj1" fmla="val 4401291"/>
              </a:avLst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5AC4837C-780D-4652-9B09-090469CE77E2}"/>
              </a:ext>
            </a:extLst>
          </p:cNvPr>
          <p:cNvCxnSpPr>
            <a:cxnSpLocks/>
            <a:stCxn id="83" idx="1"/>
            <a:endCxn id="97" idx="3"/>
          </p:cNvCxnSpPr>
          <p:nvPr/>
        </p:nvCxnSpPr>
        <p:spPr>
          <a:xfrm flipH="1" flipV="1">
            <a:off x="2058732" y="2705078"/>
            <a:ext cx="1625690" cy="80277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4459333-B76D-4148-98D2-96734DF84080}"/>
              </a:ext>
            </a:extLst>
          </p:cNvPr>
          <p:cNvSpPr txBox="1"/>
          <p:nvPr/>
        </p:nvSpPr>
        <p:spPr>
          <a:xfrm>
            <a:off x="5243048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F8A94486-336D-4077-A3A8-7B4291BA80C2}"/>
              </a:ext>
            </a:extLst>
          </p:cNvPr>
          <p:cNvSpPr txBox="1"/>
          <p:nvPr/>
        </p:nvSpPr>
        <p:spPr>
          <a:xfrm>
            <a:off x="3477174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(3,1,1)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3FD9-5B4F-4DD8-968D-6CFD3C00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Gryff in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28E032-EB84-41C5-B899-91983D42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19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77A72D3-68D2-4DD1-868B-699232F0D135}"/>
              </a:ext>
            </a:extLst>
          </p:cNvPr>
          <p:cNvGrpSpPr/>
          <p:nvPr/>
        </p:nvGrpSpPr>
        <p:grpSpPr>
          <a:xfrm>
            <a:off x="3499222" y="3429000"/>
            <a:ext cx="1264628" cy="1188804"/>
            <a:chOff x="6074169" y="4586710"/>
            <a:chExt cx="524741" cy="493279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4EC71757-0830-4541-B40F-41F9202420FF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xmlns="" id="{6F7C6FA1-8839-4F17-81EA-4419818883F1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6563F1BD-D584-4B28-8510-0077C3F1B0B2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83A55ED9-AA99-45BB-8FC3-7F69E253BD9F}"/>
              </a:ext>
            </a:extLst>
          </p:cNvPr>
          <p:cNvGrpSpPr/>
          <p:nvPr/>
        </p:nvGrpSpPr>
        <p:grpSpPr>
          <a:xfrm>
            <a:off x="5265096" y="3429000"/>
            <a:ext cx="1264628" cy="1188804"/>
            <a:chOff x="6074169" y="4586710"/>
            <a:chExt cx="524741" cy="493279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xmlns="" id="{AD7955FB-F2E5-4864-8D39-5077F5C597C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7AC85A48-9291-43E9-961C-D94E737A6698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27BF62D-828E-43C2-9DE6-C93A4E552F97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E0F8B884-3A90-4E67-A37C-18D30D0D121F}"/>
              </a:ext>
            </a:extLst>
          </p:cNvPr>
          <p:cNvGrpSpPr/>
          <p:nvPr/>
        </p:nvGrpSpPr>
        <p:grpSpPr>
          <a:xfrm>
            <a:off x="7030970" y="3429000"/>
            <a:ext cx="1264628" cy="1188804"/>
            <a:chOff x="6074169" y="4586710"/>
            <a:chExt cx="524741" cy="493279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990EE140-86EB-41EF-A9A6-5BB1E7E84DEE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xmlns="" id="{D5E5F816-51D8-41EC-A1A2-A0C89E10627D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xmlns="" id="{701F38DF-7704-43D3-A984-544A183788E4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5AAAC0B4-1D61-4C98-99E2-AEFA3EB107B6}"/>
              </a:ext>
            </a:extLst>
          </p:cNvPr>
          <p:cNvSpPr/>
          <p:nvPr/>
        </p:nvSpPr>
        <p:spPr>
          <a:xfrm>
            <a:off x="838200" y="2241602"/>
            <a:ext cx="1220532" cy="9269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56456F9D-B7A5-4E25-86B7-470953A019A2}"/>
              </a:ext>
            </a:extLst>
          </p:cNvPr>
          <p:cNvSpPr txBox="1"/>
          <p:nvPr/>
        </p:nvSpPr>
        <p:spPr>
          <a:xfrm>
            <a:off x="7030970" y="4729794"/>
            <a:ext cx="126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(2,3,0)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EB39CBC3-76C8-461F-B7B5-43BCB935EF67}"/>
              </a:ext>
            </a:extLst>
          </p:cNvPr>
          <p:cNvSpPr/>
          <p:nvPr/>
        </p:nvSpPr>
        <p:spPr>
          <a:xfrm>
            <a:off x="838200" y="4994308"/>
            <a:ext cx="1220532" cy="926951"/>
          </a:xfrm>
          <a:prstGeom prst="rect">
            <a:avLst/>
          </a:prstGeom>
          <a:solidFill>
            <a:schemeClr val="accent6">
              <a:lumMod val="50000"/>
              <a:alpha val="20000"/>
            </a:schemeClr>
          </a:solidFill>
          <a:ln w="381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E73B634-3AEB-47FB-B6C4-84CD14885E18}"/>
              </a:ext>
            </a:extLst>
          </p:cNvPr>
          <p:cNvSpPr txBox="1"/>
          <p:nvPr/>
        </p:nvSpPr>
        <p:spPr>
          <a:xfrm>
            <a:off x="838200" y="1690688"/>
            <a:ext cx="122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r</a:t>
            </a:r>
            <a:endParaRPr lang="en-US" sz="3200" baseline="-25000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7EE9A5A5-CA37-4BD6-943D-E32DCE7E0C7F}"/>
              </a:ext>
            </a:extLst>
          </p:cNvPr>
          <p:cNvGrpSpPr/>
          <p:nvPr/>
        </p:nvGrpSpPr>
        <p:grpSpPr>
          <a:xfrm>
            <a:off x="2058732" y="2605499"/>
            <a:ext cx="1625690" cy="902349"/>
            <a:chOff x="1527790" y="4718827"/>
            <a:chExt cx="1625690" cy="902349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120C601E-D0B5-48B8-A360-813881E59274}"/>
                </a:ext>
              </a:extLst>
            </p:cNvPr>
            <p:cNvCxnSpPr>
              <a:cxnSpLocks/>
              <a:stCxn id="97" idx="3"/>
              <a:endCxn id="83" idx="1"/>
            </p:cNvCxnSpPr>
            <p:nvPr/>
          </p:nvCxnSpPr>
          <p:spPr>
            <a:xfrm>
              <a:off x="1527790" y="4818406"/>
              <a:ext cx="1625690" cy="802770"/>
            </a:xfrm>
            <a:prstGeom prst="straightConnector1">
              <a:avLst/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6F111B99-9045-4AA9-A55F-6532FFB757F9}"/>
                </a:ext>
              </a:extLst>
            </p:cNvPr>
            <p:cNvSpPr txBox="1"/>
            <p:nvPr/>
          </p:nvSpPr>
          <p:spPr>
            <a:xfrm rot="1596323">
              <a:off x="1857855" y="4718827"/>
              <a:ext cx="12043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Read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193CDD7F-FC46-4E05-A2D7-0436B9A1A316}"/>
              </a:ext>
            </a:extLst>
          </p:cNvPr>
          <p:cNvGrpSpPr/>
          <p:nvPr/>
        </p:nvGrpSpPr>
        <p:grpSpPr>
          <a:xfrm>
            <a:off x="4027101" y="2350888"/>
            <a:ext cx="1946787" cy="1084462"/>
            <a:chOff x="4027101" y="2350888"/>
            <a:chExt cx="1946787" cy="1084462"/>
          </a:xfrm>
        </p:grpSpPr>
        <p:cxnSp>
          <p:nvCxnSpPr>
            <p:cNvPr id="47" name="Connector: Curved 46">
              <a:extLst>
                <a:ext uri="{FF2B5EF4-FFF2-40B4-BE49-F238E27FC236}">
                  <a16:creationId xmlns:a16="http://schemas.microsoft.com/office/drawing/2014/main" xmlns="" id="{59391F71-B847-46CD-ACC8-F82CB4DF3B2E}"/>
                </a:ext>
              </a:extLst>
            </p:cNvPr>
            <p:cNvCxnSpPr/>
            <p:nvPr/>
          </p:nvCxnSpPr>
          <p:spPr>
            <a:xfrm rot="5400000" flipH="1" flipV="1">
              <a:off x="5014473" y="2546063"/>
              <a:ext cx="12700" cy="1765874"/>
            </a:xfrm>
            <a:prstGeom prst="curvedConnector3">
              <a:avLst>
                <a:gd name="adj1" fmla="val 4354843"/>
              </a:avLst>
            </a:prstGeom>
            <a:ln w="50800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F8475217-614A-4F9A-B2E4-295BA52FF6CE}"/>
                </a:ext>
              </a:extLst>
            </p:cNvPr>
            <p:cNvSpPr txBox="1"/>
            <p:nvPr/>
          </p:nvSpPr>
          <p:spPr>
            <a:xfrm>
              <a:off x="4027101" y="2350888"/>
              <a:ext cx="19467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Read1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778704C-EF58-47E5-A91C-7FFCD8DC3239}"/>
              </a:ext>
            </a:extLst>
          </p:cNvPr>
          <p:cNvSpPr txBox="1"/>
          <p:nvPr/>
        </p:nvSpPr>
        <p:spPr>
          <a:xfrm>
            <a:off x="1524840" y="1712364"/>
            <a:ext cx="177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 (3,1,1)</a:t>
            </a:r>
            <a:endParaRPr lang="en-US" sz="2400" dirty="0"/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xmlns="" id="{600E4FF6-BDF5-47FD-8F74-9AC4544E5414}"/>
              </a:ext>
            </a:extLst>
          </p:cNvPr>
          <p:cNvSpPr/>
          <p:nvPr/>
        </p:nvSpPr>
        <p:spPr>
          <a:xfrm>
            <a:off x="8463649" y="2661304"/>
            <a:ext cx="3589175" cy="890318"/>
          </a:xfrm>
          <a:prstGeom prst="wedgeRoundRectCallout">
            <a:avLst>
              <a:gd name="adj1" fmla="val -17925"/>
              <a:gd name="adj2" fmla="val 39615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Writes always terminate in 2 phases</a:t>
            </a:r>
          </a:p>
        </p:txBody>
      </p:sp>
      <p:sp>
        <p:nvSpPr>
          <p:cNvPr id="56" name="Speech Bubble: Rectangle with Corners Rounded 55">
            <a:extLst>
              <a:ext uri="{FF2B5EF4-FFF2-40B4-BE49-F238E27FC236}">
                <a16:creationId xmlns:a16="http://schemas.microsoft.com/office/drawing/2014/main" xmlns="" id="{D9C84B40-A494-497D-A61B-BCD2654F6FA7}"/>
              </a:ext>
            </a:extLst>
          </p:cNvPr>
          <p:cNvSpPr/>
          <p:nvPr/>
        </p:nvSpPr>
        <p:spPr>
          <a:xfrm>
            <a:off x="8463649" y="3754199"/>
            <a:ext cx="3589175" cy="890318"/>
          </a:xfrm>
          <a:prstGeom prst="wedgeRoundRectCallout">
            <a:avLst>
              <a:gd name="adj1" fmla="val -11141"/>
              <a:gd name="adj2" fmla="val 7240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RMW carstamps directly after base</a:t>
            </a:r>
          </a:p>
        </p:txBody>
      </p:sp>
      <p:sp>
        <p:nvSpPr>
          <p:cNvPr id="57" name="Speech Bubble: Rectangle with Corners Rounded 56">
            <a:extLst>
              <a:ext uri="{FF2B5EF4-FFF2-40B4-BE49-F238E27FC236}">
                <a16:creationId xmlns:a16="http://schemas.microsoft.com/office/drawing/2014/main" xmlns="" id="{83385E63-6303-43F7-A418-0C3B73BCEFED}"/>
              </a:ext>
            </a:extLst>
          </p:cNvPr>
          <p:cNvSpPr/>
          <p:nvPr/>
        </p:nvSpPr>
        <p:spPr>
          <a:xfrm>
            <a:off x="8463649" y="4847094"/>
            <a:ext cx="3589175" cy="890318"/>
          </a:xfrm>
          <a:prstGeom prst="wedgeRoundRectCallout">
            <a:avLst>
              <a:gd name="adj1" fmla="val -13633"/>
              <a:gd name="adj2" fmla="val 31242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Reads often terminate in 1 phase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260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E212AA-8F4F-4F2E-8E7D-2A1A30E5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Rely on Geo-Replicated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6A109C-C7E2-49A5-8763-0078BFF49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144"/>
            <a:ext cx="10515600" cy="477693"/>
          </a:xfrm>
        </p:spPr>
        <p:txBody>
          <a:bodyPr/>
          <a:lstStyle/>
          <a:p>
            <a:r>
              <a:rPr lang="en-US" b="1" dirty="0"/>
              <a:t>Fault tolerant</a:t>
            </a:r>
            <a:r>
              <a:rPr lang="en-US" dirty="0"/>
              <a:t>: data is safe despite failures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6C2235-C52E-49B7-A22F-6ED1D37C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CA16FF3D-7F6B-4B78-B096-29A1D4BAD234}"/>
              </a:ext>
            </a:extLst>
          </p:cNvPr>
          <p:cNvGrpSpPr/>
          <p:nvPr/>
        </p:nvGrpSpPr>
        <p:grpSpPr>
          <a:xfrm>
            <a:off x="6186463" y="4065029"/>
            <a:ext cx="1264628" cy="1188804"/>
            <a:chOff x="6074169" y="4586710"/>
            <a:chExt cx="524741" cy="493279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49A348DB-EA65-4E4E-AFC1-DED1FE0B9C54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D0669950-33DC-492A-82DC-2843E0CE5869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BE60F163-FDC3-48E7-A2CD-4588A69189A9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D9366552-3C50-4F96-81ED-2CE9BA84FED9}"/>
              </a:ext>
            </a:extLst>
          </p:cNvPr>
          <p:cNvCxnSpPr>
            <a:cxnSpLocks/>
          </p:cNvCxnSpPr>
          <p:nvPr/>
        </p:nvCxnSpPr>
        <p:spPr>
          <a:xfrm>
            <a:off x="2390754" y="3938529"/>
            <a:ext cx="1579809" cy="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B6A33A8-B955-4DC3-8AC1-66358EE9B2FB}"/>
              </a:ext>
            </a:extLst>
          </p:cNvPr>
          <p:cNvSpPr/>
          <p:nvPr/>
        </p:nvSpPr>
        <p:spPr>
          <a:xfrm>
            <a:off x="1170222" y="3444429"/>
            <a:ext cx="1220532" cy="9269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Client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095CCADE-00B9-4FBD-8CE9-B590F2D54A3A}"/>
              </a:ext>
            </a:extLst>
          </p:cNvPr>
          <p:cNvCxnSpPr>
            <a:cxnSpLocks/>
            <a:endCxn id="26" idx="2"/>
          </p:cNvCxnSpPr>
          <p:nvPr/>
        </p:nvCxnSpPr>
        <p:spPr>
          <a:xfrm flipV="1">
            <a:off x="2390754" y="2625453"/>
            <a:ext cx="3246177" cy="1314946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762047E9-490F-445D-8E21-E90B7F00EF3E}"/>
              </a:ext>
            </a:extLst>
          </p:cNvPr>
          <p:cNvGrpSpPr/>
          <p:nvPr/>
        </p:nvGrpSpPr>
        <p:grpSpPr>
          <a:xfrm>
            <a:off x="5636931" y="2031050"/>
            <a:ext cx="1264628" cy="1188804"/>
            <a:chOff x="6074169" y="4586710"/>
            <a:chExt cx="524741" cy="49327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B1A8B4B1-95F9-4374-9447-642E47659CDD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BE36F3BD-45D6-48BB-80D3-85BA424C9BF0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674143E2-BC67-4ED7-B31A-BD10FDA4A4BA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8FE6AFC-62C2-4A46-AF8E-0694C90C997E}"/>
              </a:ext>
            </a:extLst>
          </p:cNvPr>
          <p:cNvGrpSpPr/>
          <p:nvPr/>
        </p:nvGrpSpPr>
        <p:grpSpPr>
          <a:xfrm>
            <a:off x="3972452" y="3344127"/>
            <a:ext cx="1264628" cy="1188804"/>
            <a:chOff x="6074169" y="4586710"/>
            <a:chExt cx="524741" cy="49327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9525AEED-1D4D-41C8-B224-DCBDFB85EB4C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48E80D41-1A19-4BD8-A854-9DDDD5224DEA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77EB921B-F6FC-4D2B-9269-26DF4DE0822F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xmlns="" id="{7B73A1AD-DE47-4066-9119-DEE6CA1F243E}"/>
              </a:ext>
            </a:extLst>
          </p:cNvPr>
          <p:cNvSpPr/>
          <p:nvPr/>
        </p:nvSpPr>
        <p:spPr>
          <a:xfrm>
            <a:off x="3619165" y="3052103"/>
            <a:ext cx="1971201" cy="1750885"/>
          </a:xfrm>
          <a:prstGeom prst="mathMultiply">
            <a:avLst/>
          </a:prstGeom>
          <a:solidFill>
            <a:srgbClr val="C00000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782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DFD7D6-02BE-4EFB-90A9-EA1D7404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3BBF0D-9C3B-49FB-8C65-BCD493B50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Relative to state-of-the-art-consensus protocols: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How do Gryff’s read/write protocols affect </a:t>
            </a:r>
            <a:r>
              <a:rPr lang="en-US" sz="3600" b="1" dirty="0"/>
              <a:t>read tail latency</a:t>
            </a:r>
            <a:r>
              <a:rPr lang="en-US" sz="3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What is the </a:t>
            </a:r>
            <a:r>
              <a:rPr lang="en-US" sz="3600" b="1" dirty="0"/>
              <a:t>latency distribution </a:t>
            </a:r>
            <a:r>
              <a:rPr lang="en-US" sz="3600" dirty="0"/>
              <a:t>of Gryff’s </a:t>
            </a:r>
            <a:r>
              <a:rPr lang="en-US" sz="3600" b="1" dirty="0"/>
              <a:t>reads, writes, and rmws</a:t>
            </a:r>
            <a:r>
              <a:rPr lang="en-US" sz="3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What </a:t>
            </a:r>
            <a:r>
              <a:rPr lang="en-US" sz="3600" b="1" dirty="0"/>
              <a:t>maximum throughput </a:t>
            </a:r>
            <a:r>
              <a:rPr lang="en-US" sz="3600" dirty="0"/>
              <a:t>does Gryff achieve?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How does Gryff perform in </a:t>
            </a:r>
            <a:r>
              <a:rPr lang="en-US" sz="3600" b="1" dirty="0"/>
              <a:t>tail-at-scale</a:t>
            </a:r>
            <a:r>
              <a:rPr lang="en-US" sz="3600" dirty="0"/>
              <a:t> workloads?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301DBE6-1AFB-48D4-B90F-9F0DF17D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836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DFD7D6-02BE-4EFB-90A9-EA1D7404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3BBF0D-9C3B-49FB-8C65-BCD493B50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Relative to state-of-the-art-consensus protocols: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How do Gryff’s read/write protocols affect </a:t>
            </a:r>
            <a:r>
              <a:rPr lang="en-US" sz="3600" b="1" dirty="0"/>
              <a:t>read tail latency</a:t>
            </a:r>
            <a:r>
              <a:rPr lang="en-US" sz="3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What is the </a:t>
            </a:r>
            <a:r>
              <a:rPr lang="en-US" sz="3600" b="1" dirty="0">
                <a:solidFill>
                  <a:schemeClr val="bg1">
                    <a:lumMod val="85000"/>
                  </a:schemeClr>
                </a:solidFill>
              </a:rPr>
              <a:t>latency distribution </a:t>
            </a: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of Gryff’s </a:t>
            </a:r>
            <a:r>
              <a:rPr lang="en-US" sz="3600" b="1" dirty="0">
                <a:solidFill>
                  <a:schemeClr val="bg1">
                    <a:lumMod val="85000"/>
                  </a:schemeClr>
                </a:solidFill>
              </a:rPr>
              <a:t>reads, writes, and rmws</a:t>
            </a: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What </a:t>
            </a:r>
            <a:r>
              <a:rPr lang="en-US" sz="3600" b="1" dirty="0">
                <a:solidFill>
                  <a:schemeClr val="bg1">
                    <a:lumMod val="85000"/>
                  </a:schemeClr>
                </a:solidFill>
              </a:rPr>
              <a:t>maximum throughput </a:t>
            </a: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does Gryff achieve?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How does Gryff perform in </a:t>
            </a:r>
            <a:r>
              <a:rPr lang="en-US" sz="3600" b="1" dirty="0">
                <a:solidFill>
                  <a:schemeClr val="bg1">
                    <a:lumMod val="85000"/>
                  </a:schemeClr>
                </a:solidFill>
              </a:rPr>
              <a:t>tail-at-scale</a:t>
            </a:r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 workloads?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301DBE6-1AFB-48D4-B90F-9F0DF17D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68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176CCF-B812-4053-AFDD-ED5FE834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150C23-5B55-4863-9EAA-4F3F21AF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22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9A222CDF-09F9-41C3-A887-801AAA6B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152144"/>
            <a:ext cx="10515600" cy="4761672"/>
          </a:xfrm>
        </p:spPr>
        <p:txBody>
          <a:bodyPr>
            <a:normAutofit/>
          </a:bodyPr>
          <a:lstStyle/>
          <a:p>
            <a:r>
              <a:rPr lang="en-US" dirty="0"/>
              <a:t>Geo-replication with 3 regions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dirty="0"/>
              <a:t>Baselines: MultiPaxos (industry standard), EPaxos (leaderless)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ECFD0C90-5F91-4BCD-A312-6CE10B3EDFD4}"/>
              </a:ext>
            </a:extLst>
          </p:cNvPr>
          <p:cNvGrpSpPr/>
          <p:nvPr/>
        </p:nvGrpSpPr>
        <p:grpSpPr>
          <a:xfrm>
            <a:off x="1944397" y="1687527"/>
            <a:ext cx="8284155" cy="3110923"/>
            <a:chOff x="1232562" y="2477069"/>
            <a:chExt cx="10330234" cy="3879281"/>
          </a:xfrm>
        </p:grpSpPr>
        <p:pic>
          <p:nvPicPr>
            <p:cNvPr id="10" name="Picture 9" descr="A close up of a map&#10;&#10;Description automatically generated">
              <a:extLst>
                <a:ext uri="{FF2B5EF4-FFF2-40B4-BE49-F238E27FC236}">
                  <a16:creationId xmlns:a16="http://schemas.microsoft.com/office/drawing/2014/main" xmlns="" id="{8EE91CE6-5CF2-4E0B-A7E8-85059A63C5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32562" y="2477719"/>
              <a:ext cx="5925687" cy="3878631"/>
            </a:xfrm>
            <a:prstGeom prst="rect">
              <a:avLst/>
            </a:prstGeom>
          </p:spPr>
        </p:pic>
        <p:pic>
          <p:nvPicPr>
            <p:cNvPr id="14" name="Picture 13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6052EAE0-666E-40C3-B1D9-85D793C6D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92203" y="2477069"/>
              <a:ext cx="2170593" cy="217059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953D19C7-389A-46D0-AD1A-D88B3DBA2319}"/>
                </a:ext>
              </a:extLst>
            </p:cNvPr>
            <p:cNvSpPr txBox="1"/>
            <p:nvPr/>
          </p:nvSpPr>
          <p:spPr>
            <a:xfrm>
              <a:off x="6978155" y="4044155"/>
              <a:ext cx="2525215" cy="1189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not-to-scale ocean</a:t>
              </a:r>
            </a:p>
          </p:txBody>
        </p:sp>
      </p:grpSp>
      <p:sp>
        <p:nvSpPr>
          <p:cNvPr id="3" name="Arrow: Left-Right 2">
            <a:extLst>
              <a:ext uri="{FF2B5EF4-FFF2-40B4-BE49-F238E27FC236}">
                <a16:creationId xmlns:a16="http://schemas.microsoft.com/office/drawing/2014/main" xmlns="" id="{9B371595-FD53-4355-9850-03AEAB08993E}"/>
              </a:ext>
            </a:extLst>
          </p:cNvPr>
          <p:cNvSpPr/>
          <p:nvPr/>
        </p:nvSpPr>
        <p:spPr>
          <a:xfrm>
            <a:off x="2677691" y="1653705"/>
            <a:ext cx="3065884" cy="571682"/>
          </a:xfrm>
          <a:prstGeom prst="leftRight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72ms</a:t>
            </a:r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xmlns="" id="{63179013-FA48-4352-A364-80F5E1FFBA88}"/>
              </a:ext>
            </a:extLst>
          </p:cNvPr>
          <p:cNvSpPr/>
          <p:nvPr/>
        </p:nvSpPr>
        <p:spPr>
          <a:xfrm>
            <a:off x="6429376" y="1653705"/>
            <a:ext cx="2270257" cy="571682"/>
          </a:xfrm>
          <a:prstGeom prst="leftRight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88ms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DA0B9BF8-B307-433F-B891-443216A289E3}"/>
              </a:ext>
            </a:extLst>
          </p:cNvPr>
          <p:cNvGrpSpPr/>
          <p:nvPr/>
        </p:nvGrpSpPr>
        <p:grpSpPr>
          <a:xfrm>
            <a:off x="1913628" y="3096244"/>
            <a:ext cx="685800" cy="644681"/>
            <a:chOff x="6074169" y="4586710"/>
            <a:chExt cx="524741" cy="49327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E5163C43-BCD0-4333-BBE2-31E10F0184EE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E545FC8D-63D7-4238-941E-DB98EC5F9795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70A08A9B-47C5-4DC3-B986-6458BAC96C35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DDF34D88-12D7-435F-8C8E-3ECBEBB9CEAF}"/>
              </a:ext>
            </a:extLst>
          </p:cNvPr>
          <p:cNvGrpSpPr/>
          <p:nvPr/>
        </p:nvGrpSpPr>
        <p:grpSpPr>
          <a:xfrm>
            <a:off x="5568353" y="2814758"/>
            <a:ext cx="685800" cy="644681"/>
            <a:chOff x="6074169" y="4586710"/>
            <a:chExt cx="524741" cy="49327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1C3F9FAE-AE4D-441C-B858-BF67E720FA7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75828775-2508-4851-B941-70CAE40B8299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6F6A1D61-5775-4C4E-A821-68219B2252B1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43E744E-3C63-43EA-97F2-E557C0BD0ABB}"/>
              </a:ext>
            </a:extLst>
          </p:cNvPr>
          <p:cNvGrpSpPr/>
          <p:nvPr/>
        </p:nvGrpSpPr>
        <p:grpSpPr>
          <a:xfrm>
            <a:off x="8672675" y="2569096"/>
            <a:ext cx="685800" cy="644681"/>
            <a:chOff x="6074169" y="4586710"/>
            <a:chExt cx="524741" cy="493279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EB1BD62E-0129-49B7-B017-01B7A667FEF9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647A5F02-A60D-4478-9DC7-7B74A93A74CA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DE95420A-CFBB-4560-8D78-F6809DD9F1AA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80785165-3DFA-4E13-9E64-DC28EC290FEB}"/>
              </a:ext>
            </a:extLst>
          </p:cNvPr>
          <p:cNvSpPr/>
          <p:nvPr/>
        </p:nvSpPr>
        <p:spPr>
          <a:xfrm>
            <a:off x="1484428" y="3673234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A3669594-614B-4A5C-996C-8D55C24F3302}"/>
              </a:ext>
            </a:extLst>
          </p:cNvPr>
          <p:cNvSpPr/>
          <p:nvPr/>
        </p:nvSpPr>
        <p:spPr>
          <a:xfrm>
            <a:off x="2458384" y="3825634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9643650F-EE9C-4DBD-8E0F-333E8A2F37E7}"/>
              </a:ext>
            </a:extLst>
          </p:cNvPr>
          <p:cNvSpPr/>
          <p:nvPr/>
        </p:nvSpPr>
        <p:spPr>
          <a:xfrm>
            <a:off x="1994636" y="2778887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F4FF830-D4E0-4CB4-96EC-201701456570}"/>
              </a:ext>
            </a:extLst>
          </p:cNvPr>
          <p:cNvSpPr/>
          <p:nvPr/>
        </p:nvSpPr>
        <p:spPr>
          <a:xfrm>
            <a:off x="5164117" y="3252237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CBCEFB4-174E-4C22-AE33-DD0F55285B46}"/>
              </a:ext>
            </a:extLst>
          </p:cNvPr>
          <p:cNvSpPr/>
          <p:nvPr/>
        </p:nvSpPr>
        <p:spPr>
          <a:xfrm>
            <a:off x="6132986" y="2553789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EA88FB73-5813-4E92-8A6B-E17529A1A711}"/>
              </a:ext>
            </a:extLst>
          </p:cNvPr>
          <p:cNvSpPr/>
          <p:nvPr/>
        </p:nvSpPr>
        <p:spPr>
          <a:xfrm>
            <a:off x="6082893" y="3556441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C407A5AC-A774-4E96-ADCB-C2394AFF238A}"/>
              </a:ext>
            </a:extLst>
          </p:cNvPr>
          <p:cNvSpPr/>
          <p:nvPr/>
        </p:nvSpPr>
        <p:spPr>
          <a:xfrm>
            <a:off x="8586521" y="2283267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B33984D7-14DA-41CB-9F05-8E49C9AF24ED}"/>
              </a:ext>
            </a:extLst>
          </p:cNvPr>
          <p:cNvSpPr/>
          <p:nvPr/>
        </p:nvSpPr>
        <p:spPr>
          <a:xfrm>
            <a:off x="9454120" y="2942366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71BBBD2-B86F-488B-A550-E098F0ABF62B}"/>
              </a:ext>
            </a:extLst>
          </p:cNvPr>
          <p:cNvSpPr/>
          <p:nvPr/>
        </p:nvSpPr>
        <p:spPr>
          <a:xfrm>
            <a:off x="8601529" y="3313461"/>
            <a:ext cx="296390" cy="2250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75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940BA-5067-43C6-AE29-7C3B81B6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/>
              <a:t>Read Tail Latency </a:t>
            </a:r>
            <a:r>
              <a:rPr lang="en-US" sz="2400" dirty="0"/>
              <a:t>(94.5% R, 4.5% W, 1% RMW, 25% Conflicts)</a:t>
            </a:r>
            <a:r>
              <a:rPr lang="en-US" sz="3300" dirty="0"/>
              <a:t/>
            </a:r>
            <a:br>
              <a:rPr lang="en-US" sz="3300" dirty="0"/>
            </a:br>
            <a:endParaRPr lang="en-US" sz="3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1C7874-46D3-455E-BD8C-70A6CBAB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xmlns="" id="{553695E1-FD7D-4D87-8465-CF8D56E275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2349675"/>
              </p:ext>
            </p:extLst>
          </p:nvPr>
        </p:nvGraphicFramePr>
        <p:xfrm>
          <a:off x="838200" y="914400"/>
          <a:ext cx="10346977" cy="487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3584A65-84D3-4163-B528-1CAD57FCFCE6}"/>
              </a:ext>
            </a:extLst>
          </p:cNvPr>
          <p:cNvSpPr/>
          <p:nvPr/>
        </p:nvSpPr>
        <p:spPr>
          <a:xfrm>
            <a:off x="2196549" y="1167848"/>
            <a:ext cx="6414052" cy="66592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396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xmlns="" id="{4A36DC77-D21D-4D8A-8B23-D0D6B206DD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103700"/>
              </p:ext>
            </p:extLst>
          </p:nvPr>
        </p:nvGraphicFramePr>
        <p:xfrm>
          <a:off x="838200" y="914400"/>
          <a:ext cx="10346977" cy="487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940BA-5067-43C6-AE29-7C3B81B6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21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700" dirty="0"/>
              <a:t>Read Tail Latency (94.5% R, 4.5% W, 1% RMW, 25% Conflicts)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1C7874-46D3-455E-BD8C-70A6CBAB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24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B6C48103-FA65-400F-B339-762A78EEC099}"/>
              </a:ext>
            </a:extLst>
          </p:cNvPr>
          <p:cNvGrpSpPr/>
          <p:nvPr/>
        </p:nvGrpSpPr>
        <p:grpSpPr>
          <a:xfrm>
            <a:off x="2030870" y="2203774"/>
            <a:ext cx="1274260" cy="1093787"/>
            <a:chOff x="3238746" y="3639027"/>
            <a:chExt cx="1274260" cy="1093787"/>
          </a:xfrm>
        </p:grpSpPr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xmlns="" id="{E34DF211-9F04-4921-84B5-C1440358EF31}"/>
                </a:ext>
              </a:extLst>
            </p:cNvPr>
            <p:cNvSpPr/>
            <p:nvPr/>
          </p:nvSpPr>
          <p:spPr>
            <a:xfrm>
              <a:off x="3692996" y="4001294"/>
              <a:ext cx="365760" cy="731520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4AC44C9-F921-4926-BF1F-F08B225FC94E}"/>
                </a:ext>
              </a:extLst>
            </p:cNvPr>
            <p:cNvSpPr txBox="1"/>
            <p:nvPr/>
          </p:nvSpPr>
          <p:spPr>
            <a:xfrm>
              <a:off x="3238746" y="3639027"/>
              <a:ext cx="12742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4ED022DA-76D5-4D64-83A4-DE38D818F246}"/>
              </a:ext>
            </a:extLst>
          </p:cNvPr>
          <p:cNvGrpSpPr/>
          <p:nvPr/>
        </p:nvGrpSpPr>
        <p:grpSpPr>
          <a:xfrm>
            <a:off x="8105953" y="1088223"/>
            <a:ext cx="3521905" cy="830997"/>
            <a:chOff x="5619869" y="3500904"/>
            <a:chExt cx="3521905" cy="830997"/>
          </a:xfrm>
        </p:grpSpPr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xmlns="" id="{22D8F5AF-2EDB-49D3-BBEA-7D5EA7BC4B2F}"/>
                </a:ext>
              </a:extLst>
            </p:cNvPr>
            <p:cNvSpPr/>
            <p:nvPr/>
          </p:nvSpPr>
          <p:spPr>
            <a:xfrm rot="16200000" flipV="1">
              <a:off x="5823466" y="3529927"/>
              <a:ext cx="365760" cy="772953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483535CC-2A28-4CEF-85EF-4330F4D4744D}"/>
                </a:ext>
              </a:extLst>
            </p:cNvPr>
            <p:cNvSpPr txBox="1"/>
            <p:nvPr/>
          </p:nvSpPr>
          <p:spPr>
            <a:xfrm>
              <a:off x="6392823" y="3500904"/>
              <a:ext cx="2748951" cy="830997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 serializing through far-away leader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7686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xmlns="" id="{7D1383A9-DFF6-400D-9FA2-239311C8C7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7384580"/>
              </p:ext>
            </p:extLst>
          </p:nvPr>
        </p:nvGraphicFramePr>
        <p:xfrm>
          <a:off x="838200" y="914400"/>
          <a:ext cx="10346977" cy="487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940BA-5067-43C6-AE29-7C3B81B6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21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700" dirty="0"/>
              <a:t>Read Tail Latency (94.5% R, 4.5% W, 1% RMW, 25% Conflicts)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1C7874-46D3-455E-BD8C-70A6CBAB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25</a:t>
            </a:fld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xmlns="" id="{5A5F6EE7-3830-4161-BAE7-63D26FD38AB0}"/>
              </a:ext>
            </a:extLst>
          </p:cNvPr>
          <p:cNvSpPr/>
          <p:nvPr/>
        </p:nvSpPr>
        <p:spPr>
          <a:xfrm>
            <a:off x="2518585" y="2085349"/>
            <a:ext cx="365760" cy="73152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xmlns="" id="{9ABA76ED-24C8-45D6-B866-C71B4DA401B2}"/>
              </a:ext>
            </a:extLst>
          </p:cNvPr>
          <p:cNvSpPr/>
          <p:nvPr/>
        </p:nvSpPr>
        <p:spPr>
          <a:xfrm>
            <a:off x="3091262" y="1215622"/>
            <a:ext cx="365760" cy="73152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8BFD0AF-7969-4F3F-B3FA-38F6FCE85B72}"/>
              </a:ext>
            </a:extLst>
          </p:cNvPr>
          <p:cNvGrpSpPr/>
          <p:nvPr/>
        </p:nvGrpSpPr>
        <p:grpSpPr>
          <a:xfrm>
            <a:off x="5261731" y="1447444"/>
            <a:ext cx="3138404" cy="1856194"/>
            <a:chOff x="5314826" y="1913231"/>
            <a:chExt cx="3138404" cy="1856194"/>
          </a:xfrm>
        </p:grpSpPr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xmlns="" id="{B7A455F9-3CB1-459B-8812-AD98D7AB5414}"/>
                </a:ext>
              </a:extLst>
            </p:cNvPr>
            <p:cNvSpPr/>
            <p:nvPr/>
          </p:nvSpPr>
          <p:spPr>
            <a:xfrm rot="8180440">
              <a:off x="5314826" y="1913231"/>
              <a:ext cx="365760" cy="731520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5BA7E8A9-7579-4DA0-852E-3A9EB723812B}"/>
                </a:ext>
              </a:extLst>
            </p:cNvPr>
            <p:cNvSpPr txBox="1"/>
            <p:nvPr/>
          </p:nvSpPr>
          <p:spPr>
            <a:xfrm>
              <a:off x="5759726" y="2569096"/>
              <a:ext cx="2693504" cy="1200329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delaying reads that conflict with concurrent writes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7735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1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E3AA9C36-B6FA-4B01-909D-E332FAE25E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6756912"/>
              </p:ext>
            </p:extLst>
          </p:nvPr>
        </p:nvGraphicFramePr>
        <p:xfrm>
          <a:off x="838200" y="914400"/>
          <a:ext cx="10346977" cy="487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940BA-5067-43C6-AE29-7C3B81B6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Read Tail Latency (94.5% R, 4.5% W, 1% RMW, 25% Conflicts)</a:t>
            </a:r>
            <a:br>
              <a:rPr lang="en-US" sz="3300" dirty="0"/>
            </a:br>
            <a:endParaRPr lang="en-US" sz="3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1C7874-46D3-455E-BD8C-70A6CBAB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26</a:t>
            </a:fld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xmlns="" id="{DC1C0E5F-536D-4043-949D-9EFF30C0C690}"/>
              </a:ext>
            </a:extLst>
          </p:cNvPr>
          <p:cNvSpPr/>
          <p:nvPr/>
        </p:nvSpPr>
        <p:spPr>
          <a:xfrm>
            <a:off x="2489527" y="1508547"/>
            <a:ext cx="365760" cy="73152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xmlns="" id="{05E0AE1F-79D6-4C4D-B8E3-AF0B6168A38C}"/>
              </a:ext>
            </a:extLst>
          </p:cNvPr>
          <p:cNvSpPr/>
          <p:nvPr/>
        </p:nvSpPr>
        <p:spPr>
          <a:xfrm flipV="1">
            <a:off x="3079463" y="2341244"/>
            <a:ext cx="365760" cy="85693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BAD1C6A6-345F-4670-90A0-A130E1C0BEF0}"/>
              </a:ext>
            </a:extLst>
          </p:cNvPr>
          <p:cNvGrpSpPr/>
          <p:nvPr/>
        </p:nvGrpSpPr>
        <p:grpSpPr>
          <a:xfrm>
            <a:off x="85257" y="1060582"/>
            <a:ext cx="3122533" cy="830997"/>
            <a:chOff x="3607048" y="1122908"/>
            <a:chExt cx="3122533" cy="83099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8FF78C03-75C6-44EE-8824-3278235A318F}"/>
                </a:ext>
              </a:extLst>
            </p:cNvPr>
            <p:cNvSpPr txBox="1"/>
            <p:nvPr/>
          </p:nvSpPr>
          <p:spPr>
            <a:xfrm>
              <a:off x="3607048" y="1122908"/>
              <a:ext cx="2706757" cy="830997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1 round to nearest majority in tail</a:t>
              </a:r>
            </a:p>
          </p:txBody>
        </p: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xmlns="" id="{0AD63ECE-97B3-40A5-944B-662536157B20}"/>
                </a:ext>
              </a:extLst>
            </p:cNvPr>
            <p:cNvSpPr/>
            <p:nvPr/>
          </p:nvSpPr>
          <p:spPr>
            <a:xfrm rot="16200000">
              <a:off x="6338813" y="1319136"/>
              <a:ext cx="365760" cy="415776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5792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0172DB-1B8E-4EF1-B70A-BF3476B88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20D0F5-BEDB-4BD5-BD7D-17ACFBA0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412" y="1152144"/>
            <a:ext cx="9508435" cy="4351338"/>
          </a:xfrm>
        </p:spPr>
        <p:txBody>
          <a:bodyPr>
            <a:noAutofit/>
          </a:bodyPr>
          <a:lstStyle/>
          <a:p>
            <a:r>
              <a:rPr lang="en-US" dirty="0"/>
              <a:t>Consensus: strong synchronization w/ high tail latency                                                          Shared registers: low tail latency w/o strong synchronization</a:t>
            </a:r>
          </a:p>
          <a:p>
            <a:pPr lvl="3"/>
            <a:endParaRPr lang="en-US" dirty="0"/>
          </a:p>
          <a:p>
            <a:r>
              <a:rPr lang="en-US" b="1" dirty="0"/>
              <a:t>Carstamps</a:t>
            </a:r>
            <a:r>
              <a:rPr lang="en-US" dirty="0"/>
              <a:t> stably order read-modify-writes within a more efficient unstable order for reads and writes</a:t>
            </a:r>
          </a:p>
          <a:p>
            <a:pPr lvl="3"/>
            <a:endParaRPr lang="en-US" dirty="0"/>
          </a:p>
          <a:p>
            <a:r>
              <a:rPr lang="en-US" b="1" dirty="0"/>
              <a:t>Gryff</a:t>
            </a:r>
            <a:r>
              <a:rPr lang="en-US" dirty="0"/>
              <a:t> unifies an optimized shared register protocol with a state-of-the-art consensus protocol using carstamps</a:t>
            </a:r>
          </a:p>
          <a:p>
            <a:pPr lvl="3"/>
            <a:endParaRPr lang="en-US" b="1" dirty="0"/>
          </a:p>
          <a:p>
            <a:r>
              <a:rPr lang="en-US" dirty="0"/>
              <a:t>Gryff provides strong synchronization w/ low read tail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BD1626D-C62E-4BF2-8717-7276E5CF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27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02813370-308A-4570-A71A-22C9A8BD1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04343" y="136525"/>
            <a:ext cx="2139786" cy="213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1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5AB36C6-BAC9-4843-B7CF-96E8BF7B7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00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F5E37-3FA9-4884-B57E-829F0CAA2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Attribution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C2915E-E1B6-4F84-95EF-FF7F9542F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Griffin</a:t>
            </a:r>
            <a:r>
              <a:rPr lang="en-US" dirty="0"/>
              <a:t> by </a:t>
            </a:r>
            <a:r>
              <a:rPr lang="en-US" dirty="0" err="1">
                <a:hlinkClick r:id="rId3"/>
              </a:rPr>
              <a:t>Delapouite</a:t>
            </a:r>
            <a:r>
              <a:rPr lang="en-US" dirty="0"/>
              <a:t> / </a:t>
            </a:r>
            <a:r>
              <a:rPr lang="en-US" dirty="0">
                <a:hlinkClick r:id="rId4"/>
              </a:rPr>
              <a:t>CC BY 3.0 </a:t>
            </a:r>
            <a:r>
              <a:rPr lang="en-US" dirty="0" err="1">
                <a:hlinkClick r:id="rId4"/>
              </a:rPr>
              <a:t>Unported</a:t>
            </a:r>
            <a:r>
              <a:rPr lang="en-US" dirty="0"/>
              <a:t> (modified)</a:t>
            </a:r>
          </a:p>
          <a:p>
            <a:r>
              <a:rPr lang="en-US" dirty="0">
                <a:hlinkClick r:id="rId5"/>
              </a:rPr>
              <a:t>etcd</a:t>
            </a:r>
            <a:endParaRPr lang="en-US" dirty="0"/>
          </a:p>
          <a:p>
            <a:r>
              <a:rPr lang="en-US" dirty="0">
                <a:hlinkClick r:id="rId6"/>
              </a:rPr>
              <a:t>CockroachDB</a:t>
            </a:r>
            <a:endParaRPr lang="en-US" dirty="0"/>
          </a:p>
          <a:p>
            <a:r>
              <a:rPr lang="en-US" dirty="0">
                <a:hlinkClick r:id="rId7"/>
              </a:rPr>
              <a:t>Spanner</a:t>
            </a:r>
            <a:r>
              <a:rPr lang="en-US" dirty="0"/>
              <a:t> by Google / </a:t>
            </a:r>
            <a:r>
              <a:rPr lang="en-US" dirty="0">
                <a:hlinkClick r:id="rId8"/>
              </a:rPr>
              <a:t>CC BY 4.0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1170AC6-2A33-4583-8A76-C27B794D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7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E212AA-8F4F-4F2E-8E7D-2A1A30E5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Rely on Geo-Replicated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6A109C-C7E2-49A5-8763-0078BFF49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144"/>
            <a:ext cx="10515600" cy="1077913"/>
          </a:xfrm>
        </p:spPr>
        <p:txBody>
          <a:bodyPr>
            <a:normAutofit/>
          </a:bodyPr>
          <a:lstStyle/>
          <a:p>
            <a:r>
              <a:rPr lang="en-US" b="1" dirty="0"/>
              <a:t>Fault tolerant</a:t>
            </a:r>
            <a:r>
              <a:rPr lang="en-US" dirty="0"/>
              <a:t>: data is safe despite failures</a:t>
            </a:r>
            <a:endParaRPr lang="en-US" b="1" dirty="0"/>
          </a:p>
          <a:p>
            <a:r>
              <a:rPr lang="en-US" b="1" dirty="0"/>
              <a:t>Linearizable</a:t>
            </a:r>
            <a:r>
              <a:rPr lang="en-US" dirty="0"/>
              <a:t>: intuitive for application developers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6C2235-C52E-49B7-A22F-6ED1D37C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3</a:t>
            </a:fld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52E1BF65-EDCF-4892-842D-87DFD2214153}"/>
              </a:ext>
            </a:extLst>
          </p:cNvPr>
          <p:cNvSpPr/>
          <p:nvPr/>
        </p:nvSpPr>
        <p:spPr>
          <a:xfrm>
            <a:off x="1315556" y="2454711"/>
            <a:ext cx="4271133" cy="3676985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2A636F5-EC2C-4609-A97A-DCEF394658F9}"/>
              </a:ext>
            </a:extLst>
          </p:cNvPr>
          <p:cNvSpPr txBox="1"/>
          <p:nvPr/>
        </p:nvSpPr>
        <p:spPr>
          <a:xfrm>
            <a:off x="5794939" y="3370123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≡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D22EA30-DE35-455E-8BEB-7AB7CE9FA4EA}"/>
              </a:ext>
            </a:extLst>
          </p:cNvPr>
          <p:cNvGrpSpPr/>
          <p:nvPr/>
        </p:nvGrpSpPr>
        <p:grpSpPr>
          <a:xfrm>
            <a:off x="3871774" y="4753705"/>
            <a:ext cx="1264628" cy="1188804"/>
            <a:chOff x="6074169" y="4586710"/>
            <a:chExt cx="524741" cy="49327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B7292169-62EA-477C-8DA3-8B6CF60CF16A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2A100CA6-0908-48B9-9007-4126D182F74C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BBE7C1AD-493E-49A5-91A0-657729EC280A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FBB6FB12-7DF2-461F-B27D-AC8F572177F7}"/>
              </a:ext>
            </a:extLst>
          </p:cNvPr>
          <p:cNvGrpSpPr/>
          <p:nvPr/>
        </p:nvGrpSpPr>
        <p:grpSpPr>
          <a:xfrm>
            <a:off x="3322242" y="2719726"/>
            <a:ext cx="1264628" cy="1188804"/>
            <a:chOff x="6074169" y="4586710"/>
            <a:chExt cx="524741" cy="49327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B35C1E4F-B06F-4DFD-A565-DBB7F3C8B497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219E67EA-8CFD-43C5-A2F7-A64DA719540B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F4478503-0ACE-4910-9193-715817EEC996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429C320C-70E4-4E65-82CD-CB97998B90DB}"/>
              </a:ext>
            </a:extLst>
          </p:cNvPr>
          <p:cNvGrpSpPr/>
          <p:nvPr/>
        </p:nvGrpSpPr>
        <p:grpSpPr>
          <a:xfrm>
            <a:off x="1657763" y="4032803"/>
            <a:ext cx="1264628" cy="1188804"/>
            <a:chOff x="6074169" y="4586710"/>
            <a:chExt cx="524741" cy="49327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30B966E5-0676-4B97-BBF5-3F9215F91C58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3681DB93-D09D-4EC1-8208-3A44755FD50F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786D1485-CC37-448C-9FD2-C5F00E3F094E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1501B41E-064D-48A1-A74B-1062A77A3E09}"/>
              </a:ext>
            </a:extLst>
          </p:cNvPr>
          <p:cNvGrpSpPr/>
          <p:nvPr/>
        </p:nvGrpSpPr>
        <p:grpSpPr>
          <a:xfrm>
            <a:off x="6883516" y="2988929"/>
            <a:ext cx="2743200" cy="2578724"/>
            <a:chOff x="6074169" y="4586710"/>
            <a:chExt cx="524741" cy="493279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19484D20-1D19-4872-92D2-DEA03B857092}"/>
                </a:ext>
              </a:extLst>
            </p:cNvPr>
            <p:cNvSpPr/>
            <p:nvPr/>
          </p:nvSpPr>
          <p:spPr>
            <a:xfrm>
              <a:off x="6074169" y="4856584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ED90C451-17D5-4D28-BA84-94FAAA4D165F}"/>
                </a:ext>
              </a:extLst>
            </p:cNvPr>
            <p:cNvSpPr/>
            <p:nvPr/>
          </p:nvSpPr>
          <p:spPr>
            <a:xfrm>
              <a:off x="6074169" y="4721647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C481E18C-A53D-441F-A951-3EABB77AC0F1}"/>
                </a:ext>
              </a:extLst>
            </p:cNvPr>
            <p:cNvSpPr/>
            <p:nvPr/>
          </p:nvSpPr>
          <p:spPr>
            <a:xfrm>
              <a:off x="6074169" y="4586710"/>
              <a:ext cx="524741" cy="223405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976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4DAF56-D2B8-4845-BF2D-CDE4DCCD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Linearizable Replicated Storage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8073E17-1391-4DD7-A7E1-3470774F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4</a:t>
            </a:fld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96444ED2-7193-4D40-A4B4-127F904890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0537" y="1786880"/>
            <a:ext cx="3811657" cy="1367624"/>
          </a:xfrm>
          <a:prstGeom prst="rect">
            <a:avLst/>
          </a:prstGeom>
        </p:spPr>
      </p:pic>
      <p:pic>
        <p:nvPicPr>
          <p:cNvPr id="12" name="Picture 11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xmlns="" id="{1FAA8527-13A9-429F-9026-F76D9DA9E0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9597" y="3028524"/>
            <a:ext cx="4618382" cy="1334199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E43E09CC-CA69-47A9-A2FD-27C41113608A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7487" y="970669"/>
            <a:ext cx="4992342" cy="19494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07E93F7F-0B7A-43B7-B71F-AEB6F5AD2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7110" y="4990880"/>
            <a:ext cx="7791383" cy="11281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8BF7B99-12CE-4DBE-B8C1-68CC452A5591}"/>
              </a:ext>
            </a:extLst>
          </p:cNvPr>
          <p:cNvGrpSpPr/>
          <p:nvPr/>
        </p:nvGrpSpPr>
        <p:grpSpPr>
          <a:xfrm>
            <a:off x="526603" y="3346780"/>
            <a:ext cx="5516939" cy="1772479"/>
            <a:chOff x="457592" y="3628576"/>
            <a:chExt cx="5516939" cy="1772479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xmlns="" id="{A0ECDE19-0B42-41F2-BB99-63FC33A3A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457592" y="3628576"/>
              <a:ext cx="1772479" cy="1772479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78486889-2541-485A-B2AE-3D7FE9ABD877}"/>
                </a:ext>
              </a:extLst>
            </p:cNvPr>
            <p:cNvSpPr txBox="1"/>
            <p:nvPr/>
          </p:nvSpPr>
          <p:spPr>
            <a:xfrm>
              <a:off x="2041672" y="4160872"/>
              <a:ext cx="39328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4486F6"/>
                  </a:solidFill>
                  <a:latin typeface="Abadi" panose="020B0604020202020204" pitchFamily="34" charset="0"/>
                  <a:ea typeface="Open Sans" panose="020B0806030504020204" pitchFamily="34" charset="0"/>
                  <a:cs typeface="Open Sans" panose="020B0806030504020204" pitchFamily="34" charset="0"/>
                </a:rPr>
                <a:t>Cloud Spanner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9372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E212AA-8F4F-4F2E-8E7D-2A1A30E5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Quo: Consensus </a:t>
            </a:r>
            <a:r>
              <a:rPr lang="en-US" i="1" dirty="0"/>
              <a:t>or</a:t>
            </a:r>
            <a:r>
              <a:rPr lang="en-US" dirty="0"/>
              <a:t> Shared Registers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F8EF7F0A-2DED-477F-8CDA-EE754C4B9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57255"/>
              </p:ext>
            </p:extLst>
          </p:nvPr>
        </p:nvGraphicFramePr>
        <p:xfrm>
          <a:off x="944220" y="1823581"/>
          <a:ext cx="10409580" cy="2732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258">
                  <a:extLst>
                    <a:ext uri="{9D8B030D-6E8A-4147-A177-3AD203B41FA5}">
                      <a16:colId xmlns:a16="http://schemas.microsoft.com/office/drawing/2014/main" xmlns="" val="3611782339"/>
                    </a:ext>
                  </a:extLst>
                </a:gridCol>
                <a:gridCol w="3826565">
                  <a:extLst>
                    <a:ext uri="{9D8B030D-6E8A-4147-A177-3AD203B41FA5}">
                      <a16:colId xmlns:a16="http://schemas.microsoft.com/office/drawing/2014/main" xmlns="" val="1610023190"/>
                    </a:ext>
                  </a:extLst>
                </a:gridCol>
                <a:gridCol w="3849757">
                  <a:extLst>
                    <a:ext uri="{9D8B030D-6E8A-4147-A177-3AD203B41FA5}">
                      <a16:colId xmlns:a16="http://schemas.microsoft.com/office/drawing/2014/main" xmlns="" val="2613233890"/>
                    </a:ext>
                  </a:extLst>
                </a:gridCol>
              </a:tblGrid>
              <a:tr h="84247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Consensus</a:t>
                      </a:r>
                    </a:p>
                  </a:txBody>
                  <a:tcPr anchor="ctr">
                    <a:solidFill>
                      <a:srgbClr val="D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Shared Registers</a:t>
                      </a:r>
                    </a:p>
                  </a:txBody>
                  <a:tcPr anchor="ctr">
                    <a:solidFill>
                      <a:srgbClr val="D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05120"/>
                  </a:ext>
                </a:extLst>
              </a:tr>
              <a:tr h="842479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Strong Synchronization</a:t>
                      </a:r>
                    </a:p>
                  </a:txBody>
                  <a:tcPr anchor="ctr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anchor="ctr"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anchor="ctr"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3183975"/>
                  </a:ext>
                </a:extLst>
              </a:tr>
              <a:tr h="842479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Low Read</a:t>
                      </a:r>
                    </a:p>
                    <a:p>
                      <a:pPr algn="l"/>
                      <a:r>
                        <a:rPr lang="en-US" sz="2800" b="1" dirty="0"/>
                        <a:t>Tail Latency</a:t>
                      </a:r>
                    </a:p>
                  </a:txBody>
                  <a:tcPr anchor="ctr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anchor="ctr">
                    <a:solidFill>
                      <a:srgbClr val="F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182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6C2235-C52E-49B7-A22F-6ED1D37C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5BE1B3C-B07A-4CF0-BF1C-94D0E9D0CDCF}"/>
              </a:ext>
            </a:extLst>
          </p:cNvPr>
          <p:cNvSpPr txBox="1"/>
          <p:nvPr/>
        </p:nvSpPr>
        <p:spPr>
          <a:xfrm>
            <a:off x="944220" y="1152144"/>
            <a:ext cx="10409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Given the desire for </a:t>
            </a:r>
            <a:r>
              <a:rPr lang="en-US" sz="2800" b="1" dirty="0"/>
              <a:t>fault tolerance</a:t>
            </a:r>
            <a:r>
              <a:rPr lang="en-US" sz="2800" dirty="0"/>
              <a:t> and </a:t>
            </a:r>
            <a:r>
              <a:rPr lang="en-US" sz="2800" b="1" dirty="0"/>
              <a:t>linearizability</a:t>
            </a:r>
            <a:endParaRPr lang="en-US" sz="2800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xmlns="" id="{C3F8A02E-EE88-420A-8E8F-43BD3E36C39F}"/>
              </a:ext>
            </a:extLst>
          </p:cNvPr>
          <p:cNvSpPr/>
          <p:nvPr/>
        </p:nvSpPr>
        <p:spPr>
          <a:xfrm>
            <a:off x="3188804" y="4807287"/>
            <a:ext cx="5814391" cy="1297595"/>
          </a:xfrm>
          <a:prstGeom prst="wedgeRoundRectCallout">
            <a:avLst>
              <a:gd name="adj1" fmla="val -8525"/>
              <a:gd name="adj2" fmla="val 16193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Unify consensus and shared registers?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47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46517-AEA3-4832-B47F-9A06EEEA8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&amp; State Machine Replication (SMR)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86A2D3-2DE8-4F22-8318-1FB1ED630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interface: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Command(c(.))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Stable ordering</a:t>
            </a:r>
            <a:r>
              <a:rPr lang="en-US" dirty="0"/>
              <a:t>: all preceding log positions are assigned commands</a:t>
            </a:r>
          </a:p>
          <a:p>
            <a:r>
              <a:rPr lang="en-US" dirty="0"/>
              <a:t>Used in etcd, CockroachDB, Spanner, Azure Storage, Chubby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C452D72-C6A3-4052-8B9D-3F2B3FDC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4271353-21C2-44E1-A0A8-9E91CE184597}"/>
              </a:ext>
            </a:extLst>
          </p:cNvPr>
          <p:cNvSpPr/>
          <p:nvPr/>
        </p:nvSpPr>
        <p:spPr>
          <a:xfrm>
            <a:off x="2866140" y="3080639"/>
            <a:ext cx="1205878" cy="120587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US" sz="6600" baseline="-25000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9E48555-E584-44CD-9BE0-14D2AE2CADED}"/>
              </a:ext>
            </a:extLst>
          </p:cNvPr>
          <p:cNvSpPr/>
          <p:nvPr/>
        </p:nvSpPr>
        <p:spPr>
          <a:xfrm>
            <a:off x="4066361" y="3080639"/>
            <a:ext cx="1205878" cy="120587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US" sz="6600" baseline="-250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4DE1F9-95B0-479F-B847-1D386C34E6CA}"/>
              </a:ext>
            </a:extLst>
          </p:cNvPr>
          <p:cNvSpPr/>
          <p:nvPr/>
        </p:nvSpPr>
        <p:spPr>
          <a:xfrm>
            <a:off x="5272239" y="3080639"/>
            <a:ext cx="1205878" cy="120587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US" sz="6600" baseline="-25000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80C5A37-AA50-4990-AB2D-E6AF4B868A25}"/>
              </a:ext>
            </a:extLst>
          </p:cNvPr>
          <p:cNvSpPr/>
          <p:nvPr/>
        </p:nvSpPr>
        <p:spPr>
          <a:xfrm>
            <a:off x="6472460" y="3080639"/>
            <a:ext cx="1205878" cy="120587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7944B0F-9BDF-4EBD-80FA-580ABE7F6FAA}"/>
              </a:ext>
            </a:extLst>
          </p:cNvPr>
          <p:cNvSpPr/>
          <p:nvPr/>
        </p:nvSpPr>
        <p:spPr>
          <a:xfrm>
            <a:off x="7678338" y="3080639"/>
            <a:ext cx="1205878" cy="120587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US" sz="6600" baseline="-25000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640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61ABB5-0A98-4C5A-B18A-7E197A37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"/>
            <a:ext cx="10515600" cy="1325563"/>
          </a:xfrm>
        </p:spPr>
        <p:txBody>
          <a:bodyPr/>
          <a:lstStyle/>
          <a:p>
            <a:r>
              <a:rPr lang="en-US" dirty="0"/>
              <a:t>SMR Requires Stable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C78F7B-7E1A-46F4-A832-80ADAF9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for strong synchronization primitives like read-modify-writes</a:t>
            </a:r>
          </a:p>
          <a:p>
            <a:r>
              <a:rPr lang="en-US" dirty="0"/>
              <a:t>High tail latency in practice (e.g., by serializing through a leader)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8350697-EE21-40F4-BE70-7D539BEB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xmlns="" id="{75B0ACA5-20D5-4F95-BC95-B19EECC99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276512"/>
              </p:ext>
            </p:extLst>
          </p:nvPr>
        </p:nvGraphicFramePr>
        <p:xfrm>
          <a:off x="838200" y="2350008"/>
          <a:ext cx="5332525" cy="2838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757">
                  <a:extLst>
                    <a:ext uri="{9D8B030D-6E8A-4147-A177-3AD203B41FA5}">
                      <a16:colId xmlns:a16="http://schemas.microsoft.com/office/drawing/2014/main" xmlns="" val="1551407062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xmlns="" val="3520151633"/>
                    </a:ext>
                  </a:extLst>
                </a:gridCol>
              </a:tblGrid>
              <a:tr h="93404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98936" marR="98936" marT="49468" marB="494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Consensus</a:t>
                      </a:r>
                    </a:p>
                  </a:txBody>
                  <a:tcPr marL="98936" marR="98936" marT="49468" marB="49468">
                    <a:solidFill>
                      <a:srgbClr val="D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799087"/>
                  </a:ext>
                </a:extLst>
              </a:tr>
              <a:tr h="518913">
                <a:tc>
                  <a:txBody>
                    <a:bodyPr/>
                    <a:lstStyle/>
                    <a:p>
                      <a:r>
                        <a:rPr lang="en-US" sz="2800" b="1" dirty="0"/>
                        <a:t>Strong Synchronization</a:t>
                      </a:r>
                    </a:p>
                  </a:txBody>
                  <a:tcPr marL="98936" marR="98936" marT="49468" marB="49468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7608580"/>
                  </a:ext>
                </a:extLst>
              </a:tr>
              <a:tr h="518913">
                <a:tc>
                  <a:txBody>
                    <a:bodyPr/>
                    <a:lstStyle/>
                    <a:p>
                      <a:r>
                        <a:rPr lang="en-US" sz="2800" b="1" dirty="0"/>
                        <a:t>Low Read</a:t>
                      </a:r>
                    </a:p>
                    <a:p>
                      <a:r>
                        <a:rPr lang="en-US" sz="2800" b="1" dirty="0"/>
                        <a:t>Tail Latency</a:t>
                      </a:r>
                    </a:p>
                  </a:txBody>
                  <a:tcPr marL="98936" marR="98936" marT="49468" marB="49468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marL="98936" marR="98936" marT="49468" marB="49468" anchor="ctr">
                    <a:solidFill>
                      <a:srgbClr val="F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984355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5878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6D533C-F575-4607-BD9D-9D7AF183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39ED3A-D00F-40AE-8077-0502BF85A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interface: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Read()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Write(v)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Unstable ordering</a:t>
            </a:r>
            <a:r>
              <a:rPr lang="en-US" dirty="0"/>
              <a:t>: total order without pre-defined positions</a:t>
            </a:r>
          </a:p>
          <a:p>
            <a:r>
              <a:rPr lang="en-US" dirty="0"/>
              <a:t>Similar to Cassandra, Dynamo, Riak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EEF8D5-823C-4055-A491-A183D5B5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FC4BFE5-7F8F-45AE-AFC0-2EBB03CAAF11}"/>
              </a:ext>
            </a:extLst>
          </p:cNvPr>
          <p:cNvSpPr/>
          <p:nvPr/>
        </p:nvSpPr>
        <p:spPr>
          <a:xfrm>
            <a:off x="2424122" y="2976983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0C384B-5348-4DF5-90A3-F9AA3E501BF7}"/>
              </a:ext>
            </a:extLst>
          </p:cNvPr>
          <p:cNvSpPr txBox="1"/>
          <p:nvPr/>
        </p:nvSpPr>
        <p:spPr>
          <a:xfrm>
            <a:off x="3830607" y="3026489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E02819E-4EB1-46E6-B58C-1632B91042F9}"/>
              </a:ext>
            </a:extLst>
          </p:cNvPr>
          <p:cNvSpPr/>
          <p:nvPr/>
        </p:nvSpPr>
        <p:spPr>
          <a:xfrm>
            <a:off x="4444066" y="2976983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B5B7798-170E-4829-95B2-9DEAFDE577CB}"/>
              </a:ext>
            </a:extLst>
          </p:cNvPr>
          <p:cNvSpPr txBox="1"/>
          <p:nvPr/>
        </p:nvSpPr>
        <p:spPr>
          <a:xfrm>
            <a:off x="5851015" y="3026489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423BFD5E-24B7-4D51-B109-F7483E69C742}"/>
              </a:ext>
            </a:extLst>
          </p:cNvPr>
          <p:cNvSpPr/>
          <p:nvPr/>
        </p:nvSpPr>
        <p:spPr>
          <a:xfrm>
            <a:off x="6467545" y="2976983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B2FC5B-7C67-498A-BC10-A05FC50836FF}"/>
              </a:ext>
            </a:extLst>
          </p:cNvPr>
          <p:cNvSpPr txBox="1"/>
          <p:nvPr/>
        </p:nvSpPr>
        <p:spPr>
          <a:xfrm>
            <a:off x="7877565" y="3026489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F8B6961F-9E39-478F-8DC3-1D910F76B5A9}"/>
              </a:ext>
            </a:extLst>
          </p:cNvPr>
          <p:cNvSpPr/>
          <p:nvPr/>
        </p:nvSpPr>
        <p:spPr>
          <a:xfrm>
            <a:off x="8491024" y="2976983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B0A39EA8-F752-4343-A40C-7D8038ADC139}"/>
              </a:ext>
            </a:extLst>
          </p:cNvPr>
          <p:cNvSpPr/>
          <p:nvPr/>
        </p:nvSpPr>
        <p:spPr>
          <a:xfrm>
            <a:off x="7475337" y="4769094"/>
            <a:ext cx="1207008" cy="1207008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6600" baseline="-25000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EA74D22-CA61-4018-9978-7078CC4E5C4F}"/>
              </a:ext>
            </a:extLst>
          </p:cNvPr>
          <p:cNvSpPr txBox="1"/>
          <p:nvPr/>
        </p:nvSpPr>
        <p:spPr>
          <a:xfrm rot="18900000">
            <a:off x="8555231" y="3994881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5E4A0A8-C8E9-4F0F-8630-0826D7EAF1FE}"/>
              </a:ext>
            </a:extLst>
          </p:cNvPr>
          <p:cNvSpPr txBox="1"/>
          <p:nvPr/>
        </p:nvSpPr>
        <p:spPr>
          <a:xfrm rot="2700000">
            <a:off x="7188933" y="3948255"/>
            <a:ext cx="413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&lt;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7.40741E-7 L -0.05755 -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8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7.40741E-7 L -0.06601 -0.0020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7" y="-11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-0.07422 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1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33333E-6 L 0.00039 -0.2611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30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0.08112 -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9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7.40741E-7 L -0.06133 -7.40741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07252 -7.40741E-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3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-0.07943 -7.40741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1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4.44444E-6 L 0.01849 -0.1342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" y="-6713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P spid="7" grpId="0" animBg="1"/>
      <p:bldP spid="7" grpId="1" animBg="1"/>
      <p:bldP spid="8" grpId="0"/>
      <p:bldP spid="8" grpId="1"/>
      <p:bldP spid="9" grpId="0" animBg="1"/>
      <p:bldP spid="9" grpId="1" animBg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13" grpId="0"/>
      <p:bldP spid="13" grpId="1"/>
      <p:bldP spid="13" grpId="2"/>
      <p:bldP spid="14" grpId="0"/>
      <p:bldP spid="1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61ABB5-0A98-4C5A-B18A-7E197A37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Registers Use Unstable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C78F7B-7E1A-46F4-A832-80ADAF9A3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implement strong synchronization primitives [Herlihy91]</a:t>
            </a:r>
          </a:p>
          <a:p>
            <a:r>
              <a:rPr lang="en-US" dirty="0"/>
              <a:t>Flexibility of unstable order provides favorable tail latency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8350697-EE21-40F4-BE70-7D539BEB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B137-4017-42E5-A645-6AA6A5FC7E1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9" name="Table 11">
            <a:extLst>
              <a:ext uri="{FF2B5EF4-FFF2-40B4-BE49-F238E27FC236}">
                <a16:creationId xmlns:a16="http://schemas.microsoft.com/office/drawing/2014/main" xmlns="" id="{D5F2686E-2649-4EA4-BAB6-3DCCAB0E46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819497"/>
              </p:ext>
            </p:extLst>
          </p:nvPr>
        </p:nvGraphicFramePr>
        <p:xfrm>
          <a:off x="838200" y="2351294"/>
          <a:ext cx="7479890" cy="2857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0719">
                  <a:extLst>
                    <a:ext uri="{9D8B030D-6E8A-4147-A177-3AD203B41FA5}">
                      <a16:colId xmlns:a16="http://schemas.microsoft.com/office/drawing/2014/main" xmlns="" val="1551407062"/>
                    </a:ext>
                  </a:extLst>
                </a:gridCol>
                <a:gridCol w="2133605">
                  <a:extLst>
                    <a:ext uri="{9D8B030D-6E8A-4147-A177-3AD203B41FA5}">
                      <a16:colId xmlns:a16="http://schemas.microsoft.com/office/drawing/2014/main" xmlns="" val="3520151633"/>
                    </a:ext>
                  </a:extLst>
                </a:gridCol>
                <a:gridCol w="2135566">
                  <a:extLst>
                    <a:ext uri="{9D8B030D-6E8A-4147-A177-3AD203B41FA5}">
                      <a16:colId xmlns:a16="http://schemas.microsoft.com/office/drawing/2014/main" xmlns="" val="639047233"/>
                    </a:ext>
                  </a:extLst>
                </a:gridCol>
              </a:tblGrid>
              <a:tr h="93404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98936" marR="98936" marT="49468" marB="494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Consensus</a:t>
                      </a:r>
                    </a:p>
                  </a:txBody>
                  <a:tcPr marL="98936" marR="98936" marT="49468" marB="49468">
                    <a:solidFill>
                      <a:srgbClr val="D4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Shared Registers</a:t>
                      </a:r>
                    </a:p>
                  </a:txBody>
                  <a:tcPr marL="98936" marR="98936" marT="49468" marB="49468">
                    <a:solidFill>
                      <a:srgbClr val="D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799087"/>
                  </a:ext>
                </a:extLst>
              </a:tr>
              <a:tr h="518913">
                <a:tc>
                  <a:txBody>
                    <a:bodyPr/>
                    <a:lstStyle/>
                    <a:p>
                      <a:r>
                        <a:rPr lang="en-US" sz="2800" b="1" dirty="0"/>
                        <a:t>Strong Synchronization</a:t>
                      </a:r>
                    </a:p>
                  </a:txBody>
                  <a:tcPr marL="98936" marR="98936" marT="49468" marB="49468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marL="98936" marR="98936" marT="49468" marB="49468" anchor="ctr"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7608580"/>
                  </a:ext>
                </a:extLst>
              </a:tr>
              <a:tr h="518913">
                <a:tc>
                  <a:txBody>
                    <a:bodyPr/>
                    <a:lstStyle/>
                    <a:p>
                      <a:r>
                        <a:rPr lang="en-US" sz="2800" b="1" dirty="0"/>
                        <a:t>Low Read</a:t>
                      </a:r>
                    </a:p>
                    <a:p>
                      <a:r>
                        <a:rPr lang="en-US" sz="2800" b="1" dirty="0"/>
                        <a:t>Tail Latency</a:t>
                      </a:r>
                    </a:p>
                  </a:txBody>
                  <a:tcPr marL="98936" marR="98936" marT="49468" marB="49468"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C00000"/>
                          </a:solidFill>
                        </a:rPr>
                        <a:t>✘</a:t>
                      </a:r>
                    </a:p>
                  </a:txBody>
                  <a:tcPr marL="98936" marR="98936" marT="49468" marB="49468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>
                          <a:solidFill>
                            <a:srgbClr val="00B050"/>
                          </a:solidFill>
                        </a:rPr>
                        <a:t>✔</a:t>
                      </a:r>
                    </a:p>
                  </a:txBody>
                  <a:tcPr marL="98936" marR="98936" marT="49468" marB="49468" anchor="ctr">
                    <a:solidFill>
                      <a:srgbClr val="F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984355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6350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7.6|5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1.3|8|25.3|10.9|9.1|10.8|4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|15.9|30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7.3|2.6|1|4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5|2|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2.2|8.7|1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1.7|6.7|1.4|1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.1|1.9|1.5|1.7|1.9|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6.9|4.5|3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7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4.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6.3|5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1.1|13.7|0.9|0.8|0.8|13|0.8|0.9|1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14.9|2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7.5|13.6|9|10.7|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6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41.8|3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9.9|17.3|1|0.8|0.8|0.8|3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">
      <a:majorFont>
        <a:latin typeface="Corbel Ligh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20748</TotalTime>
  <Words>1016</Words>
  <Application>Microsoft Macintosh PowerPoint</Application>
  <PresentationFormat>Widescreen</PresentationFormat>
  <Paragraphs>303</Paragraphs>
  <Slides>29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Abadi</vt:lpstr>
      <vt:lpstr>Arial</vt:lpstr>
      <vt:lpstr>Calibri</vt:lpstr>
      <vt:lpstr>Consolas</vt:lpstr>
      <vt:lpstr>Corbel</vt:lpstr>
      <vt:lpstr>Corbel Light</vt:lpstr>
      <vt:lpstr>Open Sans</vt:lpstr>
      <vt:lpstr>Wingdings</vt:lpstr>
      <vt:lpstr>Office Theme</vt:lpstr>
      <vt:lpstr>Gryff: Unifying Consensus and Shared Registers</vt:lpstr>
      <vt:lpstr>Applications Rely on Geo-Replicated Storage</vt:lpstr>
      <vt:lpstr>Applications Rely on Geo-Replicated Storage</vt:lpstr>
      <vt:lpstr>Linearizable Replicated Storage Systems</vt:lpstr>
      <vt:lpstr>Status Quo: Consensus or Shared Registers</vt:lpstr>
      <vt:lpstr>Consensus &amp; State Machine Replication (SMR)</vt:lpstr>
      <vt:lpstr>SMR Requires Stable Order</vt:lpstr>
      <vt:lpstr>Shared Registers</vt:lpstr>
      <vt:lpstr>Shared Registers Use Unstable Order</vt:lpstr>
      <vt:lpstr>Shared Objects: Interface for Unification</vt:lpstr>
      <vt:lpstr>Consensus-after-Register Timestamps (Carstamps)</vt:lpstr>
      <vt:lpstr>Carstamps</vt:lpstr>
      <vt:lpstr>Gryff Unifies Consensus and Shared Registers</vt:lpstr>
      <vt:lpstr>Gryff Design</vt:lpstr>
      <vt:lpstr>Gryff in Action</vt:lpstr>
      <vt:lpstr>Gryff in Action</vt:lpstr>
      <vt:lpstr>Gryff in Action</vt:lpstr>
      <vt:lpstr>Gryff in Action</vt:lpstr>
      <vt:lpstr>Gryff in Action</vt:lpstr>
      <vt:lpstr>Evaluation</vt:lpstr>
      <vt:lpstr>Evaluation</vt:lpstr>
      <vt:lpstr>Evaluation Setup</vt:lpstr>
      <vt:lpstr>Read Tail Latency (94.5% R, 4.5% W, 1% RMW, 25% Conflicts) </vt:lpstr>
      <vt:lpstr>Read Tail Latency (94.5% R, 4.5% W, 1% RMW, 25% Conflicts) </vt:lpstr>
      <vt:lpstr>Read Tail Latency (94.5% R, 4.5% W, 1% RMW, 25% Conflicts) </vt:lpstr>
      <vt:lpstr>Read Tail Latency (94.5% R, 4.5% W, 1% RMW, 25% Conflicts) </vt:lpstr>
      <vt:lpstr>Summary</vt:lpstr>
      <vt:lpstr>PowerPoint Presentation</vt:lpstr>
      <vt:lpstr>Image Attribution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Gryff: Unifying Consensus and Shared Registers</dc:title>
  <dc:creator>Matt Burke</dc:creator>
  <cp:lastModifiedBy>Wyatt Andrew Lloyd</cp:lastModifiedBy>
  <cp:revision>35</cp:revision>
  <dcterms:created xsi:type="dcterms:W3CDTF">2020-01-29T15:45:27Z</dcterms:created>
  <dcterms:modified xsi:type="dcterms:W3CDTF">2020-03-10T19:40:47Z</dcterms:modified>
</cp:coreProperties>
</file>