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27432000" cy="36576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14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2pPr>
    <a:lvl3pPr marL="91429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3pPr>
    <a:lvl4pPr marL="13714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4pPr>
    <a:lvl5pPr marL="182859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5pPr>
    <a:lvl6pPr marL="2285742" algn="l" defTabSz="457148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6pPr>
    <a:lvl7pPr marL="2742891" algn="l" defTabSz="457148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7pPr>
    <a:lvl8pPr marL="3200039" algn="l" defTabSz="457148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8pPr>
    <a:lvl9pPr marL="3657188" algn="l" defTabSz="457148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D1E7FE"/>
    <a:srgbClr val="9BC1FF"/>
    <a:srgbClr val="125CBA"/>
    <a:srgbClr val="FF3300"/>
    <a:srgbClr val="FFE5E5"/>
    <a:srgbClr val="FFBEBD"/>
    <a:srgbClr val="FFA2A1"/>
    <a:srgbClr val="BE4B48"/>
    <a:srgbClr val="FF0000"/>
    <a:srgbClr val="FFF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591" autoAdjust="0"/>
    <p:restoredTop sz="99352" autoAdjust="0"/>
  </p:normalViewPr>
  <p:slideViewPr>
    <p:cSldViewPr snapToGrid="0">
      <p:cViewPr>
        <p:scale>
          <a:sx n="60" d="100"/>
          <a:sy n="60" d="100"/>
        </p:scale>
        <p:origin x="-432" y="7632"/>
      </p:cViewPr>
      <p:guideLst>
        <p:guide orient="horz" pos="11520"/>
        <p:guide orient="horz" pos="3264"/>
        <p:guide orient="horz" pos="3936"/>
        <p:guide orient="horz" pos="7908"/>
        <p:guide orient="horz" pos="8648"/>
        <p:guide orient="horz" pos="22098"/>
        <p:guide pos="150"/>
        <p:guide pos="6251"/>
        <p:guide pos="8632"/>
        <p:guide pos="12106"/>
        <p:guide pos="8950"/>
      </p:guideLst>
    </p:cSldViewPr>
  </p:slideViewPr>
  <p:notesTextViewPr>
    <p:cViewPr>
      <p:scale>
        <a:sx n="100" d="100"/>
        <a:sy n="100" d="100"/>
      </p:scale>
      <p:origin x="0" y="56"/>
    </p:cViewPr>
  </p:notesTextViewPr>
  <p:gridSpacing cx="914515" cy="91451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897D2-47BA-AF4D-8D60-7EC9B7D6AD7F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07B37-7C1F-E347-AB12-4F570F6C0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83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4571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297" algn="l" defTabSz="4571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4571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594" algn="l" defTabSz="4571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742" algn="l" defTabSz="4571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891" algn="l" defTabSz="4571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039" algn="l" defTabSz="4571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188" algn="l" defTabSz="4571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07B37-7C1F-E347-AB12-4F570F6C0E6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697" y="11362297"/>
            <a:ext cx="23316616" cy="78403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5386" y="20725807"/>
            <a:ext cx="19201234" cy="9347217"/>
          </a:xfrm>
        </p:spPr>
        <p:txBody>
          <a:bodyPr/>
          <a:lstStyle>
            <a:lvl1pPr marL="0" indent="0" algn="ctr">
              <a:buNone/>
              <a:defRPr/>
            </a:lvl1pPr>
            <a:lvl2pPr marL="457148" indent="0" algn="ctr">
              <a:buNone/>
              <a:defRPr/>
            </a:lvl2pPr>
            <a:lvl3pPr marL="914297" indent="0" algn="ctr">
              <a:buNone/>
              <a:defRPr/>
            </a:lvl3pPr>
            <a:lvl4pPr marL="1371445" indent="0" algn="ctr">
              <a:buNone/>
              <a:defRPr/>
            </a:lvl4pPr>
            <a:lvl5pPr marL="1828594" indent="0" algn="ctr">
              <a:buNone/>
              <a:defRPr/>
            </a:lvl5pPr>
            <a:lvl6pPr marL="2285742" indent="0" algn="ctr">
              <a:buNone/>
              <a:defRPr/>
            </a:lvl6pPr>
            <a:lvl7pPr marL="2742891" indent="0" algn="ctr">
              <a:buNone/>
              <a:defRPr/>
            </a:lvl7pPr>
            <a:lvl8pPr marL="3200039" indent="0" algn="ctr">
              <a:buNone/>
              <a:defRPr/>
            </a:lvl8pPr>
            <a:lvl9pPr marL="365718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D40217C-85C1-FD49-92E8-28AA05D507DE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F31E100-3711-B242-818F-F02CE85E5708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004201" y="254123"/>
            <a:ext cx="6514080" cy="3347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589" y="254123"/>
            <a:ext cx="19406712" cy="3347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30FBF7-1783-F446-9F30-056593317FFA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5DDD01-EE9D-664A-B7D9-6D35BBA930D3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93" y="23503252"/>
            <a:ext cx="23316616" cy="726535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93" y="15503220"/>
            <a:ext cx="23316616" cy="800003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8" indent="0">
              <a:buNone/>
              <a:defRPr sz="1900"/>
            </a:lvl2pPr>
            <a:lvl3pPr marL="914297" indent="0">
              <a:buNone/>
              <a:defRPr sz="1600"/>
            </a:lvl3pPr>
            <a:lvl4pPr marL="1371445" indent="0">
              <a:buNone/>
              <a:defRPr sz="1400"/>
            </a:lvl4pPr>
            <a:lvl5pPr marL="1828594" indent="0">
              <a:buNone/>
              <a:defRPr sz="1400"/>
            </a:lvl5pPr>
            <a:lvl6pPr marL="2285742" indent="0">
              <a:buNone/>
              <a:defRPr sz="1400"/>
            </a:lvl6pPr>
            <a:lvl7pPr marL="2742891" indent="0">
              <a:buNone/>
              <a:defRPr sz="1400"/>
            </a:lvl7pPr>
            <a:lvl8pPr marL="3200039" indent="0">
              <a:buNone/>
              <a:defRPr sz="1400"/>
            </a:lvl8pPr>
            <a:lvl9pPr marL="365718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2FFD421-2C1C-2445-AEDA-AB472A96E769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22" y="5282859"/>
            <a:ext cx="12732330" cy="284489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85950" y="5282859"/>
            <a:ext cx="12732330" cy="284489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89059F-AFD3-9C4A-A75E-5A71906C37C4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311" y="1464476"/>
            <a:ext cx="24689384" cy="609572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312" y="8187372"/>
            <a:ext cx="12120269" cy="3412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7" indent="0">
              <a:buNone/>
              <a:defRPr sz="1900" b="1"/>
            </a:lvl3pPr>
            <a:lvl4pPr marL="1371445" indent="0">
              <a:buNone/>
              <a:defRPr sz="1600" b="1"/>
            </a:lvl4pPr>
            <a:lvl5pPr marL="1828594" indent="0">
              <a:buNone/>
              <a:defRPr sz="1600" b="1"/>
            </a:lvl5pPr>
            <a:lvl6pPr marL="2285742" indent="0">
              <a:buNone/>
              <a:defRPr sz="1600" b="1"/>
            </a:lvl6pPr>
            <a:lvl7pPr marL="2742891" indent="0">
              <a:buNone/>
              <a:defRPr sz="1600" b="1"/>
            </a:lvl7pPr>
            <a:lvl8pPr marL="3200039" indent="0">
              <a:buNone/>
              <a:defRPr sz="1600" b="1"/>
            </a:lvl8pPr>
            <a:lvl9pPr marL="365718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312" y="11600131"/>
            <a:ext cx="12120269" cy="210727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4593" y="8187372"/>
            <a:ext cx="12126099" cy="3412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7" indent="0">
              <a:buNone/>
              <a:defRPr sz="1900" b="1"/>
            </a:lvl3pPr>
            <a:lvl4pPr marL="1371445" indent="0">
              <a:buNone/>
              <a:defRPr sz="1600" b="1"/>
            </a:lvl4pPr>
            <a:lvl5pPr marL="1828594" indent="0">
              <a:buNone/>
              <a:defRPr sz="1600" b="1"/>
            </a:lvl5pPr>
            <a:lvl6pPr marL="2285742" indent="0">
              <a:buNone/>
              <a:defRPr sz="1600" b="1"/>
            </a:lvl6pPr>
            <a:lvl7pPr marL="2742891" indent="0">
              <a:buNone/>
              <a:defRPr sz="1600" b="1"/>
            </a:lvl7pPr>
            <a:lvl8pPr marL="3200039" indent="0">
              <a:buNone/>
              <a:defRPr sz="1600" b="1"/>
            </a:lvl8pPr>
            <a:lvl9pPr marL="365718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4593" y="11600131"/>
            <a:ext cx="12126099" cy="210727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8EE66DF-3F85-6344-99BA-B0DD34C4B94E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75E698-3FEF-9949-BB52-EB64EE141F57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DF28B79-62DE-E648-978B-086ADCFCCEC9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312" y="1456328"/>
            <a:ext cx="9024987" cy="619672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647" y="1456331"/>
            <a:ext cx="15335047" cy="31216581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312" y="7653060"/>
            <a:ext cx="9024987" cy="25019854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100"/>
            </a:lvl2pPr>
            <a:lvl3pPr marL="914297" indent="0">
              <a:buNone/>
              <a:defRPr sz="1000"/>
            </a:lvl3pPr>
            <a:lvl4pPr marL="1371445" indent="0">
              <a:buNone/>
              <a:defRPr sz="900"/>
            </a:lvl4pPr>
            <a:lvl5pPr marL="1828594" indent="0">
              <a:buNone/>
              <a:defRPr sz="900"/>
            </a:lvl5pPr>
            <a:lvl6pPr marL="2285742" indent="0">
              <a:buNone/>
              <a:defRPr sz="900"/>
            </a:lvl6pPr>
            <a:lvl7pPr marL="2742891" indent="0">
              <a:buNone/>
              <a:defRPr sz="900"/>
            </a:lvl7pPr>
            <a:lvl8pPr marL="3200039" indent="0">
              <a:buNone/>
              <a:defRPr sz="900"/>
            </a:lvl8pPr>
            <a:lvl9pPr marL="365718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041D75-1DAB-374B-9C5E-437B0D1C0D26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7396" y="25603037"/>
            <a:ext cx="16458616" cy="30234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7396" y="3267781"/>
            <a:ext cx="16458616" cy="21945925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900"/>
            </a:lvl2pPr>
            <a:lvl3pPr marL="914297" indent="0">
              <a:buNone/>
              <a:defRPr sz="2400"/>
            </a:lvl3pPr>
            <a:lvl4pPr marL="1371445" indent="0">
              <a:buNone/>
              <a:defRPr sz="2000"/>
            </a:lvl4pPr>
            <a:lvl5pPr marL="1828594" indent="0">
              <a:buNone/>
              <a:defRPr sz="2000"/>
            </a:lvl5pPr>
            <a:lvl6pPr marL="2285742" indent="0">
              <a:buNone/>
              <a:defRPr sz="2000"/>
            </a:lvl6pPr>
            <a:lvl7pPr marL="2742891" indent="0">
              <a:buNone/>
              <a:defRPr sz="2000"/>
            </a:lvl7pPr>
            <a:lvl8pPr marL="3200039" indent="0">
              <a:buNone/>
              <a:defRPr sz="2000"/>
            </a:lvl8pPr>
            <a:lvl9pPr marL="365718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7396" y="28626466"/>
            <a:ext cx="16458616" cy="4292422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100"/>
            </a:lvl2pPr>
            <a:lvl3pPr marL="914297" indent="0">
              <a:buNone/>
              <a:defRPr sz="1000"/>
            </a:lvl3pPr>
            <a:lvl4pPr marL="1371445" indent="0">
              <a:buNone/>
              <a:defRPr sz="900"/>
            </a:lvl4pPr>
            <a:lvl5pPr marL="1828594" indent="0">
              <a:buNone/>
              <a:defRPr sz="900"/>
            </a:lvl5pPr>
            <a:lvl6pPr marL="2285742" indent="0">
              <a:buNone/>
              <a:defRPr sz="900"/>
            </a:lvl6pPr>
            <a:lvl7pPr marL="2742891" indent="0">
              <a:buNone/>
              <a:defRPr sz="900"/>
            </a:lvl7pPr>
            <a:lvl8pPr marL="3200039" indent="0">
              <a:buNone/>
              <a:defRPr sz="900"/>
            </a:lvl8pPr>
            <a:lvl9pPr marL="365718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BDB0DC2-34B8-D946-BAC9-46B70D21CFD7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" y="35798965"/>
            <a:ext cx="19631135" cy="777035"/>
          </a:xfrm>
          <a:prstGeom prst="rect">
            <a:avLst/>
          </a:prstGeom>
          <a:solidFill>
            <a:srgbClr val="F95D0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6983244" y="36103591"/>
            <a:ext cx="10448758" cy="47241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25" y="5282859"/>
            <a:ext cx="25604560" cy="2844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4338" tIns="187169" rIns="374338" bIns="187169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00456" y="35051253"/>
            <a:ext cx="6400411" cy="162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4338" tIns="187169" rIns="374338" bIns="187169" numCol="1" anchor="t" anchorCtr="0" compatLnSpc="1">
            <a:prstTxWarp prst="textNoShape">
              <a:avLst/>
            </a:prstTxWarp>
          </a:bodyPr>
          <a:lstStyle>
            <a:lvl1pPr defTabSz="3742904">
              <a:defRPr sz="4900">
                <a:solidFill>
                  <a:schemeClr val="bg1"/>
                </a:solidFill>
                <a:latin typeface="+mj-lt"/>
                <a:ea typeface="굴림" pitchFamily="-111" charset="-127"/>
                <a:cs typeface="굴림" pitchFamily="-111" charset="-127"/>
              </a:defRPr>
            </a:lvl1pPr>
          </a:lstStyle>
          <a:p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400970" y="35051253"/>
            <a:ext cx="8686896" cy="162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4338" tIns="187169" rIns="374338" bIns="187169" numCol="1" anchor="t" anchorCtr="0" compatLnSpc="1">
            <a:prstTxWarp prst="textNoShape">
              <a:avLst/>
            </a:prstTxWarp>
          </a:bodyPr>
          <a:lstStyle>
            <a:lvl1pPr algn="ctr" defTabSz="3742904">
              <a:defRPr sz="4900">
                <a:solidFill>
                  <a:schemeClr val="bg1"/>
                </a:solidFill>
                <a:latin typeface="+mj-lt"/>
                <a:ea typeface="굴림" pitchFamily="-111" charset="-127"/>
                <a:cs typeface="굴림" pitchFamily="-111" charset="-127"/>
              </a:defRPr>
            </a:lvl1pPr>
          </a:lstStyle>
          <a:p>
            <a:endParaRPr lang="en-US" altLang="ko-K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663196" y="34950256"/>
            <a:ext cx="6400411" cy="162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4338" tIns="187169" rIns="374338" bIns="187169" numCol="1" anchor="t" anchorCtr="0" compatLnSpc="1">
            <a:prstTxWarp prst="textNoShape">
              <a:avLst/>
            </a:prstTxWarp>
          </a:bodyPr>
          <a:lstStyle>
            <a:lvl1pPr algn="r" defTabSz="3742904">
              <a:defRPr sz="4900">
                <a:solidFill>
                  <a:schemeClr val="bg1"/>
                </a:solidFill>
                <a:latin typeface="+mj-lt"/>
                <a:ea typeface="굴림" pitchFamily="-111" charset="-127"/>
                <a:cs typeface="굴림" pitchFamily="-111" charset="-127"/>
              </a:defRPr>
            </a:lvl1pPr>
          </a:lstStyle>
          <a:p>
            <a:fld id="{6D527FEC-1ECE-EF48-9C95-A1F86D310E95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" y="-1626"/>
            <a:ext cx="25270842" cy="812873"/>
          </a:xfrm>
          <a:prstGeom prst="rect">
            <a:avLst/>
          </a:prstGeom>
          <a:solidFill>
            <a:srgbClr val="F8CC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0458960" y="3"/>
            <a:ext cx="16973040" cy="495217"/>
          </a:xfrm>
          <a:prstGeom prst="rect">
            <a:avLst/>
          </a:prstGeom>
          <a:solidFill>
            <a:srgbClr val="F95D0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588" y="254126"/>
            <a:ext cx="25374309" cy="406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4338" tIns="187169" rIns="374338" bIns="18716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3742904" rtl="0" fontAlgn="base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+mj-lt"/>
          <a:ea typeface="+mj-ea"/>
          <a:cs typeface="+mj-cs"/>
        </a:defRPr>
      </a:lvl1pPr>
      <a:lvl2pPr algn="l" defTabSz="3742904" rtl="0" fontAlgn="base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rebuchet MS" pitchFamily="-111" charset="0"/>
        </a:defRPr>
      </a:lvl2pPr>
      <a:lvl3pPr algn="l" defTabSz="3742904" rtl="0" fontAlgn="base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rebuchet MS" pitchFamily="-111" charset="0"/>
        </a:defRPr>
      </a:lvl3pPr>
      <a:lvl4pPr algn="l" defTabSz="3742904" rtl="0" fontAlgn="base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rebuchet MS" pitchFamily="-111" charset="0"/>
        </a:defRPr>
      </a:lvl4pPr>
      <a:lvl5pPr algn="l" defTabSz="3742904" rtl="0" fontAlgn="base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rebuchet MS" pitchFamily="-111" charset="0"/>
        </a:defRPr>
      </a:lvl5pPr>
      <a:lvl6pPr marL="457148" algn="l" defTabSz="3742904" rtl="0" fontAlgn="base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rebuchet MS" pitchFamily="-111" charset="0"/>
        </a:defRPr>
      </a:lvl6pPr>
      <a:lvl7pPr marL="914297" algn="l" defTabSz="3742904" rtl="0" fontAlgn="base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rebuchet MS" pitchFamily="-111" charset="0"/>
        </a:defRPr>
      </a:lvl7pPr>
      <a:lvl8pPr marL="1371445" algn="l" defTabSz="3742904" rtl="0" fontAlgn="base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rebuchet MS" pitchFamily="-111" charset="0"/>
        </a:defRPr>
      </a:lvl8pPr>
      <a:lvl9pPr marL="1828594" algn="l" defTabSz="3742904" rtl="0" fontAlgn="base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rebuchet MS" pitchFamily="-111" charset="0"/>
        </a:defRPr>
      </a:lvl9pPr>
    </p:titleStyle>
    <p:bodyStyle>
      <a:lvl1pPr marL="1404778" indent="-1404778" algn="l" defTabSz="3742904" rtl="0" fontAlgn="base">
        <a:spcBef>
          <a:spcPct val="20000"/>
        </a:spcBef>
        <a:spcAft>
          <a:spcPct val="0"/>
        </a:spcAft>
        <a:buSzPct val="80000"/>
        <a:buFont typeface="Wingdings 2" pitchFamily="-111" charset="2"/>
        <a:buChar char="®"/>
        <a:defRPr sz="11500">
          <a:solidFill>
            <a:schemeClr val="tx1"/>
          </a:solidFill>
          <a:latin typeface="+mn-lt"/>
          <a:ea typeface="+mn-ea"/>
          <a:cs typeface="+mn-cs"/>
        </a:defRPr>
      </a:lvl1pPr>
      <a:lvl2pPr marL="3042894" indent="-1173031" algn="l" defTabSz="3742904" rtl="0" fontAlgn="base">
        <a:spcBef>
          <a:spcPct val="20000"/>
        </a:spcBef>
        <a:spcAft>
          <a:spcPct val="0"/>
        </a:spcAft>
        <a:buSzPct val="80000"/>
        <a:buFont typeface="Wingdings 2" pitchFamily="-111" charset="2"/>
        <a:buChar char=""/>
        <a:defRPr sz="9700">
          <a:solidFill>
            <a:schemeClr val="tx1"/>
          </a:solidFill>
          <a:latin typeface="+mn-lt"/>
          <a:ea typeface="ＭＳ Ｐゴシック" pitchFamily="-111" charset="-128"/>
        </a:defRPr>
      </a:lvl2pPr>
      <a:lvl3pPr marL="4679422" indent="-936519" algn="l" defTabSz="3742904" rtl="0" fontAlgn="base">
        <a:spcBef>
          <a:spcPct val="20000"/>
        </a:spcBef>
        <a:spcAft>
          <a:spcPct val="0"/>
        </a:spcAft>
        <a:buFont typeface="Wingdings" pitchFamily="-111" charset="2"/>
        <a:buChar char="ú"/>
        <a:defRPr sz="8200">
          <a:solidFill>
            <a:schemeClr val="tx1"/>
          </a:solidFill>
          <a:latin typeface="+mn-lt"/>
          <a:ea typeface="ＭＳ Ｐゴシック" pitchFamily="-111" charset="-128"/>
        </a:defRPr>
      </a:lvl3pPr>
      <a:lvl4pPr marL="6550873" indent="-938107" algn="l" defTabSz="3742904" rtl="0" fontAlgn="base">
        <a:spcBef>
          <a:spcPct val="20000"/>
        </a:spcBef>
        <a:spcAft>
          <a:spcPct val="0"/>
        </a:spcAft>
        <a:buChar char="–"/>
        <a:defRPr sz="7500">
          <a:solidFill>
            <a:schemeClr val="tx1"/>
          </a:solidFill>
          <a:latin typeface="+mn-lt"/>
          <a:ea typeface="ＭＳ Ｐゴシック" pitchFamily="-111" charset="-128"/>
        </a:defRPr>
      </a:lvl4pPr>
      <a:lvl5pPr marL="8422326" indent="-934932" algn="l" defTabSz="3742904" rtl="0" fontAlgn="base">
        <a:spcBef>
          <a:spcPct val="20000"/>
        </a:spcBef>
        <a:spcAft>
          <a:spcPct val="0"/>
        </a:spcAft>
        <a:buChar char="»"/>
        <a:defRPr sz="7500">
          <a:solidFill>
            <a:schemeClr val="tx1"/>
          </a:solidFill>
          <a:latin typeface="+mn-lt"/>
          <a:ea typeface="ＭＳ Ｐゴシック" pitchFamily="-111" charset="-128"/>
        </a:defRPr>
      </a:lvl5pPr>
      <a:lvl6pPr marL="8879474" indent="-934932" algn="l" defTabSz="3742904" rtl="0" fontAlgn="base">
        <a:spcBef>
          <a:spcPct val="20000"/>
        </a:spcBef>
        <a:spcAft>
          <a:spcPct val="0"/>
        </a:spcAft>
        <a:buChar char="»"/>
        <a:defRPr sz="7500">
          <a:solidFill>
            <a:schemeClr val="tx1"/>
          </a:solidFill>
          <a:latin typeface="+mn-lt"/>
          <a:ea typeface="ＭＳ Ｐゴシック" pitchFamily="-111" charset="-128"/>
        </a:defRPr>
      </a:lvl6pPr>
      <a:lvl7pPr marL="9336623" indent="-934932" algn="l" defTabSz="3742904" rtl="0" fontAlgn="base">
        <a:spcBef>
          <a:spcPct val="20000"/>
        </a:spcBef>
        <a:spcAft>
          <a:spcPct val="0"/>
        </a:spcAft>
        <a:buChar char="»"/>
        <a:defRPr sz="7500">
          <a:solidFill>
            <a:schemeClr val="tx1"/>
          </a:solidFill>
          <a:latin typeface="+mn-lt"/>
          <a:ea typeface="ＭＳ Ｐゴシック" pitchFamily="-111" charset="-128"/>
        </a:defRPr>
      </a:lvl7pPr>
      <a:lvl8pPr marL="9793771" indent="-934932" algn="l" defTabSz="3742904" rtl="0" fontAlgn="base">
        <a:spcBef>
          <a:spcPct val="20000"/>
        </a:spcBef>
        <a:spcAft>
          <a:spcPct val="0"/>
        </a:spcAft>
        <a:buChar char="»"/>
        <a:defRPr sz="7500">
          <a:solidFill>
            <a:schemeClr val="tx1"/>
          </a:solidFill>
          <a:latin typeface="+mn-lt"/>
          <a:ea typeface="ＭＳ Ｐゴシック" pitchFamily="-111" charset="-128"/>
        </a:defRPr>
      </a:lvl8pPr>
      <a:lvl9pPr marL="10250920" indent="-934932" algn="l" defTabSz="3742904" rtl="0" fontAlgn="base">
        <a:spcBef>
          <a:spcPct val="20000"/>
        </a:spcBef>
        <a:spcAft>
          <a:spcPct val="0"/>
        </a:spcAft>
        <a:buChar char="»"/>
        <a:defRPr sz="75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7" algn="l" defTabSz="4571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4571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4" algn="l" defTabSz="4571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2" algn="l" defTabSz="4571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1" algn="l" defTabSz="4571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9" algn="l" defTabSz="4571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8" algn="l" defTabSz="4571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gif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AutoShape 384"/>
          <p:cNvSpPr>
            <a:spLocks noChangeArrowheads="1"/>
          </p:cNvSpPr>
          <p:nvPr/>
        </p:nvSpPr>
        <p:spPr bwMode="auto">
          <a:xfrm>
            <a:off x="660400" y="5376596"/>
            <a:ext cx="26060400" cy="14127480"/>
          </a:xfrm>
          <a:prstGeom prst="roundRect">
            <a:avLst>
              <a:gd name="adj" fmla="val 6444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  <a:effectLst>
            <a:outerShdw blurRad="101600" dist="127000" dir="2700000">
              <a:srgbClr val="000000">
                <a:alpha val="50000"/>
              </a:srgbClr>
            </a:outerShdw>
          </a:effectLst>
        </p:spPr>
        <p:txBody>
          <a:bodyPr wrap="none" lIns="91430" tIns="45715" rIns="91430" bIns="45715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" name="Rectangle 325"/>
          <p:cNvSpPr>
            <a:spLocks noChangeArrowheads="1"/>
          </p:cNvSpPr>
          <p:nvPr/>
        </p:nvSpPr>
        <p:spPr bwMode="auto">
          <a:xfrm>
            <a:off x="477849" y="14081247"/>
            <a:ext cx="9343484" cy="509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358" tIns="45179" rIns="90358" bIns="45179">
            <a:prstTxWarp prst="textNoShape">
              <a:avLst/>
            </a:prstTxWarp>
          </a:bodyPr>
          <a:lstStyle/>
          <a:p>
            <a:pPr marL="439689" indent="-439689" algn="ctr" defTabSz="3742904">
              <a:spcBef>
                <a:spcPct val="20000"/>
              </a:spcBef>
              <a:spcAft>
                <a:spcPts val="1200"/>
              </a:spcAft>
              <a:tabLst>
                <a:tab pos="439689" algn="l"/>
              </a:tabLst>
            </a:pPr>
            <a:r>
              <a:rPr lang="en-US" altLang="ko-KR" sz="3600" b="1" dirty="0" smtClean="0">
                <a:solidFill>
                  <a:srgbClr val="FF3300"/>
                </a:solidFill>
                <a:latin typeface="Tahoma" pitchFamily="-111" charset="0"/>
                <a:ea typeface="굴림" pitchFamily="-111" charset="-127"/>
                <a:cs typeface="굴림" pitchFamily="-111" charset="-127"/>
              </a:rPr>
              <a:t>Problem with Status Quo</a:t>
            </a:r>
          </a:p>
          <a:p>
            <a:pPr marL="896838" lvl="1" indent="-439689" defTabSz="3742904">
              <a:spcBef>
                <a:spcPct val="20000"/>
              </a:spcBef>
              <a:buFont typeface="Wingdings" pitchFamily="-111" charset="2"/>
              <a:buChar char="w"/>
              <a:tabLst>
                <a:tab pos="439689" algn="l"/>
              </a:tabLst>
            </a:pPr>
            <a:r>
              <a:rPr lang="en-US" altLang="ko-KR" sz="34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Internet fundamentally designed for host-to-host communication</a:t>
            </a:r>
          </a:p>
          <a:p>
            <a:pPr marL="896838" lvl="1" indent="-439689" defTabSz="3742904">
              <a:spcBef>
                <a:spcPct val="20000"/>
              </a:spcBef>
              <a:buFont typeface="Wingdings" pitchFamily="-111" charset="2"/>
              <a:buChar char="w"/>
              <a:tabLst>
                <a:tab pos="439689" algn="l"/>
              </a:tabLst>
            </a:pPr>
            <a:r>
              <a:rPr lang="en-US" altLang="ko-KR" sz="34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But users want services, agnostic of hosts</a:t>
            </a:r>
          </a:p>
          <a:p>
            <a:pPr marL="896838" lvl="1" indent="-439689" defTabSz="3742904">
              <a:spcBef>
                <a:spcPct val="20000"/>
              </a:spcBef>
              <a:buFont typeface="Wingdings" pitchFamily="-111" charset="2"/>
              <a:buChar char="w"/>
              <a:tabLst>
                <a:tab pos="439689" algn="l"/>
              </a:tabLst>
            </a:pPr>
            <a:r>
              <a:rPr lang="en-US" altLang="ko-KR" sz="34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Existing ad-hoc solutions are inadequate</a:t>
            </a:r>
          </a:p>
          <a:p>
            <a:pPr marL="1353987" lvl="2" indent="-439689" defTabSz="3742904">
              <a:spcBef>
                <a:spcPct val="20000"/>
              </a:spcBef>
              <a:buFont typeface="Wingdings" pitchFamily="-111" charset="2"/>
              <a:buChar char="w"/>
              <a:tabLst>
                <a:tab pos="439689" algn="l"/>
              </a:tabLst>
            </a:pPr>
            <a:r>
              <a:rPr lang="en-US" altLang="ko-KR" sz="30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Baroque combo of layer-7 switching, HTTP redirection, DNS with short </a:t>
            </a:r>
            <a:r>
              <a:rPr lang="en-US" altLang="ko-KR" sz="3000" dirty="0" err="1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TTLs</a:t>
            </a:r>
            <a:r>
              <a:rPr lang="en-US" altLang="ko-KR" sz="30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, IP </a:t>
            </a:r>
            <a:r>
              <a:rPr lang="en-US" altLang="ko-KR" sz="3000" dirty="0" err="1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anycast</a:t>
            </a:r>
            <a:r>
              <a:rPr lang="en-US" altLang="ko-KR" sz="30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, VIP/DIP load balancers, ARP spoofing, …</a:t>
            </a:r>
          </a:p>
        </p:txBody>
      </p:sp>
      <p:sp>
        <p:nvSpPr>
          <p:cNvPr id="318" name="Rectangle 325"/>
          <p:cNvSpPr>
            <a:spLocks noChangeArrowheads="1"/>
          </p:cNvSpPr>
          <p:nvPr/>
        </p:nvSpPr>
        <p:spPr bwMode="auto">
          <a:xfrm>
            <a:off x="9388439" y="14081247"/>
            <a:ext cx="10489691" cy="509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358" tIns="45179" rIns="90358" bIns="45179">
            <a:prstTxWarp prst="textNoShape">
              <a:avLst/>
            </a:prstTxWarp>
          </a:bodyPr>
          <a:lstStyle/>
          <a:p>
            <a:pPr marL="439689" indent="-439689" algn="ctr" defTabSz="3742904">
              <a:spcBef>
                <a:spcPct val="20000"/>
              </a:spcBef>
              <a:spcAft>
                <a:spcPts val="1200"/>
              </a:spcAft>
              <a:tabLst>
                <a:tab pos="439689" algn="l"/>
              </a:tabLst>
            </a:pPr>
            <a:r>
              <a:rPr lang="en-US" altLang="ko-KR" sz="3600" b="1" dirty="0" smtClean="0">
                <a:solidFill>
                  <a:srgbClr val="FF3300"/>
                </a:solidFill>
                <a:latin typeface="Tahoma"/>
                <a:ea typeface="굴림" pitchFamily="-111" charset="-127"/>
                <a:cs typeface="Tahoma"/>
              </a:rPr>
              <a:t>Service-Centric Architecture</a:t>
            </a:r>
          </a:p>
          <a:p>
            <a:pPr marL="896838" lvl="1" indent="-439689" defTabSz="3742904">
              <a:spcBef>
                <a:spcPct val="20000"/>
              </a:spcBef>
              <a:spcAft>
                <a:spcPts val="1800"/>
              </a:spcAft>
              <a:buClr>
                <a:schemeClr val="tx1"/>
              </a:buClr>
              <a:buFont typeface="Wingdings" pitchFamily="-111" charset="2"/>
              <a:buChar char="w"/>
              <a:tabLst>
                <a:tab pos="438150" algn="l"/>
                <a:tab pos="1498600" algn="l"/>
              </a:tabLst>
            </a:pPr>
            <a:r>
              <a:rPr lang="en-US" sz="3400" dirty="0" smtClean="0">
                <a:solidFill>
                  <a:schemeClr val="tx2"/>
                </a:solidFill>
                <a:latin typeface="Tahoma"/>
                <a:ea typeface="굴림" pitchFamily="-111" charset="-127"/>
                <a:cs typeface="Tahoma"/>
              </a:rPr>
              <a:t>From </a:t>
            </a:r>
            <a:r>
              <a:rPr lang="en-US" sz="3400" b="1" dirty="0" smtClean="0">
                <a:latin typeface="Tahoma"/>
                <a:ea typeface="굴림" pitchFamily="-111" charset="-127"/>
                <a:cs typeface="Tahoma"/>
              </a:rPr>
              <a:t>topology-dependent addresses             </a:t>
            </a:r>
            <a:r>
              <a:rPr lang="en-US" sz="3400" b="1" dirty="0" smtClean="0">
                <a:solidFill>
                  <a:srgbClr val="FF0000"/>
                </a:solidFill>
                <a:latin typeface="Tahoma"/>
                <a:ea typeface="굴림" pitchFamily="-111" charset="-127"/>
                <a:cs typeface="Tahoma"/>
              </a:rPr>
              <a:t>	</a:t>
            </a:r>
            <a:r>
              <a:rPr lang="en-US" sz="3400" dirty="0" smtClean="0">
                <a:solidFill>
                  <a:schemeClr val="tx2"/>
                </a:solidFill>
                <a:latin typeface="Tahoma"/>
                <a:ea typeface="굴림" pitchFamily="-111" charset="-127"/>
                <a:cs typeface="Tahoma"/>
              </a:rPr>
              <a:t>to </a:t>
            </a:r>
            <a:r>
              <a:rPr lang="en-US" sz="3400" b="1" dirty="0" smtClean="0">
                <a:solidFill>
                  <a:srgbClr val="000000"/>
                </a:solidFill>
                <a:latin typeface="Tahoma"/>
                <a:ea typeface="굴림" pitchFamily="-111" charset="-127"/>
                <a:cs typeface="Tahoma"/>
              </a:rPr>
              <a:t>topology-independent service names</a:t>
            </a:r>
          </a:p>
          <a:p>
            <a:pPr marL="896838" lvl="1" indent="-439689" defTabSz="3742904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-111" charset="2"/>
              <a:buChar char="w"/>
              <a:tabLst>
                <a:tab pos="439689" algn="l"/>
              </a:tabLst>
            </a:pPr>
            <a:r>
              <a:rPr lang="en-US" sz="3400" b="1" dirty="0" smtClean="0">
                <a:solidFill>
                  <a:srgbClr val="FF0000"/>
                </a:solidFill>
                <a:latin typeface="Tahoma"/>
                <a:ea typeface="굴림" pitchFamily="-111" charset="-127"/>
                <a:cs typeface="Tahoma"/>
              </a:rPr>
              <a:t>Multiplicity:	</a:t>
            </a:r>
            <a:r>
              <a:rPr lang="en-US" sz="3400" dirty="0" smtClean="0">
                <a:latin typeface="Tahoma"/>
                <a:ea typeface="굴림" pitchFamily="-111" charset="-127"/>
                <a:cs typeface="Tahoma"/>
              </a:rPr>
              <a:t>Of replicas, paths, interfaces, ...</a:t>
            </a:r>
          </a:p>
          <a:p>
            <a:pPr marL="896838" lvl="1" indent="-439689" defTabSz="3742904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-111" charset="2"/>
              <a:buChar char="w"/>
              <a:tabLst>
                <a:tab pos="439689" algn="l"/>
              </a:tabLst>
            </a:pPr>
            <a:r>
              <a:rPr lang="en-US" sz="3400" b="1" dirty="0" smtClean="0">
                <a:solidFill>
                  <a:srgbClr val="FF0000"/>
                </a:solidFill>
                <a:latin typeface="Tahoma"/>
                <a:cs typeface="Tahoma"/>
              </a:rPr>
              <a:t>Dynamism: 	</a:t>
            </a:r>
            <a:r>
              <a:rPr lang="en-US" sz="3400" dirty="0" smtClean="0">
                <a:solidFill>
                  <a:srgbClr val="000000"/>
                </a:solidFill>
                <a:latin typeface="Tahoma"/>
                <a:cs typeface="Tahoma"/>
              </a:rPr>
              <a:t>Of replicas, paths, interfaces, … </a:t>
            </a:r>
          </a:p>
          <a:p>
            <a:pPr marL="896838" lvl="1" indent="-439689" defTabSz="3742904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-111" charset="2"/>
              <a:buChar char="w"/>
              <a:tabLst>
                <a:tab pos="439689" algn="l"/>
              </a:tabLst>
            </a:pPr>
            <a:r>
              <a:rPr lang="en-US" sz="3400" b="1" dirty="0" smtClean="0">
                <a:solidFill>
                  <a:srgbClr val="FF0000"/>
                </a:solidFill>
                <a:latin typeface="Tahoma"/>
                <a:cs typeface="Tahoma"/>
              </a:rPr>
              <a:t>Service-level </a:t>
            </a:r>
            <a:r>
              <a:rPr lang="en-US" sz="3400" b="1" dirty="0" err="1" smtClean="0">
                <a:solidFill>
                  <a:srgbClr val="FF0000"/>
                </a:solidFill>
                <a:latin typeface="Tahoma"/>
                <a:cs typeface="Tahoma"/>
              </a:rPr>
              <a:t>anycast</a:t>
            </a:r>
            <a:r>
              <a:rPr lang="en-US" sz="3400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en-US" sz="3400" dirty="0" smtClean="0">
                <a:latin typeface="Tahoma"/>
                <a:cs typeface="Tahoma"/>
              </a:rPr>
              <a:t>for </a:t>
            </a:r>
            <a:r>
              <a:rPr lang="en-US" sz="3400" dirty="0" err="1" smtClean="0">
                <a:latin typeface="Tahoma"/>
                <a:cs typeface="Tahoma"/>
              </a:rPr>
              <a:t>stateful</a:t>
            </a:r>
            <a:r>
              <a:rPr lang="en-US" sz="3400" dirty="0" smtClean="0">
                <a:latin typeface="Tahoma"/>
                <a:cs typeface="Tahoma"/>
              </a:rPr>
              <a:t> connections to service instances, associated IP addresses can change over time as replicas join, move, fail, …</a:t>
            </a:r>
            <a:endParaRPr lang="en-US" altLang="ko-KR" sz="3400" dirty="0" smtClean="0">
              <a:latin typeface="Tahoma"/>
              <a:ea typeface="굴림" pitchFamily="-111" charset="-127"/>
              <a:cs typeface="Tahoma"/>
            </a:endParaRPr>
          </a:p>
        </p:txBody>
      </p:sp>
      <p:sp>
        <p:nvSpPr>
          <p:cNvPr id="349" name="Rectangle 325"/>
          <p:cNvSpPr>
            <a:spLocks noChangeArrowheads="1"/>
          </p:cNvSpPr>
          <p:nvPr/>
        </p:nvSpPr>
        <p:spPr bwMode="auto">
          <a:xfrm>
            <a:off x="19656901" y="14081247"/>
            <a:ext cx="7132044" cy="509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358" tIns="45179" rIns="90358" bIns="45179">
            <a:prstTxWarp prst="textNoShape">
              <a:avLst/>
            </a:prstTxWarp>
          </a:bodyPr>
          <a:lstStyle/>
          <a:p>
            <a:pPr marL="439689" indent="-439689" algn="ctr" defTabSz="3742904">
              <a:spcBef>
                <a:spcPct val="20000"/>
              </a:spcBef>
              <a:spcAft>
                <a:spcPts val="600"/>
              </a:spcAft>
              <a:tabLst>
                <a:tab pos="439689" algn="l"/>
              </a:tabLst>
            </a:pPr>
            <a:r>
              <a:rPr lang="en-US" altLang="ko-KR" sz="3600" b="1" dirty="0" smtClean="0">
                <a:solidFill>
                  <a:srgbClr val="FF3300"/>
                </a:solidFill>
                <a:latin typeface="Tahoma" pitchFamily="-111" charset="0"/>
                <a:ea typeface="굴림" pitchFamily="-111" charset="-127"/>
                <a:cs typeface="굴림" pitchFamily="-111" charset="-127"/>
              </a:rPr>
              <a:t>Applications</a:t>
            </a:r>
          </a:p>
          <a:p>
            <a:pPr marL="896838" lvl="1" indent="-439689" defTabSz="3742904">
              <a:spcBef>
                <a:spcPct val="20000"/>
              </a:spcBef>
              <a:buFont typeface="Wingdings" pitchFamily="-111" charset="2"/>
              <a:buChar char="w"/>
              <a:tabLst>
                <a:tab pos="439689" algn="l"/>
              </a:tabLst>
            </a:pPr>
            <a:r>
              <a:rPr lang="en-US" altLang="ko-KR" sz="34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Replicated web services</a:t>
            </a:r>
          </a:p>
          <a:p>
            <a:pPr marL="896838" lvl="1" indent="-439689" defTabSz="3742904">
              <a:spcBef>
                <a:spcPct val="20000"/>
              </a:spcBef>
              <a:buFont typeface="Wingdings" pitchFamily="-111" charset="2"/>
              <a:buChar char="w"/>
              <a:tabLst>
                <a:tab pos="439689" algn="l"/>
              </a:tabLst>
            </a:pPr>
            <a:r>
              <a:rPr lang="en-US" altLang="ko-KR" sz="34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Content distribution networks</a:t>
            </a:r>
          </a:p>
          <a:p>
            <a:pPr marL="896838" lvl="1" indent="-439689" defTabSz="3742904">
              <a:spcBef>
                <a:spcPct val="20000"/>
              </a:spcBef>
              <a:spcAft>
                <a:spcPts val="1200"/>
              </a:spcAft>
              <a:buFont typeface="Wingdings" pitchFamily="-111" charset="2"/>
              <a:buChar char="w"/>
              <a:tabLst>
                <a:tab pos="439689" algn="l"/>
              </a:tabLst>
            </a:pPr>
            <a:r>
              <a:rPr lang="en-US" altLang="ko-KR" sz="34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Distributed storage services</a:t>
            </a:r>
          </a:p>
          <a:p>
            <a:pPr marL="439689" indent="-439689" algn="ctr" defTabSz="3742904">
              <a:spcBef>
                <a:spcPct val="20000"/>
              </a:spcBef>
              <a:spcAft>
                <a:spcPts val="0"/>
              </a:spcAft>
              <a:tabLst>
                <a:tab pos="439689" algn="l"/>
              </a:tabLst>
            </a:pPr>
            <a:r>
              <a:rPr lang="en-US" altLang="ko-KR" sz="3600" b="1" dirty="0" smtClean="0">
                <a:solidFill>
                  <a:srgbClr val="FF3300"/>
                </a:solidFill>
                <a:latin typeface="Tahoma" pitchFamily="-111" charset="0"/>
                <a:ea typeface="굴림" pitchFamily="-111" charset="-127"/>
                <a:cs typeface="굴림" pitchFamily="-111" charset="-127"/>
              </a:rPr>
              <a:t>Environments</a:t>
            </a:r>
          </a:p>
          <a:p>
            <a:pPr marL="896838" lvl="1" indent="-439689" defTabSz="3742904">
              <a:spcBef>
                <a:spcPct val="20000"/>
              </a:spcBef>
              <a:buFont typeface="Wingdings" pitchFamily="-111" charset="2"/>
              <a:buChar char="w"/>
              <a:tabLst>
                <a:tab pos="439689" algn="l"/>
              </a:tabLst>
            </a:pPr>
            <a:r>
              <a:rPr lang="en-US" altLang="ko-KR" sz="34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VM-based cloud platforms</a:t>
            </a:r>
          </a:p>
          <a:p>
            <a:pPr marL="896838" lvl="1" indent="-439689" defTabSz="3742904">
              <a:spcBef>
                <a:spcPct val="20000"/>
              </a:spcBef>
              <a:buFont typeface="Wingdings" pitchFamily="-111" charset="2"/>
              <a:buChar char="w"/>
              <a:tabLst>
                <a:tab pos="439689" algn="l"/>
              </a:tabLst>
            </a:pPr>
            <a:r>
              <a:rPr lang="en-US" altLang="ko-KR" sz="34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Legacy enterprise applications</a:t>
            </a:r>
          </a:p>
          <a:p>
            <a:pPr marL="896838" lvl="1" indent="-439689" defTabSz="3742904">
              <a:spcBef>
                <a:spcPct val="20000"/>
              </a:spcBef>
              <a:buFont typeface="Wingdings" pitchFamily="-111" charset="2"/>
              <a:buChar char="w"/>
              <a:tabLst>
                <a:tab pos="439689" algn="l"/>
              </a:tabLst>
            </a:pPr>
            <a:r>
              <a:rPr lang="en-US" altLang="ko-KR" sz="34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Mobile users and devices</a:t>
            </a:r>
          </a:p>
        </p:txBody>
      </p:sp>
      <p:sp>
        <p:nvSpPr>
          <p:cNvPr id="451" name="Rounded Rectangle 450"/>
          <p:cNvSpPr/>
          <p:nvPr/>
        </p:nvSpPr>
        <p:spPr bwMode="auto">
          <a:xfrm>
            <a:off x="3392352" y="4974098"/>
            <a:ext cx="22174200" cy="777240"/>
          </a:xfrm>
          <a:prstGeom prst="roundRect">
            <a:avLst/>
          </a:prstGeom>
          <a:gradFill>
            <a:gsLst>
              <a:gs pos="0">
                <a:srgbClr val="FFAB44"/>
              </a:gs>
              <a:gs pos="32000">
                <a:srgbClr val="F8CC66"/>
              </a:gs>
              <a:gs pos="100000">
                <a:srgbClr val="FFF1CC"/>
              </a:gs>
            </a:gsLst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27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30" tIns="45715" rIns="91430" bIns="45715" numCol="1" rtlCol="0" anchor="t" anchorCtr="0" compatLnSpc="1">
            <a:prstTxWarp prst="textNoShape">
              <a:avLst/>
            </a:prstTxWarp>
          </a:bodyPr>
          <a:lstStyle/>
          <a:p>
            <a:pPr algn="ctr" defTabSz="903185"/>
            <a:r>
              <a:rPr lang="en-US" altLang="ko-KR" sz="4000" b="1" dirty="0" err="1" smtClean="0">
                <a:solidFill>
                  <a:schemeClr val="tx1"/>
                </a:solidFill>
                <a:latin typeface="Trebuchet MS"/>
                <a:ea typeface="굴림" pitchFamily="-111" charset="-127"/>
                <a:cs typeface="Trebuchet MS"/>
              </a:rPr>
              <a:t>Serval</a:t>
            </a:r>
            <a:r>
              <a:rPr lang="en-US" altLang="ko-KR" sz="4000" b="1" dirty="0" smtClean="0">
                <a:solidFill>
                  <a:schemeClr val="tx1"/>
                </a:solidFill>
                <a:latin typeface="Trebuchet MS"/>
                <a:ea typeface="굴림" pitchFamily="-111" charset="-127"/>
                <a:cs typeface="Trebuchet MS"/>
              </a:rPr>
              <a:t> </a:t>
            </a:r>
            <a:r>
              <a:rPr lang="en-US" altLang="ko-KR" sz="4000" dirty="0" smtClean="0">
                <a:solidFill>
                  <a:schemeClr val="tx1"/>
                </a:solidFill>
                <a:latin typeface="Trebuchet MS"/>
                <a:ea typeface="굴림" pitchFamily="-111" charset="-127"/>
                <a:cs typeface="Trebuchet MS"/>
              </a:rPr>
              <a:t>(Service Access Layer) for IP networks</a:t>
            </a:r>
            <a:endParaRPr lang="en-US" altLang="ko-KR" sz="4000" b="1" dirty="0" smtClean="0">
              <a:solidFill>
                <a:schemeClr val="tx1"/>
              </a:solidFill>
              <a:latin typeface="Trebuchet MS"/>
              <a:ea typeface="굴림" pitchFamily="-111" charset="-127"/>
              <a:cs typeface="Trebuchet MS"/>
            </a:endParaRPr>
          </a:p>
          <a:p>
            <a:pPr algn="ctr" defTabSz="903185"/>
            <a:endParaRPr lang="en-US" sz="4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298808" y="6279886"/>
            <a:ext cx="7097941" cy="2910933"/>
            <a:chOff x="19298808" y="6110550"/>
            <a:chExt cx="7097941" cy="2910933"/>
          </a:xfrm>
        </p:grpSpPr>
        <p:grpSp>
          <p:nvGrpSpPr>
            <p:cNvPr id="111" name="Group 110"/>
            <p:cNvGrpSpPr/>
            <p:nvPr/>
          </p:nvGrpSpPr>
          <p:grpSpPr>
            <a:xfrm>
              <a:off x="19553019" y="7065257"/>
              <a:ext cx="2243770" cy="646321"/>
              <a:chOff x="21017744" y="8459029"/>
              <a:chExt cx="2243770" cy="646321"/>
            </a:xfrm>
          </p:grpSpPr>
          <p:sp>
            <p:nvSpPr>
              <p:cNvPr id="330" name="Can 329"/>
              <p:cNvSpPr>
                <a:spLocks noChangeAspect="1"/>
              </p:cNvSpPr>
              <p:nvPr/>
            </p:nvSpPr>
            <p:spPr>
              <a:xfrm>
                <a:off x="21017744" y="8462149"/>
                <a:ext cx="480059" cy="640080"/>
              </a:xfrm>
              <a:prstGeom prst="can">
                <a:avLst/>
              </a:prstGeom>
              <a:gradFill>
                <a:gsLst>
                  <a:gs pos="0">
                    <a:srgbClr val="FFF860"/>
                  </a:gs>
                  <a:gs pos="72000">
                    <a:srgbClr val="FDFFC9"/>
                  </a:gs>
                </a:gsLst>
              </a:gra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0" tIns="45715" rIns="91430" bIns="45715"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331" name="TextBox 330"/>
              <p:cNvSpPr txBox="1">
                <a:spLocks noChangeAspect="1"/>
              </p:cNvSpPr>
              <p:nvPr/>
            </p:nvSpPr>
            <p:spPr>
              <a:xfrm>
                <a:off x="21768818" y="8459029"/>
                <a:ext cx="1492696" cy="646321"/>
              </a:xfrm>
              <a:prstGeom prst="rect">
                <a:avLst/>
              </a:prstGeom>
              <a:noFill/>
            </p:spPr>
            <p:txBody>
              <a:bodyPr wrap="none" lIns="91430" tIns="45715" rIns="91430" bIns="45715" rtlCol="0">
                <a:spAutoFit/>
              </a:bodyPr>
              <a:lstStyle/>
              <a:p>
                <a:r>
                  <a:rPr lang="en-US" sz="3600" dirty="0" smtClean="0">
                    <a:latin typeface="Tahoma"/>
                    <a:cs typeface="Tahoma"/>
                  </a:rPr>
                  <a:t>Server</a:t>
                </a:r>
                <a:endParaRPr lang="en-US" sz="3600" dirty="0">
                  <a:latin typeface="Tahoma"/>
                  <a:cs typeface="Tahoma"/>
                </a:endParaRP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22142760" y="6110550"/>
              <a:ext cx="4253989" cy="646321"/>
              <a:chOff x="21046319" y="9503428"/>
              <a:chExt cx="4253989" cy="646321"/>
            </a:xfrm>
          </p:grpSpPr>
          <p:sp>
            <p:nvSpPr>
              <p:cNvPr id="332" name="Rectangle 331"/>
              <p:cNvSpPr>
                <a:spLocks noChangeAspect="1"/>
              </p:cNvSpPr>
              <p:nvPr/>
            </p:nvSpPr>
            <p:spPr>
              <a:xfrm>
                <a:off x="21046319" y="9597988"/>
                <a:ext cx="457199" cy="4572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30" tIns="45715" rIns="91430" bIns="45715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TextBox 332"/>
              <p:cNvSpPr txBox="1">
                <a:spLocks noChangeAspect="1"/>
              </p:cNvSpPr>
              <p:nvPr/>
            </p:nvSpPr>
            <p:spPr>
              <a:xfrm>
                <a:off x="21768818" y="9503428"/>
                <a:ext cx="3531490" cy="646321"/>
              </a:xfrm>
              <a:prstGeom prst="rect">
                <a:avLst/>
              </a:prstGeom>
              <a:noFill/>
            </p:spPr>
            <p:txBody>
              <a:bodyPr wrap="none" lIns="91430" tIns="45715" rIns="91430" bIns="45715" rtlCol="0">
                <a:spAutoFit/>
              </a:bodyPr>
              <a:lstStyle/>
              <a:p>
                <a:r>
                  <a:rPr lang="en-US" sz="3600" dirty="0" smtClean="0">
                    <a:latin typeface="Tahoma"/>
                    <a:cs typeface="Tahoma"/>
                  </a:rPr>
                  <a:t>Service Instance</a:t>
                </a:r>
                <a:endParaRPr lang="en-US" sz="3600" dirty="0">
                  <a:latin typeface="Tahoma"/>
                  <a:cs typeface="Tahoma"/>
                </a:endParaRP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21982740" y="6764774"/>
              <a:ext cx="4020423" cy="1200318"/>
              <a:chOff x="20251303" y="11535318"/>
              <a:chExt cx="4020423" cy="1200318"/>
            </a:xfrm>
          </p:grpSpPr>
          <p:sp>
            <p:nvSpPr>
              <p:cNvPr id="350" name="Diamond 349"/>
              <p:cNvSpPr>
                <a:spLocks noChangeAspect="1"/>
              </p:cNvSpPr>
              <p:nvPr/>
            </p:nvSpPr>
            <p:spPr bwMode="auto">
              <a:xfrm>
                <a:off x="20251303" y="11810223"/>
                <a:ext cx="731520" cy="731520"/>
              </a:xfrm>
              <a:prstGeom prst="diamond">
                <a:avLst/>
              </a:prstGeom>
              <a:solidFill>
                <a:srgbClr val="FF993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30" tIns="45715" rIns="91430" bIns="45715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03185"/>
                <a:endParaRPr lang="en-US" sz="1900" dirty="0"/>
              </a:p>
            </p:txBody>
          </p:sp>
          <p:sp>
            <p:nvSpPr>
              <p:cNvPr id="351" name="TextBox 350"/>
              <p:cNvSpPr txBox="1">
                <a:spLocks noChangeAspect="1"/>
              </p:cNvSpPr>
              <p:nvPr/>
            </p:nvSpPr>
            <p:spPr>
              <a:xfrm>
                <a:off x="21133823" y="11535318"/>
                <a:ext cx="3137903" cy="1200318"/>
              </a:xfrm>
              <a:prstGeom prst="rect">
                <a:avLst/>
              </a:prstGeom>
              <a:noFill/>
            </p:spPr>
            <p:txBody>
              <a:bodyPr wrap="none" lIns="91430" tIns="45715" rIns="91430" bIns="45715" rtlCol="0">
                <a:spAutoFit/>
              </a:bodyPr>
              <a:lstStyle/>
              <a:p>
                <a:r>
                  <a:rPr lang="en-US" sz="3600" dirty="0" smtClean="0">
                    <a:latin typeface="Tahoma"/>
                    <a:cs typeface="Tahoma"/>
                  </a:rPr>
                  <a:t>(Authoritative)</a:t>
                </a:r>
              </a:p>
              <a:p>
                <a:r>
                  <a:rPr lang="en-US" sz="3600" dirty="0" smtClean="0">
                    <a:latin typeface="Tahoma"/>
                    <a:cs typeface="Tahoma"/>
                  </a:rPr>
                  <a:t>Service Router</a:t>
                </a:r>
                <a:endParaRPr lang="en-US" sz="3600" dirty="0">
                  <a:latin typeface="Tahoma"/>
                  <a:cs typeface="Tahoma"/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19442909" y="6114490"/>
              <a:ext cx="2163997" cy="731461"/>
              <a:chOff x="20933034" y="6927304"/>
              <a:chExt cx="2163997" cy="731461"/>
            </a:xfrm>
          </p:grpSpPr>
          <p:sp>
            <p:nvSpPr>
              <p:cNvPr id="344" name="TextBox 343"/>
              <p:cNvSpPr txBox="1">
                <a:spLocks noChangeAspect="1"/>
              </p:cNvSpPr>
              <p:nvPr/>
            </p:nvSpPr>
            <p:spPr>
              <a:xfrm>
                <a:off x="21768818" y="6939096"/>
                <a:ext cx="1328213" cy="646321"/>
              </a:xfrm>
              <a:prstGeom prst="rect">
                <a:avLst/>
              </a:prstGeom>
              <a:noFill/>
            </p:spPr>
            <p:txBody>
              <a:bodyPr wrap="none" lIns="91430" tIns="45715" rIns="91430" bIns="45715" rtlCol="0">
                <a:spAutoFit/>
              </a:bodyPr>
              <a:lstStyle/>
              <a:p>
                <a:r>
                  <a:rPr lang="en-US" sz="3600" dirty="0" smtClean="0">
                    <a:latin typeface="Tahoma"/>
                    <a:cs typeface="Tahoma"/>
                  </a:rPr>
                  <a:t>Client</a:t>
                </a:r>
                <a:endParaRPr lang="en-US" sz="3600" dirty="0">
                  <a:latin typeface="Tahoma"/>
                  <a:cs typeface="Tahoma"/>
                </a:endParaRPr>
              </a:p>
            </p:txBody>
          </p:sp>
          <p:pic>
            <p:nvPicPr>
              <p:cNvPr id="356" name="Picture 355" descr="j0424192.wm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933034" y="6927304"/>
                <a:ext cx="886968" cy="731461"/>
              </a:xfrm>
              <a:prstGeom prst="rect">
                <a:avLst/>
              </a:prstGeom>
            </p:spPr>
          </p:pic>
        </p:grpSp>
        <p:grpSp>
          <p:nvGrpSpPr>
            <p:cNvPr id="115" name="Group 114"/>
            <p:cNvGrpSpPr/>
            <p:nvPr/>
          </p:nvGrpSpPr>
          <p:grpSpPr>
            <a:xfrm>
              <a:off x="19298808" y="7821165"/>
              <a:ext cx="2874361" cy="1200318"/>
              <a:chOff x="20784698" y="11356010"/>
              <a:chExt cx="2874361" cy="1200318"/>
            </a:xfrm>
          </p:grpSpPr>
          <p:sp>
            <p:nvSpPr>
              <p:cNvPr id="631" name="Diagonal Stripe 630"/>
              <p:cNvSpPr>
                <a:spLocks/>
              </p:cNvSpPr>
              <p:nvPr/>
            </p:nvSpPr>
            <p:spPr>
              <a:xfrm rot="21300000">
                <a:off x="20784698" y="11608900"/>
                <a:ext cx="777240" cy="777240"/>
              </a:xfrm>
              <a:prstGeom prst="diagStripe">
                <a:avLst/>
              </a:prstGeom>
              <a:gradFill flip="none" rotWithShape="1">
                <a:gsLst>
                  <a:gs pos="0">
                    <a:srgbClr val="FFCECD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ln w="25400"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132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64588" tIns="82294" rIns="164588" bIns="82294"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2" name="TextBox 631"/>
              <p:cNvSpPr txBox="1">
                <a:spLocks noChangeAspect="1"/>
              </p:cNvSpPr>
              <p:nvPr/>
            </p:nvSpPr>
            <p:spPr>
              <a:xfrm>
                <a:off x="21768818" y="11356010"/>
                <a:ext cx="1890241" cy="1200318"/>
              </a:xfrm>
              <a:prstGeom prst="rect">
                <a:avLst/>
              </a:prstGeom>
              <a:noFill/>
            </p:spPr>
            <p:txBody>
              <a:bodyPr wrap="none" lIns="91430" tIns="45715" rIns="91430" bIns="45715" rtlCol="0">
                <a:spAutoFit/>
              </a:bodyPr>
              <a:lstStyle/>
              <a:p>
                <a:r>
                  <a:rPr lang="en-US" sz="3600" dirty="0" smtClean="0">
                    <a:latin typeface="Tahoma"/>
                    <a:cs typeface="Tahoma"/>
                  </a:rPr>
                  <a:t>Network </a:t>
                </a:r>
              </a:p>
              <a:p>
                <a:r>
                  <a:rPr lang="en-US" sz="3600" dirty="0" smtClean="0">
                    <a:latin typeface="Tahoma"/>
                    <a:cs typeface="Tahoma"/>
                  </a:rPr>
                  <a:t>Router</a:t>
                </a:r>
                <a:endParaRPr lang="en-US" sz="3600" dirty="0">
                  <a:latin typeface="Tahoma"/>
                  <a:cs typeface="Tahoma"/>
                </a:endParaRPr>
              </a:p>
            </p:txBody>
          </p:sp>
        </p:grpSp>
      </p:grpSp>
      <p:sp>
        <p:nvSpPr>
          <p:cNvPr id="108" name="TextBox 107"/>
          <p:cNvSpPr txBox="1"/>
          <p:nvPr/>
        </p:nvSpPr>
        <p:spPr>
          <a:xfrm>
            <a:off x="6561664" y="5924462"/>
            <a:ext cx="7028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3300"/>
                </a:solidFill>
                <a:latin typeface="Tahoma"/>
                <a:cs typeface="Tahoma"/>
              </a:rPr>
              <a:t>Wide-area Service Resolution</a:t>
            </a:r>
            <a:endParaRPr lang="en-US" sz="3600" b="1" dirty="0">
              <a:solidFill>
                <a:srgbClr val="FF3300"/>
              </a:solidFill>
              <a:latin typeface="Tahoma"/>
              <a:cs typeface="Tahoma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21611165" y="10274288"/>
            <a:ext cx="3200400" cy="3519362"/>
            <a:chOff x="22804964" y="6879155"/>
            <a:chExt cx="3200400" cy="3519362"/>
          </a:xfrm>
        </p:grpSpPr>
        <p:sp>
          <p:nvSpPr>
            <p:cNvPr id="79" name="Rectangle 78"/>
            <p:cNvSpPr/>
            <p:nvPr/>
          </p:nvSpPr>
          <p:spPr>
            <a:xfrm>
              <a:off x="22804964" y="8318797"/>
              <a:ext cx="3200400" cy="6400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i="1" dirty="0" smtClean="0">
                  <a:solidFill>
                    <a:srgbClr val="000000"/>
                  </a:solidFill>
                </a:rPr>
                <a:t>Service Access</a:t>
              </a:r>
              <a:endParaRPr lang="en-US" sz="3000" b="1" i="1" dirty="0">
                <a:solidFill>
                  <a:srgbClr val="000000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2804964" y="9038617"/>
              <a:ext cx="3200400" cy="6400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0000"/>
                  </a:solidFill>
                </a:rPr>
                <a:t>Network</a:t>
              </a:r>
              <a:endParaRPr lang="en-US" sz="3000" b="1" dirty="0">
                <a:solidFill>
                  <a:srgbClr val="000000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2804964" y="9758437"/>
              <a:ext cx="3200400" cy="640080"/>
            </a:xfrm>
            <a:prstGeom prst="rect">
              <a:avLst/>
            </a:prstGeom>
            <a:gradFill>
              <a:gsLst>
                <a:gs pos="0">
                  <a:srgbClr val="FFA2A1"/>
                </a:gs>
                <a:gs pos="35000">
                  <a:srgbClr val="FFBEBD"/>
                </a:gs>
                <a:gs pos="100000">
                  <a:srgbClr val="FFE5E5"/>
                </a:gs>
              </a:gsLst>
            </a:gradFill>
            <a:ln>
              <a:solidFill>
                <a:srgbClr val="BE4B48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0000"/>
                  </a:solidFill>
                </a:rPr>
                <a:t>Link</a:t>
              </a:r>
              <a:endParaRPr lang="en-US" sz="3000" b="1" dirty="0">
                <a:solidFill>
                  <a:srgbClr val="000000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2804964" y="7598976"/>
              <a:ext cx="3200400" cy="64008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0000"/>
                  </a:solidFill>
                </a:rPr>
                <a:t>Transport</a:t>
              </a:r>
              <a:endParaRPr lang="en-US" sz="3000" b="1" dirty="0">
                <a:solidFill>
                  <a:srgbClr val="000000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2804964" y="6879155"/>
              <a:ext cx="3200400" cy="6400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0000"/>
                  </a:solidFill>
                </a:rPr>
                <a:t>Application</a:t>
              </a:r>
              <a:endParaRPr lang="en-US" sz="3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17" name="Rectangle 325"/>
          <p:cNvSpPr>
            <a:spLocks noChangeArrowheads="1"/>
          </p:cNvSpPr>
          <p:nvPr/>
        </p:nvSpPr>
        <p:spPr bwMode="auto">
          <a:xfrm>
            <a:off x="20637498" y="9378862"/>
            <a:ext cx="4995334" cy="7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358" tIns="45179" rIns="90358" bIns="45179">
            <a:prstTxWarp prst="textNoShape">
              <a:avLst/>
            </a:prstTxWarp>
          </a:bodyPr>
          <a:lstStyle/>
          <a:p>
            <a:pPr marL="439689" indent="-439689" algn="ctr" defTabSz="3742904">
              <a:spcBef>
                <a:spcPct val="20000"/>
              </a:spcBef>
              <a:spcAft>
                <a:spcPts val="1200"/>
              </a:spcAft>
              <a:tabLst>
                <a:tab pos="439689" algn="l"/>
              </a:tabLst>
            </a:pPr>
            <a:r>
              <a:rPr lang="en-US" altLang="ko-KR" sz="3600" b="1" dirty="0" smtClean="0">
                <a:solidFill>
                  <a:srgbClr val="FF3300"/>
                </a:solidFill>
                <a:latin typeface="Tahoma" pitchFamily="-111" charset="0"/>
                <a:ea typeface="굴림" pitchFamily="-111" charset="-127"/>
                <a:cs typeface="굴림" pitchFamily="-111" charset="-127"/>
              </a:rPr>
              <a:t>New Layering Model</a:t>
            </a:r>
          </a:p>
        </p:txBody>
      </p:sp>
      <p:grpSp>
        <p:nvGrpSpPr>
          <p:cNvPr id="346" name="Group 345"/>
          <p:cNvGrpSpPr>
            <a:grpSpLocks noChangeAspect="1"/>
          </p:cNvGrpSpPr>
          <p:nvPr/>
        </p:nvGrpSpPr>
        <p:grpSpPr>
          <a:xfrm>
            <a:off x="1604920" y="6530709"/>
            <a:ext cx="17817558" cy="7460456"/>
            <a:chOff x="123252" y="286543"/>
            <a:chExt cx="8894781" cy="3724367"/>
          </a:xfrm>
        </p:grpSpPr>
        <p:sp>
          <p:nvSpPr>
            <p:cNvPr id="347" name="Cloud 346"/>
            <p:cNvSpPr>
              <a:spLocks noChangeAspect="1"/>
            </p:cNvSpPr>
            <p:nvPr/>
          </p:nvSpPr>
          <p:spPr>
            <a:xfrm>
              <a:off x="2776482" y="1675670"/>
              <a:ext cx="3243220" cy="1604072"/>
            </a:xfrm>
            <a:prstGeom prst="cloud">
              <a:avLst/>
            </a:prstGeom>
            <a:gradFill flip="none" rotWithShape="1">
              <a:gsLst>
                <a:gs pos="0">
                  <a:srgbClr val="9BC1FF"/>
                </a:gs>
                <a:gs pos="100000">
                  <a:srgbClr val="D1E7FE"/>
                </a:gs>
              </a:gsLst>
              <a:lin ang="16200000" scaled="0"/>
              <a:tileRect/>
            </a:gradFill>
            <a:ln w="25400">
              <a:solidFill>
                <a:schemeClr val="tx2">
                  <a:lumMod val="95000"/>
                  <a:lumOff val="5000"/>
                </a:schemeClr>
              </a:solidFill>
            </a:ln>
            <a:effectLst/>
            <a:scene3d>
              <a:camera prst="orthographicFront">
                <a:rot lat="0" lon="0" rev="213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dirty="0"/>
            </a:p>
          </p:txBody>
        </p:sp>
        <p:sp>
          <p:nvSpPr>
            <p:cNvPr id="348" name="Oval 347"/>
            <p:cNvSpPr>
              <a:spLocks noChangeAspect="1"/>
            </p:cNvSpPr>
            <p:nvPr/>
          </p:nvSpPr>
          <p:spPr>
            <a:xfrm>
              <a:off x="3270854" y="375485"/>
              <a:ext cx="2315680" cy="1417040"/>
            </a:xfrm>
            <a:prstGeom prst="ellipse">
              <a:avLst/>
            </a:prstGeom>
            <a:solidFill>
              <a:srgbClr val="FFFCD3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/>
            <p:cNvSpPr>
              <a:spLocks/>
            </p:cNvSpPr>
            <p:nvPr/>
          </p:nvSpPr>
          <p:spPr>
            <a:xfrm>
              <a:off x="123252" y="1767125"/>
              <a:ext cx="2856610" cy="2242622"/>
            </a:xfrm>
            <a:prstGeom prst="ellipse">
              <a:avLst/>
            </a:prstGeom>
            <a:solidFill>
              <a:srgbClr val="FFFFFF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353" name="TextBox 352"/>
            <p:cNvSpPr txBox="1"/>
            <p:nvPr/>
          </p:nvSpPr>
          <p:spPr>
            <a:xfrm>
              <a:off x="4006271" y="421950"/>
              <a:ext cx="788155" cy="46094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atin typeface="Tahoma"/>
                  <a:cs typeface="Tahoma"/>
                </a:rPr>
                <a:t>AS 1</a:t>
              </a:r>
              <a:endParaRPr lang="en-US" sz="5400" dirty="0">
                <a:latin typeface="Tahoma"/>
                <a:cs typeface="Tahoma"/>
              </a:endParaRPr>
            </a:p>
          </p:txBody>
        </p:sp>
        <p:sp>
          <p:nvSpPr>
            <p:cNvPr id="354" name="Oval 353"/>
            <p:cNvSpPr/>
            <p:nvPr/>
          </p:nvSpPr>
          <p:spPr>
            <a:xfrm>
              <a:off x="466063" y="2572773"/>
              <a:ext cx="1592484" cy="1331114"/>
            </a:xfrm>
            <a:prstGeom prst="ellipse">
              <a:avLst/>
            </a:prstGeom>
            <a:ln w="444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5" name="Picture 354" descr="j0424192.wm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484" y="3260741"/>
              <a:ext cx="564078" cy="465181"/>
            </a:xfrm>
            <a:prstGeom prst="rect">
              <a:avLst/>
            </a:prstGeom>
            <a:effectLst/>
          </p:spPr>
        </p:pic>
        <p:sp>
          <p:nvSpPr>
            <p:cNvPr id="357" name="Oval 356"/>
            <p:cNvSpPr>
              <a:spLocks noChangeAspect="1"/>
            </p:cNvSpPr>
            <p:nvPr/>
          </p:nvSpPr>
          <p:spPr>
            <a:xfrm>
              <a:off x="5919875" y="1758217"/>
              <a:ext cx="3098158" cy="2249424"/>
            </a:xfrm>
            <a:prstGeom prst="ellipse">
              <a:avLst/>
            </a:prstGeom>
            <a:solidFill>
              <a:srgbClr val="FFFCD3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cxnSp>
          <p:nvCxnSpPr>
            <p:cNvPr id="358" name="Straight Connector 357"/>
            <p:cNvCxnSpPr/>
            <p:nvPr/>
          </p:nvCxnSpPr>
          <p:spPr>
            <a:xfrm rot="16200000" flipH="1">
              <a:off x="4471908" y="1734830"/>
              <a:ext cx="578040" cy="2"/>
            </a:xfrm>
            <a:prstGeom prst="line">
              <a:avLst/>
            </a:prstGeom>
            <a:ln w="38100" cap="flat" cmpd="sng" algn="ctr">
              <a:solidFill>
                <a:srgbClr val="595959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/>
          </p:nvCxnSpPr>
          <p:spPr>
            <a:xfrm flipH="1" flipV="1">
              <a:off x="5646228" y="2322441"/>
              <a:ext cx="641182" cy="263032"/>
            </a:xfrm>
            <a:prstGeom prst="line">
              <a:avLst/>
            </a:prstGeom>
            <a:ln w="38100" cap="flat" cmpd="sng" algn="ctr">
              <a:solidFill>
                <a:srgbClr val="595959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/>
          </p:nvCxnSpPr>
          <p:spPr>
            <a:xfrm rot="16200000" flipH="1">
              <a:off x="3832709" y="1752995"/>
              <a:ext cx="578040" cy="2"/>
            </a:xfrm>
            <a:prstGeom prst="line">
              <a:avLst/>
            </a:prstGeom>
            <a:ln w="38100" cap="flat" cmpd="sng" algn="ctr">
              <a:solidFill>
                <a:srgbClr val="595959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Diagonal Stripe 360"/>
            <p:cNvSpPr>
              <a:spLocks noChangeAspect="1"/>
            </p:cNvSpPr>
            <p:nvPr/>
          </p:nvSpPr>
          <p:spPr>
            <a:xfrm rot="12368620">
              <a:off x="5794105" y="2193888"/>
              <a:ext cx="512064" cy="640080"/>
            </a:xfrm>
            <a:prstGeom prst="diagStripe">
              <a:avLst/>
            </a:prstGeom>
            <a:gradFill flip="none" rotWithShape="1">
              <a:gsLst>
                <a:gs pos="81000">
                  <a:srgbClr val="FFCECD"/>
                </a:gs>
                <a:gs pos="0">
                  <a:srgbClr val="FF0000"/>
                </a:gs>
              </a:gsLst>
              <a:lin ang="0" scaled="1"/>
              <a:tileRect/>
            </a:gradFill>
            <a:ln w="25400">
              <a:solidFill>
                <a:srgbClr val="000000"/>
              </a:solidFill>
            </a:ln>
            <a:effectLst/>
            <a:scene3d>
              <a:camera prst="orthographicFront">
                <a:rot lat="0" lon="0" rev="132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2" name="Oval 361"/>
            <p:cNvSpPr/>
            <p:nvPr/>
          </p:nvSpPr>
          <p:spPr>
            <a:xfrm>
              <a:off x="6640879" y="2663724"/>
              <a:ext cx="1762430" cy="1310610"/>
            </a:xfrm>
            <a:prstGeom prst="ellipse">
              <a:avLst/>
            </a:prstGeom>
            <a:solidFill>
              <a:srgbClr val="FFFCD3"/>
            </a:solidFill>
            <a:ln w="444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7076872" y="1901227"/>
              <a:ext cx="788155" cy="46094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atin typeface="Tahoma"/>
                  <a:cs typeface="Tahoma"/>
                </a:rPr>
                <a:t>AS 2</a:t>
              </a:r>
              <a:endParaRPr lang="en-US" sz="5400" dirty="0">
                <a:latin typeface="Tahoma"/>
                <a:cs typeface="Tahoma"/>
              </a:endParaRPr>
            </a:p>
          </p:txBody>
        </p:sp>
        <p:sp>
          <p:nvSpPr>
            <p:cNvPr id="364" name="Diagonal Stripe 363"/>
            <p:cNvSpPr>
              <a:spLocks noChangeAspect="1"/>
            </p:cNvSpPr>
            <p:nvPr/>
          </p:nvSpPr>
          <p:spPr>
            <a:xfrm rot="6176516">
              <a:off x="4479394" y="1355009"/>
              <a:ext cx="512064" cy="640080"/>
            </a:xfrm>
            <a:prstGeom prst="diagStripe">
              <a:avLst/>
            </a:prstGeom>
            <a:gradFill flip="none" rotWithShape="1">
              <a:gsLst>
                <a:gs pos="81000">
                  <a:srgbClr val="FFCECD"/>
                </a:gs>
                <a:gs pos="0">
                  <a:srgbClr val="FF0000"/>
                </a:gs>
              </a:gsLst>
              <a:lin ang="1620000" scaled="0"/>
              <a:tileRect/>
            </a:gradFill>
            <a:ln w="25400">
              <a:solidFill>
                <a:srgbClr val="000000"/>
              </a:solidFill>
            </a:ln>
            <a:effectLst/>
            <a:scene3d>
              <a:camera prst="orthographicFront">
                <a:rot lat="0" lon="0" rev="1392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5" name="Diagonal Stripe 364"/>
            <p:cNvSpPr>
              <a:spLocks noChangeAspect="1"/>
            </p:cNvSpPr>
            <p:nvPr/>
          </p:nvSpPr>
          <p:spPr>
            <a:xfrm rot="6176516">
              <a:off x="3832644" y="1347141"/>
              <a:ext cx="512064" cy="640080"/>
            </a:xfrm>
            <a:prstGeom prst="diagStripe">
              <a:avLst/>
            </a:prstGeom>
            <a:gradFill flip="none" rotWithShape="1">
              <a:gsLst>
                <a:gs pos="81000">
                  <a:srgbClr val="FFCECD"/>
                </a:gs>
                <a:gs pos="0">
                  <a:srgbClr val="FF0000"/>
                </a:gs>
              </a:gsLst>
              <a:lin ang="1620000" scaled="0"/>
              <a:tileRect/>
            </a:gradFill>
            <a:ln w="25400">
              <a:solidFill>
                <a:srgbClr val="000000"/>
              </a:solidFill>
            </a:ln>
            <a:effectLst/>
            <a:scene3d>
              <a:camera prst="orthographicFront">
                <a:rot lat="0" lon="0" rev="1392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66" name="Straight Connector 365"/>
            <p:cNvCxnSpPr/>
            <p:nvPr/>
          </p:nvCxnSpPr>
          <p:spPr>
            <a:xfrm flipH="1">
              <a:off x="2623996" y="2322441"/>
              <a:ext cx="646858" cy="250332"/>
            </a:xfrm>
            <a:prstGeom prst="line">
              <a:avLst/>
            </a:prstGeom>
            <a:ln w="38100" cap="flat" cmpd="sng" algn="ctr">
              <a:solidFill>
                <a:srgbClr val="595959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7" name="Diagonal Stripe 366"/>
            <p:cNvSpPr>
              <a:spLocks noChangeAspect="1"/>
            </p:cNvSpPr>
            <p:nvPr/>
          </p:nvSpPr>
          <p:spPr>
            <a:xfrm rot="20220000">
              <a:off x="2544922" y="2141601"/>
              <a:ext cx="512064" cy="640080"/>
            </a:xfrm>
            <a:prstGeom prst="diagStripe">
              <a:avLst/>
            </a:prstGeom>
            <a:gradFill>
              <a:gsLst>
                <a:gs pos="100000">
                  <a:srgbClr val="FF0000"/>
                </a:gs>
                <a:gs pos="19000">
                  <a:srgbClr val="F6C3C1"/>
                </a:gs>
              </a:gsLst>
              <a:lin ang="16200000" scaled="0"/>
            </a:gradFill>
            <a:ln w="25400">
              <a:solidFill>
                <a:srgbClr val="000000"/>
              </a:solidFill>
            </a:ln>
            <a:effectLst/>
            <a:scene3d>
              <a:camera prst="orthographicFront">
                <a:rot lat="0" lon="0" rev="132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68" name="Group 367"/>
            <p:cNvGrpSpPr/>
            <p:nvPr/>
          </p:nvGrpSpPr>
          <p:grpSpPr>
            <a:xfrm>
              <a:off x="7581552" y="3368580"/>
              <a:ext cx="448056" cy="502920"/>
              <a:chOff x="7772400" y="1552116"/>
              <a:chExt cx="448056" cy="502920"/>
            </a:xfrm>
          </p:grpSpPr>
          <p:sp>
            <p:nvSpPr>
              <p:cNvPr id="401" name="Can 400"/>
              <p:cNvSpPr>
                <a:spLocks/>
              </p:cNvSpPr>
              <p:nvPr/>
            </p:nvSpPr>
            <p:spPr>
              <a:xfrm>
                <a:off x="7772400" y="1552116"/>
                <a:ext cx="448056" cy="502920"/>
              </a:xfrm>
              <a:prstGeom prst="can">
                <a:avLst/>
              </a:prstGeom>
              <a:gradFill>
                <a:gsLst>
                  <a:gs pos="0">
                    <a:srgbClr val="FFF860"/>
                  </a:gs>
                  <a:gs pos="72000">
                    <a:srgbClr val="FDFFC9"/>
                  </a:gs>
                </a:gsLst>
              </a:gra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02" name="Rectangle 401"/>
              <p:cNvSpPr>
                <a:spLocks/>
              </p:cNvSpPr>
              <p:nvPr/>
            </p:nvSpPr>
            <p:spPr>
              <a:xfrm>
                <a:off x="7804728" y="1700483"/>
                <a:ext cx="182880" cy="301752"/>
              </a:xfrm>
              <a:prstGeom prst="rect">
                <a:avLst/>
              </a:prstGeom>
              <a:solidFill>
                <a:srgbClr val="FF0000"/>
              </a:solidFill>
              <a:ln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27432" rtlCol="0" anchor="ctr"/>
              <a:lstStyle/>
              <a:p>
                <a:pPr algn="ctr"/>
                <a:r>
                  <a:rPr lang="en-US" sz="3400" dirty="0" smtClean="0"/>
                  <a:t>Y</a:t>
                </a:r>
                <a:endParaRPr lang="en-US" sz="3400" dirty="0"/>
              </a:p>
            </p:txBody>
          </p:sp>
          <p:sp>
            <p:nvSpPr>
              <p:cNvPr id="403" name="Rectangle 402"/>
              <p:cNvSpPr>
                <a:spLocks/>
              </p:cNvSpPr>
              <p:nvPr/>
            </p:nvSpPr>
            <p:spPr>
              <a:xfrm>
                <a:off x="8012119" y="1700483"/>
                <a:ext cx="182880" cy="301752"/>
              </a:xfrm>
              <a:prstGeom prst="rect">
                <a:avLst/>
              </a:prstGeom>
              <a:solidFill>
                <a:srgbClr val="FF0000"/>
              </a:solidFill>
              <a:ln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27432" rtlCol="0" anchor="ctr"/>
              <a:lstStyle/>
              <a:p>
                <a:pPr algn="ctr"/>
                <a:r>
                  <a:rPr lang="en-US" sz="3400" dirty="0" smtClean="0"/>
                  <a:t>Z</a:t>
                </a:r>
                <a:endParaRPr lang="en-US" sz="3400" dirty="0"/>
              </a:p>
            </p:txBody>
          </p:sp>
        </p:grpSp>
        <p:sp>
          <p:nvSpPr>
            <p:cNvPr id="369" name="Freeform 368"/>
            <p:cNvSpPr/>
            <p:nvPr/>
          </p:nvSpPr>
          <p:spPr>
            <a:xfrm>
              <a:off x="924587" y="1403536"/>
              <a:ext cx="6642100" cy="2184486"/>
            </a:xfrm>
            <a:custGeom>
              <a:avLst/>
              <a:gdLst>
                <a:gd name="connsiteX0" fmla="*/ 0 w 5880100"/>
                <a:gd name="connsiteY0" fmla="*/ 2149995 h 2226195"/>
                <a:gd name="connsiteX1" fmla="*/ 571500 w 5880100"/>
                <a:gd name="connsiteY1" fmla="*/ 1807095 h 2226195"/>
                <a:gd name="connsiteX2" fmla="*/ 1346200 w 5880100"/>
                <a:gd name="connsiteY2" fmla="*/ 1095895 h 2226195"/>
                <a:gd name="connsiteX3" fmla="*/ 2476500 w 5880100"/>
                <a:gd name="connsiteY3" fmla="*/ 1019695 h 2226195"/>
                <a:gd name="connsiteX4" fmla="*/ 2768600 w 5880100"/>
                <a:gd name="connsiteY4" fmla="*/ 156095 h 2226195"/>
                <a:gd name="connsiteX5" fmla="*/ 3187700 w 5880100"/>
                <a:gd name="connsiteY5" fmla="*/ 3695 h 2226195"/>
                <a:gd name="connsiteX6" fmla="*/ 3403600 w 5880100"/>
                <a:gd name="connsiteY6" fmla="*/ 206895 h 2226195"/>
                <a:gd name="connsiteX7" fmla="*/ 3429000 w 5880100"/>
                <a:gd name="connsiteY7" fmla="*/ 765695 h 2226195"/>
                <a:gd name="connsiteX8" fmla="*/ 4533900 w 5880100"/>
                <a:gd name="connsiteY8" fmla="*/ 1299095 h 2226195"/>
                <a:gd name="connsiteX9" fmla="*/ 4838700 w 5880100"/>
                <a:gd name="connsiteY9" fmla="*/ 1210195 h 2226195"/>
                <a:gd name="connsiteX10" fmla="*/ 4889500 w 5880100"/>
                <a:gd name="connsiteY10" fmla="*/ 1146695 h 2226195"/>
                <a:gd name="connsiteX11" fmla="*/ 4965700 w 5880100"/>
                <a:gd name="connsiteY11" fmla="*/ 1197495 h 2226195"/>
                <a:gd name="connsiteX12" fmla="*/ 5880100 w 5880100"/>
                <a:gd name="connsiteY12" fmla="*/ 2226195 h 2226195"/>
                <a:gd name="connsiteX0" fmla="*/ 0 w 5880100"/>
                <a:gd name="connsiteY0" fmla="*/ 2189941 h 2266141"/>
                <a:gd name="connsiteX1" fmla="*/ 571500 w 5880100"/>
                <a:gd name="connsiteY1" fmla="*/ 1847041 h 2266141"/>
                <a:gd name="connsiteX2" fmla="*/ 1346200 w 5880100"/>
                <a:gd name="connsiteY2" fmla="*/ 1135841 h 2266141"/>
                <a:gd name="connsiteX3" fmla="*/ 2476500 w 5880100"/>
                <a:gd name="connsiteY3" fmla="*/ 1059641 h 2266141"/>
                <a:gd name="connsiteX4" fmla="*/ 3187700 w 5880100"/>
                <a:gd name="connsiteY4" fmla="*/ 43641 h 2266141"/>
                <a:gd name="connsiteX5" fmla="*/ 3403600 w 5880100"/>
                <a:gd name="connsiteY5" fmla="*/ 246841 h 2266141"/>
                <a:gd name="connsiteX6" fmla="*/ 3429000 w 5880100"/>
                <a:gd name="connsiteY6" fmla="*/ 805641 h 2266141"/>
                <a:gd name="connsiteX7" fmla="*/ 4533900 w 5880100"/>
                <a:gd name="connsiteY7" fmla="*/ 1339041 h 2266141"/>
                <a:gd name="connsiteX8" fmla="*/ 4838700 w 5880100"/>
                <a:gd name="connsiteY8" fmla="*/ 1250141 h 2266141"/>
                <a:gd name="connsiteX9" fmla="*/ 4889500 w 5880100"/>
                <a:gd name="connsiteY9" fmla="*/ 1186641 h 2266141"/>
                <a:gd name="connsiteX10" fmla="*/ 4965700 w 5880100"/>
                <a:gd name="connsiteY10" fmla="*/ 1237441 h 2266141"/>
                <a:gd name="connsiteX11" fmla="*/ 5880100 w 5880100"/>
                <a:gd name="connsiteY11" fmla="*/ 2266141 h 2266141"/>
                <a:gd name="connsiteX0" fmla="*/ 0 w 5880100"/>
                <a:gd name="connsiteY0" fmla="*/ 2146316 h 2222516"/>
                <a:gd name="connsiteX1" fmla="*/ 571500 w 5880100"/>
                <a:gd name="connsiteY1" fmla="*/ 1803416 h 2222516"/>
                <a:gd name="connsiteX2" fmla="*/ 1346200 w 5880100"/>
                <a:gd name="connsiteY2" fmla="*/ 1092216 h 2222516"/>
                <a:gd name="connsiteX3" fmla="*/ 2476500 w 5880100"/>
                <a:gd name="connsiteY3" fmla="*/ 1016016 h 2222516"/>
                <a:gd name="connsiteX4" fmla="*/ 3187700 w 5880100"/>
                <a:gd name="connsiteY4" fmla="*/ 16 h 2222516"/>
                <a:gd name="connsiteX5" fmla="*/ 3403600 w 5880100"/>
                <a:gd name="connsiteY5" fmla="*/ 203216 h 2222516"/>
                <a:gd name="connsiteX6" fmla="*/ 3429000 w 5880100"/>
                <a:gd name="connsiteY6" fmla="*/ 762016 h 2222516"/>
                <a:gd name="connsiteX7" fmla="*/ 4533900 w 5880100"/>
                <a:gd name="connsiteY7" fmla="*/ 1295416 h 2222516"/>
                <a:gd name="connsiteX8" fmla="*/ 4838700 w 5880100"/>
                <a:gd name="connsiteY8" fmla="*/ 1206516 h 2222516"/>
                <a:gd name="connsiteX9" fmla="*/ 4889500 w 5880100"/>
                <a:gd name="connsiteY9" fmla="*/ 1143016 h 2222516"/>
                <a:gd name="connsiteX10" fmla="*/ 4965700 w 5880100"/>
                <a:gd name="connsiteY10" fmla="*/ 1193816 h 2222516"/>
                <a:gd name="connsiteX11" fmla="*/ 5880100 w 5880100"/>
                <a:gd name="connsiteY11" fmla="*/ 2222516 h 2222516"/>
                <a:gd name="connsiteX0" fmla="*/ 0 w 5880100"/>
                <a:gd name="connsiteY0" fmla="*/ 2120917 h 2197117"/>
                <a:gd name="connsiteX1" fmla="*/ 571500 w 5880100"/>
                <a:gd name="connsiteY1" fmla="*/ 1778017 h 2197117"/>
                <a:gd name="connsiteX2" fmla="*/ 1346200 w 5880100"/>
                <a:gd name="connsiteY2" fmla="*/ 1066817 h 2197117"/>
                <a:gd name="connsiteX3" fmla="*/ 2476500 w 5880100"/>
                <a:gd name="connsiteY3" fmla="*/ 990617 h 2197117"/>
                <a:gd name="connsiteX4" fmla="*/ 3124200 w 5880100"/>
                <a:gd name="connsiteY4" fmla="*/ 17 h 2197117"/>
                <a:gd name="connsiteX5" fmla="*/ 3403600 w 5880100"/>
                <a:gd name="connsiteY5" fmla="*/ 177817 h 2197117"/>
                <a:gd name="connsiteX6" fmla="*/ 3429000 w 5880100"/>
                <a:gd name="connsiteY6" fmla="*/ 736617 h 2197117"/>
                <a:gd name="connsiteX7" fmla="*/ 4533900 w 5880100"/>
                <a:gd name="connsiteY7" fmla="*/ 1270017 h 2197117"/>
                <a:gd name="connsiteX8" fmla="*/ 4838700 w 5880100"/>
                <a:gd name="connsiteY8" fmla="*/ 1181117 h 2197117"/>
                <a:gd name="connsiteX9" fmla="*/ 4889500 w 5880100"/>
                <a:gd name="connsiteY9" fmla="*/ 1117617 h 2197117"/>
                <a:gd name="connsiteX10" fmla="*/ 4965700 w 5880100"/>
                <a:gd name="connsiteY10" fmla="*/ 1168417 h 2197117"/>
                <a:gd name="connsiteX11" fmla="*/ 5880100 w 5880100"/>
                <a:gd name="connsiteY11" fmla="*/ 2197117 h 2197117"/>
                <a:gd name="connsiteX0" fmla="*/ 0 w 5880100"/>
                <a:gd name="connsiteY0" fmla="*/ 2057418 h 2133618"/>
                <a:gd name="connsiteX1" fmla="*/ 571500 w 5880100"/>
                <a:gd name="connsiteY1" fmla="*/ 1714518 h 2133618"/>
                <a:gd name="connsiteX2" fmla="*/ 1346200 w 5880100"/>
                <a:gd name="connsiteY2" fmla="*/ 1003318 h 2133618"/>
                <a:gd name="connsiteX3" fmla="*/ 2476500 w 5880100"/>
                <a:gd name="connsiteY3" fmla="*/ 927118 h 2133618"/>
                <a:gd name="connsiteX4" fmla="*/ 3136900 w 5880100"/>
                <a:gd name="connsiteY4" fmla="*/ 18 h 2133618"/>
                <a:gd name="connsiteX5" fmla="*/ 3403600 w 5880100"/>
                <a:gd name="connsiteY5" fmla="*/ 114318 h 2133618"/>
                <a:gd name="connsiteX6" fmla="*/ 3429000 w 5880100"/>
                <a:gd name="connsiteY6" fmla="*/ 673118 h 2133618"/>
                <a:gd name="connsiteX7" fmla="*/ 4533900 w 5880100"/>
                <a:gd name="connsiteY7" fmla="*/ 1206518 h 2133618"/>
                <a:gd name="connsiteX8" fmla="*/ 4838700 w 5880100"/>
                <a:gd name="connsiteY8" fmla="*/ 1117618 h 2133618"/>
                <a:gd name="connsiteX9" fmla="*/ 4889500 w 5880100"/>
                <a:gd name="connsiteY9" fmla="*/ 1054118 h 2133618"/>
                <a:gd name="connsiteX10" fmla="*/ 4965700 w 5880100"/>
                <a:gd name="connsiteY10" fmla="*/ 1104918 h 2133618"/>
                <a:gd name="connsiteX11" fmla="*/ 5880100 w 5880100"/>
                <a:gd name="connsiteY11" fmla="*/ 2133618 h 2133618"/>
                <a:gd name="connsiteX0" fmla="*/ 0 w 5880100"/>
                <a:gd name="connsiteY0" fmla="*/ 2059864 h 2136064"/>
                <a:gd name="connsiteX1" fmla="*/ 571500 w 5880100"/>
                <a:gd name="connsiteY1" fmla="*/ 1716964 h 2136064"/>
                <a:gd name="connsiteX2" fmla="*/ 1346200 w 5880100"/>
                <a:gd name="connsiteY2" fmla="*/ 1005764 h 2136064"/>
                <a:gd name="connsiteX3" fmla="*/ 2476500 w 5880100"/>
                <a:gd name="connsiteY3" fmla="*/ 929564 h 2136064"/>
                <a:gd name="connsiteX4" fmla="*/ 3136900 w 5880100"/>
                <a:gd name="connsiteY4" fmla="*/ 2464 h 2136064"/>
                <a:gd name="connsiteX5" fmla="*/ 3429000 w 5880100"/>
                <a:gd name="connsiteY5" fmla="*/ 675564 h 2136064"/>
                <a:gd name="connsiteX6" fmla="*/ 4533900 w 5880100"/>
                <a:gd name="connsiteY6" fmla="*/ 1208964 h 2136064"/>
                <a:gd name="connsiteX7" fmla="*/ 4838700 w 5880100"/>
                <a:gd name="connsiteY7" fmla="*/ 1120064 h 2136064"/>
                <a:gd name="connsiteX8" fmla="*/ 4889500 w 5880100"/>
                <a:gd name="connsiteY8" fmla="*/ 1056564 h 2136064"/>
                <a:gd name="connsiteX9" fmla="*/ 4965700 w 5880100"/>
                <a:gd name="connsiteY9" fmla="*/ 1107364 h 2136064"/>
                <a:gd name="connsiteX10" fmla="*/ 5880100 w 5880100"/>
                <a:gd name="connsiteY10" fmla="*/ 2136064 h 2136064"/>
                <a:gd name="connsiteX0" fmla="*/ 0 w 5880100"/>
                <a:gd name="connsiteY0" fmla="*/ 2057470 h 2133670"/>
                <a:gd name="connsiteX1" fmla="*/ 571500 w 5880100"/>
                <a:gd name="connsiteY1" fmla="*/ 1714570 h 2133670"/>
                <a:gd name="connsiteX2" fmla="*/ 1346200 w 5880100"/>
                <a:gd name="connsiteY2" fmla="*/ 1003370 h 2133670"/>
                <a:gd name="connsiteX3" fmla="*/ 2476500 w 5880100"/>
                <a:gd name="connsiteY3" fmla="*/ 927170 h 2133670"/>
                <a:gd name="connsiteX4" fmla="*/ 3136900 w 5880100"/>
                <a:gd name="connsiteY4" fmla="*/ 70 h 2133670"/>
                <a:gd name="connsiteX5" fmla="*/ 3429000 w 5880100"/>
                <a:gd name="connsiteY5" fmla="*/ 673170 h 2133670"/>
                <a:gd name="connsiteX6" fmla="*/ 4533900 w 5880100"/>
                <a:gd name="connsiteY6" fmla="*/ 1206570 h 2133670"/>
                <a:gd name="connsiteX7" fmla="*/ 4838700 w 5880100"/>
                <a:gd name="connsiteY7" fmla="*/ 1117670 h 2133670"/>
                <a:gd name="connsiteX8" fmla="*/ 4889500 w 5880100"/>
                <a:gd name="connsiteY8" fmla="*/ 1054170 h 2133670"/>
                <a:gd name="connsiteX9" fmla="*/ 4965700 w 5880100"/>
                <a:gd name="connsiteY9" fmla="*/ 1104970 h 2133670"/>
                <a:gd name="connsiteX10" fmla="*/ 5880100 w 5880100"/>
                <a:gd name="connsiteY10" fmla="*/ 2133670 h 2133670"/>
                <a:gd name="connsiteX0" fmla="*/ 0 w 5880100"/>
                <a:gd name="connsiteY0" fmla="*/ 2057400 h 2133600"/>
                <a:gd name="connsiteX1" fmla="*/ 571500 w 5880100"/>
                <a:gd name="connsiteY1" fmla="*/ 1714500 h 2133600"/>
                <a:gd name="connsiteX2" fmla="*/ 1346200 w 5880100"/>
                <a:gd name="connsiteY2" fmla="*/ 1003300 h 2133600"/>
                <a:gd name="connsiteX3" fmla="*/ 2476500 w 5880100"/>
                <a:gd name="connsiteY3" fmla="*/ 927100 h 2133600"/>
                <a:gd name="connsiteX4" fmla="*/ 3136900 w 5880100"/>
                <a:gd name="connsiteY4" fmla="*/ 0 h 2133600"/>
                <a:gd name="connsiteX5" fmla="*/ 3619500 w 5880100"/>
                <a:gd name="connsiteY5" fmla="*/ 927100 h 2133600"/>
                <a:gd name="connsiteX6" fmla="*/ 4533900 w 5880100"/>
                <a:gd name="connsiteY6" fmla="*/ 1206500 h 2133600"/>
                <a:gd name="connsiteX7" fmla="*/ 4838700 w 5880100"/>
                <a:gd name="connsiteY7" fmla="*/ 1117600 h 2133600"/>
                <a:gd name="connsiteX8" fmla="*/ 4889500 w 5880100"/>
                <a:gd name="connsiteY8" fmla="*/ 1054100 h 2133600"/>
                <a:gd name="connsiteX9" fmla="*/ 4965700 w 5880100"/>
                <a:gd name="connsiteY9" fmla="*/ 1104900 h 2133600"/>
                <a:gd name="connsiteX10" fmla="*/ 5880100 w 5880100"/>
                <a:gd name="connsiteY10" fmla="*/ 2133600 h 2133600"/>
                <a:gd name="connsiteX0" fmla="*/ 0 w 5880100"/>
                <a:gd name="connsiteY0" fmla="*/ 2057400 h 2133600"/>
                <a:gd name="connsiteX1" fmla="*/ 571500 w 5880100"/>
                <a:gd name="connsiteY1" fmla="*/ 1714500 h 2133600"/>
                <a:gd name="connsiteX2" fmla="*/ 1346200 w 5880100"/>
                <a:gd name="connsiteY2" fmla="*/ 1003300 h 2133600"/>
                <a:gd name="connsiteX3" fmla="*/ 2476500 w 5880100"/>
                <a:gd name="connsiteY3" fmla="*/ 927100 h 2133600"/>
                <a:gd name="connsiteX4" fmla="*/ 3136900 w 5880100"/>
                <a:gd name="connsiteY4" fmla="*/ 0 h 2133600"/>
                <a:gd name="connsiteX5" fmla="*/ 3619500 w 5880100"/>
                <a:gd name="connsiteY5" fmla="*/ 927100 h 2133600"/>
                <a:gd name="connsiteX6" fmla="*/ 4533900 w 5880100"/>
                <a:gd name="connsiteY6" fmla="*/ 1206500 h 2133600"/>
                <a:gd name="connsiteX7" fmla="*/ 4838700 w 5880100"/>
                <a:gd name="connsiteY7" fmla="*/ 1117600 h 2133600"/>
                <a:gd name="connsiteX8" fmla="*/ 4889500 w 5880100"/>
                <a:gd name="connsiteY8" fmla="*/ 1054100 h 2133600"/>
                <a:gd name="connsiteX9" fmla="*/ 4965700 w 5880100"/>
                <a:gd name="connsiteY9" fmla="*/ 1104900 h 2133600"/>
                <a:gd name="connsiteX10" fmla="*/ 5880100 w 5880100"/>
                <a:gd name="connsiteY10" fmla="*/ 2133600 h 2133600"/>
                <a:gd name="connsiteX0" fmla="*/ 0 w 5880100"/>
                <a:gd name="connsiteY0" fmla="*/ 2057400 h 2133600"/>
                <a:gd name="connsiteX1" fmla="*/ 571500 w 5880100"/>
                <a:gd name="connsiteY1" fmla="*/ 1714500 h 2133600"/>
                <a:gd name="connsiteX2" fmla="*/ 1346200 w 5880100"/>
                <a:gd name="connsiteY2" fmla="*/ 1003300 h 2133600"/>
                <a:gd name="connsiteX3" fmla="*/ 2476500 w 5880100"/>
                <a:gd name="connsiteY3" fmla="*/ 927100 h 2133600"/>
                <a:gd name="connsiteX4" fmla="*/ 3136900 w 5880100"/>
                <a:gd name="connsiteY4" fmla="*/ 0 h 2133600"/>
                <a:gd name="connsiteX5" fmla="*/ 3619500 w 5880100"/>
                <a:gd name="connsiteY5" fmla="*/ 927100 h 2133600"/>
                <a:gd name="connsiteX6" fmla="*/ 4533900 w 5880100"/>
                <a:gd name="connsiteY6" fmla="*/ 1206500 h 2133600"/>
                <a:gd name="connsiteX7" fmla="*/ 4838700 w 5880100"/>
                <a:gd name="connsiteY7" fmla="*/ 1117600 h 2133600"/>
                <a:gd name="connsiteX8" fmla="*/ 4889500 w 5880100"/>
                <a:gd name="connsiteY8" fmla="*/ 1054100 h 2133600"/>
                <a:gd name="connsiteX9" fmla="*/ 4965700 w 5880100"/>
                <a:gd name="connsiteY9" fmla="*/ 1104900 h 2133600"/>
                <a:gd name="connsiteX10" fmla="*/ 5880100 w 5880100"/>
                <a:gd name="connsiteY10" fmla="*/ 2133600 h 2133600"/>
                <a:gd name="connsiteX0" fmla="*/ 0 w 5880100"/>
                <a:gd name="connsiteY0" fmla="*/ 2057400 h 2133600"/>
                <a:gd name="connsiteX1" fmla="*/ 571500 w 5880100"/>
                <a:gd name="connsiteY1" fmla="*/ 1714500 h 2133600"/>
                <a:gd name="connsiteX2" fmla="*/ 1346200 w 5880100"/>
                <a:gd name="connsiteY2" fmla="*/ 1003300 h 2133600"/>
                <a:gd name="connsiteX3" fmla="*/ 2476500 w 5880100"/>
                <a:gd name="connsiteY3" fmla="*/ 927100 h 2133600"/>
                <a:gd name="connsiteX4" fmla="*/ 3136900 w 5880100"/>
                <a:gd name="connsiteY4" fmla="*/ 0 h 2133600"/>
                <a:gd name="connsiteX5" fmla="*/ 3619500 w 5880100"/>
                <a:gd name="connsiteY5" fmla="*/ 927100 h 2133600"/>
                <a:gd name="connsiteX6" fmla="*/ 4559300 w 5880100"/>
                <a:gd name="connsiteY6" fmla="*/ 1257300 h 2133600"/>
                <a:gd name="connsiteX7" fmla="*/ 4838700 w 5880100"/>
                <a:gd name="connsiteY7" fmla="*/ 1117600 h 2133600"/>
                <a:gd name="connsiteX8" fmla="*/ 4889500 w 5880100"/>
                <a:gd name="connsiteY8" fmla="*/ 1054100 h 2133600"/>
                <a:gd name="connsiteX9" fmla="*/ 4965700 w 5880100"/>
                <a:gd name="connsiteY9" fmla="*/ 1104900 h 2133600"/>
                <a:gd name="connsiteX10" fmla="*/ 5880100 w 5880100"/>
                <a:gd name="connsiteY10" fmla="*/ 2133600 h 2133600"/>
                <a:gd name="connsiteX0" fmla="*/ 0 w 5880100"/>
                <a:gd name="connsiteY0" fmla="*/ 2057400 h 2133600"/>
                <a:gd name="connsiteX1" fmla="*/ 571500 w 5880100"/>
                <a:gd name="connsiteY1" fmla="*/ 1714500 h 2133600"/>
                <a:gd name="connsiteX2" fmla="*/ 1346200 w 5880100"/>
                <a:gd name="connsiteY2" fmla="*/ 1003300 h 2133600"/>
                <a:gd name="connsiteX3" fmla="*/ 2476500 w 5880100"/>
                <a:gd name="connsiteY3" fmla="*/ 927100 h 2133600"/>
                <a:gd name="connsiteX4" fmla="*/ 3136900 w 5880100"/>
                <a:gd name="connsiteY4" fmla="*/ 0 h 2133600"/>
                <a:gd name="connsiteX5" fmla="*/ 3619500 w 5880100"/>
                <a:gd name="connsiteY5" fmla="*/ 927100 h 2133600"/>
                <a:gd name="connsiteX6" fmla="*/ 4559300 w 5880100"/>
                <a:gd name="connsiteY6" fmla="*/ 1257300 h 2133600"/>
                <a:gd name="connsiteX7" fmla="*/ 4889500 w 5880100"/>
                <a:gd name="connsiteY7" fmla="*/ 1054100 h 2133600"/>
                <a:gd name="connsiteX8" fmla="*/ 4965700 w 5880100"/>
                <a:gd name="connsiteY8" fmla="*/ 1104900 h 2133600"/>
                <a:gd name="connsiteX9" fmla="*/ 5880100 w 5880100"/>
                <a:gd name="connsiteY9" fmla="*/ 2133600 h 2133600"/>
                <a:gd name="connsiteX0" fmla="*/ 0 w 5880100"/>
                <a:gd name="connsiteY0" fmla="*/ 2057400 h 2133600"/>
                <a:gd name="connsiteX1" fmla="*/ 571500 w 5880100"/>
                <a:gd name="connsiteY1" fmla="*/ 1714500 h 2133600"/>
                <a:gd name="connsiteX2" fmla="*/ 1346200 w 5880100"/>
                <a:gd name="connsiteY2" fmla="*/ 1003300 h 2133600"/>
                <a:gd name="connsiteX3" fmla="*/ 2476500 w 5880100"/>
                <a:gd name="connsiteY3" fmla="*/ 927100 h 2133600"/>
                <a:gd name="connsiteX4" fmla="*/ 3136900 w 5880100"/>
                <a:gd name="connsiteY4" fmla="*/ 0 h 2133600"/>
                <a:gd name="connsiteX5" fmla="*/ 3619500 w 5880100"/>
                <a:gd name="connsiteY5" fmla="*/ 927100 h 2133600"/>
                <a:gd name="connsiteX6" fmla="*/ 4559300 w 5880100"/>
                <a:gd name="connsiteY6" fmla="*/ 1257300 h 2133600"/>
                <a:gd name="connsiteX7" fmla="*/ 4889500 w 5880100"/>
                <a:gd name="connsiteY7" fmla="*/ 1054100 h 2133600"/>
                <a:gd name="connsiteX8" fmla="*/ 5880100 w 5880100"/>
                <a:gd name="connsiteY8" fmla="*/ 2133600 h 2133600"/>
                <a:gd name="connsiteX0" fmla="*/ 0 w 5880100"/>
                <a:gd name="connsiteY0" fmla="*/ 2057400 h 2133600"/>
                <a:gd name="connsiteX1" fmla="*/ 571500 w 5880100"/>
                <a:gd name="connsiteY1" fmla="*/ 1714500 h 2133600"/>
                <a:gd name="connsiteX2" fmla="*/ 1346200 w 5880100"/>
                <a:gd name="connsiteY2" fmla="*/ 1003300 h 2133600"/>
                <a:gd name="connsiteX3" fmla="*/ 2476500 w 5880100"/>
                <a:gd name="connsiteY3" fmla="*/ 927100 h 2133600"/>
                <a:gd name="connsiteX4" fmla="*/ 3136900 w 5880100"/>
                <a:gd name="connsiteY4" fmla="*/ 0 h 2133600"/>
                <a:gd name="connsiteX5" fmla="*/ 3619500 w 5880100"/>
                <a:gd name="connsiteY5" fmla="*/ 927100 h 2133600"/>
                <a:gd name="connsiteX6" fmla="*/ 4559300 w 5880100"/>
                <a:gd name="connsiteY6" fmla="*/ 1257300 h 2133600"/>
                <a:gd name="connsiteX7" fmla="*/ 4889500 w 5880100"/>
                <a:gd name="connsiteY7" fmla="*/ 1054100 h 2133600"/>
                <a:gd name="connsiteX8" fmla="*/ 5880100 w 5880100"/>
                <a:gd name="connsiteY8" fmla="*/ 2133600 h 2133600"/>
                <a:gd name="connsiteX0" fmla="*/ 0 w 5880100"/>
                <a:gd name="connsiteY0" fmla="*/ 2057400 h 2133600"/>
                <a:gd name="connsiteX1" fmla="*/ 571500 w 5880100"/>
                <a:gd name="connsiteY1" fmla="*/ 1714500 h 2133600"/>
                <a:gd name="connsiteX2" fmla="*/ 1346200 w 5880100"/>
                <a:gd name="connsiteY2" fmla="*/ 1003300 h 2133600"/>
                <a:gd name="connsiteX3" fmla="*/ 2476500 w 5880100"/>
                <a:gd name="connsiteY3" fmla="*/ 927100 h 2133600"/>
                <a:gd name="connsiteX4" fmla="*/ 3136900 w 5880100"/>
                <a:gd name="connsiteY4" fmla="*/ 0 h 2133600"/>
                <a:gd name="connsiteX5" fmla="*/ 3619500 w 5880100"/>
                <a:gd name="connsiteY5" fmla="*/ 927100 h 2133600"/>
                <a:gd name="connsiteX6" fmla="*/ 4559300 w 5880100"/>
                <a:gd name="connsiteY6" fmla="*/ 1257300 h 2133600"/>
                <a:gd name="connsiteX7" fmla="*/ 4889500 w 5880100"/>
                <a:gd name="connsiteY7" fmla="*/ 1054100 h 2133600"/>
                <a:gd name="connsiteX8" fmla="*/ 5880100 w 5880100"/>
                <a:gd name="connsiteY8" fmla="*/ 2133600 h 2133600"/>
                <a:gd name="connsiteX0" fmla="*/ 0 w 5880100"/>
                <a:gd name="connsiteY0" fmla="*/ 2057400 h 2133600"/>
                <a:gd name="connsiteX1" fmla="*/ 571500 w 5880100"/>
                <a:gd name="connsiteY1" fmla="*/ 1714500 h 2133600"/>
                <a:gd name="connsiteX2" fmla="*/ 1346200 w 5880100"/>
                <a:gd name="connsiteY2" fmla="*/ 1003300 h 2133600"/>
                <a:gd name="connsiteX3" fmla="*/ 2476500 w 5880100"/>
                <a:gd name="connsiteY3" fmla="*/ 927100 h 2133600"/>
                <a:gd name="connsiteX4" fmla="*/ 3136900 w 5880100"/>
                <a:gd name="connsiteY4" fmla="*/ 0 h 2133600"/>
                <a:gd name="connsiteX5" fmla="*/ 3619500 w 5880100"/>
                <a:gd name="connsiteY5" fmla="*/ 927100 h 2133600"/>
                <a:gd name="connsiteX6" fmla="*/ 4559300 w 5880100"/>
                <a:gd name="connsiteY6" fmla="*/ 1257300 h 2133600"/>
                <a:gd name="connsiteX7" fmla="*/ 4902200 w 5880100"/>
                <a:gd name="connsiteY7" fmla="*/ 1155700 h 2133600"/>
                <a:gd name="connsiteX8" fmla="*/ 5880100 w 5880100"/>
                <a:gd name="connsiteY8" fmla="*/ 2133600 h 2133600"/>
                <a:gd name="connsiteX0" fmla="*/ 0 w 5880100"/>
                <a:gd name="connsiteY0" fmla="*/ 2057400 h 2133600"/>
                <a:gd name="connsiteX1" fmla="*/ 571500 w 5880100"/>
                <a:gd name="connsiteY1" fmla="*/ 1714500 h 2133600"/>
                <a:gd name="connsiteX2" fmla="*/ 1346200 w 5880100"/>
                <a:gd name="connsiteY2" fmla="*/ 1003300 h 2133600"/>
                <a:gd name="connsiteX3" fmla="*/ 2476500 w 5880100"/>
                <a:gd name="connsiteY3" fmla="*/ 927100 h 2133600"/>
                <a:gd name="connsiteX4" fmla="*/ 3136900 w 5880100"/>
                <a:gd name="connsiteY4" fmla="*/ 0 h 2133600"/>
                <a:gd name="connsiteX5" fmla="*/ 3619500 w 5880100"/>
                <a:gd name="connsiteY5" fmla="*/ 927100 h 2133600"/>
                <a:gd name="connsiteX6" fmla="*/ 4559300 w 5880100"/>
                <a:gd name="connsiteY6" fmla="*/ 1257300 h 2133600"/>
                <a:gd name="connsiteX7" fmla="*/ 4864100 w 5880100"/>
                <a:gd name="connsiteY7" fmla="*/ 1193800 h 2133600"/>
                <a:gd name="connsiteX8" fmla="*/ 5880100 w 5880100"/>
                <a:gd name="connsiteY8" fmla="*/ 2133600 h 2133600"/>
                <a:gd name="connsiteX0" fmla="*/ 0 w 5880100"/>
                <a:gd name="connsiteY0" fmla="*/ 2057400 h 2133600"/>
                <a:gd name="connsiteX1" fmla="*/ 571500 w 5880100"/>
                <a:gd name="connsiteY1" fmla="*/ 1714500 h 2133600"/>
                <a:gd name="connsiteX2" fmla="*/ 1346200 w 5880100"/>
                <a:gd name="connsiteY2" fmla="*/ 1003300 h 2133600"/>
                <a:gd name="connsiteX3" fmla="*/ 2476500 w 5880100"/>
                <a:gd name="connsiteY3" fmla="*/ 927100 h 2133600"/>
                <a:gd name="connsiteX4" fmla="*/ 3136900 w 5880100"/>
                <a:gd name="connsiteY4" fmla="*/ 0 h 2133600"/>
                <a:gd name="connsiteX5" fmla="*/ 3619500 w 5880100"/>
                <a:gd name="connsiteY5" fmla="*/ 927100 h 2133600"/>
                <a:gd name="connsiteX6" fmla="*/ 4559300 w 5880100"/>
                <a:gd name="connsiteY6" fmla="*/ 1257300 h 2133600"/>
                <a:gd name="connsiteX7" fmla="*/ 4889500 w 5880100"/>
                <a:gd name="connsiteY7" fmla="*/ 1193800 h 2133600"/>
                <a:gd name="connsiteX8" fmla="*/ 5880100 w 5880100"/>
                <a:gd name="connsiteY8" fmla="*/ 2133600 h 2133600"/>
                <a:gd name="connsiteX0" fmla="*/ 0 w 5880100"/>
                <a:gd name="connsiteY0" fmla="*/ 2057400 h 2133600"/>
                <a:gd name="connsiteX1" fmla="*/ 571500 w 5880100"/>
                <a:gd name="connsiteY1" fmla="*/ 1714500 h 2133600"/>
                <a:gd name="connsiteX2" fmla="*/ 1346200 w 5880100"/>
                <a:gd name="connsiteY2" fmla="*/ 1003300 h 2133600"/>
                <a:gd name="connsiteX3" fmla="*/ 2476500 w 5880100"/>
                <a:gd name="connsiteY3" fmla="*/ 927100 h 2133600"/>
                <a:gd name="connsiteX4" fmla="*/ 3136900 w 5880100"/>
                <a:gd name="connsiteY4" fmla="*/ 0 h 2133600"/>
                <a:gd name="connsiteX5" fmla="*/ 3619500 w 5880100"/>
                <a:gd name="connsiteY5" fmla="*/ 927100 h 2133600"/>
                <a:gd name="connsiteX6" fmla="*/ 4483100 w 5880100"/>
                <a:gd name="connsiteY6" fmla="*/ 1308100 h 2133600"/>
                <a:gd name="connsiteX7" fmla="*/ 4889500 w 5880100"/>
                <a:gd name="connsiteY7" fmla="*/ 1193800 h 2133600"/>
                <a:gd name="connsiteX8" fmla="*/ 5880100 w 5880100"/>
                <a:gd name="connsiteY8" fmla="*/ 2133600 h 2133600"/>
                <a:gd name="connsiteX0" fmla="*/ 0 w 5880100"/>
                <a:gd name="connsiteY0" fmla="*/ 2057400 h 2133600"/>
                <a:gd name="connsiteX1" fmla="*/ 571500 w 5880100"/>
                <a:gd name="connsiteY1" fmla="*/ 1714500 h 2133600"/>
                <a:gd name="connsiteX2" fmla="*/ 1346200 w 5880100"/>
                <a:gd name="connsiteY2" fmla="*/ 1003300 h 2133600"/>
                <a:gd name="connsiteX3" fmla="*/ 2476500 w 5880100"/>
                <a:gd name="connsiteY3" fmla="*/ 927100 h 2133600"/>
                <a:gd name="connsiteX4" fmla="*/ 3136900 w 5880100"/>
                <a:gd name="connsiteY4" fmla="*/ 0 h 2133600"/>
                <a:gd name="connsiteX5" fmla="*/ 3619500 w 5880100"/>
                <a:gd name="connsiteY5" fmla="*/ 927100 h 2133600"/>
                <a:gd name="connsiteX6" fmla="*/ 4483100 w 5880100"/>
                <a:gd name="connsiteY6" fmla="*/ 1308100 h 2133600"/>
                <a:gd name="connsiteX7" fmla="*/ 4889500 w 5880100"/>
                <a:gd name="connsiteY7" fmla="*/ 1193800 h 2133600"/>
                <a:gd name="connsiteX8" fmla="*/ 5880100 w 5880100"/>
                <a:gd name="connsiteY8" fmla="*/ 2133600 h 2133600"/>
                <a:gd name="connsiteX0" fmla="*/ 0 w 5880100"/>
                <a:gd name="connsiteY0" fmla="*/ 2057400 h 2133600"/>
                <a:gd name="connsiteX1" fmla="*/ 571500 w 5880100"/>
                <a:gd name="connsiteY1" fmla="*/ 1714500 h 2133600"/>
                <a:gd name="connsiteX2" fmla="*/ 1346200 w 5880100"/>
                <a:gd name="connsiteY2" fmla="*/ 1003300 h 2133600"/>
                <a:gd name="connsiteX3" fmla="*/ 2476500 w 5880100"/>
                <a:gd name="connsiteY3" fmla="*/ 927100 h 2133600"/>
                <a:gd name="connsiteX4" fmla="*/ 3136900 w 5880100"/>
                <a:gd name="connsiteY4" fmla="*/ 0 h 2133600"/>
                <a:gd name="connsiteX5" fmla="*/ 3619500 w 5880100"/>
                <a:gd name="connsiteY5" fmla="*/ 927100 h 2133600"/>
                <a:gd name="connsiteX6" fmla="*/ 4483100 w 5880100"/>
                <a:gd name="connsiteY6" fmla="*/ 1308100 h 2133600"/>
                <a:gd name="connsiteX7" fmla="*/ 4889500 w 5880100"/>
                <a:gd name="connsiteY7" fmla="*/ 1193800 h 2133600"/>
                <a:gd name="connsiteX8" fmla="*/ 5880100 w 5880100"/>
                <a:gd name="connsiteY8" fmla="*/ 2133600 h 2133600"/>
                <a:gd name="connsiteX0" fmla="*/ 0 w 5880100"/>
                <a:gd name="connsiteY0" fmla="*/ 2057400 h 2133600"/>
                <a:gd name="connsiteX1" fmla="*/ 571500 w 5880100"/>
                <a:gd name="connsiteY1" fmla="*/ 1714500 h 2133600"/>
                <a:gd name="connsiteX2" fmla="*/ 1346200 w 5880100"/>
                <a:gd name="connsiteY2" fmla="*/ 1003300 h 2133600"/>
                <a:gd name="connsiteX3" fmla="*/ 2476500 w 5880100"/>
                <a:gd name="connsiteY3" fmla="*/ 927100 h 2133600"/>
                <a:gd name="connsiteX4" fmla="*/ 3136900 w 5880100"/>
                <a:gd name="connsiteY4" fmla="*/ 0 h 2133600"/>
                <a:gd name="connsiteX5" fmla="*/ 3619500 w 5880100"/>
                <a:gd name="connsiteY5" fmla="*/ 927100 h 2133600"/>
                <a:gd name="connsiteX6" fmla="*/ 4483100 w 5880100"/>
                <a:gd name="connsiteY6" fmla="*/ 1257300 h 2133600"/>
                <a:gd name="connsiteX7" fmla="*/ 4889500 w 5880100"/>
                <a:gd name="connsiteY7" fmla="*/ 1193800 h 2133600"/>
                <a:gd name="connsiteX8" fmla="*/ 5880100 w 5880100"/>
                <a:gd name="connsiteY8" fmla="*/ 2133600 h 2133600"/>
                <a:gd name="connsiteX0" fmla="*/ 0 w 5880100"/>
                <a:gd name="connsiteY0" fmla="*/ 2057524 h 2133724"/>
                <a:gd name="connsiteX1" fmla="*/ 571500 w 5880100"/>
                <a:gd name="connsiteY1" fmla="*/ 1714624 h 2133724"/>
                <a:gd name="connsiteX2" fmla="*/ 1346200 w 5880100"/>
                <a:gd name="connsiteY2" fmla="*/ 1003424 h 2133724"/>
                <a:gd name="connsiteX3" fmla="*/ 2476500 w 5880100"/>
                <a:gd name="connsiteY3" fmla="*/ 927224 h 2133724"/>
                <a:gd name="connsiteX4" fmla="*/ 3136900 w 5880100"/>
                <a:gd name="connsiteY4" fmla="*/ 124 h 2133724"/>
                <a:gd name="connsiteX5" fmla="*/ 3632200 w 5880100"/>
                <a:gd name="connsiteY5" fmla="*/ 863724 h 2133724"/>
                <a:gd name="connsiteX6" fmla="*/ 4483100 w 5880100"/>
                <a:gd name="connsiteY6" fmla="*/ 1257424 h 2133724"/>
                <a:gd name="connsiteX7" fmla="*/ 4889500 w 5880100"/>
                <a:gd name="connsiteY7" fmla="*/ 1193924 h 2133724"/>
                <a:gd name="connsiteX8" fmla="*/ 5880100 w 5880100"/>
                <a:gd name="connsiteY8" fmla="*/ 2133724 h 2133724"/>
                <a:gd name="connsiteX0" fmla="*/ 0 w 5880100"/>
                <a:gd name="connsiteY0" fmla="*/ 2057523 h 2133723"/>
                <a:gd name="connsiteX1" fmla="*/ 571500 w 5880100"/>
                <a:gd name="connsiteY1" fmla="*/ 1714623 h 2133723"/>
                <a:gd name="connsiteX2" fmla="*/ 1346200 w 5880100"/>
                <a:gd name="connsiteY2" fmla="*/ 1003423 h 2133723"/>
                <a:gd name="connsiteX3" fmla="*/ 2476500 w 5880100"/>
                <a:gd name="connsiteY3" fmla="*/ 927223 h 2133723"/>
                <a:gd name="connsiteX4" fmla="*/ 3136900 w 5880100"/>
                <a:gd name="connsiteY4" fmla="*/ 123 h 2133723"/>
                <a:gd name="connsiteX5" fmla="*/ 3632200 w 5880100"/>
                <a:gd name="connsiteY5" fmla="*/ 863723 h 2133723"/>
                <a:gd name="connsiteX6" fmla="*/ 4483100 w 5880100"/>
                <a:gd name="connsiteY6" fmla="*/ 1257423 h 2133723"/>
                <a:gd name="connsiteX7" fmla="*/ 4889500 w 5880100"/>
                <a:gd name="connsiteY7" fmla="*/ 1193923 h 2133723"/>
                <a:gd name="connsiteX8" fmla="*/ 5880100 w 5880100"/>
                <a:gd name="connsiteY8" fmla="*/ 2133723 h 2133723"/>
                <a:gd name="connsiteX0" fmla="*/ 0 w 5880100"/>
                <a:gd name="connsiteY0" fmla="*/ 2057523 h 2133723"/>
                <a:gd name="connsiteX1" fmla="*/ 571500 w 5880100"/>
                <a:gd name="connsiteY1" fmla="*/ 1714623 h 2133723"/>
                <a:gd name="connsiteX2" fmla="*/ 1346200 w 5880100"/>
                <a:gd name="connsiteY2" fmla="*/ 1003423 h 2133723"/>
                <a:gd name="connsiteX3" fmla="*/ 2476500 w 5880100"/>
                <a:gd name="connsiteY3" fmla="*/ 927223 h 2133723"/>
                <a:gd name="connsiteX4" fmla="*/ 3136900 w 5880100"/>
                <a:gd name="connsiteY4" fmla="*/ 123 h 2133723"/>
                <a:gd name="connsiteX5" fmla="*/ 3632200 w 5880100"/>
                <a:gd name="connsiteY5" fmla="*/ 863723 h 2133723"/>
                <a:gd name="connsiteX6" fmla="*/ 4889500 w 5880100"/>
                <a:gd name="connsiteY6" fmla="*/ 1193923 h 2133723"/>
                <a:gd name="connsiteX7" fmla="*/ 5880100 w 5880100"/>
                <a:gd name="connsiteY7" fmla="*/ 2133723 h 2133723"/>
                <a:gd name="connsiteX0" fmla="*/ 0 w 5880100"/>
                <a:gd name="connsiteY0" fmla="*/ 2057405 h 2133605"/>
                <a:gd name="connsiteX1" fmla="*/ 571500 w 5880100"/>
                <a:gd name="connsiteY1" fmla="*/ 1714505 h 2133605"/>
                <a:gd name="connsiteX2" fmla="*/ 1346200 w 5880100"/>
                <a:gd name="connsiteY2" fmla="*/ 1003305 h 2133605"/>
                <a:gd name="connsiteX3" fmla="*/ 2476500 w 5880100"/>
                <a:gd name="connsiteY3" fmla="*/ 927105 h 2133605"/>
                <a:gd name="connsiteX4" fmla="*/ 3136900 w 5880100"/>
                <a:gd name="connsiteY4" fmla="*/ 5 h 2133605"/>
                <a:gd name="connsiteX5" fmla="*/ 3683000 w 5880100"/>
                <a:gd name="connsiteY5" fmla="*/ 939805 h 2133605"/>
                <a:gd name="connsiteX6" fmla="*/ 4889500 w 5880100"/>
                <a:gd name="connsiteY6" fmla="*/ 1193805 h 2133605"/>
                <a:gd name="connsiteX7" fmla="*/ 5880100 w 5880100"/>
                <a:gd name="connsiteY7" fmla="*/ 2133605 h 2133605"/>
                <a:gd name="connsiteX0" fmla="*/ 0 w 5880100"/>
                <a:gd name="connsiteY0" fmla="*/ 2057400 h 2133600"/>
                <a:gd name="connsiteX1" fmla="*/ 571500 w 5880100"/>
                <a:gd name="connsiteY1" fmla="*/ 1714500 h 2133600"/>
                <a:gd name="connsiteX2" fmla="*/ 1346200 w 5880100"/>
                <a:gd name="connsiteY2" fmla="*/ 1003300 h 2133600"/>
                <a:gd name="connsiteX3" fmla="*/ 2476500 w 5880100"/>
                <a:gd name="connsiteY3" fmla="*/ 927100 h 2133600"/>
                <a:gd name="connsiteX4" fmla="*/ 3136900 w 5880100"/>
                <a:gd name="connsiteY4" fmla="*/ 0 h 2133600"/>
                <a:gd name="connsiteX5" fmla="*/ 3733800 w 5880100"/>
                <a:gd name="connsiteY5" fmla="*/ 927100 h 2133600"/>
                <a:gd name="connsiteX6" fmla="*/ 4889500 w 5880100"/>
                <a:gd name="connsiteY6" fmla="*/ 1193800 h 2133600"/>
                <a:gd name="connsiteX7" fmla="*/ 5880100 w 5880100"/>
                <a:gd name="connsiteY7" fmla="*/ 2133600 h 2133600"/>
                <a:gd name="connsiteX0" fmla="*/ 0 w 5880100"/>
                <a:gd name="connsiteY0" fmla="*/ 2057400 h 2133600"/>
                <a:gd name="connsiteX1" fmla="*/ 571500 w 5880100"/>
                <a:gd name="connsiteY1" fmla="*/ 1714500 h 2133600"/>
                <a:gd name="connsiteX2" fmla="*/ 1346200 w 5880100"/>
                <a:gd name="connsiteY2" fmla="*/ 1003300 h 2133600"/>
                <a:gd name="connsiteX3" fmla="*/ 2476500 w 5880100"/>
                <a:gd name="connsiteY3" fmla="*/ 927100 h 2133600"/>
                <a:gd name="connsiteX4" fmla="*/ 3136900 w 5880100"/>
                <a:gd name="connsiteY4" fmla="*/ 0 h 2133600"/>
                <a:gd name="connsiteX5" fmla="*/ 3733800 w 5880100"/>
                <a:gd name="connsiteY5" fmla="*/ 927100 h 2133600"/>
                <a:gd name="connsiteX6" fmla="*/ 4889500 w 5880100"/>
                <a:gd name="connsiteY6" fmla="*/ 1193800 h 2133600"/>
                <a:gd name="connsiteX7" fmla="*/ 5880100 w 5880100"/>
                <a:gd name="connsiteY7" fmla="*/ 2133600 h 2133600"/>
                <a:gd name="connsiteX0" fmla="*/ 0 w 5880100"/>
                <a:gd name="connsiteY0" fmla="*/ 2057400 h 2133600"/>
                <a:gd name="connsiteX1" fmla="*/ 571500 w 5880100"/>
                <a:gd name="connsiteY1" fmla="*/ 1714500 h 2133600"/>
                <a:gd name="connsiteX2" fmla="*/ 1346200 w 5880100"/>
                <a:gd name="connsiteY2" fmla="*/ 1003300 h 2133600"/>
                <a:gd name="connsiteX3" fmla="*/ 2476500 w 5880100"/>
                <a:gd name="connsiteY3" fmla="*/ 927100 h 2133600"/>
                <a:gd name="connsiteX4" fmla="*/ 3136900 w 5880100"/>
                <a:gd name="connsiteY4" fmla="*/ 0 h 2133600"/>
                <a:gd name="connsiteX5" fmla="*/ 3733800 w 5880100"/>
                <a:gd name="connsiteY5" fmla="*/ 927100 h 2133600"/>
                <a:gd name="connsiteX6" fmla="*/ 4889500 w 5880100"/>
                <a:gd name="connsiteY6" fmla="*/ 1193800 h 2133600"/>
                <a:gd name="connsiteX7" fmla="*/ 5880100 w 5880100"/>
                <a:gd name="connsiteY7" fmla="*/ 2133600 h 2133600"/>
                <a:gd name="connsiteX0" fmla="*/ 0 w 5880100"/>
                <a:gd name="connsiteY0" fmla="*/ 2057400 h 2133600"/>
                <a:gd name="connsiteX1" fmla="*/ 571500 w 5880100"/>
                <a:gd name="connsiteY1" fmla="*/ 1714500 h 2133600"/>
                <a:gd name="connsiteX2" fmla="*/ 1346200 w 5880100"/>
                <a:gd name="connsiteY2" fmla="*/ 1003300 h 2133600"/>
                <a:gd name="connsiteX3" fmla="*/ 2476500 w 5880100"/>
                <a:gd name="connsiteY3" fmla="*/ 927100 h 2133600"/>
                <a:gd name="connsiteX4" fmla="*/ 3136900 w 5880100"/>
                <a:gd name="connsiteY4" fmla="*/ 0 h 2133600"/>
                <a:gd name="connsiteX5" fmla="*/ 3733800 w 5880100"/>
                <a:gd name="connsiteY5" fmla="*/ 927100 h 2133600"/>
                <a:gd name="connsiteX6" fmla="*/ 4838700 w 5880100"/>
                <a:gd name="connsiteY6" fmla="*/ 1206500 h 2133600"/>
                <a:gd name="connsiteX7" fmla="*/ 5880100 w 5880100"/>
                <a:gd name="connsiteY7" fmla="*/ 2133600 h 2133600"/>
                <a:gd name="connsiteX0" fmla="*/ 0 w 5880100"/>
                <a:gd name="connsiteY0" fmla="*/ 2057400 h 2133600"/>
                <a:gd name="connsiteX1" fmla="*/ 571500 w 5880100"/>
                <a:gd name="connsiteY1" fmla="*/ 1714500 h 2133600"/>
                <a:gd name="connsiteX2" fmla="*/ 1346200 w 5880100"/>
                <a:gd name="connsiteY2" fmla="*/ 1003300 h 2133600"/>
                <a:gd name="connsiteX3" fmla="*/ 2476500 w 5880100"/>
                <a:gd name="connsiteY3" fmla="*/ 927100 h 2133600"/>
                <a:gd name="connsiteX4" fmla="*/ 3136900 w 5880100"/>
                <a:gd name="connsiteY4" fmla="*/ 0 h 2133600"/>
                <a:gd name="connsiteX5" fmla="*/ 3733800 w 5880100"/>
                <a:gd name="connsiteY5" fmla="*/ 927100 h 2133600"/>
                <a:gd name="connsiteX6" fmla="*/ 4838700 w 5880100"/>
                <a:gd name="connsiteY6" fmla="*/ 1206500 h 2133600"/>
                <a:gd name="connsiteX7" fmla="*/ 5880100 w 5880100"/>
                <a:gd name="connsiteY7" fmla="*/ 2133600 h 2133600"/>
                <a:gd name="connsiteX0" fmla="*/ 0 w 5880100"/>
                <a:gd name="connsiteY0" fmla="*/ 2057400 h 2133600"/>
                <a:gd name="connsiteX1" fmla="*/ 571500 w 5880100"/>
                <a:gd name="connsiteY1" fmla="*/ 1714500 h 2133600"/>
                <a:gd name="connsiteX2" fmla="*/ 1346200 w 5880100"/>
                <a:gd name="connsiteY2" fmla="*/ 1003300 h 2133600"/>
                <a:gd name="connsiteX3" fmla="*/ 2476500 w 5880100"/>
                <a:gd name="connsiteY3" fmla="*/ 927100 h 2133600"/>
                <a:gd name="connsiteX4" fmla="*/ 3136900 w 5880100"/>
                <a:gd name="connsiteY4" fmla="*/ 0 h 2133600"/>
                <a:gd name="connsiteX5" fmla="*/ 3733800 w 5880100"/>
                <a:gd name="connsiteY5" fmla="*/ 927100 h 2133600"/>
                <a:gd name="connsiteX6" fmla="*/ 4838700 w 5880100"/>
                <a:gd name="connsiteY6" fmla="*/ 1206500 h 2133600"/>
                <a:gd name="connsiteX7" fmla="*/ 5880100 w 5880100"/>
                <a:gd name="connsiteY7" fmla="*/ 2133600 h 2133600"/>
                <a:gd name="connsiteX0" fmla="*/ 0 w 5880100"/>
                <a:gd name="connsiteY0" fmla="*/ 2057400 h 2133600"/>
                <a:gd name="connsiteX1" fmla="*/ 571500 w 5880100"/>
                <a:gd name="connsiteY1" fmla="*/ 1714500 h 2133600"/>
                <a:gd name="connsiteX2" fmla="*/ 1346200 w 5880100"/>
                <a:gd name="connsiteY2" fmla="*/ 1003300 h 2133600"/>
                <a:gd name="connsiteX3" fmla="*/ 2476500 w 5880100"/>
                <a:gd name="connsiteY3" fmla="*/ 927100 h 2133600"/>
                <a:gd name="connsiteX4" fmla="*/ 3136900 w 5880100"/>
                <a:gd name="connsiteY4" fmla="*/ 0 h 2133600"/>
                <a:gd name="connsiteX5" fmla="*/ 3733800 w 5880100"/>
                <a:gd name="connsiteY5" fmla="*/ 927100 h 2133600"/>
                <a:gd name="connsiteX6" fmla="*/ 4838700 w 5880100"/>
                <a:gd name="connsiteY6" fmla="*/ 1206500 h 2133600"/>
                <a:gd name="connsiteX7" fmla="*/ 5880100 w 5880100"/>
                <a:gd name="connsiteY7" fmla="*/ 2133600 h 2133600"/>
                <a:gd name="connsiteX0" fmla="*/ 0 w 5880100"/>
                <a:gd name="connsiteY0" fmla="*/ 2057400 h 2133600"/>
                <a:gd name="connsiteX1" fmla="*/ 571500 w 5880100"/>
                <a:gd name="connsiteY1" fmla="*/ 1714500 h 2133600"/>
                <a:gd name="connsiteX2" fmla="*/ 1346200 w 5880100"/>
                <a:gd name="connsiteY2" fmla="*/ 1003300 h 2133600"/>
                <a:gd name="connsiteX3" fmla="*/ 2476500 w 5880100"/>
                <a:gd name="connsiteY3" fmla="*/ 927100 h 2133600"/>
                <a:gd name="connsiteX4" fmla="*/ 3136900 w 5880100"/>
                <a:gd name="connsiteY4" fmla="*/ 0 h 2133600"/>
                <a:gd name="connsiteX5" fmla="*/ 3733800 w 5880100"/>
                <a:gd name="connsiteY5" fmla="*/ 927100 h 2133600"/>
                <a:gd name="connsiteX6" fmla="*/ 4889500 w 5880100"/>
                <a:gd name="connsiteY6" fmla="*/ 1130300 h 2133600"/>
                <a:gd name="connsiteX7" fmla="*/ 5880100 w 5880100"/>
                <a:gd name="connsiteY7" fmla="*/ 2133600 h 2133600"/>
                <a:gd name="connsiteX0" fmla="*/ 0 w 5880100"/>
                <a:gd name="connsiteY0" fmla="*/ 2057400 h 2133600"/>
                <a:gd name="connsiteX1" fmla="*/ 571500 w 5880100"/>
                <a:gd name="connsiteY1" fmla="*/ 1714500 h 2133600"/>
                <a:gd name="connsiteX2" fmla="*/ 1346200 w 5880100"/>
                <a:gd name="connsiteY2" fmla="*/ 1003300 h 2133600"/>
                <a:gd name="connsiteX3" fmla="*/ 2476500 w 5880100"/>
                <a:gd name="connsiteY3" fmla="*/ 927100 h 2133600"/>
                <a:gd name="connsiteX4" fmla="*/ 3136900 w 5880100"/>
                <a:gd name="connsiteY4" fmla="*/ 0 h 2133600"/>
                <a:gd name="connsiteX5" fmla="*/ 3733800 w 5880100"/>
                <a:gd name="connsiteY5" fmla="*/ 927100 h 2133600"/>
                <a:gd name="connsiteX6" fmla="*/ 4813300 w 5880100"/>
                <a:gd name="connsiteY6" fmla="*/ 1143000 h 2133600"/>
                <a:gd name="connsiteX7" fmla="*/ 5880100 w 5880100"/>
                <a:gd name="connsiteY7" fmla="*/ 2133600 h 2133600"/>
                <a:gd name="connsiteX0" fmla="*/ 0 w 5880100"/>
                <a:gd name="connsiteY0" fmla="*/ 2057400 h 2133600"/>
                <a:gd name="connsiteX1" fmla="*/ 571500 w 5880100"/>
                <a:gd name="connsiteY1" fmla="*/ 1714500 h 2133600"/>
                <a:gd name="connsiteX2" fmla="*/ 1346200 w 5880100"/>
                <a:gd name="connsiteY2" fmla="*/ 1003300 h 2133600"/>
                <a:gd name="connsiteX3" fmla="*/ 2476500 w 5880100"/>
                <a:gd name="connsiteY3" fmla="*/ 927100 h 2133600"/>
                <a:gd name="connsiteX4" fmla="*/ 3136900 w 5880100"/>
                <a:gd name="connsiteY4" fmla="*/ 0 h 2133600"/>
                <a:gd name="connsiteX5" fmla="*/ 3733800 w 5880100"/>
                <a:gd name="connsiteY5" fmla="*/ 927100 h 2133600"/>
                <a:gd name="connsiteX6" fmla="*/ 4813300 w 5880100"/>
                <a:gd name="connsiteY6" fmla="*/ 1143000 h 2133600"/>
                <a:gd name="connsiteX7" fmla="*/ 5880100 w 5880100"/>
                <a:gd name="connsiteY7" fmla="*/ 2133600 h 2133600"/>
                <a:gd name="connsiteX0" fmla="*/ 0 w 5880100"/>
                <a:gd name="connsiteY0" fmla="*/ 2057400 h 2133600"/>
                <a:gd name="connsiteX1" fmla="*/ 571500 w 5880100"/>
                <a:gd name="connsiteY1" fmla="*/ 1714500 h 2133600"/>
                <a:gd name="connsiteX2" fmla="*/ 1346200 w 5880100"/>
                <a:gd name="connsiteY2" fmla="*/ 1003300 h 2133600"/>
                <a:gd name="connsiteX3" fmla="*/ 2476500 w 5880100"/>
                <a:gd name="connsiteY3" fmla="*/ 927100 h 2133600"/>
                <a:gd name="connsiteX4" fmla="*/ 3136900 w 5880100"/>
                <a:gd name="connsiteY4" fmla="*/ 0 h 2133600"/>
                <a:gd name="connsiteX5" fmla="*/ 3733800 w 5880100"/>
                <a:gd name="connsiteY5" fmla="*/ 927100 h 2133600"/>
                <a:gd name="connsiteX6" fmla="*/ 4813300 w 5880100"/>
                <a:gd name="connsiteY6" fmla="*/ 1143000 h 2133600"/>
                <a:gd name="connsiteX7" fmla="*/ 5880100 w 5880100"/>
                <a:gd name="connsiteY7" fmla="*/ 2133600 h 2133600"/>
                <a:gd name="connsiteX0" fmla="*/ 0 w 5880100"/>
                <a:gd name="connsiteY0" fmla="*/ 2057701 h 2133901"/>
                <a:gd name="connsiteX1" fmla="*/ 571500 w 5880100"/>
                <a:gd name="connsiteY1" fmla="*/ 1714801 h 2133901"/>
                <a:gd name="connsiteX2" fmla="*/ 1346200 w 5880100"/>
                <a:gd name="connsiteY2" fmla="*/ 1003601 h 2133901"/>
                <a:gd name="connsiteX3" fmla="*/ 2451100 w 5880100"/>
                <a:gd name="connsiteY3" fmla="*/ 825801 h 2133901"/>
                <a:gd name="connsiteX4" fmla="*/ 3136900 w 5880100"/>
                <a:gd name="connsiteY4" fmla="*/ 301 h 2133901"/>
                <a:gd name="connsiteX5" fmla="*/ 3733800 w 5880100"/>
                <a:gd name="connsiteY5" fmla="*/ 927401 h 2133901"/>
                <a:gd name="connsiteX6" fmla="*/ 4813300 w 5880100"/>
                <a:gd name="connsiteY6" fmla="*/ 1143301 h 2133901"/>
                <a:gd name="connsiteX7" fmla="*/ 5880100 w 5880100"/>
                <a:gd name="connsiteY7" fmla="*/ 2133901 h 2133901"/>
                <a:gd name="connsiteX0" fmla="*/ 0 w 5880100"/>
                <a:gd name="connsiteY0" fmla="*/ 2058115 h 2134315"/>
                <a:gd name="connsiteX1" fmla="*/ 571500 w 5880100"/>
                <a:gd name="connsiteY1" fmla="*/ 1715215 h 2134315"/>
                <a:gd name="connsiteX2" fmla="*/ 1346200 w 5880100"/>
                <a:gd name="connsiteY2" fmla="*/ 1004015 h 2134315"/>
                <a:gd name="connsiteX3" fmla="*/ 2463800 w 5880100"/>
                <a:gd name="connsiteY3" fmla="*/ 775415 h 2134315"/>
                <a:gd name="connsiteX4" fmla="*/ 3136900 w 5880100"/>
                <a:gd name="connsiteY4" fmla="*/ 715 h 2134315"/>
                <a:gd name="connsiteX5" fmla="*/ 3733800 w 5880100"/>
                <a:gd name="connsiteY5" fmla="*/ 927815 h 2134315"/>
                <a:gd name="connsiteX6" fmla="*/ 4813300 w 5880100"/>
                <a:gd name="connsiteY6" fmla="*/ 1143715 h 2134315"/>
                <a:gd name="connsiteX7" fmla="*/ 5880100 w 5880100"/>
                <a:gd name="connsiteY7" fmla="*/ 2134315 h 2134315"/>
                <a:gd name="connsiteX0" fmla="*/ 0 w 5880100"/>
                <a:gd name="connsiteY0" fmla="*/ 2058189 h 2134389"/>
                <a:gd name="connsiteX1" fmla="*/ 571500 w 5880100"/>
                <a:gd name="connsiteY1" fmla="*/ 1715289 h 2134389"/>
                <a:gd name="connsiteX2" fmla="*/ 1346200 w 5880100"/>
                <a:gd name="connsiteY2" fmla="*/ 1004089 h 2134389"/>
                <a:gd name="connsiteX3" fmla="*/ 2463800 w 5880100"/>
                <a:gd name="connsiteY3" fmla="*/ 775489 h 2134389"/>
                <a:gd name="connsiteX4" fmla="*/ 3136900 w 5880100"/>
                <a:gd name="connsiteY4" fmla="*/ 789 h 2134389"/>
                <a:gd name="connsiteX5" fmla="*/ 3733800 w 5880100"/>
                <a:gd name="connsiteY5" fmla="*/ 927889 h 2134389"/>
                <a:gd name="connsiteX6" fmla="*/ 4813300 w 5880100"/>
                <a:gd name="connsiteY6" fmla="*/ 1143789 h 2134389"/>
                <a:gd name="connsiteX7" fmla="*/ 5880100 w 5880100"/>
                <a:gd name="connsiteY7" fmla="*/ 2134389 h 2134389"/>
                <a:gd name="connsiteX0" fmla="*/ 0 w 5880100"/>
                <a:gd name="connsiteY0" fmla="*/ 2058090 h 2134290"/>
                <a:gd name="connsiteX1" fmla="*/ 571500 w 5880100"/>
                <a:gd name="connsiteY1" fmla="*/ 1715190 h 2134290"/>
                <a:gd name="connsiteX2" fmla="*/ 1346200 w 5880100"/>
                <a:gd name="connsiteY2" fmla="*/ 1003990 h 2134290"/>
                <a:gd name="connsiteX3" fmla="*/ 2463800 w 5880100"/>
                <a:gd name="connsiteY3" fmla="*/ 775390 h 2134290"/>
                <a:gd name="connsiteX4" fmla="*/ 3136900 w 5880100"/>
                <a:gd name="connsiteY4" fmla="*/ 690 h 2134290"/>
                <a:gd name="connsiteX5" fmla="*/ 3733800 w 5880100"/>
                <a:gd name="connsiteY5" fmla="*/ 927790 h 2134290"/>
                <a:gd name="connsiteX6" fmla="*/ 4813300 w 5880100"/>
                <a:gd name="connsiteY6" fmla="*/ 1143690 h 2134290"/>
                <a:gd name="connsiteX7" fmla="*/ 5880100 w 5880100"/>
                <a:gd name="connsiteY7" fmla="*/ 2134290 h 2134290"/>
                <a:gd name="connsiteX0" fmla="*/ 0 w 5880100"/>
                <a:gd name="connsiteY0" fmla="*/ 2058189 h 2134389"/>
                <a:gd name="connsiteX1" fmla="*/ 571500 w 5880100"/>
                <a:gd name="connsiteY1" fmla="*/ 1715289 h 2134389"/>
                <a:gd name="connsiteX2" fmla="*/ 1346200 w 5880100"/>
                <a:gd name="connsiteY2" fmla="*/ 1004089 h 2134389"/>
                <a:gd name="connsiteX3" fmla="*/ 2463800 w 5880100"/>
                <a:gd name="connsiteY3" fmla="*/ 775489 h 2134389"/>
                <a:gd name="connsiteX4" fmla="*/ 3136900 w 5880100"/>
                <a:gd name="connsiteY4" fmla="*/ 789 h 2134389"/>
                <a:gd name="connsiteX5" fmla="*/ 3733800 w 5880100"/>
                <a:gd name="connsiteY5" fmla="*/ 927889 h 2134389"/>
                <a:gd name="connsiteX6" fmla="*/ 4813300 w 5880100"/>
                <a:gd name="connsiteY6" fmla="*/ 1143789 h 2134389"/>
                <a:gd name="connsiteX7" fmla="*/ 5880100 w 5880100"/>
                <a:gd name="connsiteY7" fmla="*/ 2134389 h 2134389"/>
                <a:gd name="connsiteX0" fmla="*/ 0 w 5880100"/>
                <a:gd name="connsiteY0" fmla="*/ 2057760 h 2133960"/>
                <a:gd name="connsiteX1" fmla="*/ 571500 w 5880100"/>
                <a:gd name="connsiteY1" fmla="*/ 1714860 h 2133960"/>
                <a:gd name="connsiteX2" fmla="*/ 1346200 w 5880100"/>
                <a:gd name="connsiteY2" fmla="*/ 1003660 h 2133960"/>
                <a:gd name="connsiteX3" fmla="*/ 2463800 w 5880100"/>
                <a:gd name="connsiteY3" fmla="*/ 775060 h 2133960"/>
                <a:gd name="connsiteX4" fmla="*/ 3136900 w 5880100"/>
                <a:gd name="connsiteY4" fmla="*/ 360 h 2133960"/>
                <a:gd name="connsiteX5" fmla="*/ 3771900 w 5880100"/>
                <a:gd name="connsiteY5" fmla="*/ 876660 h 2133960"/>
                <a:gd name="connsiteX6" fmla="*/ 4813300 w 5880100"/>
                <a:gd name="connsiteY6" fmla="*/ 1143360 h 2133960"/>
                <a:gd name="connsiteX7" fmla="*/ 5880100 w 5880100"/>
                <a:gd name="connsiteY7" fmla="*/ 2133960 h 2133960"/>
                <a:gd name="connsiteX0" fmla="*/ 0 w 5880100"/>
                <a:gd name="connsiteY0" fmla="*/ 2057400 h 2133600"/>
                <a:gd name="connsiteX1" fmla="*/ 571500 w 5880100"/>
                <a:gd name="connsiteY1" fmla="*/ 1714500 h 2133600"/>
                <a:gd name="connsiteX2" fmla="*/ 1346200 w 5880100"/>
                <a:gd name="connsiteY2" fmla="*/ 1003300 h 2133600"/>
                <a:gd name="connsiteX3" fmla="*/ 2463800 w 5880100"/>
                <a:gd name="connsiteY3" fmla="*/ 774700 h 2133600"/>
                <a:gd name="connsiteX4" fmla="*/ 3136900 w 5880100"/>
                <a:gd name="connsiteY4" fmla="*/ 0 h 2133600"/>
                <a:gd name="connsiteX5" fmla="*/ 3708400 w 5880100"/>
                <a:gd name="connsiteY5" fmla="*/ 774700 h 2133600"/>
                <a:gd name="connsiteX6" fmla="*/ 4813300 w 5880100"/>
                <a:gd name="connsiteY6" fmla="*/ 1143000 h 2133600"/>
                <a:gd name="connsiteX7" fmla="*/ 5880100 w 5880100"/>
                <a:gd name="connsiteY7" fmla="*/ 2133600 h 2133600"/>
                <a:gd name="connsiteX0" fmla="*/ 0 w 5880100"/>
                <a:gd name="connsiteY0" fmla="*/ 2057400 h 2133600"/>
                <a:gd name="connsiteX1" fmla="*/ 571500 w 5880100"/>
                <a:gd name="connsiteY1" fmla="*/ 1714500 h 2133600"/>
                <a:gd name="connsiteX2" fmla="*/ 1346200 w 5880100"/>
                <a:gd name="connsiteY2" fmla="*/ 1003300 h 2133600"/>
                <a:gd name="connsiteX3" fmla="*/ 2463800 w 5880100"/>
                <a:gd name="connsiteY3" fmla="*/ 774700 h 2133600"/>
                <a:gd name="connsiteX4" fmla="*/ 3136900 w 5880100"/>
                <a:gd name="connsiteY4" fmla="*/ 0 h 2133600"/>
                <a:gd name="connsiteX5" fmla="*/ 3708400 w 5880100"/>
                <a:gd name="connsiteY5" fmla="*/ 774700 h 2133600"/>
                <a:gd name="connsiteX6" fmla="*/ 4813300 w 5880100"/>
                <a:gd name="connsiteY6" fmla="*/ 1143000 h 2133600"/>
                <a:gd name="connsiteX7" fmla="*/ 5880100 w 5880100"/>
                <a:gd name="connsiteY7" fmla="*/ 2133600 h 2133600"/>
                <a:gd name="connsiteX0" fmla="*/ 0 w 5880100"/>
                <a:gd name="connsiteY0" fmla="*/ 2057400 h 2133600"/>
                <a:gd name="connsiteX1" fmla="*/ 571500 w 5880100"/>
                <a:gd name="connsiteY1" fmla="*/ 1714500 h 2133600"/>
                <a:gd name="connsiteX2" fmla="*/ 1346200 w 5880100"/>
                <a:gd name="connsiteY2" fmla="*/ 1003300 h 2133600"/>
                <a:gd name="connsiteX3" fmla="*/ 2463800 w 5880100"/>
                <a:gd name="connsiteY3" fmla="*/ 774700 h 2133600"/>
                <a:gd name="connsiteX4" fmla="*/ 3136900 w 5880100"/>
                <a:gd name="connsiteY4" fmla="*/ 0 h 2133600"/>
                <a:gd name="connsiteX5" fmla="*/ 3708400 w 5880100"/>
                <a:gd name="connsiteY5" fmla="*/ 774700 h 2133600"/>
                <a:gd name="connsiteX6" fmla="*/ 4813300 w 5880100"/>
                <a:gd name="connsiteY6" fmla="*/ 1143000 h 2133600"/>
                <a:gd name="connsiteX7" fmla="*/ 5880100 w 5880100"/>
                <a:gd name="connsiteY7" fmla="*/ 2133600 h 2133600"/>
                <a:gd name="connsiteX0" fmla="*/ 0 w 5880100"/>
                <a:gd name="connsiteY0" fmla="*/ 2057400 h 2133600"/>
                <a:gd name="connsiteX1" fmla="*/ 571500 w 5880100"/>
                <a:gd name="connsiteY1" fmla="*/ 1714500 h 2133600"/>
                <a:gd name="connsiteX2" fmla="*/ 1346200 w 5880100"/>
                <a:gd name="connsiteY2" fmla="*/ 1003300 h 2133600"/>
                <a:gd name="connsiteX3" fmla="*/ 2463800 w 5880100"/>
                <a:gd name="connsiteY3" fmla="*/ 774700 h 2133600"/>
                <a:gd name="connsiteX4" fmla="*/ 3136900 w 5880100"/>
                <a:gd name="connsiteY4" fmla="*/ 0 h 2133600"/>
                <a:gd name="connsiteX5" fmla="*/ 3708400 w 5880100"/>
                <a:gd name="connsiteY5" fmla="*/ 774700 h 2133600"/>
                <a:gd name="connsiteX6" fmla="*/ 4813300 w 5880100"/>
                <a:gd name="connsiteY6" fmla="*/ 1143000 h 2133600"/>
                <a:gd name="connsiteX7" fmla="*/ 5880100 w 5880100"/>
                <a:gd name="connsiteY7" fmla="*/ 2133600 h 2133600"/>
                <a:gd name="connsiteX0" fmla="*/ 0 w 5880100"/>
                <a:gd name="connsiteY0" fmla="*/ 2057400 h 2133600"/>
                <a:gd name="connsiteX1" fmla="*/ 571500 w 5880100"/>
                <a:gd name="connsiteY1" fmla="*/ 1714500 h 2133600"/>
                <a:gd name="connsiteX2" fmla="*/ 1346200 w 5880100"/>
                <a:gd name="connsiteY2" fmla="*/ 1003300 h 2133600"/>
                <a:gd name="connsiteX3" fmla="*/ 2463800 w 5880100"/>
                <a:gd name="connsiteY3" fmla="*/ 774700 h 2133600"/>
                <a:gd name="connsiteX4" fmla="*/ 3136900 w 5880100"/>
                <a:gd name="connsiteY4" fmla="*/ 0 h 2133600"/>
                <a:gd name="connsiteX5" fmla="*/ 3708400 w 5880100"/>
                <a:gd name="connsiteY5" fmla="*/ 774700 h 2133600"/>
                <a:gd name="connsiteX6" fmla="*/ 4813300 w 5880100"/>
                <a:gd name="connsiteY6" fmla="*/ 1143000 h 2133600"/>
                <a:gd name="connsiteX7" fmla="*/ 5880100 w 5880100"/>
                <a:gd name="connsiteY7" fmla="*/ 2133600 h 2133600"/>
                <a:gd name="connsiteX0" fmla="*/ 0 w 5880100"/>
                <a:gd name="connsiteY0" fmla="*/ 2057400 h 2133600"/>
                <a:gd name="connsiteX1" fmla="*/ 571500 w 5880100"/>
                <a:gd name="connsiteY1" fmla="*/ 1714500 h 2133600"/>
                <a:gd name="connsiteX2" fmla="*/ 1346200 w 5880100"/>
                <a:gd name="connsiteY2" fmla="*/ 1003300 h 2133600"/>
                <a:gd name="connsiteX3" fmla="*/ 2463800 w 5880100"/>
                <a:gd name="connsiteY3" fmla="*/ 774700 h 2133600"/>
                <a:gd name="connsiteX4" fmla="*/ 3136900 w 5880100"/>
                <a:gd name="connsiteY4" fmla="*/ 0 h 2133600"/>
                <a:gd name="connsiteX5" fmla="*/ 3708400 w 5880100"/>
                <a:gd name="connsiteY5" fmla="*/ 774700 h 2133600"/>
                <a:gd name="connsiteX6" fmla="*/ 4813300 w 5880100"/>
                <a:gd name="connsiteY6" fmla="*/ 1143000 h 2133600"/>
                <a:gd name="connsiteX7" fmla="*/ 5880100 w 5880100"/>
                <a:gd name="connsiteY7" fmla="*/ 2133600 h 2133600"/>
                <a:gd name="connsiteX0" fmla="*/ 0 w 5880100"/>
                <a:gd name="connsiteY0" fmla="*/ 2057400 h 2133600"/>
                <a:gd name="connsiteX1" fmla="*/ 571500 w 5880100"/>
                <a:gd name="connsiteY1" fmla="*/ 1714500 h 2133600"/>
                <a:gd name="connsiteX2" fmla="*/ 1346200 w 5880100"/>
                <a:gd name="connsiteY2" fmla="*/ 1003300 h 2133600"/>
                <a:gd name="connsiteX3" fmla="*/ 2463800 w 5880100"/>
                <a:gd name="connsiteY3" fmla="*/ 774700 h 2133600"/>
                <a:gd name="connsiteX4" fmla="*/ 3136900 w 5880100"/>
                <a:gd name="connsiteY4" fmla="*/ 0 h 2133600"/>
                <a:gd name="connsiteX5" fmla="*/ 3708400 w 5880100"/>
                <a:gd name="connsiteY5" fmla="*/ 774700 h 2133600"/>
                <a:gd name="connsiteX6" fmla="*/ 4813300 w 5880100"/>
                <a:gd name="connsiteY6" fmla="*/ 1143000 h 2133600"/>
                <a:gd name="connsiteX7" fmla="*/ 5880100 w 5880100"/>
                <a:gd name="connsiteY7" fmla="*/ 2133600 h 2133600"/>
                <a:gd name="connsiteX0" fmla="*/ 0 w 5880100"/>
                <a:gd name="connsiteY0" fmla="*/ 2057400 h 2133600"/>
                <a:gd name="connsiteX1" fmla="*/ 571500 w 5880100"/>
                <a:gd name="connsiteY1" fmla="*/ 1714500 h 2133600"/>
                <a:gd name="connsiteX2" fmla="*/ 1346200 w 5880100"/>
                <a:gd name="connsiteY2" fmla="*/ 1003300 h 2133600"/>
                <a:gd name="connsiteX3" fmla="*/ 2463800 w 5880100"/>
                <a:gd name="connsiteY3" fmla="*/ 774700 h 2133600"/>
                <a:gd name="connsiteX4" fmla="*/ 3136900 w 5880100"/>
                <a:gd name="connsiteY4" fmla="*/ 0 h 2133600"/>
                <a:gd name="connsiteX5" fmla="*/ 3708400 w 5880100"/>
                <a:gd name="connsiteY5" fmla="*/ 774700 h 2133600"/>
                <a:gd name="connsiteX6" fmla="*/ 4813300 w 5880100"/>
                <a:gd name="connsiteY6" fmla="*/ 1143000 h 2133600"/>
                <a:gd name="connsiteX7" fmla="*/ 5880100 w 5880100"/>
                <a:gd name="connsiteY7" fmla="*/ 2133600 h 2133600"/>
                <a:gd name="connsiteX0" fmla="*/ 0 w 5880100"/>
                <a:gd name="connsiteY0" fmla="*/ 2057400 h 2133600"/>
                <a:gd name="connsiteX1" fmla="*/ 571500 w 5880100"/>
                <a:gd name="connsiteY1" fmla="*/ 1714500 h 2133600"/>
                <a:gd name="connsiteX2" fmla="*/ 1346200 w 5880100"/>
                <a:gd name="connsiteY2" fmla="*/ 1003300 h 2133600"/>
                <a:gd name="connsiteX3" fmla="*/ 2463800 w 5880100"/>
                <a:gd name="connsiteY3" fmla="*/ 774700 h 2133600"/>
                <a:gd name="connsiteX4" fmla="*/ 3136900 w 5880100"/>
                <a:gd name="connsiteY4" fmla="*/ 0 h 2133600"/>
                <a:gd name="connsiteX5" fmla="*/ 3708400 w 5880100"/>
                <a:gd name="connsiteY5" fmla="*/ 774700 h 2133600"/>
                <a:gd name="connsiteX6" fmla="*/ 4813300 w 5880100"/>
                <a:gd name="connsiteY6" fmla="*/ 1143000 h 2133600"/>
                <a:gd name="connsiteX7" fmla="*/ 5880100 w 5880100"/>
                <a:gd name="connsiteY7" fmla="*/ 2133600 h 2133600"/>
                <a:gd name="connsiteX0" fmla="*/ 0 w 5880100"/>
                <a:gd name="connsiteY0" fmla="*/ 2057423 h 2133623"/>
                <a:gd name="connsiteX1" fmla="*/ 571500 w 5880100"/>
                <a:gd name="connsiteY1" fmla="*/ 1714523 h 2133623"/>
                <a:gd name="connsiteX2" fmla="*/ 1346200 w 5880100"/>
                <a:gd name="connsiteY2" fmla="*/ 1003323 h 2133623"/>
                <a:gd name="connsiteX3" fmla="*/ 2463800 w 5880100"/>
                <a:gd name="connsiteY3" fmla="*/ 774723 h 2133623"/>
                <a:gd name="connsiteX4" fmla="*/ 3136900 w 5880100"/>
                <a:gd name="connsiteY4" fmla="*/ 23 h 2133623"/>
                <a:gd name="connsiteX5" fmla="*/ 3759200 w 5880100"/>
                <a:gd name="connsiteY5" fmla="*/ 800123 h 2133623"/>
                <a:gd name="connsiteX6" fmla="*/ 4813300 w 5880100"/>
                <a:gd name="connsiteY6" fmla="*/ 1143023 h 2133623"/>
                <a:gd name="connsiteX7" fmla="*/ 5880100 w 5880100"/>
                <a:gd name="connsiteY7" fmla="*/ 2133623 h 2133623"/>
                <a:gd name="connsiteX0" fmla="*/ 0 w 5880100"/>
                <a:gd name="connsiteY0" fmla="*/ 2057423 h 2133623"/>
                <a:gd name="connsiteX1" fmla="*/ 571500 w 5880100"/>
                <a:gd name="connsiteY1" fmla="*/ 1714523 h 2133623"/>
                <a:gd name="connsiteX2" fmla="*/ 1346200 w 5880100"/>
                <a:gd name="connsiteY2" fmla="*/ 1003323 h 2133623"/>
                <a:gd name="connsiteX3" fmla="*/ 2463800 w 5880100"/>
                <a:gd name="connsiteY3" fmla="*/ 774723 h 2133623"/>
                <a:gd name="connsiteX4" fmla="*/ 3136900 w 5880100"/>
                <a:gd name="connsiteY4" fmla="*/ 23 h 2133623"/>
                <a:gd name="connsiteX5" fmla="*/ 3759200 w 5880100"/>
                <a:gd name="connsiteY5" fmla="*/ 800123 h 2133623"/>
                <a:gd name="connsiteX6" fmla="*/ 4813300 w 5880100"/>
                <a:gd name="connsiteY6" fmla="*/ 1143023 h 2133623"/>
                <a:gd name="connsiteX7" fmla="*/ 5880100 w 5880100"/>
                <a:gd name="connsiteY7" fmla="*/ 2133623 h 2133623"/>
                <a:gd name="connsiteX0" fmla="*/ 0 w 5880100"/>
                <a:gd name="connsiteY0" fmla="*/ 2057423 h 2133623"/>
                <a:gd name="connsiteX1" fmla="*/ 571500 w 5880100"/>
                <a:gd name="connsiteY1" fmla="*/ 1714523 h 2133623"/>
                <a:gd name="connsiteX2" fmla="*/ 1346200 w 5880100"/>
                <a:gd name="connsiteY2" fmla="*/ 1003323 h 2133623"/>
                <a:gd name="connsiteX3" fmla="*/ 2463800 w 5880100"/>
                <a:gd name="connsiteY3" fmla="*/ 774723 h 2133623"/>
                <a:gd name="connsiteX4" fmla="*/ 3136900 w 5880100"/>
                <a:gd name="connsiteY4" fmla="*/ 23 h 2133623"/>
                <a:gd name="connsiteX5" fmla="*/ 3759200 w 5880100"/>
                <a:gd name="connsiteY5" fmla="*/ 800123 h 2133623"/>
                <a:gd name="connsiteX6" fmla="*/ 4813300 w 5880100"/>
                <a:gd name="connsiteY6" fmla="*/ 1143023 h 2133623"/>
                <a:gd name="connsiteX7" fmla="*/ 5880100 w 5880100"/>
                <a:gd name="connsiteY7" fmla="*/ 2133623 h 2133623"/>
                <a:gd name="connsiteX0" fmla="*/ 0 w 5880100"/>
                <a:gd name="connsiteY0" fmla="*/ 2044723 h 2120923"/>
                <a:gd name="connsiteX1" fmla="*/ 571500 w 5880100"/>
                <a:gd name="connsiteY1" fmla="*/ 1701823 h 2120923"/>
                <a:gd name="connsiteX2" fmla="*/ 1346200 w 5880100"/>
                <a:gd name="connsiteY2" fmla="*/ 990623 h 2120923"/>
                <a:gd name="connsiteX3" fmla="*/ 2463800 w 5880100"/>
                <a:gd name="connsiteY3" fmla="*/ 762023 h 2120923"/>
                <a:gd name="connsiteX4" fmla="*/ 3479800 w 5880100"/>
                <a:gd name="connsiteY4" fmla="*/ 23 h 2120923"/>
                <a:gd name="connsiteX5" fmla="*/ 3759200 w 5880100"/>
                <a:gd name="connsiteY5" fmla="*/ 787423 h 2120923"/>
                <a:gd name="connsiteX6" fmla="*/ 4813300 w 5880100"/>
                <a:gd name="connsiteY6" fmla="*/ 1130323 h 2120923"/>
                <a:gd name="connsiteX7" fmla="*/ 5880100 w 5880100"/>
                <a:gd name="connsiteY7" fmla="*/ 2120923 h 2120923"/>
                <a:gd name="connsiteX0" fmla="*/ 0 w 5880100"/>
                <a:gd name="connsiteY0" fmla="*/ 2044706 h 2120906"/>
                <a:gd name="connsiteX1" fmla="*/ 571500 w 5880100"/>
                <a:gd name="connsiteY1" fmla="*/ 1701806 h 2120906"/>
                <a:gd name="connsiteX2" fmla="*/ 1346200 w 5880100"/>
                <a:gd name="connsiteY2" fmla="*/ 990606 h 2120906"/>
                <a:gd name="connsiteX3" fmla="*/ 2692400 w 5880100"/>
                <a:gd name="connsiteY3" fmla="*/ 774706 h 2120906"/>
                <a:gd name="connsiteX4" fmla="*/ 3479800 w 5880100"/>
                <a:gd name="connsiteY4" fmla="*/ 6 h 2120906"/>
                <a:gd name="connsiteX5" fmla="*/ 3759200 w 5880100"/>
                <a:gd name="connsiteY5" fmla="*/ 787406 h 2120906"/>
                <a:gd name="connsiteX6" fmla="*/ 4813300 w 5880100"/>
                <a:gd name="connsiteY6" fmla="*/ 1130306 h 2120906"/>
                <a:gd name="connsiteX7" fmla="*/ 5880100 w 5880100"/>
                <a:gd name="connsiteY7" fmla="*/ 2120906 h 2120906"/>
                <a:gd name="connsiteX0" fmla="*/ 0 w 5880100"/>
                <a:gd name="connsiteY0" fmla="*/ 2044855 h 2121055"/>
                <a:gd name="connsiteX1" fmla="*/ 571500 w 5880100"/>
                <a:gd name="connsiteY1" fmla="*/ 1701955 h 2121055"/>
                <a:gd name="connsiteX2" fmla="*/ 1346200 w 5880100"/>
                <a:gd name="connsiteY2" fmla="*/ 990755 h 2121055"/>
                <a:gd name="connsiteX3" fmla="*/ 2692400 w 5880100"/>
                <a:gd name="connsiteY3" fmla="*/ 774855 h 2121055"/>
                <a:gd name="connsiteX4" fmla="*/ 3479800 w 5880100"/>
                <a:gd name="connsiteY4" fmla="*/ 155 h 2121055"/>
                <a:gd name="connsiteX5" fmla="*/ 4000500 w 5880100"/>
                <a:gd name="connsiteY5" fmla="*/ 711355 h 2121055"/>
                <a:gd name="connsiteX6" fmla="*/ 4813300 w 5880100"/>
                <a:gd name="connsiteY6" fmla="*/ 1130455 h 2121055"/>
                <a:gd name="connsiteX7" fmla="*/ 5880100 w 5880100"/>
                <a:gd name="connsiteY7" fmla="*/ 2121055 h 2121055"/>
                <a:gd name="connsiteX0" fmla="*/ 0 w 5880100"/>
                <a:gd name="connsiteY0" fmla="*/ 2044706 h 2120906"/>
                <a:gd name="connsiteX1" fmla="*/ 571500 w 5880100"/>
                <a:gd name="connsiteY1" fmla="*/ 1701806 h 2120906"/>
                <a:gd name="connsiteX2" fmla="*/ 1346200 w 5880100"/>
                <a:gd name="connsiteY2" fmla="*/ 990606 h 2120906"/>
                <a:gd name="connsiteX3" fmla="*/ 2692400 w 5880100"/>
                <a:gd name="connsiteY3" fmla="*/ 774706 h 2120906"/>
                <a:gd name="connsiteX4" fmla="*/ 3479800 w 5880100"/>
                <a:gd name="connsiteY4" fmla="*/ 6 h 2120906"/>
                <a:gd name="connsiteX5" fmla="*/ 4076700 w 5880100"/>
                <a:gd name="connsiteY5" fmla="*/ 762006 h 2120906"/>
                <a:gd name="connsiteX6" fmla="*/ 4813300 w 5880100"/>
                <a:gd name="connsiteY6" fmla="*/ 1130306 h 2120906"/>
                <a:gd name="connsiteX7" fmla="*/ 5880100 w 5880100"/>
                <a:gd name="connsiteY7" fmla="*/ 2120906 h 2120906"/>
                <a:gd name="connsiteX0" fmla="*/ 0 w 5880100"/>
                <a:gd name="connsiteY0" fmla="*/ 2044706 h 2120906"/>
                <a:gd name="connsiteX1" fmla="*/ 571500 w 5880100"/>
                <a:gd name="connsiteY1" fmla="*/ 1701806 h 2120906"/>
                <a:gd name="connsiteX2" fmla="*/ 1346200 w 5880100"/>
                <a:gd name="connsiteY2" fmla="*/ 990606 h 2120906"/>
                <a:gd name="connsiteX3" fmla="*/ 2692400 w 5880100"/>
                <a:gd name="connsiteY3" fmla="*/ 774706 h 2120906"/>
                <a:gd name="connsiteX4" fmla="*/ 3479800 w 5880100"/>
                <a:gd name="connsiteY4" fmla="*/ 6 h 2120906"/>
                <a:gd name="connsiteX5" fmla="*/ 4076700 w 5880100"/>
                <a:gd name="connsiteY5" fmla="*/ 762006 h 2120906"/>
                <a:gd name="connsiteX6" fmla="*/ 5613400 w 5880100"/>
                <a:gd name="connsiteY6" fmla="*/ 1219206 h 2120906"/>
                <a:gd name="connsiteX7" fmla="*/ 5880100 w 5880100"/>
                <a:gd name="connsiteY7" fmla="*/ 2120906 h 2120906"/>
                <a:gd name="connsiteX0" fmla="*/ 0 w 5880100"/>
                <a:gd name="connsiteY0" fmla="*/ 2044706 h 2120906"/>
                <a:gd name="connsiteX1" fmla="*/ 571500 w 5880100"/>
                <a:gd name="connsiteY1" fmla="*/ 1701806 h 2120906"/>
                <a:gd name="connsiteX2" fmla="*/ 1346200 w 5880100"/>
                <a:gd name="connsiteY2" fmla="*/ 990606 h 2120906"/>
                <a:gd name="connsiteX3" fmla="*/ 2692400 w 5880100"/>
                <a:gd name="connsiteY3" fmla="*/ 774706 h 2120906"/>
                <a:gd name="connsiteX4" fmla="*/ 3479800 w 5880100"/>
                <a:gd name="connsiteY4" fmla="*/ 6 h 2120906"/>
                <a:gd name="connsiteX5" fmla="*/ 4076700 w 5880100"/>
                <a:gd name="connsiteY5" fmla="*/ 762006 h 2120906"/>
                <a:gd name="connsiteX6" fmla="*/ 5613400 w 5880100"/>
                <a:gd name="connsiteY6" fmla="*/ 1219206 h 2120906"/>
                <a:gd name="connsiteX7" fmla="*/ 5880100 w 5880100"/>
                <a:gd name="connsiteY7" fmla="*/ 2120906 h 2120906"/>
                <a:gd name="connsiteX0" fmla="*/ 0 w 5880100"/>
                <a:gd name="connsiteY0" fmla="*/ 2044786 h 2120986"/>
                <a:gd name="connsiteX1" fmla="*/ 571500 w 5880100"/>
                <a:gd name="connsiteY1" fmla="*/ 1701886 h 2120986"/>
                <a:gd name="connsiteX2" fmla="*/ 1346200 w 5880100"/>
                <a:gd name="connsiteY2" fmla="*/ 990686 h 2120986"/>
                <a:gd name="connsiteX3" fmla="*/ 2692400 w 5880100"/>
                <a:gd name="connsiteY3" fmla="*/ 774786 h 2120986"/>
                <a:gd name="connsiteX4" fmla="*/ 3479800 w 5880100"/>
                <a:gd name="connsiteY4" fmla="*/ 86 h 2120986"/>
                <a:gd name="connsiteX5" fmla="*/ 4102100 w 5880100"/>
                <a:gd name="connsiteY5" fmla="*/ 825586 h 2120986"/>
                <a:gd name="connsiteX6" fmla="*/ 5613400 w 5880100"/>
                <a:gd name="connsiteY6" fmla="*/ 1219286 h 2120986"/>
                <a:gd name="connsiteX7" fmla="*/ 5880100 w 5880100"/>
                <a:gd name="connsiteY7" fmla="*/ 2120986 h 2120986"/>
                <a:gd name="connsiteX0" fmla="*/ 0 w 5880100"/>
                <a:gd name="connsiteY0" fmla="*/ 2044786 h 2120986"/>
                <a:gd name="connsiteX1" fmla="*/ 571500 w 5880100"/>
                <a:gd name="connsiteY1" fmla="*/ 1701886 h 2120986"/>
                <a:gd name="connsiteX2" fmla="*/ 1346200 w 5880100"/>
                <a:gd name="connsiteY2" fmla="*/ 990686 h 2120986"/>
                <a:gd name="connsiteX3" fmla="*/ 2692400 w 5880100"/>
                <a:gd name="connsiteY3" fmla="*/ 774786 h 2120986"/>
                <a:gd name="connsiteX4" fmla="*/ 3479800 w 5880100"/>
                <a:gd name="connsiteY4" fmla="*/ 86 h 2120986"/>
                <a:gd name="connsiteX5" fmla="*/ 4102100 w 5880100"/>
                <a:gd name="connsiteY5" fmla="*/ 825586 h 2120986"/>
                <a:gd name="connsiteX6" fmla="*/ 5613400 w 5880100"/>
                <a:gd name="connsiteY6" fmla="*/ 1219286 h 2120986"/>
                <a:gd name="connsiteX7" fmla="*/ 5880100 w 5880100"/>
                <a:gd name="connsiteY7" fmla="*/ 2120986 h 2120986"/>
                <a:gd name="connsiteX0" fmla="*/ 0 w 6642100"/>
                <a:gd name="connsiteY0" fmla="*/ 2044786 h 2184486"/>
                <a:gd name="connsiteX1" fmla="*/ 571500 w 6642100"/>
                <a:gd name="connsiteY1" fmla="*/ 1701886 h 2184486"/>
                <a:gd name="connsiteX2" fmla="*/ 1346200 w 6642100"/>
                <a:gd name="connsiteY2" fmla="*/ 990686 h 2184486"/>
                <a:gd name="connsiteX3" fmla="*/ 2692400 w 6642100"/>
                <a:gd name="connsiteY3" fmla="*/ 774786 h 2184486"/>
                <a:gd name="connsiteX4" fmla="*/ 3479800 w 6642100"/>
                <a:gd name="connsiteY4" fmla="*/ 86 h 2184486"/>
                <a:gd name="connsiteX5" fmla="*/ 4102100 w 6642100"/>
                <a:gd name="connsiteY5" fmla="*/ 825586 h 2184486"/>
                <a:gd name="connsiteX6" fmla="*/ 5613400 w 6642100"/>
                <a:gd name="connsiteY6" fmla="*/ 1219286 h 2184486"/>
                <a:gd name="connsiteX7" fmla="*/ 6642100 w 6642100"/>
                <a:gd name="connsiteY7" fmla="*/ 2184486 h 218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42100" h="2184486">
                  <a:moveTo>
                    <a:pt x="0" y="2044786"/>
                  </a:moveTo>
                  <a:cubicBezTo>
                    <a:pt x="173566" y="1961177"/>
                    <a:pt x="347133" y="1877569"/>
                    <a:pt x="571500" y="1701886"/>
                  </a:cubicBezTo>
                  <a:cubicBezTo>
                    <a:pt x="795867" y="1526203"/>
                    <a:pt x="992717" y="1145203"/>
                    <a:pt x="1346200" y="990686"/>
                  </a:cubicBezTo>
                  <a:cubicBezTo>
                    <a:pt x="1699683" y="836169"/>
                    <a:pt x="2336800" y="939886"/>
                    <a:pt x="2692400" y="774786"/>
                  </a:cubicBezTo>
                  <a:cubicBezTo>
                    <a:pt x="3048000" y="609686"/>
                    <a:pt x="3244850" y="-8381"/>
                    <a:pt x="3479800" y="86"/>
                  </a:cubicBezTo>
                  <a:cubicBezTo>
                    <a:pt x="3714750" y="8553"/>
                    <a:pt x="3835400" y="508086"/>
                    <a:pt x="4102100" y="825586"/>
                  </a:cubicBezTo>
                  <a:cubicBezTo>
                    <a:pt x="4368800" y="1143086"/>
                    <a:pt x="5190067" y="992803"/>
                    <a:pt x="5613400" y="1219286"/>
                  </a:cubicBezTo>
                  <a:cubicBezTo>
                    <a:pt x="6036733" y="1445769"/>
                    <a:pt x="6435725" y="1959590"/>
                    <a:pt x="6642100" y="2184486"/>
                  </a:cubicBezTo>
                </a:path>
              </a:pathLst>
            </a:custGeom>
            <a:ln w="95250" cmpd="sng">
              <a:solidFill>
                <a:srgbClr val="000090"/>
              </a:solidFill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Freeform 369"/>
            <p:cNvSpPr/>
            <p:nvPr/>
          </p:nvSpPr>
          <p:spPr>
            <a:xfrm>
              <a:off x="4673600" y="1295399"/>
              <a:ext cx="1714500" cy="1000709"/>
            </a:xfrm>
            <a:custGeom>
              <a:avLst/>
              <a:gdLst>
                <a:gd name="connsiteX0" fmla="*/ 1303426 w 1303426"/>
                <a:gd name="connsiteY0" fmla="*/ 889000 h 928912"/>
                <a:gd name="connsiteX1" fmla="*/ 389026 w 1303426"/>
                <a:gd name="connsiteY1" fmla="*/ 825500 h 928912"/>
                <a:gd name="connsiteX2" fmla="*/ 8026 w 1303426"/>
                <a:gd name="connsiteY2" fmla="*/ 0 h 928912"/>
                <a:gd name="connsiteX0" fmla="*/ 1301894 w 1301894"/>
                <a:gd name="connsiteY0" fmla="*/ 889000 h 923445"/>
                <a:gd name="connsiteX1" fmla="*/ 450994 w 1301894"/>
                <a:gd name="connsiteY1" fmla="*/ 812800 h 923445"/>
                <a:gd name="connsiteX2" fmla="*/ 6494 w 1301894"/>
                <a:gd name="connsiteY2" fmla="*/ 0 h 923445"/>
                <a:gd name="connsiteX0" fmla="*/ 1295400 w 1295400"/>
                <a:gd name="connsiteY0" fmla="*/ 889000 h 923445"/>
                <a:gd name="connsiteX1" fmla="*/ 444500 w 1295400"/>
                <a:gd name="connsiteY1" fmla="*/ 812800 h 923445"/>
                <a:gd name="connsiteX2" fmla="*/ 0 w 1295400"/>
                <a:gd name="connsiteY2" fmla="*/ 0 h 923445"/>
                <a:gd name="connsiteX0" fmla="*/ 1295400 w 1295400"/>
                <a:gd name="connsiteY0" fmla="*/ 889000 h 912606"/>
                <a:gd name="connsiteX1" fmla="*/ 444500 w 1295400"/>
                <a:gd name="connsiteY1" fmla="*/ 812800 h 912606"/>
                <a:gd name="connsiteX2" fmla="*/ 0 w 1295400"/>
                <a:gd name="connsiteY2" fmla="*/ 0 h 912606"/>
                <a:gd name="connsiteX0" fmla="*/ 1320800 w 1320800"/>
                <a:gd name="connsiteY0" fmla="*/ 927100 h 950623"/>
                <a:gd name="connsiteX1" fmla="*/ 444500 w 1320800"/>
                <a:gd name="connsiteY1" fmla="*/ 812800 h 950623"/>
                <a:gd name="connsiteX2" fmla="*/ 0 w 1320800"/>
                <a:gd name="connsiteY2" fmla="*/ 0 h 950623"/>
                <a:gd name="connsiteX0" fmla="*/ 1320800 w 1320800"/>
                <a:gd name="connsiteY0" fmla="*/ 927100 h 928052"/>
                <a:gd name="connsiteX1" fmla="*/ 444500 w 1320800"/>
                <a:gd name="connsiteY1" fmla="*/ 812800 h 928052"/>
                <a:gd name="connsiteX2" fmla="*/ 0 w 1320800"/>
                <a:gd name="connsiteY2" fmla="*/ 0 h 928052"/>
                <a:gd name="connsiteX0" fmla="*/ 1320800 w 1320800"/>
                <a:gd name="connsiteY0" fmla="*/ 927100 h 932226"/>
                <a:gd name="connsiteX1" fmla="*/ 508000 w 1320800"/>
                <a:gd name="connsiteY1" fmla="*/ 825500 h 932226"/>
                <a:gd name="connsiteX2" fmla="*/ 0 w 1320800"/>
                <a:gd name="connsiteY2" fmla="*/ 0 h 932226"/>
                <a:gd name="connsiteX0" fmla="*/ 1320800 w 1320800"/>
                <a:gd name="connsiteY0" fmla="*/ 927100 h 955114"/>
                <a:gd name="connsiteX1" fmla="*/ 508000 w 1320800"/>
                <a:gd name="connsiteY1" fmla="*/ 825500 h 955114"/>
                <a:gd name="connsiteX2" fmla="*/ 0 w 1320800"/>
                <a:gd name="connsiteY2" fmla="*/ 0 h 955114"/>
                <a:gd name="connsiteX0" fmla="*/ 1320800 w 1320800"/>
                <a:gd name="connsiteY0" fmla="*/ 927100 h 955114"/>
                <a:gd name="connsiteX1" fmla="*/ 508000 w 1320800"/>
                <a:gd name="connsiteY1" fmla="*/ 825500 h 955114"/>
                <a:gd name="connsiteX2" fmla="*/ 0 w 1320800"/>
                <a:gd name="connsiteY2" fmla="*/ 0 h 955114"/>
                <a:gd name="connsiteX0" fmla="*/ 1320800 w 1320800"/>
                <a:gd name="connsiteY0" fmla="*/ 927100 h 955114"/>
                <a:gd name="connsiteX1" fmla="*/ 508000 w 1320800"/>
                <a:gd name="connsiteY1" fmla="*/ 825500 h 955114"/>
                <a:gd name="connsiteX2" fmla="*/ 0 w 1320800"/>
                <a:gd name="connsiteY2" fmla="*/ 0 h 955114"/>
                <a:gd name="connsiteX0" fmla="*/ 1320800 w 1320800"/>
                <a:gd name="connsiteY0" fmla="*/ 927100 h 984401"/>
                <a:gd name="connsiteX1" fmla="*/ 508000 w 1320800"/>
                <a:gd name="connsiteY1" fmla="*/ 825500 h 984401"/>
                <a:gd name="connsiteX2" fmla="*/ 0 w 1320800"/>
                <a:gd name="connsiteY2" fmla="*/ 0 h 984401"/>
                <a:gd name="connsiteX0" fmla="*/ 1257300 w 1257300"/>
                <a:gd name="connsiteY0" fmla="*/ 952500 h 991981"/>
                <a:gd name="connsiteX1" fmla="*/ 444500 w 1257300"/>
                <a:gd name="connsiteY1" fmla="*/ 850900 h 991981"/>
                <a:gd name="connsiteX2" fmla="*/ 0 w 1257300"/>
                <a:gd name="connsiteY2" fmla="*/ 0 h 991981"/>
                <a:gd name="connsiteX0" fmla="*/ 1282700 w 1282700"/>
                <a:gd name="connsiteY0" fmla="*/ 990600 h 1031762"/>
                <a:gd name="connsiteX1" fmla="*/ 469900 w 1282700"/>
                <a:gd name="connsiteY1" fmla="*/ 889000 h 1031762"/>
                <a:gd name="connsiteX2" fmla="*/ 0 w 1282700"/>
                <a:gd name="connsiteY2" fmla="*/ 0 h 1031762"/>
                <a:gd name="connsiteX0" fmla="*/ 1282700 w 1282700"/>
                <a:gd name="connsiteY0" fmla="*/ 990600 h 1031762"/>
                <a:gd name="connsiteX1" fmla="*/ 469900 w 1282700"/>
                <a:gd name="connsiteY1" fmla="*/ 889000 h 1031762"/>
                <a:gd name="connsiteX2" fmla="*/ 0 w 1282700"/>
                <a:gd name="connsiteY2" fmla="*/ 0 h 1031762"/>
                <a:gd name="connsiteX0" fmla="*/ 1282700 w 1282700"/>
                <a:gd name="connsiteY0" fmla="*/ 990600 h 1016628"/>
                <a:gd name="connsiteX1" fmla="*/ 482600 w 1282700"/>
                <a:gd name="connsiteY1" fmla="*/ 825500 h 1016628"/>
                <a:gd name="connsiteX2" fmla="*/ 0 w 1282700"/>
                <a:gd name="connsiteY2" fmla="*/ 0 h 1016628"/>
                <a:gd name="connsiteX0" fmla="*/ 1282700 w 1282700"/>
                <a:gd name="connsiteY0" fmla="*/ 990600 h 1016628"/>
                <a:gd name="connsiteX1" fmla="*/ 482600 w 1282700"/>
                <a:gd name="connsiteY1" fmla="*/ 825500 h 1016628"/>
                <a:gd name="connsiteX2" fmla="*/ 0 w 1282700"/>
                <a:gd name="connsiteY2" fmla="*/ 0 h 1016628"/>
                <a:gd name="connsiteX0" fmla="*/ 1282700 w 1282700"/>
                <a:gd name="connsiteY0" fmla="*/ 990600 h 1016628"/>
                <a:gd name="connsiteX1" fmla="*/ 482600 w 1282700"/>
                <a:gd name="connsiteY1" fmla="*/ 825500 h 1016628"/>
                <a:gd name="connsiteX2" fmla="*/ 0 w 1282700"/>
                <a:gd name="connsiteY2" fmla="*/ 0 h 1016628"/>
                <a:gd name="connsiteX0" fmla="*/ 1714500 w 1714500"/>
                <a:gd name="connsiteY0" fmla="*/ 977900 h 1005844"/>
                <a:gd name="connsiteX1" fmla="*/ 482600 w 1714500"/>
                <a:gd name="connsiteY1" fmla="*/ 825500 h 1005844"/>
                <a:gd name="connsiteX2" fmla="*/ 0 w 1714500"/>
                <a:gd name="connsiteY2" fmla="*/ 0 h 1005844"/>
                <a:gd name="connsiteX0" fmla="*/ 1714500 w 1714500"/>
                <a:gd name="connsiteY0" fmla="*/ 977900 h 1011326"/>
                <a:gd name="connsiteX1" fmla="*/ 622300 w 1714500"/>
                <a:gd name="connsiteY1" fmla="*/ 850900 h 1011326"/>
                <a:gd name="connsiteX2" fmla="*/ 0 w 1714500"/>
                <a:gd name="connsiteY2" fmla="*/ 0 h 1011326"/>
                <a:gd name="connsiteX0" fmla="*/ 1714500 w 1714500"/>
                <a:gd name="connsiteY0" fmla="*/ 977900 h 1004301"/>
                <a:gd name="connsiteX1" fmla="*/ 622300 w 1714500"/>
                <a:gd name="connsiteY1" fmla="*/ 850900 h 1004301"/>
                <a:gd name="connsiteX2" fmla="*/ 0 w 1714500"/>
                <a:gd name="connsiteY2" fmla="*/ 0 h 1004301"/>
                <a:gd name="connsiteX0" fmla="*/ 1714500 w 1714500"/>
                <a:gd name="connsiteY0" fmla="*/ 977900 h 1000709"/>
                <a:gd name="connsiteX1" fmla="*/ 622300 w 1714500"/>
                <a:gd name="connsiteY1" fmla="*/ 850900 h 1000709"/>
                <a:gd name="connsiteX2" fmla="*/ 0 w 1714500"/>
                <a:gd name="connsiteY2" fmla="*/ 0 h 100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0" h="1000709">
                  <a:moveTo>
                    <a:pt x="1714500" y="977900"/>
                  </a:moveTo>
                  <a:cubicBezTo>
                    <a:pt x="1327150" y="1045633"/>
                    <a:pt x="831850" y="950383"/>
                    <a:pt x="622300" y="850900"/>
                  </a:cubicBezTo>
                  <a:cubicBezTo>
                    <a:pt x="412750" y="751417"/>
                    <a:pt x="124883" y="304800"/>
                    <a:pt x="0" y="0"/>
                  </a:cubicBezTo>
                </a:path>
              </a:pathLst>
            </a:custGeom>
            <a:ln w="76200" cmpd="sng">
              <a:solidFill>
                <a:schemeClr val="accent3">
                  <a:lumMod val="50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1" name="Straight Arrow Connector 370"/>
            <p:cNvCxnSpPr/>
            <p:nvPr/>
          </p:nvCxnSpPr>
          <p:spPr>
            <a:xfrm flipH="1" flipV="1">
              <a:off x="6834127" y="2515745"/>
              <a:ext cx="322427" cy="321897"/>
            </a:xfrm>
            <a:prstGeom prst="straightConnector1">
              <a:avLst/>
            </a:prstGeom>
            <a:ln w="76200" cmpd="sng">
              <a:solidFill>
                <a:schemeClr val="accent3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Arrow Connector 371"/>
            <p:cNvCxnSpPr/>
            <p:nvPr/>
          </p:nvCxnSpPr>
          <p:spPr>
            <a:xfrm flipH="1" flipV="1">
              <a:off x="7538627" y="3192790"/>
              <a:ext cx="173803" cy="181378"/>
            </a:xfrm>
            <a:prstGeom prst="straightConnector1">
              <a:avLst/>
            </a:prstGeom>
            <a:ln w="76200" cmpd="sng">
              <a:solidFill>
                <a:schemeClr val="accent3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Diamond 372"/>
            <p:cNvSpPr>
              <a:spLocks noChangeAspect="1"/>
            </p:cNvSpPr>
            <p:nvPr/>
          </p:nvSpPr>
          <p:spPr bwMode="auto">
            <a:xfrm>
              <a:off x="1874078" y="2064586"/>
              <a:ext cx="724517" cy="724517"/>
            </a:xfrm>
            <a:prstGeom prst="diamond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SR</a:t>
              </a: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74" name="Diamond 373"/>
            <p:cNvSpPr>
              <a:spLocks noChangeAspect="1"/>
            </p:cNvSpPr>
            <p:nvPr/>
          </p:nvSpPr>
          <p:spPr bwMode="auto">
            <a:xfrm>
              <a:off x="4038211" y="873663"/>
              <a:ext cx="724517" cy="724517"/>
            </a:xfrm>
            <a:prstGeom prst="diamond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600" dirty="0" smtClean="0">
                  <a:latin typeface="Calibri"/>
                  <a:cs typeface="Calibri"/>
                </a:rPr>
                <a:t>ASR</a:t>
              </a: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75" name="Diamond 374"/>
            <p:cNvSpPr>
              <a:spLocks noChangeAspect="1"/>
            </p:cNvSpPr>
            <p:nvPr/>
          </p:nvSpPr>
          <p:spPr bwMode="auto">
            <a:xfrm>
              <a:off x="1149561" y="2770369"/>
              <a:ext cx="724517" cy="724517"/>
            </a:xfrm>
            <a:prstGeom prst="diamond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SR</a:t>
              </a: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76" name="Diamond 375"/>
            <p:cNvSpPr>
              <a:spLocks noChangeAspect="1"/>
            </p:cNvSpPr>
            <p:nvPr/>
          </p:nvSpPr>
          <p:spPr bwMode="auto">
            <a:xfrm>
              <a:off x="6211210" y="2064586"/>
              <a:ext cx="724517" cy="724517"/>
            </a:xfrm>
            <a:prstGeom prst="diamond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SR</a:t>
              </a: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77" name="Diamond 376"/>
            <p:cNvSpPr>
              <a:spLocks noChangeAspect="1"/>
            </p:cNvSpPr>
            <p:nvPr/>
          </p:nvSpPr>
          <p:spPr bwMode="auto">
            <a:xfrm>
              <a:off x="6877607" y="2767030"/>
              <a:ext cx="724517" cy="724517"/>
            </a:xfrm>
            <a:prstGeom prst="diamond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SR</a:t>
              </a: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78" name="TextBox 377"/>
            <p:cNvSpPr txBox="1"/>
            <p:nvPr/>
          </p:nvSpPr>
          <p:spPr>
            <a:xfrm>
              <a:off x="3750863" y="2209620"/>
              <a:ext cx="1324773" cy="46094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atin typeface="Tahoma"/>
                  <a:cs typeface="Tahoma"/>
                </a:rPr>
                <a:t>Internet</a:t>
              </a:r>
              <a:endParaRPr lang="en-US" sz="5400" dirty="0">
                <a:latin typeface="Tahoma"/>
                <a:cs typeface="Tahoma"/>
              </a:endParaRPr>
            </a:p>
          </p:txBody>
        </p:sp>
        <p:sp>
          <p:nvSpPr>
            <p:cNvPr id="379" name="Oval 378"/>
            <p:cNvSpPr>
              <a:spLocks/>
            </p:cNvSpPr>
            <p:nvPr/>
          </p:nvSpPr>
          <p:spPr>
            <a:xfrm>
              <a:off x="3406582" y="2997662"/>
              <a:ext cx="2094851" cy="1013248"/>
            </a:xfrm>
            <a:prstGeom prst="ellipse">
              <a:avLst/>
            </a:prstGeom>
            <a:solidFill>
              <a:srgbClr val="FFFCD3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cxnSp>
          <p:nvCxnSpPr>
            <p:cNvPr id="380" name="Straight Connector 379"/>
            <p:cNvCxnSpPr/>
            <p:nvPr/>
          </p:nvCxnSpPr>
          <p:spPr>
            <a:xfrm>
              <a:off x="4404273" y="2741630"/>
              <a:ext cx="0" cy="425760"/>
            </a:xfrm>
            <a:prstGeom prst="line">
              <a:avLst/>
            </a:prstGeom>
            <a:ln w="38100" cap="flat" cmpd="sng" algn="ctr">
              <a:solidFill>
                <a:srgbClr val="595959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1" name="Diamond 380"/>
            <p:cNvSpPr>
              <a:spLocks noChangeAspect="1"/>
            </p:cNvSpPr>
            <p:nvPr/>
          </p:nvSpPr>
          <p:spPr bwMode="auto">
            <a:xfrm>
              <a:off x="4366173" y="3258239"/>
              <a:ext cx="495918" cy="495918"/>
            </a:xfrm>
            <a:prstGeom prst="diamond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382" name="TextBox 381"/>
            <p:cNvSpPr txBox="1"/>
            <p:nvPr/>
          </p:nvSpPr>
          <p:spPr>
            <a:xfrm>
              <a:off x="3526062" y="3264459"/>
              <a:ext cx="788155" cy="46094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atin typeface="Tahoma"/>
                  <a:cs typeface="Tahoma"/>
                </a:rPr>
                <a:t>AS 3</a:t>
              </a:r>
              <a:endParaRPr lang="en-US" sz="5400" dirty="0">
                <a:latin typeface="Tahoma"/>
                <a:cs typeface="Tahoma"/>
              </a:endParaRPr>
            </a:p>
          </p:txBody>
        </p:sp>
        <p:sp>
          <p:nvSpPr>
            <p:cNvPr id="383" name="Diagonal Stripe 382"/>
            <p:cNvSpPr>
              <a:spLocks noChangeAspect="1"/>
            </p:cNvSpPr>
            <p:nvPr/>
          </p:nvSpPr>
          <p:spPr>
            <a:xfrm rot="16260000">
              <a:off x="4166941" y="2735762"/>
              <a:ext cx="512064" cy="640080"/>
            </a:xfrm>
            <a:prstGeom prst="diagStripe">
              <a:avLst/>
            </a:prstGeom>
            <a:gradFill flip="none" rotWithShape="1">
              <a:gsLst>
                <a:gs pos="81000">
                  <a:srgbClr val="FFCECD"/>
                </a:gs>
                <a:gs pos="0">
                  <a:srgbClr val="FF0000"/>
                </a:gs>
              </a:gsLst>
              <a:lin ang="0" scaled="1"/>
              <a:tileRect/>
            </a:gradFill>
            <a:ln w="25400">
              <a:solidFill>
                <a:srgbClr val="000000"/>
              </a:solidFill>
            </a:ln>
            <a:effectLst/>
            <a:scene3d>
              <a:camera prst="orthographicFront">
                <a:rot lat="0" lon="0" rev="132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4" name="TextBox 383"/>
            <p:cNvSpPr txBox="1"/>
            <p:nvPr/>
          </p:nvSpPr>
          <p:spPr>
            <a:xfrm>
              <a:off x="954435" y="1896799"/>
              <a:ext cx="917287" cy="46094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atin typeface="Tahoma"/>
                  <a:cs typeface="Tahoma"/>
                </a:rPr>
                <a:t>Net 4</a:t>
              </a:r>
              <a:endParaRPr lang="en-US" sz="5400" dirty="0">
                <a:latin typeface="Tahoma"/>
                <a:cs typeface="Tahoma"/>
              </a:endParaRPr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6000061" y="639211"/>
              <a:ext cx="2710102" cy="465689"/>
            </a:xfrm>
            <a:prstGeom prst="rect">
              <a:avLst/>
            </a:prstGeom>
            <a:solidFill>
              <a:srgbClr val="FFFCD3"/>
            </a:solidFill>
            <a:ln w="44450" cap="flat" cmpd="sng" algn="ctr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288" rtlCol="0" anchor="ctr"/>
            <a:lstStyle/>
            <a:p>
              <a:pPr algn="ctr"/>
              <a:r>
                <a:rPr lang="en-US" sz="5000" dirty="0" smtClean="0">
                  <a:solidFill>
                    <a:srgbClr val="000000"/>
                  </a:solidFill>
                  <a:latin typeface="Tahoma"/>
                  <a:cs typeface="Tahoma"/>
                </a:rPr>
                <a:t>Service System </a:t>
              </a:r>
              <a:r>
                <a:rPr lang="en-US" sz="5000" dirty="0" err="1" smtClean="0">
                  <a:solidFill>
                    <a:srgbClr val="000000"/>
                  </a:solidFill>
                  <a:latin typeface="Lucida Grande"/>
                  <a:ea typeface="Lucida Grande"/>
                  <a:cs typeface="Lucida Grande"/>
                </a:rPr>
                <a:t>α</a:t>
              </a:r>
              <a:endParaRPr lang="en-US" sz="5000" dirty="0">
                <a:solidFill>
                  <a:srgbClr val="000000"/>
                </a:solidFill>
                <a:latin typeface="Tahoma"/>
                <a:cs typeface="Tahoma"/>
              </a:endParaRPr>
            </a:p>
          </p:txBody>
        </p:sp>
        <p:sp>
          <p:nvSpPr>
            <p:cNvPr id="386" name="Can 385"/>
            <p:cNvSpPr>
              <a:spLocks noChangeAspect="1"/>
            </p:cNvSpPr>
            <p:nvPr/>
          </p:nvSpPr>
          <p:spPr>
            <a:xfrm>
              <a:off x="4892910" y="3245537"/>
              <a:ext cx="448938" cy="502920"/>
            </a:xfrm>
            <a:prstGeom prst="can">
              <a:avLst/>
            </a:prstGeom>
            <a:gradFill>
              <a:gsLst>
                <a:gs pos="0">
                  <a:srgbClr val="FFF860"/>
                </a:gs>
                <a:gs pos="72000">
                  <a:srgbClr val="FDFFC9"/>
                </a:gs>
              </a:gsLst>
            </a:gra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87" name="Rectangle 386"/>
            <p:cNvSpPr>
              <a:spLocks noChangeAspect="1"/>
            </p:cNvSpPr>
            <p:nvPr/>
          </p:nvSpPr>
          <p:spPr>
            <a:xfrm>
              <a:off x="4960915" y="3398157"/>
              <a:ext cx="312928" cy="301752"/>
            </a:xfrm>
            <a:prstGeom prst="rect">
              <a:avLst/>
            </a:prstGeom>
            <a:solidFill>
              <a:srgbClr val="FF0000"/>
            </a:solidFill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45720" rtlCol="0" anchor="ctr"/>
            <a:lstStyle/>
            <a:p>
              <a:pPr algn="ctr"/>
              <a:r>
                <a:rPr lang="en-US" sz="3400" dirty="0" smtClean="0"/>
                <a:t>Z</a:t>
              </a:r>
              <a:endParaRPr lang="en-US" sz="3400" dirty="0"/>
            </a:p>
          </p:txBody>
        </p:sp>
        <p:sp>
          <p:nvSpPr>
            <p:cNvPr id="388" name="Can 387"/>
            <p:cNvSpPr>
              <a:spLocks noChangeAspect="1"/>
            </p:cNvSpPr>
            <p:nvPr/>
          </p:nvSpPr>
          <p:spPr>
            <a:xfrm>
              <a:off x="4951746" y="792480"/>
              <a:ext cx="448938" cy="502920"/>
            </a:xfrm>
            <a:prstGeom prst="can">
              <a:avLst/>
            </a:prstGeom>
            <a:gradFill>
              <a:gsLst>
                <a:gs pos="0">
                  <a:srgbClr val="FFF860"/>
                </a:gs>
                <a:gs pos="72000">
                  <a:srgbClr val="FDFFC9"/>
                </a:gs>
              </a:gsLst>
            </a:gra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89" name="Rectangle 388"/>
            <p:cNvSpPr>
              <a:spLocks noChangeAspect="1"/>
            </p:cNvSpPr>
            <p:nvPr/>
          </p:nvSpPr>
          <p:spPr>
            <a:xfrm>
              <a:off x="5019751" y="945100"/>
              <a:ext cx="312928" cy="301752"/>
            </a:xfrm>
            <a:prstGeom prst="rect">
              <a:avLst/>
            </a:prstGeom>
            <a:solidFill>
              <a:srgbClr val="FF0000"/>
            </a:solidFill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45720" rtlCol="0" anchor="ctr"/>
            <a:lstStyle/>
            <a:p>
              <a:pPr algn="ctr"/>
              <a:r>
                <a:rPr lang="en-US" sz="3400" dirty="0" smtClean="0"/>
                <a:t>X</a:t>
              </a:r>
              <a:endParaRPr lang="en-US" sz="3400" dirty="0"/>
            </a:p>
          </p:txBody>
        </p:sp>
        <p:sp>
          <p:nvSpPr>
            <p:cNvPr id="390" name="TextBox 389"/>
            <p:cNvSpPr txBox="1"/>
            <p:nvPr/>
          </p:nvSpPr>
          <p:spPr>
            <a:xfrm>
              <a:off x="6368965" y="1296552"/>
              <a:ext cx="1332351" cy="368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dirty="0" smtClean="0"/>
                <a:t>Register Z</a:t>
              </a:r>
              <a:endParaRPr lang="en-US" sz="4200" dirty="0"/>
            </a:p>
          </p:txBody>
        </p:sp>
        <p:sp>
          <p:nvSpPr>
            <p:cNvPr id="391" name="TextBox 390"/>
            <p:cNvSpPr txBox="1"/>
            <p:nvPr/>
          </p:nvSpPr>
          <p:spPr>
            <a:xfrm>
              <a:off x="816817" y="1337785"/>
              <a:ext cx="1302548" cy="368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dirty="0" smtClean="0"/>
                <a:t>Resolve Z</a:t>
              </a:r>
              <a:endParaRPr lang="en-US" sz="4200" dirty="0"/>
            </a:p>
          </p:txBody>
        </p:sp>
        <p:sp>
          <p:nvSpPr>
            <p:cNvPr id="392" name="Oval 391"/>
            <p:cNvSpPr>
              <a:spLocks noChangeAspect="1"/>
            </p:cNvSpPr>
            <p:nvPr/>
          </p:nvSpPr>
          <p:spPr>
            <a:xfrm>
              <a:off x="6048925" y="1668347"/>
              <a:ext cx="320040" cy="320040"/>
            </a:xfrm>
            <a:prstGeom prst="ellipse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54864" rtlCol="0" anchor="ctr"/>
            <a:lstStyle/>
            <a:p>
              <a:pPr algn="ctr"/>
              <a:r>
                <a:rPr lang="en-US" sz="4000" dirty="0" smtClean="0"/>
                <a:t>1</a:t>
              </a:r>
              <a:endParaRPr lang="en-US" sz="4000" dirty="0"/>
            </a:p>
          </p:txBody>
        </p:sp>
        <p:sp>
          <p:nvSpPr>
            <p:cNvPr id="393" name="Oval 392"/>
            <p:cNvSpPr>
              <a:spLocks noChangeAspect="1"/>
            </p:cNvSpPr>
            <p:nvPr/>
          </p:nvSpPr>
          <p:spPr>
            <a:xfrm>
              <a:off x="1204806" y="3498659"/>
              <a:ext cx="320040" cy="320040"/>
            </a:xfrm>
            <a:prstGeom prst="ellipse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54864" rtlCol="0" anchor="ctr"/>
            <a:lstStyle/>
            <a:p>
              <a:pPr algn="ctr"/>
              <a:r>
                <a:rPr lang="en-US" sz="4000" dirty="0" smtClean="0"/>
                <a:t>2</a:t>
              </a:r>
              <a:endParaRPr lang="en-US" sz="4000" dirty="0"/>
            </a:p>
          </p:txBody>
        </p:sp>
        <p:sp>
          <p:nvSpPr>
            <p:cNvPr id="394" name="Oval 393"/>
            <p:cNvSpPr>
              <a:spLocks noChangeAspect="1"/>
            </p:cNvSpPr>
            <p:nvPr/>
          </p:nvSpPr>
          <p:spPr>
            <a:xfrm>
              <a:off x="2730942" y="1668347"/>
              <a:ext cx="320040" cy="320040"/>
            </a:xfrm>
            <a:prstGeom prst="ellipse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54864" rtlCol="0" anchor="ctr"/>
            <a:lstStyle/>
            <a:p>
              <a:pPr algn="ctr"/>
              <a:r>
                <a:rPr lang="en-US" sz="4000" dirty="0" smtClean="0"/>
                <a:t>3</a:t>
              </a:r>
              <a:endParaRPr lang="en-US" sz="4000" dirty="0"/>
            </a:p>
          </p:txBody>
        </p:sp>
        <p:sp>
          <p:nvSpPr>
            <p:cNvPr id="395" name="Oval 394"/>
            <p:cNvSpPr>
              <a:spLocks noChangeAspect="1"/>
            </p:cNvSpPr>
            <p:nvPr/>
          </p:nvSpPr>
          <p:spPr>
            <a:xfrm>
              <a:off x="6048925" y="2677622"/>
              <a:ext cx="320040" cy="320040"/>
            </a:xfrm>
            <a:prstGeom prst="ellipse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54864" rtlCol="0" anchor="ctr"/>
            <a:lstStyle/>
            <a:p>
              <a:pPr algn="ctr"/>
              <a:r>
                <a:rPr lang="en-US" sz="4000" dirty="0" smtClean="0"/>
                <a:t>4</a:t>
              </a:r>
              <a:endParaRPr lang="en-US" sz="4000" dirty="0"/>
            </a:p>
          </p:txBody>
        </p:sp>
        <p:sp>
          <p:nvSpPr>
            <p:cNvPr id="396" name="Cloud 395"/>
            <p:cNvSpPr>
              <a:spLocks noChangeAspect="1"/>
            </p:cNvSpPr>
            <p:nvPr/>
          </p:nvSpPr>
          <p:spPr>
            <a:xfrm>
              <a:off x="487663" y="286543"/>
              <a:ext cx="2243279" cy="1008857"/>
            </a:xfrm>
            <a:prstGeom prst="cloud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2">
                  <a:lumMod val="95000"/>
                  <a:lumOff val="5000"/>
                </a:schemeClr>
              </a:solidFill>
            </a:ln>
            <a:effectLst/>
            <a:scene3d>
              <a:camera prst="orthographicFront">
                <a:rot lat="0" lon="0" rev="213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7" name="Picture 396" descr="dns_server.jp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4375" l="32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6745" y="420640"/>
              <a:ext cx="774666" cy="743679"/>
            </a:xfrm>
            <a:prstGeom prst="rect">
              <a:avLst/>
            </a:prstGeom>
          </p:spPr>
        </p:pic>
        <p:sp>
          <p:nvSpPr>
            <p:cNvPr id="398" name="TextBox 397"/>
            <p:cNvSpPr txBox="1"/>
            <p:nvPr/>
          </p:nvSpPr>
          <p:spPr>
            <a:xfrm>
              <a:off x="810637" y="569981"/>
              <a:ext cx="632852" cy="353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DNS</a:t>
              </a:r>
              <a:endParaRPr lang="en-US" sz="4000" dirty="0"/>
            </a:p>
          </p:txBody>
        </p:sp>
        <p:sp>
          <p:nvSpPr>
            <p:cNvPr id="399" name="Freeform 398"/>
            <p:cNvSpPr/>
            <p:nvPr/>
          </p:nvSpPr>
          <p:spPr>
            <a:xfrm>
              <a:off x="2019300" y="1104900"/>
              <a:ext cx="442288" cy="1016000"/>
            </a:xfrm>
            <a:custGeom>
              <a:avLst/>
              <a:gdLst>
                <a:gd name="connsiteX0" fmla="*/ 266700 w 442288"/>
                <a:gd name="connsiteY0" fmla="*/ 1016000 h 1016000"/>
                <a:gd name="connsiteX1" fmla="*/ 431800 w 442288"/>
                <a:gd name="connsiteY1" fmla="*/ 558800 h 1016000"/>
                <a:gd name="connsiteX2" fmla="*/ 0 w 442288"/>
                <a:gd name="connsiteY2" fmla="*/ 0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288" h="1016000">
                  <a:moveTo>
                    <a:pt x="266700" y="1016000"/>
                  </a:moveTo>
                  <a:cubicBezTo>
                    <a:pt x="371475" y="872066"/>
                    <a:pt x="476250" y="728133"/>
                    <a:pt x="431800" y="558800"/>
                  </a:cubicBezTo>
                  <a:cubicBezTo>
                    <a:pt x="387350" y="389467"/>
                    <a:pt x="69850" y="91017"/>
                    <a:pt x="0" y="0"/>
                  </a:cubicBezTo>
                </a:path>
              </a:pathLst>
            </a:custGeom>
            <a:ln w="76200" cmpd="sng">
              <a:solidFill>
                <a:srgbClr val="125CBA"/>
              </a:solidFill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Freeform 399"/>
            <p:cNvSpPr/>
            <p:nvPr/>
          </p:nvSpPr>
          <p:spPr>
            <a:xfrm>
              <a:off x="2159001" y="1028700"/>
              <a:ext cx="486027" cy="1219200"/>
            </a:xfrm>
            <a:custGeom>
              <a:avLst/>
              <a:gdLst>
                <a:gd name="connsiteX0" fmla="*/ 0 w 437207"/>
                <a:gd name="connsiteY0" fmla="*/ 0 h 1193800"/>
                <a:gd name="connsiteX1" fmla="*/ 431800 w 437207"/>
                <a:gd name="connsiteY1" fmla="*/ 520700 h 1193800"/>
                <a:gd name="connsiteX2" fmla="*/ 254000 w 437207"/>
                <a:gd name="connsiteY2" fmla="*/ 1193800 h 1193800"/>
                <a:gd name="connsiteX0" fmla="*/ 0 w 487090"/>
                <a:gd name="connsiteY0" fmla="*/ 0 h 1193800"/>
                <a:gd name="connsiteX1" fmla="*/ 482600 w 487090"/>
                <a:gd name="connsiteY1" fmla="*/ 685800 h 1193800"/>
                <a:gd name="connsiteX2" fmla="*/ 254000 w 487090"/>
                <a:gd name="connsiteY2" fmla="*/ 1193800 h 1193800"/>
                <a:gd name="connsiteX0" fmla="*/ 0 w 512139"/>
                <a:gd name="connsiteY0" fmla="*/ 0 h 1193800"/>
                <a:gd name="connsiteX1" fmla="*/ 508000 w 512139"/>
                <a:gd name="connsiteY1" fmla="*/ 660400 h 1193800"/>
                <a:gd name="connsiteX2" fmla="*/ 254000 w 512139"/>
                <a:gd name="connsiteY2" fmla="*/ 1193800 h 1193800"/>
                <a:gd name="connsiteX0" fmla="*/ 0 w 512139"/>
                <a:gd name="connsiteY0" fmla="*/ 0 h 1193800"/>
                <a:gd name="connsiteX1" fmla="*/ 508000 w 512139"/>
                <a:gd name="connsiteY1" fmla="*/ 660400 h 1193800"/>
                <a:gd name="connsiteX2" fmla="*/ 254000 w 512139"/>
                <a:gd name="connsiteY2" fmla="*/ 1193800 h 1193800"/>
                <a:gd name="connsiteX0" fmla="*/ 0 w 486027"/>
                <a:gd name="connsiteY0" fmla="*/ 0 h 1219200"/>
                <a:gd name="connsiteX1" fmla="*/ 482600 w 486027"/>
                <a:gd name="connsiteY1" fmla="*/ 685800 h 1219200"/>
                <a:gd name="connsiteX2" fmla="*/ 228600 w 486027"/>
                <a:gd name="connsiteY2" fmla="*/ 1219200 h 1219200"/>
                <a:gd name="connsiteX0" fmla="*/ 0 w 486027"/>
                <a:gd name="connsiteY0" fmla="*/ 0 h 1219200"/>
                <a:gd name="connsiteX1" fmla="*/ 482600 w 486027"/>
                <a:gd name="connsiteY1" fmla="*/ 685800 h 1219200"/>
                <a:gd name="connsiteX2" fmla="*/ 228600 w 486027"/>
                <a:gd name="connsiteY2" fmla="*/ 121920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027" h="1219200">
                  <a:moveTo>
                    <a:pt x="0" y="0"/>
                  </a:moveTo>
                  <a:cubicBezTo>
                    <a:pt x="245533" y="249766"/>
                    <a:pt x="444500" y="482600"/>
                    <a:pt x="482600" y="685800"/>
                  </a:cubicBezTo>
                  <a:cubicBezTo>
                    <a:pt x="520700" y="889000"/>
                    <a:pt x="228600" y="1219200"/>
                    <a:pt x="228600" y="1219200"/>
                  </a:cubicBezTo>
                </a:path>
              </a:pathLst>
            </a:custGeom>
            <a:ln w="76200" cmpd="sng">
              <a:solidFill>
                <a:srgbClr val="125CBA"/>
              </a:solidFill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2" name="AutoShape 384"/>
          <p:cNvSpPr>
            <a:spLocks noChangeArrowheads="1"/>
          </p:cNvSpPr>
          <p:nvPr/>
        </p:nvSpPr>
        <p:spPr bwMode="auto">
          <a:xfrm>
            <a:off x="685800" y="20314483"/>
            <a:ext cx="12331700" cy="7498080"/>
          </a:xfrm>
          <a:prstGeom prst="roundRect">
            <a:avLst>
              <a:gd name="adj" fmla="val 6444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  <a:effectLst>
            <a:outerShdw blurRad="101600" dist="127000" dir="2700000">
              <a:srgbClr val="000000">
                <a:alpha val="50000"/>
              </a:srgbClr>
            </a:outerShdw>
          </a:effectLst>
        </p:spPr>
        <p:txBody>
          <a:bodyPr wrap="none" lIns="91430" tIns="45715" rIns="91430" bIns="45715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AutoShape 384"/>
          <p:cNvSpPr>
            <a:spLocks noChangeArrowheads="1"/>
          </p:cNvSpPr>
          <p:nvPr/>
        </p:nvSpPr>
        <p:spPr bwMode="auto">
          <a:xfrm>
            <a:off x="291887" y="28685060"/>
            <a:ext cx="8586424" cy="6766560"/>
          </a:xfrm>
          <a:prstGeom prst="roundRect">
            <a:avLst>
              <a:gd name="adj" fmla="val 6444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  <a:effectLst>
            <a:outerShdw blurRad="101600" dist="127000" dir="2700000">
              <a:srgbClr val="000000">
                <a:alpha val="50000"/>
              </a:srgbClr>
            </a:outerShdw>
          </a:effectLst>
        </p:spPr>
        <p:txBody>
          <a:bodyPr wrap="none" lIns="91430" tIns="45715" rIns="91430" bIns="45715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AutoShape 384"/>
          <p:cNvSpPr>
            <a:spLocks noChangeArrowheads="1"/>
          </p:cNvSpPr>
          <p:nvPr/>
        </p:nvSpPr>
        <p:spPr bwMode="auto">
          <a:xfrm>
            <a:off x="9218716" y="28685060"/>
            <a:ext cx="8586424" cy="6766560"/>
          </a:xfrm>
          <a:prstGeom prst="roundRect">
            <a:avLst>
              <a:gd name="adj" fmla="val 6444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  <a:effectLst>
            <a:outerShdw blurRad="101600" dist="127000" dir="2700000">
              <a:srgbClr val="000000">
                <a:alpha val="50000"/>
              </a:srgbClr>
            </a:outerShdw>
          </a:effectLst>
        </p:spPr>
        <p:txBody>
          <a:bodyPr wrap="none" lIns="91430" tIns="45715" rIns="91430" bIns="45715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Rectangle 254"/>
          <p:cNvSpPr>
            <a:spLocks noChangeArrowheads="1"/>
          </p:cNvSpPr>
          <p:nvPr/>
        </p:nvSpPr>
        <p:spPr bwMode="auto">
          <a:xfrm>
            <a:off x="362516" y="29244620"/>
            <a:ext cx="8654484" cy="571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358" tIns="45179" rIns="90358" bIns="45179">
            <a:prstTxWarp prst="textNoShape">
              <a:avLst/>
            </a:prstTxWarp>
          </a:bodyPr>
          <a:lstStyle/>
          <a:p>
            <a:pPr marL="439689" indent="-439689" defTabSz="3742904">
              <a:spcBef>
                <a:spcPct val="20000"/>
              </a:spcBef>
              <a:buFont typeface="Wingdings" charset="2"/>
              <a:buChar char="w"/>
              <a:tabLst>
                <a:tab pos="439689" algn="l"/>
              </a:tabLst>
            </a:pPr>
            <a:r>
              <a:rPr lang="en-US" altLang="ko-KR" sz="3400" dirty="0" smtClean="0">
                <a:solidFill>
                  <a:srgbClr val="FF3300"/>
                </a:solidFill>
                <a:latin typeface="Tahoma" pitchFamily="-111" charset="0"/>
                <a:ea typeface="굴림" pitchFamily="-111" charset="-127"/>
                <a:cs typeface="굴림" pitchFamily="-111" charset="-127"/>
              </a:rPr>
              <a:t>Service Access Layer</a:t>
            </a:r>
          </a:p>
          <a:p>
            <a:pPr marL="896837" lvl="1" indent="-439689" defTabSz="3742904">
              <a:spcBef>
                <a:spcPct val="20000"/>
              </a:spcBef>
              <a:spcAft>
                <a:spcPts val="600"/>
              </a:spcAft>
              <a:buFont typeface="Wingdings" pitchFamily="-111" charset="2"/>
              <a:buChar char="w"/>
              <a:tabLst>
                <a:tab pos="439689" algn="l"/>
              </a:tabLst>
            </a:pPr>
            <a:r>
              <a:rPr lang="en-US" altLang="ko-KR" sz="34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(</a:t>
            </a:r>
            <a:r>
              <a:rPr lang="en-US" altLang="ko-KR" sz="3400" dirty="0" err="1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Un)registers</a:t>
            </a:r>
            <a:r>
              <a:rPr lang="en-US" altLang="ko-KR" sz="34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 services &amp; hosts with net</a:t>
            </a:r>
          </a:p>
          <a:p>
            <a:pPr marL="896837" lvl="1" indent="-439689" defTabSz="3742904">
              <a:spcBef>
                <a:spcPct val="20000"/>
              </a:spcBef>
              <a:spcAft>
                <a:spcPts val="600"/>
              </a:spcAft>
              <a:buFont typeface="Wingdings" pitchFamily="-111" charset="2"/>
              <a:buChar char="w"/>
              <a:tabLst>
                <a:tab pos="439689" algn="l"/>
              </a:tabLst>
            </a:pPr>
            <a:r>
              <a:rPr lang="en-US" altLang="ko-KR" sz="34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New division of labor between layers</a:t>
            </a:r>
          </a:p>
          <a:p>
            <a:pPr marL="1353986" lvl="2" indent="-439689" defTabSz="3742904">
              <a:spcBef>
                <a:spcPct val="20000"/>
              </a:spcBef>
              <a:spcAft>
                <a:spcPts val="600"/>
              </a:spcAft>
              <a:buFont typeface="Wingdings" pitchFamily="-111" charset="2"/>
              <a:buChar char="w"/>
              <a:tabLst>
                <a:tab pos="439689" algn="l"/>
              </a:tabLst>
            </a:pPr>
            <a:r>
              <a:rPr lang="en-US" altLang="ko-KR" sz="34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Transport protocols do data delivery</a:t>
            </a:r>
          </a:p>
          <a:p>
            <a:pPr marL="1353986" lvl="2" indent="-439689" defTabSz="3742904">
              <a:spcBef>
                <a:spcPct val="20000"/>
              </a:spcBef>
              <a:spcAft>
                <a:spcPts val="600"/>
              </a:spcAft>
              <a:buFont typeface="Wingdings" pitchFamily="-111" charset="2"/>
              <a:buChar char="w"/>
              <a:tabLst>
                <a:tab pos="439689" algn="l"/>
              </a:tabLst>
            </a:pPr>
            <a:r>
              <a:rPr lang="en-US" altLang="ko-KR" sz="34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SAL manages connections  </a:t>
            </a:r>
          </a:p>
          <a:p>
            <a:pPr marL="439689" indent="-439689" defTabSz="3742904">
              <a:spcBef>
                <a:spcPct val="20000"/>
              </a:spcBef>
              <a:buFont typeface="Wingdings" pitchFamily="-111" charset="2"/>
              <a:buChar char="w"/>
              <a:tabLst>
                <a:tab pos="439689" algn="l"/>
              </a:tabLst>
            </a:pPr>
            <a:r>
              <a:rPr lang="en-US" altLang="ko-KR" sz="3400" dirty="0" smtClean="0">
                <a:solidFill>
                  <a:srgbClr val="FF3300"/>
                </a:solidFill>
                <a:latin typeface="Tahoma" pitchFamily="-111" charset="0"/>
                <a:ea typeface="굴림" pitchFamily="-111" charset="-127"/>
                <a:cs typeface="굴림" pitchFamily="-111" charset="-127"/>
              </a:rPr>
              <a:t>Service Router</a:t>
            </a:r>
          </a:p>
          <a:p>
            <a:pPr marL="896838" lvl="1" indent="-439689" defTabSz="3742904">
              <a:spcBef>
                <a:spcPct val="20000"/>
              </a:spcBef>
              <a:spcAft>
                <a:spcPts val="600"/>
              </a:spcAft>
              <a:buFont typeface="Wingdings" pitchFamily="-111" charset="2"/>
              <a:buChar char="w"/>
              <a:tabLst>
                <a:tab pos="439689" algn="l"/>
              </a:tabLst>
            </a:pPr>
            <a:r>
              <a:rPr lang="en-US" altLang="ko-KR" sz="34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Resolves </a:t>
            </a:r>
            <a:r>
              <a:rPr lang="en-US" altLang="ko-KR" sz="3400" dirty="0" err="1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serviceID</a:t>
            </a:r>
            <a:r>
              <a:rPr lang="en-US" sz="36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→</a:t>
            </a:r>
            <a:r>
              <a:rPr lang="en-US" altLang="ko-KR" sz="3400" dirty="0" err="1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instance</a:t>
            </a:r>
            <a:r>
              <a:rPr lang="en-US" altLang="ko-KR" sz="34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 address</a:t>
            </a:r>
          </a:p>
          <a:p>
            <a:pPr marL="896838" lvl="1" indent="-439689" defTabSz="3742904">
              <a:spcBef>
                <a:spcPct val="20000"/>
              </a:spcBef>
              <a:spcAft>
                <a:spcPts val="600"/>
              </a:spcAft>
              <a:buFont typeface="Wingdings" pitchFamily="-111" charset="2"/>
              <a:buChar char="w"/>
              <a:tabLst>
                <a:tab pos="439689" algn="l"/>
              </a:tabLst>
            </a:pPr>
            <a:r>
              <a:rPr lang="en-US" altLang="ko-KR" sz="34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Service routers form resolution overlay</a:t>
            </a:r>
          </a:p>
          <a:p>
            <a:pPr marL="896838" lvl="1" indent="-439689" defTabSz="3742904">
              <a:spcBef>
                <a:spcPct val="20000"/>
              </a:spcBef>
              <a:spcAft>
                <a:spcPts val="600"/>
              </a:spcAft>
              <a:buFont typeface="Wingdings" pitchFamily="-111" charset="2"/>
              <a:buChar char="w"/>
              <a:tabLst>
                <a:tab pos="439689" algn="l"/>
              </a:tabLst>
            </a:pPr>
            <a:r>
              <a:rPr lang="en-US" altLang="ko-KR" sz="34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DNS can be leveraged for wide-area</a:t>
            </a:r>
            <a:endParaRPr lang="en-US" altLang="ko-KR" sz="3400" dirty="0" smtClean="0">
              <a:solidFill>
                <a:srgbClr val="000000"/>
              </a:solidFill>
              <a:latin typeface="Tahoma" pitchFamily="-111" charset="0"/>
              <a:ea typeface="굴림" pitchFamily="-111" charset="-127"/>
              <a:cs typeface="굴림" pitchFamily="-111" charset="-127"/>
            </a:endParaRPr>
          </a:p>
        </p:txBody>
      </p:sp>
      <p:sp>
        <p:nvSpPr>
          <p:cNvPr id="177" name="Rectangle 325"/>
          <p:cNvSpPr>
            <a:spLocks noChangeArrowheads="1"/>
          </p:cNvSpPr>
          <p:nvPr/>
        </p:nvSpPr>
        <p:spPr bwMode="auto">
          <a:xfrm>
            <a:off x="688357" y="23444202"/>
            <a:ext cx="12136549" cy="478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358" tIns="45179" rIns="90358" bIns="45179">
            <a:prstTxWarp prst="textNoShape">
              <a:avLst/>
            </a:prstTxWarp>
          </a:bodyPr>
          <a:lstStyle/>
          <a:p>
            <a:pPr marL="533340" indent="-371432" defTabSz="3742904">
              <a:spcBef>
                <a:spcPct val="20000"/>
              </a:spcBef>
              <a:spcAft>
                <a:spcPts val="600"/>
              </a:spcAft>
              <a:buSzPct val="80000"/>
              <a:buFont typeface="Lucida Grande"/>
              <a:buChar char="◆"/>
              <a:tabLst>
                <a:tab pos="439689" algn="l"/>
              </a:tabLst>
            </a:pPr>
            <a:r>
              <a:rPr lang="en-US" altLang="ko-KR" sz="3400" dirty="0" smtClean="0">
                <a:solidFill>
                  <a:srgbClr val="FF3300"/>
                </a:solidFill>
                <a:latin typeface="Tahoma" pitchFamily="-111" charset="0"/>
                <a:ea typeface="굴림" pitchFamily="-111" charset="-127"/>
                <a:cs typeface="굴림" pitchFamily="-111" charset="-127"/>
              </a:rPr>
              <a:t>Support for dynamism and multiple interfaces</a:t>
            </a:r>
            <a:endParaRPr lang="en-US" altLang="ko-KR" sz="3400" dirty="0" smtClean="0">
              <a:latin typeface="Tahoma" pitchFamily="-111" charset="0"/>
              <a:ea typeface="굴림" pitchFamily="-111" charset="-127"/>
              <a:cs typeface="굴림" pitchFamily="-111" charset="-127"/>
            </a:endParaRPr>
          </a:p>
          <a:p>
            <a:pPr marL="990489" lvl="1" indent="-371432" defTabSz="3742904">
              <a:spcBef>
                <a:spcPct val="20000"/>
              </a:spcBef>
              <a:spcAft>
                <a:spcPts val="0"/>
              </a:spcAft>
              <a:buSzPct val="80000"/>
              <a:buFont typeface="Lucida Grande"/>
              <a:buChar char="◆"/>
              <a:tabLst>
                <a:tab pos="439689" algn="l"/>
              </a:tabLst>
            </a:pPr>
            <a:r>
              <a:rPr lang="en-US" altLang="ko-KR" sz="34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Communication on </a:t>
            </a:r>
            <a:r>
              <a:rPr lang="en-US" altLang="ko-KR" sz="3400" b="1" dirty="0" err="1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serviceIDs</a:t>
            </a:r>
            <a:r>
              <a:rPr lang="en-US" altLang="ko-KR" sz="3400" b="1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 </a:t>
            </a:r>
            <a:r>
              <a:rPr lang="en-US" altLang="ko-KR" sz="34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that are resolved to </a:t>
            </a:r>
            <a:r>
              <a:rPr lang="en-US" altLang="ko-KR" sz="3400" b="1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IPs</a:t>
            </a:r>
          </a:p>
          <a:p>
            <a:pPr marL="990489" lvl="1" indent="-371432" defTabSz="3742904">
              <a:spcBef>
                <a:spcPct val="20000"/>
              </a:spcBef>
              <a:spcAft>
                <a:spcPts val="0"/>
              </a:spcAft>
              <a:buSzPct val="80000"/>
              <a:buFont typeface="Lucida Grande"/>
              <a:buChar char="◆"/>
              <a:tabLst>
                <a:tab pos="439689" algn="l"/>
              </a:tabLst>
            </a:pPr>
            <a:r>
              <a:rPr lang="en-US" altLang="ko-KR" sz="34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Transport </a:t>
            </a:r>
            <a:r>
              <a:rPr lang="en-US" altLang="ko-KR" sz="3400" dirty="0" err="1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demux</a:t>
            </a:r>
            <a:r>
              <a:rPr lang="en-US" altLang="ko-KR" sz="34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 on </a:t>
            </a:r>
            <a:r>
              <a:rPr lang="en-US" altLang="ko-KR" sz="3400" b="1" dirty="0" err="1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flowIDs</a:t>
            </a:r>
            <a:r>
              <a:rPr lang="en-US" altLang="ko-KR" sz="34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,</a:t>
            </a:r>
            <a:r>
              <a:rPr lang="en-US" altLang="ko-KR" sz="3400" b="1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 </a:t>
            </a:r>
            <a:r>
              <a:rPr lang="en-US" altLang="ko-KR" sz="34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multi-home/path support</a:t>
            </a:r>
          </a:p>
          <a:p>
            <a:pPr marL="990489" lvl="1" indent="-371432" defTabSz="3742904">
              <a:spcBef>
                <a:spcPct val="20000"/>
              </a:spcBef>
              <a:spcAft>
                <a:spcPts val="0"/>
              </a:spcAft>
              <a:buSzPct val="80000"/>
              <a:buFont typeface="Lucida Grande"/>
              <a:buChar char="◆"/>
              <a:tabLst>
                <a:tab pos="439689" algn="l"/>
              </a:tabLst>
            </a:pPr>
            <a:r>
              <a:rPr lang="en-US" altLang="ko-KR" sz="34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Service Access Layer (SAL) establishes and maintains connections, maps </a:t>
            </a:r>
            <a:r>
              <a:rPr lang="en-US" altLang="ko-KR" sz="3400" dirty="0" err="1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flowIDs</a:t>
            </a:r>
            <a:r>
              <a:rPr lang="en-US" altLang="ko-KR" sz="34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 to (changing) IPs</a:t>
            </a:r>
          </a:p>
          <a:p>
            <a:pPr marL="990489" lvl="1" indent="-371432" defTabSz="3742904">
              <a:spcBef>
                <a:spcPct val="20000"/>
              </a:spcBef>
              <a:spcAft>
                <a:spcPts val="0"/>
              </a:spcAft>
              <a:buSzPct val="80000"/>
              <a:buFont typeface="Lucida Grande"/>
              <a:buChar char="◆"/>
              <a:tabLst>
                <a:tab pos="439689" algn="l"/>
              </a:tabLst>
            </a:pPr>
            <a:r>
              <a:rPr lang="en-US" altLang="ko-KR" sz="34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Transparent flow redirection upon migration / failover with in-band signaling</a:t>
            </a:r>
          </a:p>
        </p:txBody>
      </p:sp>
      <p:sp>
        <p:nvSpPr>
          <p:cNvPr id="178" name="Rectangle 254"/>
          <p:cNvSpPr>
            <a:spLocks noChangeArrowheads="1"/>
          </p:cNvSpPr>
          <p:nvPr/>
        </p:nvSpPr>
        <p:spPr bwMode="auto">
          <a:xfrm>
            <a:off x="9392441" y="29258443"/>
            <a:ext cx="8318008" cy="612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358" tIns="45179" rIns="90358" bIns="45179">
            <a:prstTxWarp prst="textNoShape">
              <a:avLst/>
            </a:prstTxWarp>
          </a:bodyPr>
          <a:lstStyle/>
          <a:p>
            <a:pPr marL="439689" indent="-439689" defTabSz="3742904">
              <a:lnSpc>
                <a:spcPts val="3780"/>
              </a:lnSpc>
              <a:spcBef>
                <a:spcPct val="20000"/>
              </a:spcBef>
              <a:spcAft>
                <a:spcPts val="601"/>
              </a:spcAft>
              <a:buFont typeface="Wingdings" pitchFamily="-111" charset="2"/>
              <a:buChar char="w"/>
              <a:tabLst>
                <a:tab pos="439689" algn="l"/>
              </a:tabLst>
            </a:pPr>
            <a:r>
              <a:rPr lang="en-US" altLang="ko-KR" sz="3400" dirty="0" err="1" smtClean="0">
                <a:solidFill>
                  <a:srgbClr val="FF3300"/>
                </a:solidFill>
                <a:latin typeface="Tahoma" pitchFamily="-111" charset="0"/>
                <a:ea typeface="굴림" pitchFamily="-111" charset="-127"/>
                <a:cs typeface="굴림" pitchFamily="-111" charset="-127"/>
              </a:rPr>
              <a:t>Serval</a:t>
            </a:r>
            <a:r>
              <a:rPr lang="en-US" altLang="ko-KR" sz="3400" dirty="0" smtClean="0">
                <a:solidFill>
                  <a:srgbClr val="FF3300"/>
                </a:solidFill>
                <a:latin typeface="Tahoma" pitchFamily="-111" charset="0"/>
                <a:ea typeface="굴림" pitchFamily="-111" charset="-127"/>
                <a:cs typeface="굴림" pitchFamily="-111" charset="-127"/>
              </a:rPr>
              <a:t> end-host stack</a:t>
            </a:r>
          </a:p>
          <a:p>
            <a:pPr marL="896838" lvl="1" indent="-439689" defTabSz="3742904">
              <a:lnSpc>
                <a:spcPts val="3780"/>
              </a:lnSpc>
              <a:spcBef>
                <a:spcPct val="20000"/>
              </a:spcBef>
              <a:spcAft>
                <a:spcPts val="601"/>
              </a:spcAft>
              <a:buFont typeface="Wingdings" pitchFamily="-111" charset="2"/>
              <a:buChar char="w"/>
              <a:tabLst>
                <a:tab pos="439689" algn="l"/>
              </a:tabLst>
            </a:pPr>
            <a:r>
              <a:rPr lang="en-US" altLang="ko-KR" sz="3400" dirty="0" smtClean="0">
                <a:solidFill>
                  <a:srgbClr val="000000"/>
                </a:solidFill>
                <a:latin typeface="Tahoma" pitchFamily="-111" charset="0"/>
                <a:ea typeface="굴림" pitchFamily="-111" charset="-127"/>
                <a:cs typeface="굴림" pitchFamily="-111" charset="-127"/>
              </a:rPr>
              <a:t>BSD sockets API with </a:t>
            </a:r>
            <a:r>
              <a:rPr lang="en-US" altLang="ko-KR" sz="3400" dirty="0" smtClean="0">
                <a:solidFill>
                  <a:srgbClr val="000000"/>
                </a:solidFill>
                <a:latin typeface="Courier"/>
                <a:ea typeface="굴림" pitchFamily="-111" charset="-127"/>
                <a:cs typeface="Courier"/>
              </a:rPr>
              <a:t>PF_SERVAL</a:t>
            </a:r>
          </a:p>
          <a:p>
            <a:pPr marL="896838" lvl="1" indent="-439689" defTabSz="3742904">
              <a:lnSpc>
                <a:spcPts val="3780"/>
              </a:lnSpc>
              <a:spcBef>
                <a:spcPct val="20000"/>
              </a:spcBef>
              <a:spcAft>
                <a:spcPts val="601"/>
              </a:spcAft>
              <a:buFont typeface="Wingdings" pitchFamily="-111" charset="2"/>
              <a:buChar char="w"/>
              <a:tabLst>
                <a:tab pos="439689" algn="l"/>
              </a:tabLst>
            </a:pPr>
            <a:r>
              <a:rPr lang="en-US" altLang="ko-KR" sz="3400" dirty="0" smtClean="0">
                <a:solidFill>
                  <a:srgbClr val="000000"/>
                </a:solidFill>
                <a:latin typeface="Tahoma" pitchFamily="-111" charset="0"/>
                <a:ea typeface="굴림" pitchFamily="-111" charset="-127"/>
                <a:cs typeface="굴림" pitchFamily="-111" charset="-127"/>
              </a:rPr>
              <a:t>Binds to </a:t>
            </a:r>
            <a:r>
              <a:rPr lang="en-US" altLang="ko-KR" sz="3400" dirty="0" err="1" smtClean="0">
                <a:solidFill>
                  <a:srgbClr val="000000"/>
                </a:solidFill>
                <a:latin typeface="Tahoma" pitchFamily="-111" charset="0"/>
                <a:ea typeface="굴림" pitchFamily="-111" charset="-127"/>
                <a:cs typeface="굴림" pitchFamily="-111" charset="-127"/>
              </a:rPr>
              <a:t>serviceIDs</a:t>
            </a:r>
            <a:r>
              <a:rPr lang="en-US" altLang="ko-KR" sz="3400" dirty="0" smtClean="0">
                <a:solidFill>
                  <a:srgbClr val="000000"/>
                </a:solidFill>
                <a:latin typeface="Tahoma" pitchFamily="-111" charset="0"/>
                <a:ea typeface="굴림" pitchFamily="-111" charset="-127"/>
                <a:cs typeface="굴림" pitchFamily="-111" charset="-127"/>
              </a:rPr>
              <a:t> instead of IP/port</a:t>
            </a:r>
          </a:p>
          <a:p>
            <a:pPr marL="896838" lvl="1" indent="-439689" defTabSz="3742904">
              <a:lnSpc>
                <a:spcPts val="3780"/>
              </a:lnSpc>
              <a:spcBef>
                <a:spcPct val="20000"/>
              </a:spcBef>
              <a:spcAft>
                <a:spcPts val="601"/>
              </a:spcAft>
              <a:buFont typeface="Wingdings" pitchFamily="-111" charset="2"/>
              <a:buChar char="w"/>
              <a:tabLst>
                <a:tab pos="439689" algn="l"/>
              </a:tabLst>
            </a:pPr>
            <a:r>
              <a:rPr lang="en-US" altLang="ko-KR" sz="3400" dirty="0" smtClean="0">
                <a:solidFill>
                  <a:srgbClr val="000000"/>
                </a:solidFill>
                <a:latin typeface="Tahoma" pitchFamily="-111" charset="0"/>
                <a:ea typeface="굴림" pitchFamily="-111" charset="-127"/>
                <a:cs typeface="굴림" pitchFamily="-111" charset="-127"/>
              </a:rPr>
              <a:t>Datagram and stream sockets</a:t>
            </a:r>
          </a:p>
          <a:p>
            <a:pPr marL="896838" lvl="1" indent="-439689" defTabSz="3742904">
              <a:lnSpc>
                <a:spcPts val="3780"/>
              </a:lnSpc>
              <a:spcBef>
                <a:spcPct val="20000"/>
              </a:spcBef>
              <a:spcAft>
                <a:spcPts val="2401"/>
              </a:spcAft>
              <a:buFont typeface="Wingdings" pitchFamily="-111" charset="2"/>
              <a:buChar char="w"/>
              <a:tabLst>
                <a:tab pos="439689" algn="l"/>
              </a:tabLst>
            </a:pPr>
            <a:r>
              <a:rPr lang="en-US" altLang="ko-KR" sz="3400" dirty="0" smtClean="0">
                <a:solidFill>
                  <a:srgbClr val="000000"/>
                </a:solidFill>
                <a:latin typeface="Tahoma" pitchFamily="-111" charset="0"/>
                <a:ea typeface="굴림" pitchFamily="-111" charset="-127"/>
                <a:cs typeface="굴림" pitchFamily="-111" charset="-127"/>
              </a:rPr>
              <a:t>Kernel and user-space versions</a:t>
            </a:r>
          </a:p>
          <a:p>
            <a:pPr marL="439689" indent="-439689" defTabSz="3742904">
              <a:lnSpc>
                <a:spcPts val="3780"/>
              </a:lnSpc>
              <a:spcBef>
                <a:spcPct val="20000"/>
              </a:spcBef>
              <a:spcAft>
                <a:spcPts val="601"/>
              </a:spcAft>
              <a:buFont typeface="Wingdings" pitchFamily="-111" charset="2"/>
              <a:buChar char="w"/>
              <a:tabLst>
                <a:tab pos="439689" algn="l"/>
              </a:tabLst>
            </a:pPr>
            <a:r>
              <a:rPr lang="en-US" altLang="ko-KR" sz="3400" dirty="0" smtClean="0">
                <a:solidFill>
                  <a:srgbClr val="FF3300"/>
                </a:solidFill>
                <a:latin typeface="Tahoma" pitchFamily="-111" charset="0"/>
                <a:ea typeface="굴림" pitchFamily="-111" charset="-127"/>
                <a:cs typeface="굴림" pitchFamily="-111" charset="-127"/>
              </a:rPr>
              <a:t>Network elements</a:t>
            </a:r>
          </a:p>
          <a:p>
            <a:pPr marL="896838" lvl="1" indent="-439689" defTabSz="3742904">
              <a:lnSpc>
                <a:spcPts val="3780"/>
              </a:lnSpc>
              <a:spcBef>
                <a:spcPct val="20000"/>
              </a:spcBef>
              <a:spcAft>
                <a:spcPts val="601"/>
              </a:spcAft>
              <a:buFont typeface="Wingdings" pitchFamily="-111" charset="2"/>
              <a:buChar char="w"/>
              <a:tabLst>
                <a:tab pos="439689" algn="l"/>
              </a:tabLst>
            </a:pPr>
            <a:r>
              <a:rPr lang="en-US" altLang="ko-KR" sz="34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Overlay of service routers</a:t>
            </a:r>
          </a:p>
          <a:p>
            <a:pPr marL="896838" lvl="1" indent="-439689" defTabSz="3742904">
              <a:lnSpc>
                <a:spcPts val="3780"/>
              </a:lnSpc>
              <a:spcBef>
                <a:spcPct val="20000"/>
              </a:spcBef>
              <a:spcAft>
                <a:spcPts val="601"/>
              </a:spcAft>
              <a:buFont typeface="Wingdings" pitchFamily="-111" charset="2"/>
              <a:buChar char="w"/>
              <a:tabLst>
                <a:tab pos="439689" algn="l"/>
              </a:tabLst>
            </a:pPr>
            <a:r>
              <a:rPr lang="en-US" altLang="ko-KR" sz="34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Support for </a:t>
            </a:r>
            <a:r>
              <a:rPr lang="en-US" altLang="ko-KR" sz="3400" dirty="0" err="1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anycast</a:t>
            </a:r>
            <a:r>
              <a:rPr lang="en-US" altLang="ko-KR" sz="34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 and extensible header processing</a:t>
            </a:r>
          </a:p>
        </p:txBody>
      </p:sp>
      <p:sp>
        <p:nvSpPr>
          <p:cNvPr id="267" name="Rounded Rectangle 266"/>
          <p:cNvSpPr/>
          <p:nvPr/>
        </p:nvSpPr>
        <p:spPr bwMode="auto">
          <a:xfrm>
            <a:off x="2362597" y="28278251"/>
            <a:ext cx="4572000" cy="777240"/>
          </a:xfrm>
          <a:prstGeom prst="roundRect">
            <a:avLst/>
          </a:prstGeom>
          <a:gradFill>
            <a:gsLst>
              <a:gs pos="0">
                <a:srgbClr val="FFAB44"/>
              </a:gs>
              <a:gs pos="32000">
                <a:srgbClr val="F8CC66"/>
              </a:gs>
              <a:gs pos="100000">
                <a:srgbClr val="FFF1CC"/>
              </a:gs>
            </a:gsLst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27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30" tIns="0" rIns="91430" bIns="45715" numCol="1" rtlCol="0" anchor="t" anchorCtr="0" compatLnSpc="1">
            <a:prstTxWarp prst="textNoShape">
              <a:avLst/>
            </a:prstTxWarp>
          </a:bodyPr>
          <a:lstStyle/>
          <a:p>
            <a:pPr algn="ctr" defTabSz="903185"/>
            <a:r>
              <a:rPr lang="en-US" altLang="ko-KR" sz="4000" b="1" dirty="0" smtClean="0">
                <a:solidFill>
                  <a:schemeClr val="tx1"/>
                </a:solidFill>
                <a:latin typeface="Trebuchet MS"/>
                <a:ea typeface="굴림" pitchFamily="-111" charset="-127"/>
                <a:cs typeface="Trebuchet MS"/>
              </a:rPr>
              <a:t>Components</a:t>
            </a:r>
            <a:endParaRPr lang="en-US" sz="40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268" name="Rounded Rectangle 267"/>
          <p:cNvSpPr/>
          <p:nvPr/>
        </p:nvSpPr>
        <p:spPr bwMode="auto">
          <a:xfrm>
            <a:off x="10832228" y="28278251"/>
            <a:ext cx="5486400" cy="777240"/>
          </a:xfrm>
          <a:prstGeom prst="roundRect">
            <a:avLst/>
          </a:prstGeom>
          <a:gradFill>
            <a:gsLst>
              <a:gs pos="0">
                <a:srgbClr val="FFAB44"/>
              </a:gs>
              <a:gs pos="32000">
                <a:srgbClr val="F8CC66"/>
              </a:gs>
              <a:gs pos="100000">
                <a:srgbClr val="FFF1CC"/>
              </a:gs>
            </a:gsLst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27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30" tIns="0" rIns="91430" bIns="45715" numCol="1" rtlCol="0" anchor="t" anchorCtr="0" compatLnSpc="1">
            <a:prstTxWarp prst="textNoShape">
              <a:avLst/>
            </a:prstTxWarp>
          </a:bodyPr>
          <a:lstStyle/>
          <a:p>
            <a:pPr algn="ctr" defTabSz="903185"/>
            <a:r>
              <a:rPr lang="en-US" altLang="ko-KR" sz="4000" b="1" dirty="0" smtClean="0">
                <a:solidFill>
                  <a:schemeClr val="tx1"/>
                </a:solidFill>
                <a:latin typeface="Trebuchet MS"/>
                <a:ea typeface="굴림" pitchFamily="-111" charset="-127"/>
                <a:cs typeface="Trebuchet MS"/>
              </a:rPr>
              <a:t>Implementation</a:t>
            </a:r>
            <a:endParaRPr lang="en-US" sz="40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265" name="Rounded Rectangle 264"/>
          <p:cNvSpPr/>
          <p:nvPr/>
        </p:nvSpPr>
        <p:spPr bwMode="auto">
          <a:xfrm>
            <a:off x="3879850" y="19952553"/>
            <a:ext cx="5943600" cy="777240"/>
          </a:xfrm>
          <a:prstGeom prst="roundRect">
            <a:avLst/>
          </a:prstGeom>
          <a:gradFill>
            <a:gsLst>
              <a:gs pos="0">
                <a:srgbClr val="FFAB44"/>
              </a:gs>
              <a:gs pos="32000">
                <a:srgbClr val="F8CC66"/>
              </a:gs>
              <a:gs pos="100000">
                <a:srgbClr val="FFF1CC"/>
              </a:gs>
            </a:gsLst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27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30" tIns="45715" rIns="91430" bIns="45715" numCol="1" rtlCol="0" anchor="t" anchorCtr="0" compatLnSpc="1">
            <a:prstTxWarp prst="textNoShape">
              <a:avLst/>
            </a:prstTxWarp>
          </a:bodyPr>
          <a:lstStyle/>
          <a:p>
            <a:pPr algn="ctr" defTabSz="903185"/>
            <a:r>
              <a:rPr lang="en-US" altLang="ko-KR" sz="4000" b="1" dirty="0" err="1" smtClean="0">
                <a:solidFill>
                  <a:schemeClr val="tx1"/>
                </a:solidFill>
                <a:latin typeface="Trebuchet MS"/>
                <a:ea typeface="굴림" pitchFamily="-111" charset="-127"/>
                <a:cs typeface="Trebuchet MS"/>
              </a:rPr>
              <a:t>Serval</a:t>
            </a:r>
            <a:r>
              <a:rPr lang="en-US" altLang="ko-KR" sz="4000" b="1" dirty="0" smtClean="0">
                <a:solidFill>
                  <a:schemeClr val="tx1"/>
                </a:solidFill>
                <a:latin typeface="Trebuchet MS"/>
                <a:ea typeface="굴림" pitchFamily="-111" charset="-127"/>
                <a:cs typeface="Trebuchet MS"/>
              </a:rPr>
              <a:t> Features</a:t>
            </a:r>
            <a:endParaRPr lang="en-US" sz="40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grpSp>
        <p:nvGrpSpPr>
          <p:cNvPr id="87" name="Group 86"/>
          <p:cNvGrpSpPr>
            <a:grpSpLocks noChangeAspect="1"/>
          </p:cNvGrpSpPr>
          <p:nvPr/>
        </p:nvGrpSpPr>
        <p:grpSpPr>
          <a:xfrm>
            <a:off x="1435212" y="20726402"/>
            <a:ext cx="10832877" cy="2959099"/>
            <a:chOff x="198191" y="353573"/>
            <a:chExt cx="8228541" cy="2215312"/>
          </a:xfrm>
        </p:grpSpPr>
        <p:sp>
          <p:nvSpPr>
            <p:cNvPr id="91" name="Rectangle 90"/>
            <p:cNvSpPr/>
            <p:nvPr/>
          </p:nvSpPr>
          <p:spPr>
            <a:xfrm>
              <a:off x="6182322" y="656050"/>
              <a:ext cx="2002536" cy="1420110"/>
            </a:xfrm>
            <a:prstGeom prst="rect">
              <a:avLst/>
            </a:prstGeom>
            <a:solidFill>
              <a:srgbClr val="EBF1DE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79294" y="656050"/>
              <a:ext cx="2006993" cy="1420110"/>
            </a:xfrm>
            <a:prstGeom prst="rect">
              <a:avLst/>
            </a:prstGeom>
            <a:solidFill>
              <a:srgbClr val="EBF1DE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Picture 94" descr="j0424192.wm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47111" y="353573"/>
              <a:ext cx="879621" cy="725401"/>
            </a:xfrm>
            <a:prstGeom prst="rect">
              <a:avLst/>
            </a:prstGeom>
            <a:effectLst/>
          </p:spPr>
        </p:pic>
        <p:pic>
          <p:nvPicPr>
            <p:cNvPr id="97" name="Picture 96" descr="j0424192.wm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191" y="353573"/>
              <a:ext cx="879621" cy="725401"/>
            </a:xfrm>
            <a:prstGeom prst="rect">
              <a:avLst/>
            </a:prstGeom>
            <a:effectLst/>
          </p:spPr>
        </p:pic>
        <p:cxnSp>
          <p:nvCxnSpPr>
            <p:cNvPr id="102" name="Straight Connector 101"/>
            <p:cNvCxnSpPr>
              <a:stCxn id="122" idx="3"/>
              <a:endCxn id="124" idx="1"/>
            </p:cNvCxnSpPr>
            <p:nvPr/>
          </p:nvCxnSpPr>
          <p:spPr>
            <a:xfrm>
              <a:off x="2725783" y="905799"/>
              <a:ext cx="3095429" cy="1588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  <a:head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123" idx="3"/>
              <a:endCxn id="130" idx="1"/>
            </p:cNvCxnSpPr>
            <p:nvPr/>
          </p:nvCxnSpPr>
          <p:spPr>
            <a:xfrm>
              <a:off x="2725783" y="1826411"/>
              <a:ext cx="3095429" cy="1588"/>
            </a:xfrm>
            <a:prstGeom prst="line">
              <a:avLst/>
            </a:prstGeom>
            <a:ln w="50800" cap="flat">
              <a:solidFill>
                <a:srgbClr val="008000"/>
              </a:solidFill>
              <a:prstDash val="sysDash"/>
              <a:round/>
              <a:head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961262" y="1010143"/>
              <a:ext cx="1097280" cy="320040"/>
            </a:xfrm>
            <a:prstGeom prst="line">
              <a:avLst/>
            </a:prstGeom>
            <a:ln w="508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H="1">
              <a:off x="1383698" y="1029338"/>
              <a:ext cx="320040" cy="1097280"/>
            </a:xfrm>
            <a:prstGeom prst="line">
              <a:avLst/>
            </a:prstGeom>
            <a:ln w="50800" cap="flat">
              <a:solidFill>
                <a:srgbClr val="008000"/>
              </a:solidFill>
              <a:prstDash val="sysDash"/>
              <a:round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6469074" y="1010143"/>
              <a:ext cx="1097280" cy="320040"/>
            </a:xfrm>
            <a:prstGeom prst="line">
              <a:avLst/>
            </a:prstGeom>
            <a:ln w="508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V="1">
              <a:off x="6503708" y="1417957"/>
              <a:ext cx="1097280" cy="320040"/>
            </a:xfrm>
            <a:prstGeom prst="line">
              <a:avLst/>
            </a:prstGeom>
            <a:ln w="50800" cap="flat">
              <a:solidFill>
                <a:srgbClr val="008000"/>
              </a:solidFill>
              <a:prstDash val="sysDash"/>
              <a:round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349192" y="999601"/>
              <a:ext cx="518091" cy="61555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3400" b="1" dirty="0" err="1" smtClean="0"/>
                <a:t>s</a:t>
              </a:r>
              <a:r>
                <a:rPr lang="en-US" sz="3400" b="1" baseline="-25000" dirty="0" err="1" smtClean="0"/>
                <a:t>C</a:t>
              </a:r>
              <a:endParaRPr lang="en-US" sz="3400" b="1" baseline="-250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743376" y="999601"/>
              <a:ext cx="495995" cy="61555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3400" b="1" dirty="0" err="1" smtClean="0"/>
                <a:t>s</a:t>
              </a:r>
              <a:r>
                <a:rPr lang="en-US" sz="3400" b="1" baseline="-25000" dirty="0" err="1" smtClean="0"/>
                <a:t>S</a:t>
              </a:r>
              <a:endParaRPr lang="en-US" sz="3400" b="1" baseline="-250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102495" y="1495218"/>
              <a:ext cx="599226" cy="584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f</a:t>
              </a:r>
              <a:r>
                <a:rPr lang="en-US" sz="3400" b="1" baseline="-25000" dirty="0" smtClean="0"/>
                <a:t>S2</a:t>
              </a:r>
              <a:endParaRPr lang="en-US" sz="3400" b="1" baseline="-25000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102495" y="572441"/>
              <a:ext cx="599226" cy="584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f</a:t>
              </a:r>
              <a:r>
                <a:rPr lang="en-US" sz="3400" b="1" baseline="-25000" dirty="0" smtClean="0"/>
                <a:t>S1</a:t>
              </a:r>
              <a:endParaRPr lang="en-US" sz="3400" b="1" baseline="-25000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041525" y="572441"/>
              <a:ext cx="682531" cy="58477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f</a:t>
              </a:r>
              <a:r>
                <a:rPr lang="en-US" sz="3400" b="1" baseline="-25000" dirty="0" smtClean="0"/>
                <a:t>C1</a:t>
              </a:r>
              <a:endParaRPr lang="en-US" sz="3400" b="1" baseline="-25000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041525" y="1495218"/>
              <a:ext cx="682531" cy="58477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f</a:t>
              </a:r>
              <a:r>
                <a:rPr lang="en-US" sz="3400" b="1" baseline="-25000" dirty="0" smtClean="0"/>
                <a:t>C2</a:t>
              </a:r>
              <a:endParaRPr lang="en-US" sz="3400" b="1" baseline="-25000" dirty="0"/>
            </a:p>
          </p:txBody>
        </p:sp>
        <p:sp>
          <p:nvSpPr>
            <p:cNvPr id="122" name="Rectangle 121"/>
            <p:cNvSpPr>
              <a:spLocks noChangeAspect="1"/>
            </p:cNvSpPr>
            <p:nvPr/>
          </p:nvSpPr>
          <p:spPr>
            <a:xfrm>
              <a:off x="2031741" y="713775"/>
              <a:ext cx="694042" cy="384048"/>
            </a:xfrm>
            <a:prstGeom prst="rect">
              <a:avLst/>
            </a:prstGeom>
            <a:solidFill>
              <a:srgbClr val="800000"/>
            </a:solidFill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91440" tIns="0" rIns="91440" bIns="45720" rtlCol="0" anchor="ctr"/>
            <a:lstStyle/>
            <a:p>
              <a:pPr algn="ctr">
                <a:spcAft>
                  <a:spcPts val="1200"/>
                </a:spcAft>
              </a:pPr>
              <a:r>
                <a:rPr lang="en-US" sz="2600" dirty="0" smtClean="0"/>
                <a:t>a1</a:t>
              </a:r>
              <a:endParaRPr lang="en-US" sz="2600" dirty="0"/>
            </a:p>
          </p:txBody>
        </p:sp>
        <p:sp>
          <p:nvSpPr>
            <p:cNvPr id="123" name="Rectangle 122"/>
            <p:cNvSpPr>
              <a:spLocks noChangeAspect="1"/>
            </p:cNvSpPr>
            <p:nvPr/>
          </p:nvSpPr>
          <p:spPr>
            <a:xfrm>
              <a:off x="2031741" y="1634387"/>
              <a:ext cx="694042" cy="384048"/>
            </a:xfrm>
            <a:prstGeom prst="rect">
              <a:avLst/>
            </a:prstGeom>
            <a:solidFill>
              <a:srgbClr val="800000"/>
            </a:solidFill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91440" tIns="0" rIns="91440" bIns="45720" rtlCol="0" anchor="ctr"/>
            <a:lstStyle/>
            <a:p>
              <a:pPr algn="ctr"/>
              <a:r>
                <a:rPr lang="en-US" sz="2600" dirty="0" smtClean="0"/>
                <a:t>a2</a:t>
              </a:r>
              <a:endParaRPr lang="en-US" sz="2600" dirty="0"/>
            </a:p>
          </p:txBody>
        </p:sp>
        <p:sp>
          <p:nvSpPr>
            <p:cNvPr id="124" name="Rectangle 123"/>
            <p:cNvSpPr>
              <a:spLocks noChangeAspect="1"/>
            </p:cNvSpPr>
            <p:nvPr/>
          </p:nvSpPr>
          <p:spPr>
            <a:xfrm>
              <a:off x="5821212" y="713775"/>
              <a:ext cx="694042" cy="384048"/>
            </a:xfrm>
            <a:prstGeom prst="rect">
              <a:avLst/>
            </a:prstGeom>
            <a:solidFill>
              <a:srgbClr val="800000"/>
            </a:solidFill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91440" tIns="0" rIns="91440" bIns="45720" rtlCol="0" anchor="ctr"/>
            <a:lstStyle/>
            <a:p>
              <a:pPr algn="ctr"/>
              <a:r>
                <a:rPr lang="en-US" sz="2600" dirty="0" smtClean="0"/>
                <a:t>a3</a:t>
              </a:r>
              <a:endParaRPr lang="en-US" sz="2600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813213" y="2045665"/>
              <a:ext cx="1139154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Host C</a:t>
              </a:r>
              <a:endParaRPr lang="en-US" sz="2800" b="1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623180" y="2045665"/>
              <a:ext cx="1120820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Host S</a:t>
              </a:r>
              <a:endParaRPr lang="en-US" sz="2800" b="1" dirty="0"/>
            </a:p>
          </p:txBody>
        </p:sp>
        <p:sp>
          <p:nvSpPr>
            <p:cNvPr id="127" name="Cloud 126"/>
            <p:cNvSpPr/>
            <p:nvPr/>
          </p:nvSpPr>
          <p:spPr>
            <a:xfrm>
              <a:off x="3389533" y="440520"/>
              <a:ext cx="1743363" cy="1709050"/>
            </a:xfrm>
            <a:prstGeom prst="cloud">
              <a:avLst/>
            </a:prstGeom>
            <a:gradFill flip="none" rotWithShape="1">
              <a:gsLst>
                <a:gs pos="0">
                  <a:srgbClr val="125CBA"/>
                </a:gs>
                <a:gs pos="100000">
                  <a:srgbClr val="9BC1FF"/>
                </a:gs>
              </a:gsLst>
              <a:lin ang="16200000" scaled="0"/>
              <a:tileRect/>
            </a:gradFill>
            <a:ln>
              <a:solidFill>
                <a:srgbClr val="125CB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776541" y="1238089"/>
              <a:ext cx="256032" cy="256032"/>
            </a:xfrm>
            <a:prstGeom prst="ellipse">
              <a:avLst/>
            </a:prstGeom>
            <a:gradFill>
              <a:gsLst>
                <a:gs pos="0">
                  <a:srgbClr val="125CBA"/>
                </a:gs>
                <a:gs pos="100000">
                  <a:srgbClr val="9BC1FF"/>
                </a:gs>
              </a:gsLst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7537442" y="1238089"/>
              <a:ext cx="256032" cy="256032"/>
            </a:xfrm>
            <a:prstGeom prst="ellipse">
              <a:avLst/>
            </a:prstGeom>
            <a:gradFill>
              <a:gsLst>
                <a:gs pos="0">
                  <a:srgbClr val="125CBA"/>
                </a:gs>
                <a:gs pos="100000">
                  <a:srgbClr val="9BC1FF"/>
                </a:gs>
              </a:gsLst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>
              <a:spLocks noChangeAspect="1"/>
            </p:cNvSpPr>
            <p:nvPr/>
          </p:nvSpPr>
          <p:spPr>
            <a:xfrm>
              <a:off x="5821212" y="1634387"/>
              <a:ext cx="694042" cy="384048"/>
            </a:xfrm>
            <a:prstGeom prst="rect">
              <a:avLst/>
            </a:prstGeom>
            <a:solidFill>
              <a:srgbClr val="800000"/>
            </a:solidFill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91440" tIns="0" rIns="91440" bIns="45720" rtlCol="0" anchor="ctr"/>
            <a:lstStyle/>
            <a:p>
              <a:pPr algn="ctr"/>
              <a:r>
                <a:rPr lang="en-US" sz="2600" dirty="0" smtClean="0"/>
                <a:t>a4</a:t>
              </a:r>
              <a:endParaRPr lang="en-US" sz="2600" dirty="0"/>
            </a:p>
          </p:txBody>
        </p:sp>
      </p:grpSp>
      <p:sp>
        <p:nvSpPr>
          <p:cNvPr id="313" name="Rectangle 4"/>
          <p:cNvSpPr>
            <a:spLocks noChangeArrowheads="1"/>
          </p:cNvSpPr>
          <p:nvPr/>
        </p:nvSpPr>
        <p:spPr bwMode="auto">
          <a:xfrm>
            <a:off x="0" y="762000"/>
            <a:ext cx="27432000" cy="174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358" tIns="45179" rIns="90358" bIns="45179" anchor="ctr">
            <a:prstTxWarp prst="textNoShape">
              <a:avLst/>
            </a:prstTxWarp>
          </a:bodyPr>
          <a:lstStyle/>
          <a:p>
            <a:pPr algn="ctr" defTabSz="3742904"/>
            <a:r>
              <a:rPr lang="en-US" altLang="ko-KR" sz="8000" b="1" dirty="0" smtClean="0">
                <a:solidFill>
                  <a:schemeClr val="tx2"/>
                </a:solidFill>
                <a:latin typeface="Trebuchet MS" pitchFamily="-111" charset="0"/>
                <a:ea typeface="굴림" pitchFamily="-111" charset="-127"/>
                <a:cs typeface="굴림" pitchFamily="-111" charset="-127"/>
              </a:rPr>
              <a:t>A Service Access Layer, at Your Service</a:t>
            </a:r>
            <a:endParaRPr lang="en-US" altLang="ko-KR" sz="8000" b="1" dirty="0">
              <a:solidFill>
                <a:schemeClr val="tx2"/>
              </a:solidFill>
              <a:latin typeface="Trebuchet MS" pitchFamily="-111" charset="0"/>
              <a:ea typeface="굴림" pitchFamily="-111" charset="-127"/>
              <a:cs typeface="굴림" pitchFamily="-111" charset="-127"/>
            </a:endParaRPr>
          </a:p>
        </p:txBody>
      </p:sp>
      <p:sp>
        <p:nvSpPr>
          <p:cNvPr id="314" name="Rectangle 5"/>
          <p:cNvSpPr>
            <a:spLocks noChangeArrowheads="1"/>
          </p:cNvSpPr>
          <p:nvPr/>
        </p:nvSpPr>
        <p:spPr bwMode="auto">
          <a:xfrm>
            <a:off x="0" y="2309883"/>
            <a:ext cx="27432000" cy="248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358" tIns="45179" rIns="90358" bIns="45179" anchor="ctr">
            <a:prstTxWarp prst="textNoShape">
              <a:avLst/>
            </a:prstTxWarp>
          </a:bodyPr>
          <a:lstStyle/>
          <a:p>
            <a:pPr algn="ctr" defTabSz="3742904"/>
            <a:r>
              <a:rPr lang="en-US" altLang="ko-KR" sz="4200" b="1" dirty="0" smtClean="0">
                <a:solidFill>
                  <a:schemeClr val="tx2"/>
                </a:solidFill>
                <a:latin typeface="Trebuchet MS" pitchFamily="-111" charset="0"/>
                <a:ea typeface="굴림" pitchFamily="-111" charset="-127"/>
                <a:cs typeface="굴림" pitchFamily="-111" charset="-127"/>
              </a:rPr>
              <a:t>David </a:t>
            </a:r>
            <a:r>
              <a:rPr lang="en-US" altLang="ko-KR" sz="4200" b="1" dirty="0" err="1" smtClean="0">
                <a:solidFill>
                  <a:schemeClr val="tx2"/>
                </a:solidFill>
                <a:latin typeface="Trebuchet MS" pitchFamily="-111" charset="0"/>
                <a:ea typeface="굴림" pitchFamily="-111" charset="-127"/>
                <a:cs typeface="굴림" pitchFamily="-111" charset="-127"/>
              </a:rPr>
              <a:t>Shue</a:t>
            </a:r>
            <a:r>
              <a:rPr lang="en-US" altLang="ko-KR" sz="4200" b="1" dirty="0" smtClean="0">
                <a:solidFill>
                  <a:schemeClr val="tx2"/>
                </a:solidFill>
                <a:latin typeface="Trebuchet MS" pitchFamily="-111" charset="0"/>
                <a:ea typeface="굴림" pitchFamily="-111" charset="-127"/>
                <a:cs typeface="굴림" pitchFamily="-111" charset="-127"/>
              </a:rPr>
              <a:t>, </a:t>
            </a:r>
            <a:r>
              <a:rPr lang="en-US" altLang="ko-KR" sz="4200" b="1" dirty="0" err="1" smtClean="0">
                <a:solidFill>
                  <a:schemeClr val="tx2"/>
                </a:solidFill>
                <a:latin typeface="Trebuchet MS" pitchFamily="-111" charset="0"/>
                <a:ea typeface="굴림" pitchFamily="-111" charset="-127"/>
                <a:cs typeface="굴림" pitchFamily="-111" charset="-127"/>
              </a:rPr>
              <a:t>Matvey</a:t>
            </a:r>
            <a:r>
              <a:rPr lang="en-US" altLang="ko-KR" sz="4200" b="1" dirty="0" smtClean="0">
                <a:solidFill>
                  <a:schemeClr val="tx2"/>
                </a:solidFill>
                <a:latin typeface="Trebuchet MS" pitchFamily="-111" charset="0"/>
                <a:ea typeface="굴림" pitchFamily="-111" charset="-127"/>
                <a:cs typeface="굴림" pitchFamily="-111" charset="-127"/>
              </a:rPr>
              <a:t> </a:t>
            </a:r>
            <a:r>
              <a:rPr lang="en-US" altLang="ko-KR" sz="4200" b="1" dirty="0" err="1" smtClean="0">
                <a:solidFill>
                  <a:schemeClr val="tx2"/>
                </a:solidFill>
                <a:latin typeface="Trebuchet MS" pitchFamily="-111" charset="0"/>
                <a:ea typeface="굴림" pitchFamily="-111" charset="-127"/>
                <a:cs typeface="굴림" pitchFamily="-111" charset="-127"/>
              </a:rPr>
              <a:t>Arye</a:t>
            </a:r>
            <a:r>
              <a:rPr lang="en-US" altLang="ko-KR" sz="4200" b="1" dirty="0" smtClean="0">
                <a:solidFill>
                  <a:schemeClr val="tx2"/>
                </a:solidFill>
                <a:latin typeface="Trebuchet MS" pitchFamily="-111" charset="0"/>
                <a:ea typeface="굴림" pitchFamily="-111" charset="-127"/>
                <a:cs typeface="굴림" pitchFamily="-111" charset="-127"/>
              </a:rPr>
              <a:t>, </a:t>
            </a:r>
            <a:r>
              <a:rPr lang="en-US" altLang="ko-KR" sz="4200" b="1" dirty="0" err="1" smtClean="0">
                <a:solidFill>
                  <a:schemeClr val="tx2"/>
                </a:solidFill>
                <a:latin typeface="Trebuchet MS" pitchFamily="-111" charset="0"/>
                <a:ea typeface="굴림" pitchFamily="-111" charset="-127"/>
                <a:cs typeface="굴림" pitchFamily="-111" charset="-127"/>
              </a:rPr>
              <a:t>Prem</a:t>
            </a:r>
            <a:r>
              <a:rPr lang="en-US" altLang="ko-KR" sz="4200" b="1" dirty="0" smtClean="0">
                <a:solidFill>
                  <a:schemeClr val="tx2"/>
                </a:solidFill>
                <a:latin typeface="Trebuchet MS" pitchFamily="-111" charset="0"/>
                <a:ea typeface="굴림" pitchFamily="-111" charset="-127"/>
                <a:cs typeface="굴림" pitchFamily="-111" charset="-127"/>
              </a:rPr>
              <a:t> </a:t>
            </a:r>
            <a:r>
              <a:rPr lang="en-US" altLang="ko-KR" sz="4200" b="1" dirty="0" err="1" smtClean="0">
                <a:solidFill>
                  <a:schemeClr val="tx2"/>
                </a:solidFill>
                <a:latin typeface="Trebuchet MS" pitchFamily="-111" charset="0"/>
                <a:ea typeface="굴림" pitchFamily="-111" charset="-127"/>
                <a:cs typeface="굴림" pitchFamily="-111" charset="-127"/>
              </a:rPr>
              <a:t>Gopalan</a:t>
            </a:r>
            <a:endParaRPr lang="en-US" altLang="ko-KR" sz="4200" b="1" dirty="0" smtClean="0">
              <a:solidFill>
                <a:schemeClr val="tx2"/>
              </a:solidFill>
              <a:latin typeface="Trebuchet MS" pitchFamily="-111" charset="0"/>
              <a:ea typeface="굴림" pitchFamily="-111" charset="-127"/>
              <a:cs typeface="굴림" pitchFamily="-111" charset="-127"/>
            </a:endParaRPr>
          </a:p>
          <a:p>
            <a:pPr algn="ctr" defTabSz="3742904"/>
            <a:r>
              <a:rPr lang="en-US" altLang="ko-KR" sz="4200" b="1" dirty="0" smtClean="0">
                <a:solidFill>
                  <a:schemeClr val="tx2"/>
                </a:solidFill>
                <a:latin typeface="Trebuchet MS" pitchFamily="-111" charset="0"/>
                <a:ea typeface="굴림" pitchFamily="-111" charset="-127"/>
                <a:cs typeface="굴림" pitchFamily="-111" charset="-127"/>
              </a:rPr>
              <a:t>Erik </a:t>
            </a:r>
            <a:r>
              <a:rPr lang="en-US" altLang="ko-KR" sz="4200" b="1" dirty="0" err="1" smtClean="0">
                <a:solidFill>
                  <a:schemeClr val="tx2"/>
                </a:solidFill>
                <a:latin typeface="Trebuchet MS" pitchFamily="-111" charset="0"/>
                <a:ea typeface="굴림" pitchFamily="-111" charset="-127"/>
                <a:cs typeface="굴림" pitchFamily="-111" charset="-127"/>
              </a:rPr>
              <a:t>Nordström</a:t>
            </a:r>
            <a:r>
              <a:rPr lang="en-US" altLang="ko-KR" sz="4200" b="1" dirty="0" smtClean="0">
                <a:solidFill>
                  <a:schemeClr val="tx2"/>
                </a:solidFill>
                <a:latin typeface="Trebuchet MS" pitchFamily="-111" charset="0"/>
                <a:ea typeface="굴림" pitchFamily="-111" charset="-127"/>
                <a:cs typeface="굴림" pitchFamily="-111" charset="-127"/>
              </a:rPr>
              <a:t>, Steven Y. </a:t>
            </a:r>
            <a:r>
              <a:rPr lang="en-US" altLang="ko-KR" sz="4200" b="1" dirty="0" err="1" smtClean="0">
                <a:solidFill>
                  <a:schemeClr val="tx2"/>
                </a:solidFill>
                <a:latin typeface="Trebuchet MS" pitchFamily="-111" charset="0"/>
                <a:ea typeface="굴림" pitchFamily="-111" charset="-127"/>
                <a:cs typeface="굴림" pitchFamily="-111" charset="-127"/>
              </a:rPr>
              <a:t>Ko</a:t>
            </a:r>
            <a:r>
              <a:rPr lang="en-US" altLang="ko-KR" sz="4200" b="1" dirty="0" smtClean="0">
                <a:solidFill>
                  <a:schemeClr val="tx2"/>
                </a:solidFill>
                <a:latin typeface="Trebuchet MS" pitchFamily="-111" charset="0"/>
                <a:ea typeface="굴림" pitchFamily="-111" charset="-127"/>
                <a:cs typeface="굴림" pitchFamily="-111" charset="-127"/>
              </a:rPr>
              <a:t>, Michael J. Freedman, Jennifer Rexford </a:t>
            </a:r>
            <a:r>
              <a:rPr lang="en-US" altLang="ko-KR" sz="4400" b="1" dirty="0" smtClean="0">
                <a:solidFill>
                  <a:schemeClr val="tx2"/>
                </a:solidFill>
                <a:latin typeface="Trebuchet MS" pitchFamily="-111" charset="0"/>
                <a:ea typeface="굴림" pitchFamily="-111" charset="-127"/>
                <a:cs typeface="굴림" pitchFamily="-111" charset="-127"/>
              </a:rPr>
              <a:t/>
            </a:r>
            <a:br>
              <a:rPr lang="en-US" altLang="ko-KR" sz="4400" b="1" dirty="0" smtClean="0">
                <a:solidFill>
                  <a:schemeClr val="tx2"/>
                </a:solidFill>
                <a:latin typeface="Trebuchet MS" pitchFamily="-111" charset="0"/>
                <a:ea typeface="굴림" pitchFamily="-111" charset="-127"/>
                <a:cs typeface="굴림" pitchFamily="-111" charset="-127"/>
              </a:rPr>
            </a:br>
            <a:r>
              <a:rPr lang="en-US" altLang="ko-KR" sz="4400" b="1" dirty="0" smtClean="0">
                <a:solidFill>
                  <a:srgbClr val="FF3300"/>
                </a:solidFill>
                <a:latin typeface="Trebuchet MS" pitchFamily="-111" charset="0"/>
                <a:ea typeface="굴림" pitchFamily="-111" charset="-127"/>
                <a:cs typeface="굴림" pitchFamily="-111" charset="-127"/>
              </a:rPr>
              <a:t>Princeton University</a:t>
            </a:r>
            <a:endParaRPr lang="en-US" altLang="ko-KR" sz="4400" b="1" dirty="0">
              <a:solidFill>
                <a:srgbClr val="FF3300"/>
              </a:solidFill>
              <a:latin typeface="Trebuchet MS" pitchFamily="-111" charset="0"/>
              <a:ea typeface="굴림" pitchFamily="-111" charset="-127"/>
              <a:cs typeface="굴림" pitchFamily="-111" charset="-127"/>
            </a:endParaRPr>
          </a:p>
        </p:txBody>
      </p:sp>
      <p:pic>
        <p:nvPicPr>
          <p:cNvPr id="447" name="Picture 446" descr="geni-logo-final.png"/>
          <p:cNvPicPr preferRelativeResize="0"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223" y="2948532"/>
            <a:ext cx="1368479" cy="1088381"/>
          </a:xfrm>
          <a:prstGeom prst="rect">
            <a:avLst/>
          </a:prstGeom>
        </p:spPr>
      </p:pic>
      <p:pic>
        <p:nvPicPr>
          <p:cNvPr id="448" name="Picture 447" descr="New_Cisco_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544" y="4171958"/>
            <a:ext cx="1402841" cy="745064"/>
          </a:xfrm>
          <a:prstGeom prst="rect">
            <a:avLst/>
          </a:prstGeom>
        </p:spPr>
      </p:pic>
      <p:pic>
        <p:nvPicPr>
          <p:cNvPr id="449" name="Picture 448" descr="logo-NSF-CMYK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117" y="927107"/>
            <a:ext cx="1263697" cy="1263697"/>
          </a:xfrm>
          <a:prstGeom prst="rect">
            <a:avLst/>
          </a:prstGeom>
        </p:spPr>
      </p:pic>
      <p:pic>
        <p:nvPicPr>
          <p:cNvPr id="450" name="Picture 449" descr="ONR logo transparen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147" y="2197168"/>
            <a:ext cx="1783630" cy="803281"/>
          </a:xfrm>
          <a:prstGeom prst="rect">
            <a:avLst/>
          </a:prstGeom>
        </p:spPr>
      </p:pic>
      <p:pic>
        <p:nvPicPr>
          <p:cNvPr id="457" name="Picture 456" descr="shield-transparent.bmp"/>
          <p:cNvPicPr>
            <a:picLocks noChangeAspect="1"/>
          </p:cNvPicPr>
          <p:nvPr/>
        </p:nvPicPr>
        <p:blipFill>
          <a:blip r:embed="rId10"/>
          <a:srcRect l="14000" r="14000"/>
          <a:stretch>
            <a:fillRect/>
          </a:stretch>
        </p:blipFill>
        <p:spPr>
          <a:xfrm>
            <a:off x="24198937" y="1523856"/>
            <a:ext cx="2915862" cy="2716745"/>
          </a:xfrm>
          <a:prstGeom prst="rect">
            <a:avLst/>
          </a:prstGeom>
        </p:spPr>
      </p:pic>
      <p:sp>
        <p:nvSpPr>
          <p:cNvPr id="170" name="AutoShape 384"/>
          <p:cNvSpPr>
            <a:spLocks noChangeArrowheads="1"/>
          </p:cNvSpPr>
          <p:nvPr/>
        </p:nvSpPr>
        <p:spPr bwMode="auto">
          <a:xfrm>
            <a:off x="18121530" y="28685060"/>
            <a:ext cx="8971062" cy="6766560"/>
          </a:xfrm>
          <a:prstGeom prst="roundRect">
            <a:avLst>
              <a:gd name="adj" fmla="val 6444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  <a:effectLst>
            <a:outerShdw blurRad="101600" dist="127000" dir="2700000">
              <a:srgbClr val="000000">
                <a:alpha val="50000"/>
              </a:srgbClr>
            </a:outerShdw>
          </a:effectLst>
        </p:spPr>
        <p:txBody>
          <a:bodyPr wrap="none" lIns="91430" tIns="45715" rIns="91430" bIns="45715" anchor="ctr">
            <a:prstTxWarp prst="textNoShape">
              <a:avLst/>
            </a:prstTxWarp>
          </a:bodyPr>
          <a:lstStyle/>
          <a:p>
            <a:endParaRPr lang="en-US" sz="2900" dirty="0"/>
          </a:p>
        </p:txBody>
      </p:sp>
      <p:sp>
        <p:nvSpPr>
          <p:cNvPr id="174" name="AutoShape 384"/>
          <p:cNvSpPr>
            <a:spLocks noChangeArrowheads="1"/>
          </p:cNvSpPr>
          <p:nvPr/>
        </p:nvSpPr>
        <p:spPr bwMode="auto">
          <a:xfrm>
            <a:off x="13761720" y="20314483"/>
            <a:ext cx="12984480" cy="7498080"/>
          </a:xfrm>
          <a:prstGeom prst="roundRect">
            <a:avLst>
              <a:gd name="adj" fmla="val 6444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  <a:effectLst>
            <a:outerShdw blurRad="101600" dist="127000" dir="2700000">
              <a:srgbClr val="000000">
                <a:alpha val="50000"/>
              </a:srgbClr>
            </a:outerShdw>
          </a:effectLst>
        </p:spPr>
        <p:txBody>
          <a:bodyPr wrap="none" lIns="91430" tIns="45715" rIns="91430" bIns="45715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" name="Rounded Rectangle 265"/>
          <p:cNvSpPr/>
          <p:nvPr/>
        </p:nvSpPr>
        <p:spPr bwMode="auto">
          <a:xfrm>
            <a:off x="14310360" y="19952553"/>
            <a:ext cx="11887201" cy="821252"/>
          </a:xfrm>
          <a:prstGeom prst="roundRect">
            <a:avLst/>
          </a:prstGeom>
          <a:gradFill>
            <a:gsLst>
              <a:gs pos="0">
                <a:srgbClr val="FFAB44"/>
              </a:gs>
              <a:gs pos="32000">
                <a:srgbClr val="F8CC66"/>
              </a:gs>
              <a:gs pos="100000">
                <a:srgbClr val="FFF1CC"/>
              </a:gs>
            </a:gsLst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27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30" tIns="45715" rIns="91430" bIns="45715" numCol="1" rtlCol="0" anchor="t" anchorCtr="0" compatLnSpc="1">
            <a:prstTxWarp prst="textNoShape">
              <a:avLst/>
            </a:prstTxWarp>
          </a:bodyPr>
          <a:lstStyle/>
          <a:p>
            <a:pPr algn="ctr" defTabSz="903185"/>
            <a:r>
              <a:rPr lang="en-US" altLang="ko-KR" sz="4000" b="1" dirty="0" err="1" smtClean="0">
                <a:solidFill>
                  <a:schemeClr val="tx1"/>
                </a:solidFill>
                <a:latin typeface="Trebuchet MS"/>
                <a:ea typeface="굴림" pitchFamily="-111" charset="-127"/>
                <a:cs typeface="Trebuchet MS"/>
              </a:rPr>
              <a:t>Serval</a:t>
            </a:r>
            <a:r>
              <a:rPr lang="en-US" altLang="ko-KR" sz="4000" b="1" dirty="0" smtClean="0">
                <a:solidFill>
                  <a:schemeClr val="tx1"/>
                </a:solidFill>
                <a:latin typeface="Trebuchet MS"/>
                <a:ea typeface="굴림" pitchFamily="-111" charset="-127"/>
                <a:cs typeface="Trebuchet MS"/>
              </a:rPr>
              <a:t> Resolution: Successive Refinement</a:t>
            </a:r>
            <a:endParaRPr lang="en-US" sz="40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269" name="Rounded Rectangle 268"/>
          <p:cNvSpPr/>
          <p:nvPr/>
        </p:nvSpPr>
        <p:spPr bwMode="auto">
          <a:xfrm>
            <a:off x="18434270" y="28278251"/>
            <a:ext cx="8458199" cy="777240"/>
          </a:xfrm>
          <a:prstGeom prst="roundRect">
            <a:avLst/>
          </a:prstGeom>
          <a:gradFill>
            <a:gsLst>
              <a:gs pos="0">
                <a:srgbClr val="FFAB44"/>
              </a:gs>
              <a:gs pos="32000">
                <a:srgbClr val="F8CC66"/>
              </a:gs>
              <a:gs pos="100000">
                <a:srgbClr val="FFF1CC"/>
              </a:gs>
            </a:gsLst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27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30" tIns="0" rIns="91430" bIns="45715" numCol="1" rtlCol="0" anchor="t" anchorCtr="0" compatLnSpc="1">
            <a:prstTxWarp prst="textNoShape">
              <a:avLst/>
            </a:prstTxWarp>
          </a:bodyPr>
          <a:lstStyle/>
          <a:p>
            <a:pPr algn="ctr" defTabSz="903185"/>
            <a:r>
              <a:rPr lang="en-US" altLang="ko-KR" sz="4000" b="1" dirty="0" smtClean="0">
                <a:solidFill>
                  <a:schemeClr val="tx1"/>
                </a:solidFill>
                <a:latin typeface="Trebuchet MS"/>
                <a:ea typeface="굴림" pitchFamily="-111" charset="-127"/>
                <a:cs typeface="Trebuchet MS"/>
              </a:rPr>
              <a:t>Demo</a:t>
            </a:r>
            <a:endParaRPr lang="en-US" sz="40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11"/>
          <a:srcRect l="24655" r="23750"/>
          <a:stretch>
            <a:fillRect/>
          </a:stretch>
        </p:blipFill>
        <p:spPr bwMode="auto">
          <a:xfrm>
            <a:off x="18640966" y="30085444"/>
            <a:ext cx="1154617" cy="206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50" descr="j0424192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124333" y="29513176"/>
            <a:ext cx="1480372" cy="1220825"/>
          </a:xfrm>
          <a:prstGeom prst="rect">
            <a:avLst/>
          </a:prstGeom>
          <a:effectLst/>
        </p:spPr>
      </p:pic>
      <p:cxnSp>
        <p:nvCxnSpPr>
          <p:cNvPr id="54" name="Shape 53"/>
          <p:cNvCxnSpPr>
            <a:stCxn id="49" idx="3"/>
            <a:endCxn id="71" idx="3"/>
          </p:cNvCxnSpPr>
          <p:nvPr/>
        </p:nvCxnSpPr>
        <p:spPr bwMode="auto">
          <a:xfrm flipV="1">
            <a:off x="19795583" y="30276800"/>
            <a:ext cx="2366195" cy="841477"/>
          </a:xfrm>
          <a:prstGeom prst="curvedConnector2">
            <a:avLst/>
          </a:prstGeom>
          <a:solidFill>
            <a:schemeClr val="accent1"/>
          </a:solidFill>
          <a:ln w="4445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</p:spPr>
      </p:cxnSp>
      <p:sp>
        <p:nvSpPr>
          <p:cNvPr id="63" name="Rectangular Callout 62"/>
          <p:cNvSpPr/>
          <p:nvPr/>
        </p:nvSpPr>
        <p:spPr bwMode="auto">
          <a:xfrm>
            <a:off x="18309167" y="32664400"/>
            <a:ext cx="4593166" cy="1981200"/>
          </a:xfrm>
          <a:prstGeom prst="wedgeRectCallout">
            <a:avLst>
              <a:gd name="adj1" fmla="val -26548"/>
              <a:gd name="adj2" fmla="val -80435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3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410235"/>
              </p:ext>
            </p:extLst>
          </p:nvPr>
        </p:nvGraphicFramePr>
        <p:xfrm>
          <a:off x="18458920" y="33134299"/>
          <a:ext cx="4293661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4371"/>
                <a:gridCol w="797210"/>
                <a:gridCol w="2292080"/>
              </a:tblGrid>
              <a:tr h="3217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Prefix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Bits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IP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733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192.168.1.2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733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192.168.1.255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2" name="Picture 51" descr="j0424192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276733" y="31697574"/>
            <a:ext cx="1480372" cy="1220825"/>
          </a:xfrm>
          <a:prstGeom prst="rect">
            <a:avLst/>
          </a:prstGeom>
          <a:effectLst/>
        </p:spPr>
      </p:pic>
      <p:sp>
        <p:nvSpPr>
          <p:cNvPr id="64" name="TextBox 63"/>
          <p:cNvSpPr txBox="1"/>
          <p:nvPr/>
        </p:nvSpPr>
        <p:spPr>
          <a:xfrm rot="21224009">
            <a:off x="20326531" y="30550822"/>
            <a:ext cx="7647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SYN</a:t>
            </a:r>
            <a:endParaRPr lang="en-US" sz="2200" b="1" dirty="0"/>
          </a:p>
        </p:txBody>
      </p:sp>
      <p:sp>
        <p:nvSpPr>
          <p:cNvPr id="65" name="TextBox 64"/>
          <p:cNvSpPr txBox="1"/>
          <p:nvPr/>
        </p:nvSpPr>
        <p:spPr>
          <a:xfrm rot="979236">
            <a:off x="20318062" y="31194290"/>
            <a:ext cx="7647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SYN</a:t>
            </a:r>
            <a:endParaRPr lang="en-US" sz="2200" b="1" dirty="0"/>
          </a:p>
        </p:txBody>
      </p:sp>
      <p:sp>
        <p:nvSpPr>
          <p:cNvPr id="67" name="Right Arrow 66"/>
          <p:cNvSpPr/>
          <p:nvPr/>
        </p:nvSpPr>
        <p:spPr bwMode="auto">
          <a:xfrm>
            <a:off x="18309166" y="34078333"/>
            <a:ext cx="804333" cy="40216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3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448883" y="32605135"/>
            <a:ext cx="2556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Service table</a:t>
            </a:r>
            <a:endParaRPr lang="en-US" sz="32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21882655" y="29667200"/>
            <a:ext cx="558245" cy="609600"/>
            <a:chOff x="21882655" y="29718000"/>
            <a:chExt cx="558245" cy="609600"/>
          </a:xfrm>
        </p:grpSpPr>
        <p:sp>
          <p:nvSpPr>
            <p:cNvPr id="71" name="Can 70"/>
            <p:cNvSpPr>
              <a:spLocks/>
            </p:cNvSpPr>
            <p:nvPr/>
          </p:nvSpPr>
          <p:spPr>
            <a:xfrm>
              <a:off x="21882655" y="29718000"/>
              <a:ext cx="558245" cy="609600"/>
            </a:xfrm>
            <a:prstGeom prst="can">
              <a:avLst/>
            </a:prstGeom>
            <a:gradFill>
              <a:gsLst>
                <a:gs pos="0">
                  <a:srgbClr val="FFF860"/>
                </a:gs>
                <a:gs pos="72000">
                  <a:srgbClr val="FDFFC9"/>
                </a:gs>
              </a:gsLst>
            </a:gra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2" name="Rectangle 71"/>
            <p:cNvSpPr>
              <a:spLocks noChangeAspect="1"/>
            </p:cNvSpPr>
            <p:nvPr/>
          </p:nvSpPr>
          <p:spPr>
            <a:xfrm>
              <a:off x="21975748" y="29892416"/>
              <a:ext cx="350851" cy="350851"/>
            </a:xfrm>
            <a:prstGeom prst="rect">
              <a:avLst/>
            </a:prstGeom>
            <a:solidFill>
              <a:srgbClr val="FF0000"/>
            </a:solidFill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300" dirty="0" smtClean="0"/>
                <a:t>X</a:t>
              </a:r>
              <a:endParaRPr lang="en-US" sz="2300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2022355" y="31851600"/>
            <a:ext cx="558245" cy="609600"/>
            <a:chOff x="21882655" y="29718000"/>
            <a:chExt cx="558245" cy="609600"/>
          </a:xfrm>
        </p:grpSpPr>
        <p:sp>
          <p:nvSpPr>
            <p:cNvPr id="76" name="Can 75"/>
            <p:cNvSpPr>
              <a:spLocks/>
            </p:cNvSpPr>
            <p:nvPr/>
          </p:nvSpPr>
          <p:spPr>
            <a:xfrm>
              <a:off x="21882655" y="29718000"/>
              <a:ext cx="558245" cy="609600"/>
            </a:xfrm>
            <a:prstGeom prst="can">
              <a:avLst/>
            </a:prstGeom>
            <a:gradFill>
              <a:gsLst>
                <a:gs pos="0">
                  <a:srgbClr val="FFF860"/>
                </a:gs>
                <a:gs pos="72000">
                  <a:srgbClr val="FDFFC9"/>
                </a:gs>
              </a:gsLst>
            </a:gra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7" name="Rectangle 76"/>
            <p:cNvSpPr>
              <a:spLocks noChangeAspect="1"/>
            </p:cNvSpPr>
            <p:nvPr/>
          </p:nvSpPr>
          <p:spPr>
            <a:xfrm>
              <a:off x="21975748" y="29892416"/>
              <a:ext cx="350851" cy="350851"/>
            </a:xfrm>
            <a:prstGeom prst="rect">
              <a:avLst/>
            </a:prstGeom>
            <a:solidFill>
              <a:srgbClr val="FF0000"/>
            </a:solidFill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300" dirty="0" smtClean="0"/>
                <a:t>X</a:t>
              </a:r>
              <a:endParaRPr lang="en-US" sz="2300" dirty="0"/>
            </a:p>
          </p:txBody>
        </p:sp>
      </p:grpSp>
      <p:cxnSp>
        <p:nvCxnSpPr>
          <p:cNvPr id="58" name="Shape 57"/>
          <p:cNvCxnSpPr>
            <a:stCxn id="49" idx="3"/>
            <a:endCxn id="76" idx="1"/>
          </p:cNvCxnSpPr>
          <p:nvPr/>
        </p:nvCxnSpPr>
        <p:spPr bwMode="auto">
          <a:xfrm>
            <a:off x="19795583" y="31118277"/>
            <a:ext cx="2505895" cy="733323"/>
          </a:xfrm>
          <a:prstGeom prst="curvedConnector2">
            <a:avLst/>
          </a:prstGeom>
          <a:solidFill>
            <a:schemeClr val="accent1"/>
          </a:solidFill>
          <a:ln w="4445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</p:spPr>
      </p:cxnSp>
      <p:sp>
        <p:nvSpPr>
          <p:cNvPr id="80" name="Rectangle 254"/>
          <p:cNvSpPr>
            <a:spLocks noChangeArrowheads="1"/>
          </p:cNvSpPr>
          <p:nvPr/>
        </p:nvSpPr>
        <p:spPr bwMode="auto">
          <a:xfrm>
            <a:off x="22904151" y="29286199"/>
            <a:ext cx="3918249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358" tIns="45179" rIns="90358" bIns="45179">
            <a:prstTxWarp prst="textNoShape">
              <a:avLst/>
            </a:prstTxWarp>
          </a:bodyPr>
          <a:lstStyle/>
          <a:p>
            <a:pPr marL="896838" lvl="1" indent="-439689" defTabSz="3742904">
              <a:lnSpc>
                <a:spcPts val="3780"/>
              </a:lnSpc>
              <a:spcBef>
                <a:spcPct val="20000"/>
              </a:spcBef>
              <a:spcAft>
                <a:spcPts val="601"/>
              </a:spcAft>
              <a:tabLst>
                <a:tab pos="439689" algn="l"/>
              </a:tabLst>
            </a:pPr>
            <a:endParaRPr lang="en-US" altLang="ko-KR" dirty="0" smtClean="0">
              <a:latin typeface="Tahoma" pitchFamily="-111" charset="0"/>
              <a:ea typeface="굴림" pitchFamily="-111" charset="-127"/>
              <a:cs typeface="굴림" pitchFamily="-111" charset="-127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8830864" y="29743400"/>
            <a:ext cx="959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Client</a:t>
            </a:r>
            <a:endParaRPr lang="en-US" sz="2000" b="1" i="1" dirty="0"/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18182448" y="33913867"/>
            <a:ext cx="347472" cy="347472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54864" rtlCol="0" anchor="ctr"/>
          <a:lstStyle/>
          <a:p>
            <a:pPr algn="ctr"/>
            <a:r>
              <a:rPr lang="en-US" sz="2300" dirty="0" smtClean="0"/>
              <a:t>2</a:t>
            </a:r>
            <a:endParaRPr lang="en-US" sz="2300" dirty="0"/>
          </a:p>
        </p:txBody>
      </p:sp>
      <p:sp>
        <p:nvSpPr>
          <p:cNvPr id="85" name="TextBox 84"/>
          <p:cNvSpPr txBox="1"/>
          <p:nvPr/>
        </p:nvSpPr>
        <p:spPr>
          <a:xfrm>
            <a:off x="18659474" y="29303134"/>
            <a:ext cx="16424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/>
              <a:t>connect(X</a:t>
            </a:r>
            <a:r>
              <a:rPr lang="en-US" sz="2200" b="1" dirty="0" smtClean="0"/>
              <a:t>)</a:t>
            </a:r>
            <a:endParaRPr lang="en-US" sz="2200" b="1" dirty="0"/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18309450" y="29388434"/>
            <a:ext cx="347472" cy="347472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54864" rtlCol="0" anchor="ctr"/>
          <a:lstStyle/>
          <a:p>
            <a:pPr algn="ctr"/>
            <a:r>
              <a:rPr lang="en-US" sz="2300" dirty="0" smtClean="0"/>
              <a:t>1</a:t>
            </a:r>
            <a:endParaRPr lang="en-US" sz="2300" dirty="0"/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19968916" y="30666900"/>
            <a:ext cx="347472" cy="347472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54864" rtlCol="0" anchor="ctr"/>
          <a:lstStyle/>
          <a:p>
            <a:pPr algn="ctr"/>
            <a:r>
              <a:rPr lang="en-US" sz="2300" dirty="0" smtClean="0"/>
              <a:t>3</a:t>
            </a:r>
            <a:endParaRPr lang="en-US" sz="2300" dirty="0"/>
          </a:p>
        </p:txBody>
      </p:sp>
      <p:cxnSp>
        <p:nvCxnSpPr>
          <p:cNvPr id="93" name="Straight Arrow Connector 92"/>
          <p:cNvCxnSpPr/>
          <p:nvPr/>
        </p:nvCxnSpPr>
        <p:spPr bwMode="auto">
          <a:xfrm rot="10800000">
            <a:off x="19926302" y="31686502"/>
            <a:ext cx="1689098" cy="596898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94" name="Straight Arrow Connector 93"/>
          <p:cNvCxnSpPr/>
          <p:nvPr/>
        </p:nvCxnSpPr>
        <p:spPr bwMode="auto">
          <a:xfrm rot="10800000" flipV="1">
            <a:off x="19608802" y="30035499"/>
            <a:ext cx="2082798" cy="495299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98" name="Oval 97"/>
          <p:cNvSpPr>
            <a:spLocks noChangeAspect="1"/>
          </p:cNvSpPr>
          <p:nvPr/>
        </p:nvSpPr>
        <p:spPr>
          <a:xfrm>
            <a:off x="21253735" y="31725232"/>
            <a:ext cx="347472" cy="347472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54864" rtlCol="0" anchor="ctr"/>
          <a:lstStyle/>
          <a:p>
            <a:pPr algn="ctr"/>
            <a:r>
              <a:rPr lang="en-US" sz="2300" dirty="0" smtClean="0"/>
              <a:t>4</a:t>
            </a:r>
            <a:endParaRPr lang="en-US" sz="2300" dirty="0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21253735" y="29612797"/>
            <a:ext cx="347472" cy="347472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54864" rtlCol="0" anchor="ctr"/>
          <a:lstStyle/>
          <a:p>
            <a:pPr algn="ctr"/>
            <a:r>
              <a:rPr lang="en-US" sz="2300" dirty="0" smtClean="0"/>
              <a:t>4</a:t>
            </a:r>
            <a:endParaRPr lang="en-US" sz="2300" dirty="0"/>
          </a:p>
        </p:txBody>
      </p:sp>
      <p:sp>
        <p:nvSpPr>
          <p:cNvPr id="100" name="TextBox 99"/>
          <p:cNvSpPr txBox="1"/>
          <p:nvPr/>
        </p:nvSpPr>
        <p:spPr>
          <a:xfrm rot="1146900">
            <a:off x="19935840" y="31947824"/>
            <a:ext cx="14699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SYN-ACK</a:t>
            </a:r>
            <a:endParaRPr lang="en-US" sz="2200" b="1" dirty="0"/>
          </a:p>
        </p:txBody>
      </p:sp>
      <p:sp>
        <p:nvSpPr>
          <p:cNvPr id="101" name="TextBox 100"/>
          <p:cNvSpPr txBox="1"/>
          <p:nvPr/>
        </p:nvSpPr>
        <p:spPr>
          <a:xfrm rot="20756755">
            <a:off x="19804608" y="29818454"/>
            <a:ext cx="14699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SYN-ACK</a:t>
            </a:r>
            <a:endParaRPr lang="en-US" sz="2200" b="1" dirty="0"/>
          </a:p>
        </p:txBody>
      </p:sp>
      <p:sp>
        <p:nvSpPr>
          <p:cNvPr id="107" name="Rectangle 254"/>
          <p:cNvSpPr>
            <a:spLocks noChangeArrowheads="1"/>
          </p:cNvSpPr>
          <p:nvPr/>
        </p:nvSpPr>
        <p:spPr bwMode="auto">
          <a:xfrm>
            <a:off x="22853382" y="29194944"/>
            <a:ext cx="4104484" cy="612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358" tIns="45179" rIns="90358" bIns="45179">
            <a:prstTxWarp prst="textNoShape">
              <a:avLst/>
            </a:prstTxWarp>
          </a:bodyPr>
          <a:lstStyle/>
          <a:p>
            <a:pPr marL="374650" indent="-374650" defTabSz="3742904">
              <a:lnSpc>
                <a:spcPts val="3780"/>
              </a:lnSpc>
              <a:spcBef>
                <a:spcPct val="20000"/>
              </a:spcBef>
              <a:spcAft>
                <a:spcPts val="1801"/>
              </a:spcAft>
              <a:buFont typeface="Wingdings" pitchFamily="-111" charset="2"/>
              <a:buChar char="w"/>
              <a:tabLst>
                <a:tab pos="338138" algn="l"/>
              </a:tabLst>
            </a:pPr>
            <a:r>
              <a:rPr lang="en-US" altLang="ko-KR" sz="28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Service table maps </a:t>
            </a:r>
            <a:r>
              <a:rPr lang="en-US" altLang="ko-KR" sz="2800" dirty="0" err="1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serviceIDs</a:t>
            </a:r>
            <a:r>
              <a:rPr lang="en-US" altLang="ko-KR" sz="28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 to IP </a:t>
            </a:r>
            <a:r>
              <a:rPr lang="en-US" altLang="ko-KR" sz="2800" dirty="0" err="1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addrs</a:t>
            </a:r>
            <a:r>
              <a:rPr lang="en-US" altLang="ko-KR" sz="28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 of resolvers, services</a:t>
            </a:r>
          </a:p>
          <a:p>
            <a:pPr marL="374650" indent="-374650" defTabSz="3742904">
              <a:lnSpc>
                <a:spcPts val="3780"/>
              </a:lnSpc>
              <a:spcBef>
                <a:spcPct val="20000"/>
              </a:spcBef>
              <a:spcAft>
                <a:spcPts val="1801"/>
              </a:spcAft>
              <a:buFont typeface="Wingdings" pitchFamily="-111" charset="2"/>
              <a:buChar char="w"/>
              <a:tabLst>
                <a:tab pos="338138" algn="l"/>
              </a:tabLst>
            </a:pPr>
            <a:r>
              <a:rPr lang="en-US" altLang="ko-KR" sz="28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Without local service router, default rule broadcasts on local segment</a:t>
            </a:r>
          </a:p>
          <a:p>
            <a:pPr marL="374650" indent="-374650" defTabSz="3742904">
              <a:lnSpc>
                <a:spcPts val="3780"/>
              </a:lnSpc>
              <a:spcBef>
                <a:spcPct val="20000"/>
              </a:spcBef>
              <a:spcAft>
                <a:spcPts val="1801"/>
              </a:spcAft>
              <a:buFont typeface="Wingdings" pitchFamily="-111" charset="2"/>
              <a:buChar char="w"/>
              <a:tabLst>
                <a:tab pos="338138" algn="l"/>
              </a:tabLst>
            </a:pPr>
            <a:r>
              <a:rPr lang="en-US" altLang="ko-KR" sz="28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Ad-hoc mode allows </a:t>
            </a:r>
            <a:r>
              <a:rPr lang="en-US" altLang="ko-KR" sz="2800" dirty="0" err="1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Serval</a:t>
            </a:r>
            <a:r>
              <a:rPr lang="en-US" altLang="ko-KR" sz="2800" dirty="0" smtClean="0">
                <a:latin typeface="Tahoma" pitchFamily="-111" charset="0"/>
                <a:ea typeface="굴림" pitchFamily="-111" charset="-127"/>
                <a:cs typeface="굴림" pitchFamily="-111" charset="-127"/>
              </a:rPr>
              <a:t> to operate w/o  infrastructure, can be used for bootstrapping</a:t>
            </a:r>
          </a:p>
        </p:txBody>
      </p:sp>
      <p:grpSp>
        <p:nvGrpSpPr>
          <p:cNvPr id="237" name="Group 236"/>
          <p:cNvGrpSpPr>
            <a:grpSpLocks noChangeAspect="1"/>
          </p:cNvGrpSpPr>
          <p:nvPr/>
        </p:nvGrpSpPr>
        <p:grpSpPr>
          <a:xfrm>
            <a:off x="14157562" y="20863447"/>
            <a:ext cx="12192796" cy="6837767"/>
            <a:chOff x="-3938" y="186328"/>
            <a:chExt cx="7182553" cy="4028002"/>
          </a:xfrm>
        </p:grpSpPr>
        <p:cxnSp>
          <p:nvCxnSpPr>
            <p:cNvPr id="238" name="Straight Connector 237"/>
            <p:cNvCxnSpPr>
              <a:stCxn id="247" idx="0"/>
              <a:endCxn id="302" idx="2"/>
            </p:cNvCxnSpPr>
            <p:nvPr/>
          </p:nvCxnSpPr>
          <p:spPr>
            <a:xfrm>
              <a:off x="5058012" y="2900901"/>
              <a:ext cx="1406843" cy="675298"/>
            </a:xfrm>
            <a:prstGeom prst="line">
              <a:avLst/>
            </a:prstGeom>
            <a:ln w="38100" cap="flat" cmpd="sng" algn="ctr">
              <a:solidFill>
                <a:srgbClr val="595959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stCxn id="247" idx="0"/>
              <a:endCxn id="300" idx="2"/>
            </p:cNvCxnSpPr>
            <p:nvPr/>
          </p:nvCxnSpPr>
          <p:spPr>
            <a:xfrm flipV="1">
              <a:off x="5058012" y="2221305"/>
              <a:ext cx="1406843" cy="679596"/>
            </a:xfrm>
            <a:prstGeom prst="line">
              <a:avLst/>
            </a:prstGeom>
            <a:ln w="38100" cap="flat" cmpd="sng" algn="ctr">
              <a:solidFill>
                <a:srgbClr val="595959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 flipV="1">
              <a:off x="5034138" y="2359151"/>
              <a:ext cx="438912" cy="541291"/>
            </a:xfrm>
            <a:prstGeom prst="line">
              <a:avLst/>
            </a:prstGeom>
            <a:ln w="38100" cap="flat" cmpd="sng" algn="ctr">
              <a:solidFill>
                <a:srgbClr val="595959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endCxn id="248" idx="0"/>
            </p:cNvCxnSpPr>
            <p:nvPr/>
          </p:nvCxnSpPr>
          <p:spPr>
            <a:xfrm>
              <a:off x="1297035" y="2567891"/>
              <a:ext cx="1160142" cy="332552"/>
            </a:xfrm>
            <a:prstGeom prst="line">
              <a:avLst/>
            </a:prstGeom>
            <a:ln w="38100" cap="flat" cmpd="sng" algn="ctr">
              <a:solidFill>
                <a:srgbClr val="595959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endCxn id="248" idx="0"/>
            </p:cNvCxnSpPr>
            <p:nvPr/>
          </p:nvCxnSpPr>
          <p:spPr>
            <a:xfrm flipV="1">
              <a:off x="1158137" y="2900443"/>
              <a:ext cx="1299040" cy="675756"/>
            </a:xfrm>
            <a:prstGeom prst="line">
              <a:avLst/>
            </a:prstGeom>
            <a:ln w="38100" cap="flat" cmpd="sng" algn="ctr">
              <a:solidFill>
                <a:srgbClr val="595959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 flipV="1">
              <a:off x="2020824" y="2359152"/>
              <a:ext cx="420624" cy="548640"/>
            </a:xfrm>
            <a:prstGeom prst="line">
              <a:avLst/>
            </a:prstGeom>
            <a:ln w="38100" cap="flat" cmpd="sng" algn="ctr">
              <a:solidFill>
                <a:srgbClr val="595959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16200000" flipH="1">
              <a:off x="3740527" y="1818011"/>
              <a:ext cx="1112308" cy="1053472"/>
            </a:xfrm>
            <a:prstGeom prst="line">
              <a:avLst/>
            </a:prstGeom>
            <a:ln w="38100" cap="flat" cmpd="sng" algn="ctr">
              <a:solidFill>
                <a:srgbClr val="595959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H="1" flipV="1">
              <a:off x="2457177" y="2900443"/>
              <a:ext cx="2600835" cy="458"/>
            </a:xfrm>
            <a:prstGeom prst="line">
              <a:avLst/>
            </a:prstGeom>
            <a:ln w="38100" cap="flat" cmpd="sng" algn="ctr">
              <a:solidFill>
                <a:srgbClr val="595959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0800000" flipV="1">
              <a:off x="2622551" y="1788593"/>
              <a:ext cx="1138759" cy="1111850"/>
            </a:xfrm>
            <a:prstGeom prst="line">
              <a:avLst/>
            </a:prstGeom>
            <a:ln w="38100" cap="flat" cmpd="sng" algn="ctr">
              <a:solidFill>
                <a:srgbClr val="595959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Diagonal Stripe 246"/>
            <p:cNvSpPr>
              <a:spLocks noChangeAspect="1"/>
            </p:cNvSpPr>
            <p:nvPr/>
          </p:nvSpPr>
          <p:spPr>
            <a:xfrm rot="10860000">
              <a:off x="4753212" y="2519901"/>
              <a:ext cx="609600" cy="762000"/>
            </a:xfrm>
            <a:prstGeom prst="diagStripe">
              <a:avLst/>
            </a:prstGeom>
            <a:gradFill flip="none" rotWithShape="1">
              <a:gsLst>
                <a:gs pos="81000">
                  <a:srgbClr val="FFCECD"/>
                </a:gs>
                <a:gs pos="0">
                  <a:srgbClr val="FF0000"/>
                </a:gs>
              </a:gsLst>
              <a:lin ang="0" scaled="1"/>
              <a:tileRect/>
            </a:gradFill>
            <a:ln w="25400">
              <a:solidFill>
                <a:srgbClr val="000000"/>
              </a:solidFill>
            </a:ln>
            <a:effectLst/>
            <a:scene3d>
              <a:camera prst="orthographicFront">
                <a:rot lat="0" lon="0" rev="132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8" name="Diagonal Stripe 247"/>
            <p:cNvSpPr>
              <a:spLocks/>
            </p:cNvSpPr>
            <p:nvPr/>
          </p:nvSpPr>
          <p:spPr>
            <a:xfrm rot="20940000">
              <a:off x="2077701" y="2594119"/>
              <a:ext cx="758952" cy="612648"/>
            </a:xfrm>
            <a:prstGeom prst="diagStripe">
              <a:avLst/>
            </a:prstGeom>
            <a:gradFill>
              <a:gsLst>
                <a:gs pos="100000">
                  <a:srgbClr val="FF0000"/>
                </a:gs>
                <a:gs pos="19000">
                  <a:srgbClr val="F6C3C1"/>
                </a:gs>
              </a:gsLst>
              <a:lin ang="16200000" scaled="0"/>
            </a:gradFill>
            <a:ln w="25400">
              <a:solidFill>
                <a:srgbClr val="000000"/>
              </a:solidFill>
            </a:ln>
            <a:effectLst/>
            <a:scene3d>
              <a:camera prst="orthographicFront">
                <a:rot lat="0" lon="0" rev="132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49" name="Straight Connector 248"/>
            <p:cNvCxnSpPr>
              <a:stCxn id="285" idx="2"/>
            </p:cNvCxnSpPr>
            <p:nvPr/>
          </p:nvCxnSpPr>
          <p:spPr>
            <a:xfrm flipH="1">
              <a:off x="3757245" y="1263903"/>
              <a:ext cx="13716" cy="524690"/>
            </a:xfrm>
            <a:prstGeom prst="line">
              <a:avLst/>
            </a:prstGeom>
            <a:ln w="38100" cap="flat" cmpd="sng" algn="ctr">
              <a:solidFill>
                <a:srgbClr val="595959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Diagonal Stripe 249"/>
            <p:cNvSpPr>
              <a:spLocks/>
            </p:cNvSpPr>
            <p:nvPr/>
          </p:nvSpPr>
          <p:spPr>
            <a:xfrm rot="4696101">
              <a:off x="3381246" y="1293489"/>
              <a:ext cx="758952" cy="612648"/>
            </a:xfrm>
            <a:prstGeom prst="diagStripe">
              <a:avLst/>
            </a:prstGeom>
            <a:gradFill>
              <a:gsLst>
                <a:gs pos="100000">
                  <a:srgbClr val="FF0000"/>
                </a:gs>
                <a:gs pos="19000">
                  <a:srgbClr val="F6C3C1"/>
                </a:gs>
              </a:gsLst>
              <a:lin ang="16200000" scaled="0"/>
            </a:gradFill>
            <a:ln w="25400">
              <a:solidFill>
                <a:srgbClr val="000000"/>
              </a:solidFill>
            </a:ln>
            <a:effectLst/>
            <a:scene3d>
              <a:camera prst="orthographicFront">
                <a:rot lat="0" lon="0" rev="132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1" name="Oval 250"/>
            <p:cNvSpPr>
              <a:spLocks noChangeAspect="1"/>
            </p:cNvSpPr>
            <p:nvPr/>
          </p:nvSpPr>
          <p:spPr>
            <a:xfrm>
              <a:off x="196699" y="652450"/>
              <a:ext cx="320040" cy="320040"/>
            </a:xfrm>
            <a:prstGeom prst="ellipse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54864" rtlCol="0" anchor="ctr"/>
            <a:lstStyle/>
            <a:p>
              <a:pPr algn="ctr"/>
              <a:r>
                <a:rPr lang="en-US" sz="2800" dirty="0" smtClean="0"/>
                <a:t>1</a:t>
              </a:r>
              <a:endParaRPr lang="en-US" sz="2800" dirty="0"/>
            </a:p>
          </p:txBody>
        </p:sp>
        <p:grpSp>
          <p:nvGrpSpPr>
            <p:cNvPr id="252" name="Group 251"/>
            <p:cNvGrpSpPr/>
            <p:nvPr/>
          </p:nvGrpSpPr>
          <p:grpSpPr>
            <a:xfrm>
              <a:off x="-3938" y="1068718"/>
              <a:ext cx="1589331" cy="756569"/>
              <a:chOff x="2883197" y="4427307"/>
              <a:chExt cx="1589331" cy="756569"/>
            </a:xfrm>
          </p:grpSpPr>
          <p:grpSp>
            <p:nvGrpSpPr>
              <p:cNvPr id="336" name="Group 335"/>
              <p:cNvGrpSpPr/>
              <p:nvPr/>
            </p:nvGrpSpPr>
            <p:grpSpPr>
              <a:xfrm>
                <a:off x="3443573" y="4427307"/>
                <a:ext cx="1028955" cy="756569"/>
                <a:chOff x="3443573" y="4427307"/>
                <a:chExt cx="1028955" cy="756569"/>
              </a:xfrm>
            </p:grpSpPr>
            <p:sp>
              <p:nvSpPr>
                <p:cNvPr id="339" name="TextBox 338"/>
                <p:cNvSpPr txBox="1"/>
                <p:nvPr/>
              </p:nvSpPr>
              <p:spPr>
                <a:xfrm>
                  <a:off x="3443573" y="4796044"/>
                  <a:ext cx="342693" cy="387832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44450" cap="flat" cmpd="sng" algn="ctr">
                  <a:solidFill>
                    <a:srgbClr val="00009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 smtClean="0">
                      <a:latin typeface="Tahoma"/>
                      <a:cs typeface="Tahoma"/>
                    </a:rPr>
                    <a:t>e</a:t>
                  </a:r>
                  <a:endParaRPr lang="en-US" sz="3000" dirty="0">
                    <a:latin typeface="Tahoma"/>
                    <a:cs typeface="Tahoma"/>
                  </a:endParaRPr>
                </a:p>
              </p:txBody>
            </p:sp>
            <p:sp>
              <p:nvSpPr>
                <p:cNvPr id="340" name="TextBox 339"/>
                <p:cNvSpPr txBox="1"/>
                <p:nvPr/>
              </p:nvSpPr>
              <p:spPr>
                <a:xfrm>
                  <a:off x="3786704" y="4796033"/>
                  <a:ext cx="342693" cy="387833"/>
                </a:xfrm>
                <a:prstGeom prst="rect">
                  <a:avLst/>
                </a:prstGeom>
                <a:solidFill>
                  <a:schemeClr val="bg1"/>
                </a:solidFill>
                <a:ln w="44450" cap="flat" cmpd="sng" algn="ctr">
                  <a:solidFill>
                    <a:srgbClr val="00009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3000" dirty="0">
                    <a:latin typeface="Tahoma"/>
                    <a:cs typeface="Tahoma"/>
                  </a:endParaRPr>
                </a:p>
              </p:txBody>
            </p:sp>
            <p:sp>
              <p:nvSpPr>
                <p:cNvPr id="341" name="TextBox 340"/>
                <p:cNvSpPr txBox="1"/>
                <p:nvPr/>
              </p:nvSpPr>
              <p:spPr>
                <a:xfrm>
                  <a:off x="4129835" y="4796033"/>
                  <a:ext cx="342693" cy="387833"/>
                </a:xfrm>
                <a:prstGeom prst="rect">
                  <a:avLst/>
                </a:prstGeom>
                <a:solidFill>
                  <a:srgbClr val="FFFA5F"/>
                </a:solidFill>
                <a:ln w="44450" cap="flat" cmpd="sng" algn="ctr">
                  <a:solidFill>
                    <a:srgbClr val="00009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 smtClean="0">
                      <a:latin typeface="Tahoma"/>
                      <a:cs typeface="Tahoma"/>
                    </a:rPr>
                    <a:t>X</a:t>
                  </a:r>
                  <a:endParaRPr lang="en-US" sz="3000" dirty="0">
                    <a:latin typeface="Tahoma"/>
                    <a:cs typeface="Tahoma"/>
                  </a:endParaRPr>
                </a:p>
              </p:txBody>
            </p:sp>
            <p:sp>
              <p:nvSpPr>
                <p:cNvPr id="342" name="TextBox 341"/>
                <p:cNvSpPr txBox="1"/>
                <p:nvPr/>
              </p:nvSpPr>
              <p:spPr>
                <a:xfrm>
                  <a:off x="3443573" y="4427338"/>
                  <a:ext cx="342693" cy="387833"/>
                </a:xfrm>
                <a:prstGeom prst="rect">
                  <a:avLst/>
                </a:prstGeom>
                <a:solidFill>
                  <a:schemeClr val="bg1"/>
                </a:solidFill>
                <a:ln w="44450" cap="flat" cmpd="sng" algn="ctr">
                  <a:solidFill>
                    <a:srgbClr val="00009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 smtClean="0">
                      <a:latin typeface="Tahoma"/>
                      <a:cs typeface="Tahoma"/>
                    </a:rPr>
                    <a:t>a</a:t>
                  </a:r>
                  <a:endParaRPr lang="en-US" sz="3000" dirty="0">
                    <a:latin typeface="Tahoma"/>
                    <a:cs typeface="Tahoma"/>
                  </a:endParaRPr>
                </a:p>
              </p:txBody>
            </p:sp>
            <p:sp>
              <p:nvSpPr>
                <p:cNvPr id="343" name="TextBox 342"/>
                <p:cNvSpPr txBox="1"/>
                <p:nvPr/>
              </p:nvSpPr>
              <p:spPr>
                <a:xfrm>
                  <a:off x="3786704" y="4427307"/>
                  <a:ext cx="342693" cy="387833"/>
                </a:xfrm>
                <a:prstGeom prst="rect">
                  <a:avLst/>
                </a:prstGeom>
                <a:solidFill>
                  <a:schemeClr val="bg1"/>
                </a:solidFill>
                <a:ln w="44450" cap="flat" cmpd="sng" algn="ctr">
                  <a:solidFill>
                    <a:srgbClr val="00009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 smtClean="0">
                      <a:latin typeface="Tahoma"/>
                      <a:cs typeface="Tahoma"/>
                    </a:rPr>
                    <a:t>1</a:t>
                  </a:r>
                  <a:endParaRPr lang="en-US" sz="3000" dirty="0">
                    <a:latin typeface="Tahoma"/>
                    <a:cs typeface="Tahoma"/>
                  </a:endParaRPr>
                </a:p>
              </p:txBody>
            </p:sp>
            <p:sp>
              <p:nvSpPr>
                <p:cNvPr id="345" name="TextBox 344"/>
                <p:cNvSpPr txBox="1"/>
                <p:nvPr/>
              </p:nvSpPr>
              <p:spPr>
                <a:xfrm>
                  <a:off x="4129835" y="4427307"/>
                  <a:ext cx="342693" cy="387833"/>
                </a:xfrm>
                <a:prstGeom prst="rect">
                  <a:avLst/>
                </a:prstGeom>
                <a:solidFill>
                  <a:srgbClr val="FFFA5F"/>
                </a:solidFill>
                <a:ln w="44450" cap="flat" cmpd="sng" algn="ctr">
                  <a:solidFill>
                    <a:srgbClr val="00009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3000" dirty="0">
                    <a:latin typeface="Tahoma"/>
                    <a:cs typeface="Tahoma"/>
                  </a:endParaRPr>
                </a:p>
              </p:txBody>
            </p:sp>
          </p:grpSp>
          <p:sp>
            <p:nvSpPr>
              <p:cNvPr id="337" name="TextBox 336"/>
              <p:cNvSpPr txBox="1"/>
              <p:nvPr/>
            </p:nvSpPr>
            <p:spPr>
              <a:xfrm>
                <a:off x="2895897" y="4431798"/>
                <a:ext cx="511808" cy="326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smtClean="0">
                    <a:latin typeface="Tahoma"/>
                    <a:cs typeface="Tahoma"/>
                  </a:rPr>
                  <a:t>SRC</a:t>
                </a:r>
                <a:endParaRPr lang="en-US" sz="3000" dirty="0">
                  <a:latin typeface="Tahoma"/>
                  <a:cs typeface="Tahoma"/>
                </a:endParaRPr>
              </a:p>
            </p:txBody>
          </p:sp>
          <p:sp>
            <p:nvSpPr>
              <p:cNvPr id="338" name="TextBox 337"/>
              <p:cNvSpPr txBox="1"/>
              <p:nvPr/>
            </p:nvSpPr>
            <p:spPr>
              <a:xfrm>
                <a:off x="2883197" y="4808733"/>
                <a:ext cx="531829" cy="326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smtClean="0">
                    <a:latin typeface="Tahoma"/>
                    <a:cs typeface="Tahoma"/>
                  </a:rPr>
                  <a:t>DST</a:t>
                </a:r>
                <a:endParaRPr lang="en-US" sz="3000" dirty="0">
                  <a:latin typeface="Tahoma"/>
                  <a:cs typeface="Tahoma"/>
                </a:endParaRPr>
              </a:p>
            </p:txBody>
          </p:sp>
        </p:grpSp>
        <p:sp>
          <p:nvSpPr>
            <p:cNvPr id="253" name="TextBox 252"/>
            <p:cNvSpPr txBox="1"/>
            <p:nvPr/>
          </p:nvSpPr>
          <p:spPr>
            <a:xfrm rot="17896416">
              <a:off x="301602" y="291137"/>
              <a:ext cx="481575" cy="271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SYN</a:t>
              </a:r>
              <a:endParaRPr lang="en-US" sz="2400" dirty="0"/>
            </a:p>
          </p:txBody>
        </p:sp>
        <p:grpSp>
          <p:nvGrpSpPr>
            <p:cNvPr id="254" name="Group 253"/>
            <p:cNvGrpSpPr/>
            <p:nvPr/>
          </p:nvGrpSpPr>
          <p:grpSpPr>
            <a:xfrm>
              <a:off x="2180497" y="739747"/>
              <a:ext cx="1016486" cy="756569"/>
              <a:chOff x="6104493" y="4761863"/>
              <a:chExt cx="1016486" cy="756569"/>
            </a:xfrm>
          </p:grpSpPr>
          <p:sp>
            <p:nvSpPr>
              <p:cNvPr id="326" name="TextBox 325"/>
              <p:cNvSpPr txBox="1"/>
              <p:nvPr/>
            </p:nvSpPr>
            <p:spPr>
              <a:xfrm>
                <a:off x="6104493" y="5130600"/>
                <a:ext cx="342693" cy="38783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444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ahoma"/>
                    <a:cs typeface="Tahoma"/>
                  </a:rPr>
                  <a:t>g</a:t>
                </a:r>
                <a:endParaRPr lang="en-US" sz="3000" dirty="0">
                  <a:latin typeface="Tahoma"/>
                  <a:cs typeface="Tahoma"/>
                </a:endParaRPr>
              </a:p>
            </p:txBody>
          </p:sp>
          <p:sp>
            <p:nvSpPr>
              <p:cNvPr id="327" name="TextBox 326"/>
              <p:cNvSpPr txBox="1"/>
              <p:nvPr/>
            </p:nvSpPr>
            <p:spPr>
              <a:xfrm>
                <a:off x="6435155" y="5130589"/>
                <a:ext cx="342693" cy="387832"/>
              </a:xfrm>
              <a:prstGeom prst="rect">
                <a:avLst/>
              </a:prstGeom>
              <a:solidFill>
                <a:schemeClr val="bg1"/>
              </a:solidFill>
              <a:ln w="444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000" dirty="0">
                  <a:latin typeface="Tahoma"/>
                  <a:cs typeface="Tahoma"/>
                </a:endParaRPr>
              </a:p>
            </p:txBody>
          </p:sp>
          <p:sp>
            <p:nvSpPr>
              <p:cNvPr id="328" name="TextBox 327"/>
              <p:cNvSpPr txBox="1"/>
              <p:nvPr/>
            </p:nvSpPr>
            <p:spPr>
              <a:xfrm>
                <a:off x="6778286" y="5130589"/>
                <a:ext cx="342693" cy="387833"/>
              </a:xfrm>
              <a:prstGeom prst="rect">
                <a:avLst/>
              </a:prstGeom>
              <a:solidFill>
                <a:srgbClr val="FFFA5F"/>
              </a:solidFill>
              <a:ln w="444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latin typeface="Tahoma"/>
                    <a:cs typeface="Tahoma"/>
                  </a:rPr>
                  <a:t>X</a:t>
                </a:r>
              </a:p>
            </p:txBody>
          </p:sp>
          <p:sp>
            <p:nvSpPr>
              <p:cNvPr id="329" name="TextBox 328"/>
              <p:cNvSpPr txBox="1"/>
              <p:nvPr/>
            </p:nvSpPr>
            <p:spPr>
              <a:xfrm>
                <a:off x="6104493" y="4761894"/>
                <a:ext cx="342693" cy="387833"/>
              </a:xfrm>
              <a:prstGeom prst="rect">
                <a:avLst/>
              </a:prstGeom>
              <a:solidFill>
                <a:schemeClr val="bg1"/>
              </a:solidFill>
              <a:ln w="444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ahoma"/>
                    <a:cs typeface="Tahoma"/>
                  </a:rPr>
                  <a:t>a</a:t>
                </a:r>
                <a:endParaRPr lang="en-US" sz="3000" dirty="0">
                  <a:latin typeface="Tahoma"/>
                  <a:cs typeface="Tahoma"/>
                </a:endParaRPr>
              </a:p>
            </p:txBody>
          </p:sp>
          <p:sp>
            <p:nvSpPr>
              <p:cNvPr id="334" name="TextBox 333"/>
              <p:cNvSpPr txBox="1"/>
              <p:nvPr/>
            </p:nvSpPr>
            <p:spPr>
              <a:xfrm>
                <a:off x="6435155" y="4761863"/>
                <a:ext cx="342693" cy="387832"/>
              </a:xfrm>
              <a:prstGeom prst="rect">
                <a:avLst/>
              </a:prstGeom>
              <a:solidFill>
                <a:schemeClr val="bg1"/>
              </a:solidFill>
              <a:ln w="444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ahoma"/>
                    <a:cs typeface="Tahoma"/>
                  </a:rPr>
                  <a:t>1</a:t>
                </a:r>
                <a:endParaRPr lang="en-US" sz="3000" dirty="0">
                  <a:latin typeface="Tahoma"/>
                  <a:cs typeface="Tahoma"/>
                </a:endParaRPr>
              </a:p>
            </p:txBody>
          </p:sp>
          <p:sp>
            <p:nvSpPr>
              <p:cNvPr id="335" name="TextBox 334"/>
              <p:cNvSpPr txBox="1"/>
              <p:nvPr/>
            </p:nvSpPr>
            <p:spPr>
              <a:xfrm>
                <a:off x="6778286" y="4761863"/>
                <a:ext cx="342693" cy="387832"/>
              </a:xfrm>
              <a:prstGeom prst="rect">
                <a:avLst/>
              </a:prstGeom>
              <a:solidFill>
                <a:srgbClr val="FFFA5F"/>
              </a:solidFill>
              <a:ln w="444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000" dirty="0">
                  <a:latin typeface="Tahoma"/>
                  <a:cs typeface="Tahoma"/>
                </a:endParaRPr>
              </a:p>
            </p:txBody>
          </p:sp>
        </p:grpSp>
        <p:sp>
          <p:nvSpPr>
            <p:cNvPr id="255" name="Oval 254"/>
            <p:cNvSpPr>
              <a:spLocks noChangeAspect="1"/>
            </p:cNvSpPr>
            <p:nvPr/>
          </p:nvSpPr>
          <p:spPr>
            <a:xfrm>
              <a:off x="2081923" y="316625"/>
              <a:ext cx="320040" cy="320040"/>
            </a:xfrm>
            <a:prstGeom prst="ellipse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54864" rtlCol="0" anchor="ctr"/>
            <a:lstStyle/>
            <a:p>
              <a:pPr algn="ctr"/>
              <a:r>
                <a:rPr lang="en-US" sz="2800" dirty="0" smtClean="0"/>
                <a:t>2</a:t>
              </a:r>
              <a:endParaRPr lang="en-US" sz="2800" dirty="0"/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2419694" y="337294"/>
              <a:ext cx="481575" cy="271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SYN</a:t>
              </a:r>
              <a:endParaRPr lang="en-US" sz="2400" dirty="0"/>
            </a:p>
          </p:txBody>
        </p:sp>
        <p:grpSp>
          <p:nvGrpSpPr>
            <p:cNvPr id="257" name="Group 256"/>
            <p:cNvGrpSpPr/>
            <p:nvPr/>
          </p:nvGrpSpPr>
          <p:grpSpPr>
            <a:xfrm>
              <a:off x="4327865" y="734786"/>
              <a:ext cx="1028955" cy="756569"/>
              <a:chOff x="6092024" y="4761863"/>
              <a:chExt cx="1028955" cy="756569"/>
            </a:xfrm>
          </p:grpSpPr>
          <p:sp>
            <p:nvSpPr>
              <p:cNvPr id="320" name="TextBox 319"/>
              <p:cNvSpPr txBox="1"/>
              <p:nvPr/>
            </p:nvSpPr>
            <p:spPr>
              <a:xfrm>
                <a:off x="6092024" y="5130600"/>
                <a:ext cx="342693" cy="3878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444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ahoma"/>
                    <a:cs typeface="Tahoma"/>
                  </a:rPr>
                  <a:t>f</a:t>
                </a:r>
                <a:endParaRPr lang="en-US" sz="3000" dirty="0">
                  <a:latin typeface="Tahoma"/>
                  <a:cs typeface="Tahoma"/>
                </a:endParaRPr>
              </a:p>
            </p:txBody>
          </p:sp>
          <p:sp>
            <p:nvSpPr>
              <p:cNvPr id="321" name="TextBox 320"/>
              <p:cNvSpPr txBox="1"/>
              <p:nvPr/>
            </p:nvSpPr>
            <p:spPr>
              <a:xfrm>
                <a:off x="6435155" y="5130589"/>
                <a:ext cx="342693" cy="387832"/>
              </a:xfrm>
              <a:prstGeom prst="rect">
                <a:avLst/>
              </a:prstGeom>
              <a:solidFill>
                <a:schemeClr val="bg1"/>
              </a:solidFill>
              <a:ln w="444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000" dirty="0">
                  <a:latin typeface="Tahoma"/>
                  <a:cs typeface="Tahoma"/>
                </a:endParaRPr>
              </a:p>
            </p:txBody>
          </p:sp>
          <p:sp>
            <p:nvSpPr>
              <p:cNvPr id="322" name="TextBox 321"/>
              <p:cNvSpPr txBox="1"/>
              <p:nvPr/>
            </p:nvSpPr>
            <p:spPr>
              <a:xfrm>
                <a:off x="6778286" y="5130589"/>
                <a:ext cx="342693" cy="387832"/>
              </a:xfrm>
              <a:prstGeom prst="rect">
                <a:avLst/>
              </a:prstGeom>
              <a:solidFill>
                <a:srgbClr val="FFFA5F"/>
              </a:solidFill>
              <a:ln w="444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ahoma"/>
                    <a:cs typeface="Tahoma"/>
                  </a:rPr>
                  <a:t>X</a:t>
                </a:r>
                <a:endParaRPr lang="en-US" sz="3000" dirty="0">
                  <a:latin typeface="Tahoma"/>
                  <a:cs typeface="Tahoma"/>
                </a:endParaRPr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6092024" y="4761894"/>
                <a:ext cx="342693" cy="387833"/>
              </a:xfrm>
              <a:prstGeom prst="rect">
                <a:avLst/>
              </a:prstGeom>
              <a:solidFill>
                <a:schemeClr val="bg1"/>
              </a:solidFill>
              <a:ln w="444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ahoma"/>
                    <a:cs typeface="Tahoma"/>
                  </a:rPr>
                  <a:t>a</a:t>
                </a:r>
                <a:endParaRPr lang="en-US" sz="3000" dirty="0">
                  <a:latin typeface="Tahoma"/>
                  <a:cs typeface="Tahoma"/>
                </a:endParaRPr>
              </a:p>
            </p:txBody>
          </p:sp>
          <p:sp>
            <p:nvSpPr>
              <p:cNvPr id="324" name="TextBox 323"/>
              <p:cNvSpPr txBox="1"/>
              <p:nvPr/>
            </p:nvSpPr>
            <p:spPr>
              <a:xfrm>
                <a:off x="6435155" y="4761863"/>
                <a:ext cx="342693" cy="387833"/>
              </a:xfrm>
              <a:prstGeom prst="rect">
                <a:avLst/>
              </a:prstGeom>
              <a:solidFill>
                <a:schemeClr val="bg1"/>
              </a:solidFill>
              <a:ln w="444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ahoma"/>
                    <a:cs typeface="Tahoma"/>
                  </a:rPr>
                  <a:t>1</a:t>
                </a:r>
                <a:endParaRPr lang="en-US" sz="3000" dirty="0">
                  <a:latin typeface="Tahoma"/>
                  <a:cs typeface="Tahoma"/>
                </a:endParaRPr>
              </a:p>
            </p:txBody>
          </p:sp>
          <p:sp>
            <p:nvSpPr>
              <p:cNvPr id="325" name="TextBox 324"/>
              <p:cNvSpPr txBox="1"/>
              <p:nvPr/>
            </p:nvSpPr>
            <p:spPr>
              <a:xfrm>
                <a:off x="6778286" y="4761863"/>
                <a:ext cx="342693" cy="387832"/>
              </a:xfrm>
              <a:prstGeom prst="rect">
                <a:avLst/>
              </a:prstGeom>
              <a:solidFill>
                <a:srgbClr val="FFFA5F"/>
              </a:solidFill>
              <a:ln w="444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000" dirty="0">
                  <a:latin typeface="Tahoma"/>
                  <a:cs typeface="Tahoma"/>
                </a:endParaRPr>
              </a:p>
            </p:txBody>
          </p:sp>
        </p:grpSp>
        <p:sp>
          <p:nvSpPr>
            <p:cNvPr id="258" name="Oval 257"/>
            <p:cNvSpPr>
              <a:spLocks noChangeAspect="1"/>
            </p:cNvSpPr>
            <p:nvPr/>
          </p:nvSpPr>
          <p:spPr>
            <a:xfrm>
              <a:off x="4230419" y="329094"/>
              <a:ext cx="320040" cy="320040"/>
            </a:xfrm>
            <a:prstGeom prst="ellipse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54864" rtlCol="0" anchor="ctr"/>
            <a:lstStyle/>
            <a:p>
              <a:pPr algn="ctr"/>
              <a:r>
                <a:rPr lang="en-US" sz="2800" dirty="0" smtClean="0"/>
                <a:t>3</a:t>
              </a:r>
              <a:endParaRPr lang="en-US" sz="2800" dirty="0"/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4568188" y="337295"/>
              <a:ext cx="481575" cy="271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SYN</a:t>
              </a:r>
              <a:endParaRPr lang="en-US" sz="2400" dirty="0"/>
            </a:p>
          </p:txBody>
        </p:sp>
        <p:grpSp>
          <p:nvGrpSpPr>
            <p:cNvPr id="260" name="Group 259"/>
            <p:cNvGrpSpPr/>
            <p:nvPr/>
          </p:nvGrpSpPr>
          <p:grpSpPr>
            <a:xfrm>
              <a:off x="5907505" y="1059588"/>
              <a:ext cx="1028955" cy="756569"/>
              <a:chOff x="6092024" y="4761863"/>
              <a:chExt cx="1028955" cy="756569"/>
            </a:xfrm>
          </p:grpSpPr>
          <p:sp>
            <p:nvSpPr>
              <p:cNvPr id="310" name="TextBox 309"/>
              <p:cNvSpPr txBox="1"/>
              <p:nvPr/>
            </p:nvSpPr>
            <p:spPr>
              <a:xfrm>
                <a:off x="6092024" y="5130600"/>
                <a:ext cx="342693" cy="387832"/>
              </a:xfrm>
              <a:prstGeom prst="rect">
                <a:avLst/>
              </a:prstGeom>
              <a:solidFill>
                <a:schemeClr val="bg1"/>
              </a:solidFill>
              <a:ln w="444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ahoma"/>
                    <a:cs typeface="Tahoma"/>
                  </a:rPr>
                  <a:t>b</a:t>
                </a:r>
                <a:endParaRPr lang="en-US" sz="3000" dirty="0">
                  <a:latin typeface="Tahoma"/>
                  <a:cs typeface="Tahoma"/>
                </a:endParaRPr>
              </a:p>
            </p:txBody>
          </p:sp>
          <p:sp>
            <p:nvSpPr>
              <p:cNvPr id="311" name="TextBox 310"/>
              <p:cNvSpPr txBox="1"/>
              <p:nvPr/>
            </p:nvSpPr>
            <p:spPr>
              <a:xfrm>
                <a:off x="6435155" y="5130589"/>
                <a:ext cx="342693" cy="387832"/>
              </a:xfrm>
              <a:prstGeom prst="rect">
                <a:avLst/>
              </a:prstGeom>
              <a:solidFill>
                <a:schemeClr val="bg1"/>
              </a:solidFill>
              <a:ln w="444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000" dirty="0">
                  <a:latin typeface="Tahoma"/>
                  <a:cs typeface="Tahoma"/>
                </a:endParaRPr>
              </a:p>
            </p:txBody>
          </p:sp>
          <p:sp>
            <p:nvSpPr>
              <p:cNvPr id="312" name="TextBox 311"/>
              <p:cNvSpPr txBox="1"/>
              <p:nvPr/>
            </p:nvSpPr>
            <p:spPr>
              <a:xfrm>
                <a:off x="6778286" y="5130589"/>
                <a:ext cx="342693" cy="387832"/>
              </a:xfrm>
              <a:prstGeom prst="rect">
                <a:avLst/>
              </a:prstGeom>
              <a:solidFill>
                <a:srgbClr val="FFFA5F"/>
              </a:solidFill>
              <a:ln w="444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ahoma"/>
                    <a:cs typeface="Tahoma"/>
                  </a:rPr>
                  <a:t>X</a:t>
                </a:r>
                <a:endParaRPr lang="en-US" sz="3000" dirty="0">
                  <a:latin typeface="Tahoma"/>
                  <a:cs typeface="Tahoma"/>
                </a:endParaRPr>
              </a:p>
            </p:txBody>
          </p:sp>
          <p:sp>
            <p:nvSpPr>
              <p:cNvPr id="315" name="TextBox 314"/>
              <p:cNvSpPr txBox="1"/>
              <p:nvPr/>
            </p:nvSpPr>
            <p:spPr>
              <a:xfrm>
                <a:off x="6092024" y="4761894"/>
                <a:ext cx="342693" cy="387832"/>
              </a:xfrm>
              <a:prstGeom prst="rect">
                <a:avLst/>
              </a:prstGeom>
              <a:solidFill>
                <a:schemeClr val="bg1"/>
              </a:solidFill>
              <a:ln w="444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ahoma"/>
                    <a:cs typeface="Tahoma"/>
                  </a:rPr>
                  <a:t>a</a:t>
                </a:r>
                <a:endParaRPr lang="en-US" sz="3000" dirty="0">
                  <a:latin typeface="Tahoma"/>
                  <a:cs typeface="Tahoma"/>
                </a:endParaRPr>
              </a:p>
            </p:txBody>
          </p:sp>
          <p:sp>
            <p:nvSpPr>
              <p:cNvPr id="316" name="TextBox 315"/>
              <p:cNvSpPr txBox="1"/>
              <p:nvPr/>
            </p:nvSpPr>
            <p:spPr>
              <a:xfrm>
                <a:off x="6435155" y="4761863"/>
                <a:ext cx="342693" cy="387832"/>
              </a:xfrm>
              <a:prstGeom prst="rect">
                <a:avLst/>
              </a:prstGeom>
              <a:solidFill>
                <a:schemeClr val="bg1"/>
              </a:solidFill>
              <a:ln w="444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ahoma"/>
                    <a:cs typeface="Tahoma"/>
                  </a:rPr>
                  <a:t>1</a:t>
                </a:r>
                <a:endParaRPr lang="en-US" sz="3000" dirty="0">
                  <a:latin typeface="Tahoma"/>
                  <a:cs typeface="Tahoma"/>
                </a:endParaRPr>
              </a:p>
            </p:txBody>
          </p:sp>
          <p:sp>
            <p:nvSpPr>
              <p:cNvPr id="319" name="TextBox 318"/>
              <p:cNvSpPr txBox="1"/>
              <p:nvPr/>
            </p:nvSpPr>
            <p:spPr>
              <a:xfrm>
                <a:off x="6778286" y="4761863"/>
                <a:ext cx="342693" cy="387832"/>
              </a:xfrm>
              <a:prstGeom prst="rect">
                <a:avLst/>
              </a:prstGeom>
              <a:solidFill>
                <a:srgbClr val="FFFA5F"/>
              </a:solidFill>
              <a:ln w="444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000" dirty="0">
                  <a:latin typeface="Tahoma"/>
                  <a:cs typeface="Tahoma"/>
                </a:endParaRPr>
              </a:p>
            </p:txBody>
          </p:sp>
        </p:grpSp>
        <p:sp>
          <p:nvSpPr>
            <p:cNvPr id="261" name="Oval 260"/>
            <p:cNvSpPr>
              <a:spLocks noChangeAspect="1"/>
            </p:cNvSpPr>
            <p:nvPr/>
          </p:nvSpPr>
          <p:spPr>
            <a:xfrm>
              <a:off x="5790160" y="656547"/>
              <a:ext cx="320040" cy="320040"/>
            </a:xfrm>
            <a:prstGeom prst="ellipse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54864" rtlCol="0" anchor="ctr"/>
            <a:lstStyle/>
            <a:p>
              <a:pPr algn="ctr"/>
              <a:r>
                <a:rPr lang="en-US" sz="2800" dirty="0"/>
                <a:t>4</a:t>
              </a: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6130424" y="662252"/>
              <a:ext cx="481575" cy="271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SYN</a:t>
              </a:r>
              <a:endParaRPr lang="en-US" sz="2400" dirty="0"/>
            </a:p>
          </p:txBody>
        </p:sp>
        <p:grpSp>
          <p:nvGrpSpPr>
            <p:cNvPr id="263" name="Group 262"/>
            <p:cNvGrpSpPr/>
            <p:nvPr/>
          </p:nvGrpSpPr>
          <p:grpSpPr>
            <a:xfrm>
              <a:off x="3139810" y="3344402"/>
              <a:ext cx="1241217" cy="756569"/>
              <a:chOff x="4231309" y="6820798"/>
              <a:chExt cx="1241217" cy="756569"/>
            </a:xfrm>
          </p:grpSpPr>
          <p:sp>
            <p:nvSpPr>
              <p:cNvPr id="304" name="TextBox 303"/>
              <p:cNvSpPr txBox="1"/>
              <p:nvPr/>
            </p:nvSpPr>
            <p:spPr>
              <a:xfrm>
                <a:off x="4786702" y="7189535"/>
                <a:ext cx="342693" cy="387832"/>
              </a:xfrm>
              <a:prstGeom prst="rect">
                <a:avLst/>
              </a:prstGeom>
              <a:solidFill>
                <a:schemeClr val="bg1"/>
              </a:solidFill>
              <a:ln w="444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ahoma"/>
                    <a:cs typeface="Tahoma"/>
                  </a:rPr>
                  <a:t>a</a:t>
                </a:r>
                <a:endParaRPr lang="en-US" sz="3000" dirty="0">
                  <a:latin typeface="Tahoma"/>
                  <a:cs typeface="Tahoma"/>
                </a:endParaRPr>
              </a:p>
            </p:txBody>
          </p:sp>
          <p:sp>
            <p:nvSpPr>
              <p:cNvPr id="305" name="TextBox 304"/>
              <p:cNvSpPr txBox="1"/>
              <p:nvPr/>
            </p:nvSpPr>
            <p:spPr>
              <a:xfrm>
                <a:off x="5129833" y="7189524"/>
                <a:ext cx="342693" cy="387832"/>
              </a:xfrm>
              <a:prstGeom prst="rect">
                <a:avLst/>
              </a:prstGeom>
              <a:solidFill>
                <a:schemeClr val="bg1"/>
              </a:solidFill>
              <a:ln w="444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ahoma"/>
                    <a:cs typeface="Tahoma"/>
                  </a:rPr>
                  <a:t>1</a:t>
                </a:r>
                <a:endParaRPr lang="en-US" sz="3000" dirty="0">
                  <a:latin typeface="Tahoma"/>
                  <a:cs typeface="Tahoma"/>
                </a:endParaRPr>
              </a:p>
            </p:txBody>
          </p:sp>
          <p:sp>
            <p:nvSpPr>
              <p:cNvPr id="306" name="TextBox 305"/>
              <p:cNvSpPr txBox="1"/>
              <p:nvPr/>
            </p:nvSpPr>
            <p:spPr>
              <a:xfrm>
                <a:off x="4786702" y="6820829"/>
                <a:ext cx="342693" cy="387832"/>
              </a:xfrm>
              <a:prstGeom prst="rect">
                <a:avLst/>
              </a:prstGeom>
              <a:solidFill>
                <a:schemeClr val="bg1"/>
              </a:solidFill>
              <a:ln w="444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ahoma"/>
                    <a:cs typeface="Tahoma"/>
                  </a:rPr>
                  <a:t>b</a:t>
                </a:r>
                <a:endParaRPr lang="en-US" sz="3000" dirty="0">
                  <a:latin typeface="Tahoma"/>
                  <a:cs typeface="Tahoma"/>
                </a:endParaRPr>
              </a:p>
            </p:txBody>
          </p:sp>
          <p:sp>
            <p:nvSpPr>
              <p:cNvPr id="307" name="TextBox 306"/>
              <p:cNvSpPr txBox="1"/>
              <p:nvPr/>
            </p:nvSpPr>
            <p:spPr>
              <a:xfrm>
                <a:off x="5129833" y="6820798"/>
                <a:ext cx="342693" cy="387832"/>
              </a:xfrm>
              <a:prstGeom prst="rect">
                <a:avLst/>
              </a:prstGeom>
              <a:solidFill>
                <a:schemeClr val="bg1"/>
              </a:solidFill>
              <a:ln w="444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ahoma"/>
                    <a:cs typeface="Tahoma"/>
                  </a:rPr>
                  <a:t>2</a:t>
                </a:r>
                <a:endParaRPr lang="en-US" sz="3000" dirty="0">
                  <a:latin typeface="Tahoma"/>
                  <a:cs typeface="Tahoma"/>
                </a:endParaRPr>
              </a:p>
            </p:txBody>
          </p:sp>
          <p:sp>
            <p:nvSpPr>
              <p:cNvPr id="308" name="TextBox 307"/>
              <p:cNvSpPr txBox="1"/>
              <p:nvPr/>
            </p:nvSpPr>
            <p:spPr>
              <a:xfrm>
                <a:off x="4231309" y="6821152"/>
                <a:ext cx="511808" cy="326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smtClean="0">
                    <a:latin typeface="Tahoma"/>
                    <a:cs typeface="Tahoma"/>
                  </a:rPr>
                  <a:t>SRC</a:t>
                </a:r>
                <a:endParaRPr lang="en-US" sz="3000" dirty="0">
                  <a:latin typeface="Tahoma"/>
                  <a:cs typeface="Tahoma"/>
                </a:endParaRPr>
              </a:p>
            </p:txBody>
          </p:sp>
          <p:sp>
            <p:nvSpPr>
              <p:cNvPr id="309" name="TextBox 308"/>
              <p:cNvSpPr txBox="1"/>
              <p:nvPr/>
            </p:nvSpPr>
            <p:spPr>
              <a:xfrm>
                <a:off x="4233573" y="7185620"/>
                <a:ext cx="531829" cy="326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smtClean="0">
                    <a:latin typeface="Tahoma"/>
                    <a:cs typeface="Tahoma"/>
                  </a:rPr>
                  <a:t>DST</a:t>
                </a:r>
                <a:endParaRPr lang="en-US" sz="3000" dirty="0">
                  <a:latin typeface="Tahoma"/>
                  <a:cs typeface="Tahoma"/>
                </a:endParaRPr>
              </a:p>
            </p:txBody>
          </p:sp>
        </p:grpSp>
        <p:sp>
          <p:nvSpPr>
            <p:cNvPr id="264" name="Oval 263"/>
            <p:cNvSpPr>
              <a:spLocks noChangeAspect="1"/>
            </p:cNvSpPr>
            <p:nvPr/>
          </p:nvSpPr>
          <p:spPr>
            <a:xfrm>
              <a:off x="3314203" y="2924488"/>
              <a:ext cx="320040" cy="320040"/>
            </a:xfrm>
            <a:prstGeom prst="ellipse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54864" rtlCol="0" anchor="ctr"/>
            <a:lstStyle/>
            <a:p>
              <a:pPr algn="ctr"/>
              <a:r>
                <a:rPr lang="en-US" sz="2800" dirty="0"/>
                <a:t>5</a:t>
              </a: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3636588" y="2940169"/>
              <a:ext cx="917104" cy="271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SYN-ACK</a:t>
              </a:r>
              <a:endParaRPr lang="en-US" sz="2400" dirty="0"/>
            </a:p>
          </p:txBody>
        </p:sp>
        <p:sp>
          <p:nvSpPr>
            <p:cNvPr id="271" name="Isosceles Triangle 270"/>
            <p:cNvSpPr/>
            <p:nvPr/>
          </p:nvSpPr>
          <p:spPr bwMode="auto">
            <a:xfrm rot="8820000">
              <a:off x="3107346" y="1896703"/>
              <a:ext cx="279400" cy="228600"/>
            </a:xfrm>
            <a:prstGeom prst="triangle">
              <a:avLst/>
            </a:prstGeom>
            <a:solidFill>
              <a:srgbClr val="00009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272" name="Oval 271"/>
            <p:cNvSpPr>
              <a:spLocks noChangeAspect="1"/>
            </p:cNvSpPr>
            <p:nvPr/>
          </p:nvSpPr>
          <p:spPr>
            <a:xfrm>
              <a:off x="1535566" y="3068496"/>
              <a:ext cx="320040" cy="320040"/>
            </a:xfrm>
            <a:prstGeom prst="ellipse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54864" rtlCol="0" anchor="ctr"/>
            <a:lstStyle/>
            <a:p>
              <a:pPr algn="ctr"/>
              <a:r>
                <a:rPr lang="en-US" sz="2800" dirty="0"/>
                <a:t>6</a:t>
              </a:r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1857951" y="3121584"/>
              <a:ext cx="489129" cy="271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ACK</a:t>
              </a:r>
              <a:endParaRPr lang="en-US" sz="2400" dirty="0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876305" y="863270"/>
              <a:ext cx="5731763" cy="1871049"/>
            </a:xfrm>
            <a:custGeom>
              <a:avLst/>
              <a:gdLst>
                <a:gd name="connsiteX0" fmla="*/ 0 w 5664200"/>
                <a:gd name="connsiteY0" fmla="*/ 1490133 h 1490133"/>
                <a:gd name="connsiteX1" fmla="*/ 1866900 w 5664200"/>
                <a:gd name="connsiteY1" fmla="*/ 969433 h 1490133"/>
                <a:gd name="connsiteX2" fmla="*/ 2514600 w 5664200"/>
                <a:gd name="connsiteY2" fmla="*/ 4233 h 1490133"/>
                <a:gd name="connsiteX3" fmla="*/ 3213100 w 5664200"/>
                <a:gd name="connsiteY3" fmla="*/ 944033 h 1490133"/>
                <a:gd name="connsiteX4" fmla="*/ 5664200 w 5664200"/>
                <a:gd name="connsiteY4" fmla="*/ 1045633 h 1490133"/>
                <a:gd name="connsiteX0" fmla="*/ 0 w 5539751"/>
                <a:gd name="connsiteY0" fmla="*/ 825945 h 1056208"/>
                <a:gd name="connsiteX1" fmla="*/ 1742451 w 5539751"/>
                <a:gd name="connsiteY1" fmla="*/ 965218 h 1056208"/>
                <a:gd name="connsiteX2" fmla="*/ 2390151 w 5539751"/>
                <a:gd name="connsiteY2" fmla="*/ 18 h 1056208"/>
                <a:gd name="connsiteX3" fmla="*/ 3088651 w 5539751"/>
                <a:gd name="connsiteY3" fmla="*/ 939818 h 1056208"/>
                <a:gd name="connsiteX4" fmla="*/ 5539751 w 5539751"/>
                <a:gd name="connsiteY4" fmla="*/ 1041418 h 1056208"/>
                <a:gd name="connsiteX0" fmla="*/ 0 w 5539751"/>
                <a:gd name="connsiteY0" fmla="*/ 829600 h 1353269"/>
                <a:gd name="connsiteX1" fmla="*/ 1169987 w 5539751"/>
                <a:gd name="connsiteY1" fmla="*/ 1336935 h 1353269"/>
                <a:gd name="connsiteX2" fmla="*/ 2390151 w 5539751"/>
                <a:gd name="connsiteY2" fmla="*/ 3673 h 1353269"/>
                <a:gd name="connsiteX3" fmla="*/ 3088651 w 5539751"/>
                <a:gd name="connsiteY3" fmla="*/ 943473 h 1353269"/>
                <a:gd name="connsiteX4" fmla="*/ 5539751 w 5539751"/>
                <a:gd name="connsiteY4" fmla="*/ 1045073 h 1353269"/>
                <a:gd name="connsiteX0" fmla="*/ 0 w 5539751"/>
                <a:gd name="connsiteY0" fmla="*/ 829600 h 1370281"/>
                <a:gd name="connsiteX1" fmla="*/ 1169987 w 5539751"/>
                <a:gd name="connsiteY1" fmla="*/ 1336935 h 1370281"/>
                <a:gd name="connsiteX2" fmla="*/ 2390151 w 5539751"/>
                <a:gd name="connsiteY2" fmla="*/ 3673 h 1370281"/>
                <a:gd name="connsiteX3" fmla="*/ 3088651 w 5539751"/>
                <a:gd name="connsiteY3" fmla="*/ 943473 h 1370281"/>
                <a:gd name="connsiteX4" fmla="*/ 5539751 w 5539751"/>
                <a:gd name="connsiteY4" fmla="*/ 1045073 h 1370281"/>
                <a:gd name="connsiteX0" fmla="*/ 0 w 5539751"/>
                <a:gd name="connsiteY0" fmla="*/ 828377 h 1299553"/>
                <a:gd name="connsiteX1" fmla="*/ 1095318 w 5539751"/>
                <a:gd name="connsiteY1" fmla="*/ 1259562 h 1299553"/>
                <a:gd name="connsiteX2" fmla="*/ 2390151 w 5539751"/>
                <a:gd name="connsiteY2" fmla="*/ 2450 h 1299553"/>
                <a:gd name="connsiteX3" fmla="*/ 3088651 w 5539751"/>
                <a:gd name="connsiteY3" fmla="*/ 942250 h 1299553"/>
                <a:gd name="connsiteX4" fmla="*/ 5539751 w 5539751"/>
                <a:gd name="connsiteY4" fmla="*/ 1043850 h 1299553"/>
                <a:gd name="connsiteX0" fmla="*/ 0 w 5539751"/>
                <a:gd name="connsiteY0" fmla="*/ 140402 h 573976"/>
                <a:gd name="connsiteX1" fmla="*/ 1095318 w 5539751"/>
                <a:gd name="connsiteY1" fmla="*/ 571587 h 573976"/>
                <a:gd name="connsiteX2" fmla="*/ 1182999 w 5539751"/>
                <a:gd name="connsiteY2" fmla="*/ 12524 h 573976"/>
                <a:gd name="connsiteX3" fmla="*/ 3088651 w 5539751"/>
                <a:gd name="connsiteY3" fmla="*/ 254275 h 573976"/>
                <a:gd name="connsiteX4" fmla="*/ 5539751 w 5539751"/>
                <a:gd name="connsiteY4" fmla="*/ 355875 h 573976"/>
                <a:gd name="connsiteX0" fmla="*/ 0 w 5539751"/>
                <a:gd name="connsiteY0" fmla="*/ 128582 h 734332"/>
                <a:gd name="connsiteX1" fmla="*/ 1095318 w 5539751"/>
                <a:gd name="connsiteY1" fmla="*/ 559767 h 734332"/>
                <a:gd name="connsiteX2" fmla="*/ 1182999 w 5539751"/>
                <a:gd name="connsiteY2" fmla="*/ 704 h 734332"/>
                <a:gd name="connsiteX3" fmla="*/ 1694826 w 5539751"/>
                <a:gd name="connsiteY3" fmla="*/ 699359 h 734332"/>
                <a:gd name="connsiteX4" fmla="*/ 5539751 w 5539751"/>
                <a:gd name="connsiteY4" fmla="*/ 344055 h 734332"/>
                <a:gd name="connsiteX0" fmla="*/ 0 w 2776991"/>
                <a:gd name="connsiteY0" fmla="*/ 1193315 h 1775093"/>
                <a:gd name="connsiteX1" fmla="*/ 1095318 w 2776991"/>
                <a:gd name="connsiteY1" fmla="*/ 1624500 h 1775093"/>
                <a:gd name="connsiteX2" fmla="*/ 1182999 w 2776991"/>
                <a:gd name="connsiteY2" fmla="*/ 1065437 h 1775093"/>
                <a:gd name="connsiteX3" fmla="*/ 1694826 w 2776991"/>
                <a:gd name="connsiteY3" fmla="*/ 1764092 h 1775093"/>
                <a:gd name="connsiteX4" fmla="*/ 2776991 w 2776991"/>
                <a:gd name="connsiteY4" fmla="*/ 0 h 1775093"/>
                <a:gd name="connsiteX0" fmla="*/ 0 w 2776991"/>
                <a:gd name="connsiteY0" fmla="*/ 1231390 h 1812968"/>
                <a:gd name="connsiteX1" fmla="*/ 1095318 w 2776991"/>
                <a:gd name="connsiteY1" fmla="*/ 1662575 h 1812968"/>
                <a:gd name="connsiteX2" fmla="*/ 1182999 w 2776991"/>
                <a:gd name="connsiteY2" fmla="*/ 1103512 h 1812968"/>
                <a:gd name="connsiteX3" fmla="*/ 1694826 w 2776991"/>
                <a:gd name="connsiteY3" fmla="*/ 1802167 h 1812968"/>
                <a:gd name="connsiteX4" fmla="*/ 2776991 w 2776991"/>
                <a:gd name="connsiteY4" fmla="*/ 0 h 1812968"/>
                <a:gd name="connsiteX0" fmla="*/ 0 w 2853182"/>
                <a:gd name="connsiteY0" fmla="*/ 1364801 h 1946378"/>
                <a:gd name="connsiteX1" fmla="*/ 1095318 w 2853182"/>
                <a:gd name="connsiteY1" fmla="*/ 1795986 h 1946378"/>
                <a:gd name="connsiteX2" fmla="*/ 1182999 w 2853182"/>
                <a:gd name="connsiteY2" fmla="*/ 1236923 h 1946378"/>
                <a:gd name="connsiteX3" fmla="*/ 1694826 w 2853182"/>
                <a:gd name="connsiteY3" fmla="*/ 1935578 h 1946378"/>
                <a:gd name="connsiteX4" fmla="*/ 2776991 w 2853182"/>
                <a:gd name="connsiteY4" fmla="*/ 133411 h 1946378"/>
                <a:gd name="connsiteX5" fmla="*/ 2762761 w 2853182"/>
                <a:gd name="connsiteY5" fmla="*/ 133697 h 1946378"/>
                <a:gd name="connsiteX0" fmla="*/ 0 w 2974592"/>
                <a:gd name="connsiteY0" fmla="*/ 1373260 h 1956743"/>
                <a:gd name="connsiteX1" fmla="*/ 1095318 w 2974592"/>
                <a:gd name="connsiteY1" fmla="*/ 1804445 h 1956743"/>
                <a:gd name="connsiteX2" fmla="*/ 1182999 w 2974592"/>
                <a:gd name="connsiteY2" fmla="*/ 1245382 h 1956743"/>
                <a:gd name="connsiteX3" fmla="*/ 1694826 w 2974592"/>
                <a:gd name="connsiteY3" fmla="*/ 1944037 h 1956743"/>
                <a:gd name="connsiteX4" fmla="*/ 2776991 w 2974592"/>
                <a:gd name="connsiteY4" fmla="*/ 141870 h 1956743"/>
                <a:gd name="connsiteX5" fmla="*/ 2974323 w 2974592"/>
                <a:gd name="connsiteY5" fmla="*/ 142157 h 1956743"/>
                <a:gd name="connsiteX6" fmla="*/ 2762761 w 2974592"/>
                <a:gd name="connsiteY6" fmla="*/ 142156 h 1956743"/>
                <a:gd name="connsiteX0" fmla="*/ 0 w 2999886"/>
                <a:gd name="connsiteY0" fmla="*/ 1373260 h 1956744"/>
                <a:gd name="connsiteX1" fmla="*/ 1095318 w 2999886"/>
                <a:gd name="connsiteY1" fmla="*/ 1804445 h 1956744"/>
                <a:gd name="connsiteX2" fmla="*/ 1182999 w 2999886"/>
                <a:gd name="connsiteY2" fmla="*/ 1245382 h 1956744"/>
                <a:gd name="connsiteX3" fmla="*/ 1694826 w 2999886"/>
                <a:gd name="connsiteY3" fmla="*/ 1944037 h 1956744"/>
                <a:gd name="connsiteX4" fmla="*/ 2776991 w 2999886"/>
                <a:gd name="connsiteY4" fmla="*/ 141870 h 1956744"/>
                <a:gd name="connsiteX5" fmla="*/ 2974323 w 2999886"/>
                <a:gd name="connsiteY5" fmla="*/ 142157 h 1956744"/>
                <a:gd name="connsiteX6" fmla="*/ 2974323 w 2999886"/>
                <a:gd name="connsiteY6" fmla="*/ 142156 h 1956744"/>
                <a:gd name="connsiteX7" fmla="*/ 2762761 w 2999886"/>
                <a:gd name="connsiteY7" fmla="*/ 142156 h 1956744"/>
                <a:gd name="connsiteX0" fmla="*/ 0 w 3207767"/>
                <a:gd name="connsiteY0" fmla="*/ 1373260 h 1956744"/>
                <a:gd name="connsiteX1" fmla="*/ 1095318 w 3207767"/>
                <a:gd name="connsiteY1" fmla="*/ 1804445 h 1956744"/>
                <a:gd name="connsiteX2" fmla="*/ 1182999 w 3207767"/>
                <a:gd name="connsiteY2" fmla="*/ 1245382 h 1956744"/>
                <a:gd name="connsiteX3" fmla="*/ 1694826 w 3207767"/>
                <a:gd name="connsiteY3" fmla="*/ 1944037 h 1956744"/>
                <a:gd name="connsiteX4" fmla="*/ 2776991 w 3207767"/>
                <a:gd name="connsiteY4" fmla="*/ 141870 h 1956744"/>
                <a:gd name="connsiteX5" fmla="*/ 2974323 w 3207767"/>
                <a:gd name="connsiteY5" fmla="*/ 142157 h 1956744"/>
                <a:gd name="connsiteX6" fmla="*/ 2974323 w 3207767"/>
                <a:gd name="connsiteY6" fmla="*/ 142156 h 1956744"/>
                <a:gd name="connsiteX7" fmla="*/ 2762761 w 3207767"/>
                <a:gd name="connsiteY7" fmla="*/ 142156 h 1956744"/>
                <a:gd name="connsiteX0" fmla="*/ 0 w 2983572"/>
                <a:gd name="connsiteY0" fmla="*/ 1373260 h 1956744"/>
                <a:gd name="connsiteX1" fmla="*/ 1095318 w 2983572"/>
                <a:gd name="connsiteY1" fmla="*/ 1804445 h 1956744"/>
                <a:gd name="connsiteX2" fmla="*/ 1182999 w 2983572"/>
                <a:gd name="connsiteY2" fmla="*/ 1245382 h 1956744"/>
                <a:gd name="connsiteX3" fmla="*/ 1694826 w 2983572"/>
                <a:gd name="connsiteY3" fmla="*/ 1944037 h 1956744"/>
                <a:gd name="connsiteX4" fmla="*/ 2776991 w 2983572"/>
                <a:gd name="connsiteY4" fmla="*/ 141870 h 1956744"/>
                <a:gd name="connsiteX5" fmla="*/ 2974323 w 2983572"/>
                <a:gd name="connsiteY5" fmla="*/ 142157 h 1956744"/>
                <a:gd name="connsiteX6" fmla="*/ 2974323 w 2983572"/>
                <a:gd name="connsiteY6" fmla="*/ 142156 h 1956744"/>
                <a:gd name="connsiteX7" fmla="*/ 2849872 w 2983572"/>
                <a:gd name="connsiteY7" fmla="*/ 2546 h 1956744"/>
                <a:gd name="connsiteX8" fmla="*/ 2762761 w 2983572"/>
                <a:gd name="connsiteY8" fmla="*/ 142156 h 1956744"/>
                <a:gd name="connsiteX0" fmla="*/ 0 w 2983572"/>
                <a:gd name="connsiteY0" fmla="*/ 1373260 h 1956744"/>
                <a:gd name="connsiteX1" fmla="*/ 1095318 w 2983572"/>
                <a:gd name="connsiteY1" fmla="*/ 1804445 h 1956744"/>
                <a:gd name="connsiteX2" fmla="*/ 1182999 w 2983572"/>
                <a:gd name="connsiteY2" fmla="*/ 1245382 h 1956744"/>
                <a:gd name="connsiteX3" fmla="*/ 1694826 w 2983572"/>
                <a:gd name="connsiteY3" fmla="*/ 1944037 h 1956744"/>
                <a:gd name="connsiteX4" fmla="*/ 2776991 w 2983572"/>
                <a:gd name="connsiteY4" fmla="*/ 141870 h 1956744"/>
                <a:gd name="connsiteX5" fmla="*/ 2974323 w 2983572"/>
                <a:gd name="connsiteY5" fmla="*/ 142157 h 1956744"/>
                <a:gd name="connsiteX6" fmla="*/ 2974323 w 2983572"/>
                <a:gd name="connsiteY6" fmla="*/ 129464 h 1956744"/>
                <a:gd name="connsiteX7" fmla="*/ 2849872 w 2983572"/>
                <a:gd name="connsiteY7" fmla="*/ 2546 h 1956744"/>
                <a:gd name="connsiteX8" fmla="*/ 2762761 w 2983572"/>
                <a:gd name="connsiteY8" fmla="*/ 142156 h 1956744"/>
                <a:gd name="connsiteX0" fmla="*/ 0 w 4244356"/>
                <a:gd name="connsiteY0" fmla="*/ 1373260 h 2098445"/>
                <a:gd name="connsiteX1" fmla="*/ 1095318 w 4244356"/>
                <a:gd name="connsiteY1" fmla="*/ 1804445 h 2098445"/>
                <a:gd name="connsiteX2" fmla="*/ 1182999 w 4244356"/>
                <a:gd name="connsiteY2" fmla="*/ 1245382 h 2098445"/>
                <a:gd name="connsiteX3" fmla="*/ 1694826 w 4244356"/>
                <a:gd name="connsiteY3" fmla="*/ 1944037 h 2098445"/>
                <a:gd name="connsiteX4" fmla="*/ 2776991 w 4244356"/>
                <a:gd name="connsiteY4" fmla="*/ 141870 h 2098445"/>
                <a:gd name="connsiteX5" fmla="*/ 2974323 w 4244356"/>
                <a:gd name="connsiteY5" fmla="*/ 142157 h 2098445"/>
                <a:gd name="connsiteX6" fmla="*/ 4243699 w 4244356"/>
                <a:gd name="connsiteY6" fmla="*/ 2096693 h 2098445"/>
                <a:gd name="connsiteX7" fmla="*/ 2849872 w 4244356"/>
                <a:gd name="connsiteY7" fmla="*/ 2546 h 2098445"/>
                <a:gd name="connsiteX8" fmla="*/ 2762761 w 4244356"/>
                <a:gd name="connsiteY8" fmla="*/ 142156 h 2098445"/>
                <a:gd name="connsiteX0" fmla="*/ 0 w 4244356"/>
                <a:gd name="connsiteY0" fmla="*/ 1370714 h 2095899"/>
                <a:gd name="connsiteX1" fmla="*/ 1095318 w 4244356"/>
                <a:gd name="connsiteY1" fmla="*/ 1801899 h 2095899"/>
                <a:gd name="connsiteX2" fmla="*/ 1182999 w 4244356"/>
                <a:gd name="connsiteY2" fmla="*/ 1242836 h 2095899"/>
                <a:gd name="connsiteX3" fmla="*/ 1694826 w 4244356"/>
                <a:gd name="connsiteY3" fmla="*/ 1941491 h 2095899"/>
                <a:gd name="connsiteX4" fmla="*/ 2776991 w 4244356"/>
                <a:gd name="connsiteY4" fmla="*/ 139324 h 2095899"/>
                <a:gd name="connsiteX5" fmla="*/ 3447228 w 4244356"/>
                <a:gd name="connsiteY5" fmla="*/ 596516 h 2095899"/>
                <a:gd name="connsiteX6" fmla="*/ 4243699 w 4244356"/>
                <a:gd name="connsiteY6" fmla="*/ 2094147 h 2095899"/>
                <a:gd name="connsiteX7" fmla="*/ 2849872 w 4244356"/>
                <a:gd name="connsiteY7" fmla="*/ 0 h 2095899"/>
                <a:gd name="connsiteX8" fmla="*/ 2762761 w 4244356"/>
                <a:gd name="connsiteY8" fmla="*/ 139610 h 2095899"/>
                <a:gd name="connsiteX0" fmla="*/ 0 w 4244541"/>
                <a:gd name="connsiteY0" fmla="*/ 1308449 h 2033740"/>
                <a:gd name="connsiteX1" fmla="*/ 1095318 w 4244541"/>
                <a:gd name="connsiteY1" fmla="*/ 1739634 h 2033740"/>
                <a:gd name="connsiteX2" fmla="*/ 1182999 w 4244541"/>
                <a:gd name="connsiteY2" fmla="*/ 1180571 h 2033740"/>
                <a:gd name="connsiteX3" fmla="*/ 1694826 w 4244541"/>
                <a:gd name="connsiteY3" fmla="*/ 1879226 h 2033740"/>
                <a:gd name="connsiteX4" fmla="*/ 2776991 w 4244541"/>
                <a:gd name="connsiteY4" fmla="*/ 77059 h 2033740"/>
                <a:gd name="connsiteX5" fmla="*/ 3447228 w 4244541"/>
                <a:gd name="connsiteY5" fmla="*/ 534251 h 2033740"/>
                <a:gd name="connsiteX6" fmla="*/ 4243699 w 4244541"/>
                <a:gd name="connsiteY6" fmla="*/ 2031882 h 2033740"/>
                <a:gd name="connsiteX7" fmla="*/ 3160993 w 4244541"/>
                <a:gd name="connsiteY7" fmla="*/ 64653 h 2033740"/>
                <a:gd name="connsiteX8" fmla="*/ 2762761 w 4244541"/>
                <a:gd name="connsiteY8" fmla="*/ 77345 h 2033740"/>
                <a:gd name="connsiteX0" fmla="*/ 0 w 5004707"/>
                <a:gd name="connsiteY0" fmla="*/ 1308449 h 2033740"/>
                <a:gd name="connsiteX1" fmla="*/ 1095318 w 5004707"/>
                <a:gd name="connsiteY1" fmla="*/ 1739634 h 2033740"/>
                <a:gd name="connsiteX2" fmla="*/ 1182999 w 5004707"/>
                <a:gd name="connsiteY2" fmla="*/ 1180571 h 2033740"/>
                <a:gd name="connsiteX3" fmla="*/ 1694826 w 5004707"/>
                <a:gd name="connsiteY3" fmla="*/ 1879226 h 2033740"/>
                <a:gd name="connsiteX4" fmla="*/ 2776991 w 5004707"/>
                <a:gd name="connsiteY4" fmla="*/ 77059 h 2033740"/>
                <a:gd name="connsiteX5" fmla="*/ 3447228 w 5004707"/>
                <a:gd name="connsiteY5" fmla="*/ 534251 h 2033740"/>
                <a:gd name="connsiteX6" fmla="*/ 4243699 w 5004707"/>
                <a:gd name="connsiteY6" fmla="*/ 2031882 h 2033740"/>
                <a:gd name="connsiteX7" fmla="*/ 3160993 w 5004707"/>
                <a:gd name="connsiteY7" fmla="*/ 64653 h 2033740"/>
                <a:gd name="connsiteX8" fmla="*/ 5002837 w 5004707"/>
                <a:gd name="connsiteY8" fmla="*/ 293105 h 2033740"/>
                <a:gd name="connsiteX0" fmla="*/ 0 w 5004707"/>
                <a:gd name="connsiteY0" fmla="*/ 1367291 h 2092582"/>
                <a:gd name="connsiteX1" fmla="*/ 1095318 w 5004707"/>
                <a:gd name="connsiteY1" fmla="*/ 1798476 h 2092582"/>
                <a:gd name="connsiteX2" fmla="*/ 1182999 w 5004707"/>
                <a:gd name="connsiteY2" fmla="*/ 1239413 h 2092582"/>
                <a:gd name="connsiteX3" fmla="*/ 1694826 w 5004707"/>
                <a:gd name="connsiteY3" fmla="*/ 1938068 h 2092582"/>
                <a:gd name="connsiteX4" fmla="*/ 2839215 w 5004707"/>
                <a:gd name="connsiteY4" fmla="*/ 72442 h 2092582"/>
                <a:gd name="connsiteX5" fmla="*/ 3447228 w 5004707"/>
                <a:gd name="connsiteY5" fmla="*/ 593093 h 2092582"/>
                <a:gd name="connsiteX6" fmla="*/ 4243699 w 5004707"/>
                <a:gd name="connsiteY6" fmla="*/ 2090724 h 2092582"/>
                <a:gd name="connsiteX7" fmla="*/ 3160993 w 5004707"/>
                <a:gd name="connsiteY7" fmla="*/ 123495 h 2092582"/>
                <a:gd name="connsiteX8" fmla="*/ 5002837 w 5004707"/>
                <a:gd name="connsiteY8" fmla="*/ 351947 h 2092582"/>
                <a:gd name="connsiteX0" fmla="*/ 0 w 5004707"/>
                <a:gd name="connsiteY0" fmla="*/ 1325590 h 2050881"/>
                <a:gd name="connsiteX1" fmla="*/ 1095318 w 5004707"/>
                <a:gd name="connsiteY1" fmla="*/ 1756775 h 2050881"/>
                <a:gd name="connsiteX2" fmla="*/ 1182999 w 5004707"/>
                <a:gd name="connsiteY2" fmla="*/ 1197712 h 2050881"/>
                <a:gd name="connsiteX3" fmla="*/ 1694826 w 5004707"/>
                <a:gd name="connsiteY3" fmla="*/ 1896367 h 2050881"/>
                <a:gd name="connsiteX4" fmla="*/ 2839215 w 5004707"/>
                <a:gd name="connsiteY4" fmla="*/ 30741 h 2050881"/>
                <a:gd name="connsiteX5" fmla="*/ 3932578 w 5004707"/>
                <a:gd name="connsiteY5" fmla="*/ 1985565 h 2050881"/>
                <a:gd name="connsiteX6" fmla="*/ 4243699 w 5004707"/>
                <a:gd name="connsiteY6" fmla="*/ 2049023 h 2050881"/>
                <a:gd name="connsiteX7" fmla="*/ 3160993 w 5004707"/>
                <a:gd name="connsiteY7" fmla="*/ 81794 h 2050881"/>
                <a:gd name="connsiteX8" fmla="*/ 5002837 w 5004707"/>
                <a:gd name="connsiteY8" fmla="*/ 310246 h 2050881"/>
                <a:gd name="connsiteX0" fmla="*/ 0 w 5004707"/>
                <a:gd name="connsiteY0" fmla="*/ 1325590 h 1985565"/>
                <a:gd name="connsiteX1" fmla="*/ 1095318 w 5004707"/>
                <a:gd name="connsiteY1" fmla="*/ 1756775 h 1985565"/>
                <a:gd name="connsiteX2" fmla="*/ 1182999 w 5004707"/>
                <a:gd name="connsiteY2" fmla="*/ 1197712 h 1985565"/>
                <a:gd name="connsiteX3" fmla="*/ 1694826 w 5004707"/>
                <a:gd name="connsiteY3" fmla="*/ 1896367 h 1985565"/>
                <a:gd name="connsiteX4" fmla="*/ 2839215 w 5004707"/>
                <a:gd name="connsiteY4" fmla="*/ 30741 h 1985565"/>
                <a:gd name="connsiteX5" fmla="*/ 3932578 w 5004707"/>
                <a:gd name="connsiteY5" fmla="*/ 1985565 h 1985565"/>
                <a:gd name="connsiteX6" fmla="*/ 4467706 w 5004707"/>
                <a:gd name="connsiteY6" fmla="*/ 1236748 h 1985565"/>
                <a:gd name="connsiteX7" fmla="*/ 3160993 w 5004707"/>
                <a:gd name="connsiteY7" fmla="*/ 81794 h 1985565"/>
                <a:gd name="connsiteX8" fmla="*/ 5002837 w 5004707"/>
                <a:gd name="connsiteY8" fmla="*/ 310246 h 1985565"/>
                <a:gd name="connsiteX0" fmla="*/ 0 w 5007730"/>
                <a:gd name="connsiteY0" fmla="*/ 1325590 h 2061714"/>
                <a:gd name="connsiteX1" fmla="*/ 1095318 w 5007730"/>
                <a:gd name="connsiteY1" fmla="*/ 1756775 h 2061714"/>
                <a:gd name="connsiteX2" fmla="*/ 1182999 w 5007730"/>
                <a:gd name="connsiteY2" fmla="*/ 1197712 h 2061714"/>
                <a:gd name="connsiteX3" fmla="*/ 1694826 w 5007730"/>
                <a:gd name="connsiteY3" fmla="*/ 1896367 h 2061714"/>
                <a:gd name="connsiteX4" fmla="*/ 2839215 w 5007730"/>
                <a:gd name="connsiteY4" fmla="*/ 30741 h 2061714"/>
                <a:gd name="connsiteX5" fmla="*/ 3932578 w 5007730"/>
                <a:gd name="connsiteY5" fmla="*/ 1985565 h 2061714"/>
                <a:gd name="connsiteX6" fmla="*/ 4467706 w 5007730"/>
                <a:gd name="connsiteY6" fmla="*/ 1236748 h 2061714"/>
                <a:gd name="connsiteX7" fmla="*/ 4393034 w 5007730"/>
                <a:gd name="connsiteY7" fmla="*/ 2061714 h 2061714"/>
                <a:gd name="connsiteX8" fmla="*/ 5002837 w 5007730"/>
                <a:gd name="connsiteY8" fmla="*/ 310246 h 2061714"/>
                <a:gd name="connsiteX0" fmla="*/ 0 w 5652616"/>
                <a:gd name="connsiteY0" fmla="*/ 1325590 h 2638457"/>
                <a:gd name="connsiteX1" fmla="*/ 1095318 w 5652616"/>
                <a:gd name="connsiteY1" fmla="*/ 1756775 h 2638457"/>
                <a:gd name="connsiteX2" fmla="*/ 1182999 w 5652616"/>
                <a:gd name="connsiteY2" fmla="*/ 1197712 h 2638457"/>
                <a:gd name="connsiteX3" fmla="*/ 1694826 w 5652616"/>
                <a:gd name="connsiteY3" fmla="*/ 1896367 h 2638457"/>
                <a:gd name="connsiteX4" fmla="*/ 2839215 w 5652616"/>
                <a:gd name="connsiteY4" fmla="*/ 30741 h 2638457"/>
                <a:gd name="connsiteX5" fmla="*/ 3932578 w 5652616"/>
                <a:gd name="connsiteY5" fmla="*/ 1985565 h 2638457"/>
                <a:gd name="connsiteX6" fmla="*/ 4467706 w 5652616"/>
                <a:gd name="connsiteY6" fmla="*/ 1236748 h 2638457"/>
                <a:gd name="connsiteX7" fmla="*/ 4393034 w 5652616"/>
                <a:gd name="connsiteY7" fmla="*/ 2061714 h 2638457"/>
                <a:gd name="connsiteX8" fmla="*/ 5649970 w 5652616"/>
                <a:gd name="connsiteY8" fmla="*/ 2632845 h 2638457"/>
                <a:gd name="connsiteX0" fmla="*/ 0 w 5652616"/>
                <a:gd name="connsiteY0" fmla="*/ 1325590 h 2638457"/>
                <a:gd name="connsiteX1" fmla="*/ 921089 w 5652616"/>
                <a:gd name="connsiteY1" fmla="*/ 1718700 h 2638457"/>
                <a:gd name="connsiteX2" fmla="*/ 1182999 w 5652616"/>
                <a:gd name="connsiteY2" fmla="*/ 1197712 h 2638457"/>
                <a:gd name="connsiteX3" fmla="*/ 1694826 w 5652616"/>
                <a:gd name="connsiteY3" fmla="*/ 1896367 h 2638457"/>
                <a:gd name="connsiteX4" fmla="*/ 2839215 w 5652616"/>
                <a:gd name="connsiteY4" fmla="*/ 30741 h 2638457"/>
                <a:gd name="connsiteX5" fmla="*/ 3932578 w 5652616"/>
                <a:gd name="connsiteY5" fmla="*/ 1985565 h 2638457"/>
                <a:gd name="connsiteX6" fmla="*/ 4467706 w 5652616"/>
                <a:gd name="connsiteY6" fmla="*/ 1236748 h 2638457"/>
                <a:gd name="connsiteX7" fmla="*/ 4393034 w 5652616"/>
                <a:gd name="connsiteY7" fmla="*/ 2061714 h 2638457"/>
                <a:gd name="connsiteX8" fmla="*/ 5649970 w 5652616"/>
                <a:gd name="connsiteY8" fmla="*/ 2632845 h 2638457"/>
                <a:gd name="connsiteX0" fmla="*/ 0 w 5652616"/>
                <a:gd name="connsiteY0" fmla="*/ 1325590 h 2638457"/>
                <a:gd name="connsiteX1" fmla="*/ 921089 w 5652616"/>
                <a:gd name="connsiteY1" fmla="*/ 1718700 h 2638457"/>
                <a:gd name="connsiteX2" fmla="*/ 1182999 w 5652616"/>
                <a:gd name="connsiteY2" fmla="*/ 1197712 h 2638457"/>
                <a:gd name="connsiteX3" fmla="*/ 1694826 w 5652616"/>
                <a:gd name="connsiteY3" fmla="*/ 1896367 h 2638457"/>
                <a:gd name="connsiteX4" fmla="*/ 2839215 w 5652616"/>
                <a:gd name="connsiteY4" fmla="*/ 30741 h 2638457"/>
                <a:gd name="connsiteX5" fmla="*/ 3932578 w 5652616"/>
                <a:gd name="connsiteY5" fmla="*/ 1985565 h 2638457"/>
                <a:gd name="connsiteX6" fmla="*/ 4467706 w 5652616"/>
                <a:gd name="connsiteY6" fmla="*/ 1236748 h 2638457"/>
                <a:gd name="connsiteX7" fmla="*/ 4393034 w 5652616"/>
                <a:gd name="connsiteY7" fmla="*/ 2061714 h 2638457"/>
                <a:gd name="connsiteX8" fmla="*/ 5649970 w 5652616"/>
                <a:gd name="connsiteY8" fmla="*/ 2632845 h 2638457"/>
                <a:gd name="connsiteX0" fmla="*/ 0 w 5652616"/>
                <a:gd name="connsiteY0" fmla="*/ 1325590 h 2638457"/>
                <a:gd name="connsiteX1" fmla="*/ 921089 w 5652616"/>
                <a:gd name="connsiteY1" fmla="*/ 1718700 h 2638457"/>
                <a:gd name="connsiteX2" fmla="*/ 1182999 w 5652616"/>
                <a:gd name="connsiteY2" fmla="*/ 1197712 h 2638457"/>
                <a:gd name="connsiteX3" fmla="*/ 1694826 w 5652616"/>
                <a:gd name="connsiteY3" fmla="*/ 1896367 h 2638457"/>
                <a:gd name="connsiteX4" fmla="*/ 2839215 w 5652616"/>
                <a:gd name="connsiteY4" fmla="*/ 30741 h 2638457"/>
                <a:gd name="connsiteX5" fmla="*/ 3932578 w 5652616"/>
                <a:gd name="connsiteY5" fmla="*/ 1985565 h 2638457"/>
                <a:gd name="connsiteX6" fmla="*/ 4467706 w 5652616"/>
                <a:gd name="connsiteY6" fmla="*/ 1236748 h 2638457"/>
                <a:gd name="connsiteX7" fmla="*/ 4393034 w 5652616"/>
                <a:gd name="connsiteY7" fmla="*/ 2061714 h 2638457"/>
                <a:gd name="connsiteX8" fmla="*/ 5649970 w 5652616"/>
                <a:gd name="connsiteY8" fmla="*/ 2632845 h 2638457"/>
                <a:gd name="connsiteX0" fmla="*/ 0 w 5652616"/>
                <a:gd name="connsiteY0" fmla="*/ 1325590 h 2638457"/>
                <a:gd name="connsiteX1" fmla="*/ 921089 w 5652616"/>
                <a:gd name="connsiteY1" fmla="*/ 1718700 h 2638457"/>
                <a:gd name="connsiteX2" fmla="*/ 1182999 w 5652616"/>
                <a:gd name="connsiteY2" fmla="*/ 1197712 h 2638457"/>
                <a:gd name="connsiteX3" fmla="*/ 1694826 w 5652616"/>
                <a:gd name="connsiteY3" fmla="*/ 1896367 h 2638457"/>
                <a:gd name="connsiteX4" fmla="*/ 2839215 w 5652616"/>
                <a:gd name="connsiteY4" fmla="*/ 30741 h 2638457"/>
                <a:gd name="connsiteX5" fmla="*/ 3932578 w 5652616"/>
                <a:gd name="connsiteY5" fmla="*/ 1985565 h 2638457"/>
                <a:gd name="connsiteX6" fmla="*/ 4467706 w 5652616"/>
                <a:gd name="connsiteY6" fmla="*/ 1236748 h 2638457"/>
                <a:gd name="connsiteX7" fmla="*/ 4393034 w 5652616"/>
                <a:gd name="connsiteY7" fmla="*/ 2061714 h 2638457"/>
                <a:gd name="connsiteX8" fmla="*/ 5649970 w 5652616"/>
                <a:gd name="connsiteY8" fmla="*/ 2632845 h 2638457"/>
                <a:gd name="connsiteX0" fmla="*/ 0 w 5652616"/>
                <a:gd name="connsiteY0" fmla="*/ 1325590 h 2638457"/>
                <a:gd name="connsiteX1" fmla="*/ 921089 w 5652616"/>
                <a:gd name="connsiteY1" fmla="*/ 1718700 h 2638457"/>
                <a:gd name="connsiteX2" fmla="*/ 1182999 w 5652616"/>
                <a:gd name="connsiteY2" fmla="*/ 1197712 h 2638457"/>
                <a:gd name="connsiteX3" fmla="*/ 1694826 w 5652616"/>
                <a:gd name="connsiteY3" fmla="*/ 1896367 h 2638457"/>
                <a:gd name="connsiteX4" fmla="*/ 2839215 w 5652616"/>
                <a:gd name="connsiteY4" fmla="*/ 30741 h 2638457"/>
                <a:gd name="connsiteX5" fmla="*/ 3932578 w 5652616"/>
                <a:gd name="connsiteY5" fmla="*/ 1985565 h 2638457"/>
                <a:gd name="connsiteX6" fmla="*/ 4467706 w 5652616"/>
                <a:gd name="connsiteY6" fmla="*/ 1236748 h 2638457"/>
                <a:gd name="connsiteX7" fmla="*/ 4393034 w 5652616"/>
                <a:gd name="connsiteY7" fmla="*/ 2061714 h 2638457"/>
                <a:gd name="connsiteX8" fmla="*/ 5649970 w 5652616"/>
                <a:gd name="connsiteY8" fmla="*/ 2632845 h 2638457"/>
                <a:gd name="connsiteX0" fmla="*/ 0 w 5652616"/>
                <a:gd name="connsiteY0" fmla="*/ 1325590 h 2638457"/>
                <a:gd name="connsiteX1" fmla="*/ 921089 w 5652616"/>
                <a:gd name="connsiteY1" fmla="*/ 1718700 h 2638457"/>
                <a:gd name="connsiteX2" fmla="*/ 1182999 w 5652616"/>
                <a:gd name="connsiteY2" fmla="*/ 1197712 h 2638457"/>
                <a:gd name="connsiteX3" fmla="*/ 1694826 w 5652616"/>
                <a:gd name="connsiteY3" fmla="*/ 1896367 h 2638457"/>
                <a:gd name="connsiteX4" fmla="*/ 2839215 w 5652616"/>
                <a:gd name="connsiteY4" fmla="*/ 30741 h 2638457"/>
                <a:gd name="connsiteX5" fmla="*/ 3932578 w 5652616"/>
                <a:gd name="connsiteY5" fmla="*/ 1985565 h 2638457"/>
                <a:gd name="connsiteX6" fmla="*/ 4467706 w 5652616"/>
                <a:gd name="connsiteY6" fmla="*/ 1236748 h 2638457"/>
                <a:gd name="connsiteX7" fmla="*/ 4393034 w 5652616"/>
                <a:gd name="connsiteY7" fmla="*/ 2061714 h 2638457"/>
                <a:gd name="connsiteX8" fmla="*/ 5649970 w 5652616"/>
                <a:gd name="connsiteY8" fmla="*/ 2632845 h 2638457"/>
                <a:gd name="connsiteX0" fmla="*/ 0 w 5652616"/>
                <a:gd name="connsiteY0" fmla="*/ 1325590 h 2638457"/>
                <a:gd name="connsiteX1" fmla="*/ 921089 w 5652616"/>
                <a:gd name="connsiteY1" fmla="*/ 1718700 h 2638457"/>
                <a:gd name="connsiteX2" fmla="*/ 1182999 w 5652616"/>
                <a:gd name="connsiteY2" fmla="*/ 1197712 h 2638457"/>
                <a:gd name="connsiteX3" fmla="*/ 1694826 w 5652616"/>
                <a:gd name="connsiteY3" fmla="*/ 1896367 h 2638457"/>
                <a:gd name="connsiteX4" fmla="*/ 2839215 w 5652616"/>
                <a:gd name="connsiteY4" fmla="*/ 30741 h 2638457"/>
                <a:gd name="connsiteX5" fmla="*/ 3932578 w 5652616"/>
                <a:gd name="connsiteY5" fmla="*/ 1985565 h 2638457"/>
                <a:gd name="connsiteX6" fmla="*/ 4467706 w 5652616"/>
                <a:gd name="connsiteY6" fmla="*/ 1236748 h 2638457"/>
                <a:gd name="connsiteX7" fmla="*/ 4393034 w 5652616"/>
                <a:gd name="connsiteY7" fmla="*/ 2061714 h 2638457"/>
                <a:gd name="connsiteX8" fmla="*/ 5649970 w 5652616"/>
                <a:gd name="connsiteY8" fmla="*/ 2632845 h 2638457"/>
                <a:gd name="connsiteX0" fmla="*/ 0 w 5652616"/>
                <a:gd name="connsiteY0" fmla="*/ 1325590 h 2638457"/>
                <a:gd name="connsiteX1" fmla="*/ 921089 w 5652616"/>
                <a:gd name="connsiteY1" fmla="*/ 1718700 h 2638457"/>
                <a:gd name="connsiteX2" fmla="*/ 1182999 w 5652616"/>
                <a:gd name="connsiteY2" fmla="*/ 1197712 h 2638457"/>
                <a:gd name="connsiteX3" fmla="*/ 1694826 w 5652616"/>
                <a:gd name="connsiteY3" fmla="*/ 1896367 h 2638457"/>
                <a:gd name="connsiteX4" fmla="*/ 2839215 w 5652616"/>
                <a:gd name="connsiteY4" fmla="*/ 30741 h 2638457"/>
                <a:gd name="connsiteX5" fmla="*/ 3932578 w 5652616"/>
                <a:gd name="connsiteY5" fmla="*/ 1985565 h 2638457"/>
                <a:gd name="connsiteX6" fmla="*/ 4467706 w 5652616"/>
                <a:gd name="connsiteY6" fmla="*/ 1236748 h 2638457"/>
                <a:gd name="connsiteX7" fmla="*/ 4393034 w 5652616"/>
                <a:gd name="connsiteY7" fmla="*/ 2061714 h 2638457"/>
                <a:gd name="connsiteX8" fmla="*/ 5649970 w 5652616"/>
                <a:gd name="connsiteY8" fmla="*/ 2632845 h 2638457"/>
                <a:gd name="connsiteX0" fmla="*/ 0 w 5652616"/>
                <a:gd name="connsiteY0" fmla="*/ 1294932 h 2607799"/>
                <a:gd name="connsiteX1" fmla="*/ 921089 w 5652616"/>
                <a:gd name="connsiteY1" fmla="*/ 1688042 h 2607799"/>
                <a:gd name="connsiteX2" fmla="*/ 1182999 w 5652616"/>
                <a:gd name="connsiteY2" fmla="*/ 1167054 h 2607799"/>
                <a:gd name="connsiteX3" fmla="*/ 1694826 w 5652616"/>
                <a:gd name="connsiteY3" fmla="*/ 1865709 h 2607799"/>
                <a:gd name="connsiteX4" fmla="*/ 2839215 w 5652616"/>
                <a:gd name="connsiteY4" fmla="*/ 83 h 2607799"/>
                <a:gd name="connsiteX5" fmla="*/ 3932578 w 5652616"/>
                <a:gd name="connsiteY5" fmla="*/ 1954907 h 2607799"/>
                <a:gd name="connsiteX6" fmla="*/ 4467706 w 5652616"/>
                <a:gd name="connsiteY6" fmla="*/ 1206090 h 2607799"/>
                <a:gd name="connsiteX7" fmla="*/ 4393034 w 5652616"/>
                <a:gd name="connsiteY7" fmla="*/ 2031056 h 2607799"/>
                <a:gd name="connsiteX8" fmla="*/ 5649970 w 5652616"/>
                <a:gd name="connsiteY8" fmla="*/ 2602187 h 2607799"/>
                <a:gd name="connsiteX0" fmla="*/ 0 w 5652616"/>
                <a:gd name="connsiteY0" fmla="*/ 1294935 h 2607802"/>
                <a:gd name="connsiteX1" fmla="*/ 921089 w 5652616"/>
                <a:gd name="connsiteY1" fmla="*/ 1688045 h 2607802"/>
                <a:gd name="connsiteX2" fmla="*/ 1182999 w 5652616"/>
                <a:gd name="connsiteY2" fmla="*/ 1167057 h 2607802"/>
                <a:gd name="connsiteX3" fmla="*/ 1694826 w 5652616"/>
                <a:gd name="connsiteY3" fmla="*/ 1865712 h 2607802"/>
                <a:gd name="connsiteX4" fmla="*/ 2839215 w 5652616"/>
                <a:gd name="connsiteY4" fmla="*/ 86 h 2607802"/>
                <a:gd name="connsiteX5" fmla="*/ 3920133 w 5652616"/>
                <a:gd name="connsiteY5" fmla="*/ 1853376 h 2607802"/>
                <a:gd name="connsiteX6" fmla="*/ 4467706 w 5652616"/>
                <a:gd name="connsiteY6" fmla="*/ 1206093 h 2607802"/>
                <a:gd name="connsiteX7" fmla="*/ 4393034 w 5652616"/>
                <a:gd name="connsiteY7" fmla="*/ 2031059 h 2607802"/>
                <a:gd name="connsiteX8" fmla="*/ 5649970 w 5652616"/>
                <a:gd name="connsiteY8" fmla="*/ 2602190 h 2607802"/>
                <a:gd name="connsiteX0" fmla="*/ 0 w 5652616"/>
                <a:gd name="connsiteY0" fmla="*/ 1294935 h 2607802"/>
                <a:gd name="connsiteX1" fmla="*/ 921089 w 5652616"/>
                <a:gd name="connsiteY1" fmla="*/ 1688045 h 2607802"/>
                <a:gd name="connsiteX2" fmla="*/ 1182999 w 5652616"/>
                <a:gd name="connsiteY2" fmla="*/ 1167057 h 2607802"/>
                <a:gd name="connsiteX3" fmla="*/ 1694826 w 5652616"/>
                <a:gd name="connsiteY3" fmla="*/ 1865712 h 2607802"/>
                <a:gd name="connsiteX4" fmla="*/ 2839215 w 5652616"/>
                <a:gd name="connsiteY4" fmla="*/ 86 h 2607802"/>
                <a:gd name="connsiteX5" fmla="*/ 3920133 w 5652616"/>
                <a:gd name="connsiteY5" fmla="*/ 1853376 h 2607802"/>
                <a:gd name="connsiteX6" fmla="*/ 4467706 w 5652616"/>
                <a:gd name="connsiteY6" fmla="*/ 1206093 h 2607802"/>
                <a:gd name="connsiteX7" fmla="*/ 4393034 w 5652616"/>
                <a:gd name="connsiteY7" fmla="*/ 2031059 h 2607802"/>
                <a:gd name="connsiteX8" fmla="*/ 5649970 w 5652616"/>
                <a:gd name="connsiteY8" fmla="*/ 2602190 h 2607802"/>
                <a:gd name="connsiteX0" fmla="*/ 0 w 5652616"/>
                <a:gd name="connsiteY0" fmla="*/ 1294935 h 2607802"/>
                <a:gd name="connsiteX1" fmla="*/ 921089 w 5652616"/>
                <a:gd name="connsiteY1" fmla="*/ 1688045 h 2607802"/>
                <a:gd name="connsiteX2" fmla="*/ 1182999 w 5652616"/>
                <a:gd name="connsiteY2" fmla="*/ 1167057 h 2607802"/>
                <a:gd name="connsiteX3" fmla="*/ 1694826 w 5652616"/>
                <a:gd name="connsiteY3" fmla="*/ 1865712 h 2607802"/>
                <a:gd name="connsiteX4" fmla="*/ 2839215 w 5652616"/>
                <a:gd name="connsiteY4" fmla="*/ 86 h 2607802"/>
                <a:gd name="connsiteX5" fmla="*/ 3945023 w 5652616"/>
                <a:gd name="connsiteY5" fmla="*/ 1853376 h 2607802"/>
                <a:gd name="connsiteX6" fmla="*/ 4467706 w 5652616"/>
                <a:gd name="connsiteY6" fmla="*/ 1206093 h 2607802"/>
                <a:gd name="connsiteX7" fmla="*/ 4393034 w 5652616"/>
                <a:gd name="connsiteY7" fmla="*/ 2031059 h 2607802"/>
                <a:gd name="connsiteX8" fmla="*/ 5649970 w 5652616"/>
                <a:gd name="connsiteY8" fmla="*/ 2602190 h 2607802"/>
                <a:gd name="connsiteX0" fmla="*/ 0 w 5652616"/>
                <a:gd name="connsiteY0" fmla="*/ 1294935 h 2607802"/>
                <a:gd name="connsiteX1" fmla="*/ 921089 w 5652616"/>
                <a:gd name="connsiteY1" fmla="*/ 1688045 h 2607802"/>
                <a:gd name="connsiteX2" fmla="*/ 1182999 w 5652616"/>
                <a:gd name="connsiteY2" fmla="*/ 1167057 h 2607802"/>
                <a:gd name="connsiteX3" fmla="*/ 1694826 w 5652616"/>
                <a:gd name="connsiteY3" fmla="*/ 1865712 h 2607802"/>
                <a:gd name="connsiteX4" fmla="*/ 2839215 w 5652616"/>
                <a:gd name="connsiteY4" fmla="*/ 86 h 2607802"/>
                <a:gd name="connsiteX5" fmla="*/ 3982357 w 5652616"/>
                <a:gd name="connsiteY5" fmla="*/ 1853376 h 2607802"/>
                <a:gd name="connsiteX6" fmla="*/ 4467706 w 5652616"/>
                <a:gd name="connsiteY6" fmla="*/ 1206093 h 2607802"/>
                <a:gd name="connsiteX7" fmla="*/ 4393034 w 5652616"/>
                <a:gd name="connsiteY7" fmla="*/ 2031059 h 2607802"/>
                <a:gd name="connsiteX8" fmla="*/ 5649970 w 5652616"/>
                <a:gd name="connsiteY8" fmla="*/ 2602190 h 2607802"/>
                <a:gd name="connsiteX0" fmla="*/ 0 w 5652616"/>
                <a:gd name="connsiteY0" fmla="*/ 1294935 h 2607802"/>
                <a:gd name="connsiteX1" fmla="*/ 921089 w 5652616"/>
                <a:gd name="connsiteY1" fmla="*/ 1688045 h 2607802"/>
                <a:gd name="connsiteX2" fmla="*/ 1182999 w 5652616"/>
                <a:gd name="connsiteY2" fmla="*/ 1167057 h 2607802"/>
                <a:gd name="connsiteX3" fmla="*/ 1694826 w 5652616"/>
                <a:gd name="connsiteY3" fmla="*/ 1865712 h 2607802"/>
                <a:gd name="connsiteX4" fmla="*/ 2839215 w 5652616"/>
                <a:gd name="connsiteY4" fmla="*/ 86 h 2607802"/>
                <a:gd name="connsiteX5" fmla="*/ 3994801 w 5652616"/>
                <a:gd name="connsiteY5" fmla="*/ 1866068 h 2607802"/>
                <a:gd name="connsiteX6" fmla="*/ 4467706 w 5652616"/>
                <a:gd name="connsiteY6" fmla="*/ 1206093 h 2607802"/>
                <a:gd name="connsiteX7" fmla="*/ 4393034 w 5652616"/>
                <a:gd name="connsiteY7" fmla="*/ 2031059 h 2607802"/>
                <a:gd name="connsiteX8" fmla="*/ 5649970 w 5652616"/>
                <a:gd name="connsiteY8" fmla="*/ 2602190 h 2607802"/>
                <a:gd name="connsiteX0" fmla="*/ 0 w 5652616"/>
                <a:gd name="connsiteY0" fmla="*/ 1294937 h 2607804"/>
                <a:gd name="connsiteX1" fmla="*/ 921089 w 5652616"/>
                <a:gd name="connsiteY1" fmla="*/ 1688047 h 2607804"/>
                <a:gd name="connsiteX2" fmla="*/ 1182999 w 5652616"/>
                <a:gd name="connsiteY2" fmla="*/ 1167059 h 2607804"/>
                <a:gd name="connsiteX3" fmla="*/ 1694826 w 5652616"/>
                <a:gd name="connsiteY3" fmla="*/ 1865714 h 2607804"/>
                <a:gd name="connsiteX4" fmla="*/ 2839215 w 5652616"/>
                <a:gd name="connsiteY4" fmla="*/ 88 h 2607804"/>
                <a:gd name="connsiteX5" fmla="*/ 3994801 w 5652616"/>
                <a:gd name="connsiteY5" fmla="*/ 1866070 h 2607804"/>
                <a:gd name="connsiteX6" fmla="*/ 4467706 w 5652616"/>
                <a:gd name="connsiteY6" fmla="*/ 1206095 h 2607804"/>
                <a:gd name="connsiteX7" fmla="*/ 4393034 w 5652616"/>
                <a:gd name="connsiteY7" fmla="*/ 2031061 h 2607804"/>
                <a:gd name="connsiteX8" fmla="*/ 5649970 w 5652616"/>
                <a:gd name="connsiteY8" fmla="*/ 2602192 h 2607804"/>
                <a:gd name="connsiteX0" fmla="*/ 0 w 5652616"/>
                <a:gd name="connsiteY0" fmla="*/ 1294930 h 2607797"/>
                <a:gd name="connsiteX1" fmla="*/ 921089 w 5652616"/>
                <a:gd name="connsiteY1" fmla="*/ 1688040 h 2607797"/>
                <a:gd name="connsiteX2" fmla="*/ 1182999 w 5652616"/>
                <a:gd name="connsiteY2" fmla="*/ 1167052 h 2607797"/>
                <a:gd name="connsiteX3" fmla="*/ 1694826 w 5652616"/>
                <a:gd name="connsiteY3" fmla="*/ 1865707 h 2607797"/>
                <a:gd name="connsiteX4" fmla="*/ 2839215 w 5652616"/>
                <a:gd name="connsiteY4" fmla="*/ 81 h 2607797"/>
                <a:gd name="connsiteX5" fmla="*/ 3994801 w 5652616"/>
                <a:gd name="connsiteY5" fmla="*/ 1866063 h 2607797"/>
                <a:gd name="connsiteX6" fmla="*/ 4467706 w 5652616"/>
                <a:gd name="connsiteY6" fmla="*/ 1206088 h 2607797"/>
                <a:gd name="connsiteX7" fmla="*/ 4393034 w 5652616"/>
                <a:gd name="connsiteY7" fmla="*/ 2031054 h 2607797"/>
                <a:gd name="connsiteX8" fmla="*/ 5649970 w 5652616"/>
                <a:gd name="connsiteY8" fmla="*/ 2602185 h 2607797"/>
                <a:gd name="connsiteX0" fmla="*/ 0 w 5652616"/>
                <a:gd name="connsiteY0" fmla="*/ 1294930 h 2607797"/>
                <a:gd name="connsiteX1" fmla="*/ 921089 w 5652616"/>
                <a:gd name="connsiteY1" fmla="*/ 1688040 h 2607797"/>
                <a:gd name="connsiteX2" fmla="*/ 1182999 w 5652616"/>
                <a:gd name="connsiteY2" fmla="*/ 1167052 h 2607797"/>
                <a:gd name="connsiteX3" fmla="*/ 1694826 w 5652616"/>
                <a:gd name="connsiteY3" fmla="*/ 1865707 h 2607797"/>
                <a:gd name="connsiteX4" fmla="*/ 2839215 w 5652616"/>
                <a:gd name="connsiteY4" fmla="*/ 81 h 2607797"/>
                <a:gd name="connsiteX5" fmla="*/ 3994801 w 5652616"/>
                <a:gd name="connsiteY5" fmla="*/ 1866063 h 2607797"/>
                <a:gd name="connsiteX6" fmla="*/ 4467706 w 5652616"/>
                <a:gd name="connsiteY6" fmla="*/ 1206088 h 2607797"/>
                <a:gd name="connsiteX7" fmla="*/ 4393034 w 5652616"/>
                <a:gd name="connsiteY7" fmla="*/ 2031054 h 2607797"/>
                <a:gd name="connsiteX8" fmla="*/ 5649970 w 5652616"/>
                <a:gd name="connsiteY8" fmla="*/ 2602185 h 2607797"/>
                <a:gd name="connsiteX0" fmla="*/ 0 w 5652616"/>
                <a:gd name="connsiteY0" fmla="*/ 1294930 h 2607797"/>
                <a:gd name="connsiteX1" fmla="*/ 921089 w 5652616"/>
                <a:gd name="connsiteY1" fmla="*/ 1688040 h 2607797"/>
                <a:gd name="connsiteX2" fmla="*/ 1182999 w 5652616"/>
                <a:gd name="connsiteY2" fmla="*/ 1167052 h 2607797"/>
                <a:gd name="connsiteX3" fmla="*/ 1694826 w 5652616"/>
                <a:gd name="connsiteY3" fmla="*/ 1865707 h 2607797"/>
                <a:gd name="connsiteX4" fmla="*/ 2839215 w 5652616"/>
                <a:gd name="connsiteY4" fmla="*/ 81 h 2607797"/>
                <a:gd name="connsiteX5" fmla="*/ 3994801 w 5652616"/>
                <a:gd name="connsiteY5" fmla="*/ 1866063 h 2607797"/>
                <a:gd name="connsiteX6" fmla="*/ 4467706 w 5652616"/>
                <a:gd name="connsiteY6" fmla="*/ 1206088 h 2607797"/>
                <a:gd name="connsiteX7" fmla="*/ 4393034 w 5652616"/>
                <a:gd name="connsiteY7" fmla="*/ 2031054 h 2607797"/>
                <a:gd name="connsiteX8" fmla="*/ 5649970 w 5652616"/>
                <a:gd name="connsiteY8" fmla="*/ 2602185 h 2607797"/>
                <a:gd name="connsiteX0" fmla="*/ 0 w 5652616"/>
                <a:gd name="connsiteY0" fmla="*/ 1294930 h 2607797"/>
                <a:gd name="connsiteX1" fmla="*/ 921089 w 5652616"/>
                <a:gd name="connsiteY1" fmla="*/ 1688040 h 2607797"/>
                <a:gd name="connsiteX2" fmla="*/ 1182999 w 5652616"/>
                <a:gd name="connsiteY2" fmla="*/ 1167052 h 2607797"/>
                <a:gd name="connsiteX3" fmla="*/ 1694826 w 5652616"/>
                <a:gd name="connsiteY3" fmla="*/ 1865707 h 2607797"/>
                <a:gd name="connsiteX4" fmla="*/ 2839215 w 5652616"/>
                <a:gd name="connsiteY4" fmla="*/ 81 h 2607797"/>
                <a:gd name="connsiteX5" fmla="*/ 3994801 w 5652616"/>
                <a:gd name="connsiteY5" fmla="*/ 1866063 h 2607797"/>
                <a:gd name="connsiteX6" fmla="*/ 4467706 w 5652616"/>
                <a:gd name="connsiteY6" fmla="*/ 1206088 h 2607797"/>
                <a:gd name="connsiteX7" fmla="*/ 4393034 w 5652616"/>
                <a:gd name="connsiteY7" fmla="*/ 2031054 h 2607797"/>
                <a:gd name="connsiteX8" fmla="*/ 5649970 w 5652616"/>
                <a:gd name="connsiteY8" fmla="*/ 2602185 h 2607797"/>
                <a:gd name="connsiteX0" fmla="*/ 0 w 5652900"/>
                <a:gd name="connsiteY0" fmla="*/ 1294930 h 2608624"/>
                <a:gd name="connsiteX1" fmla="*/ 921089 w 5652900"/>
                <a:gd name="connsiteY1" fmla="*/ 1688040 h 2608624"/>
                <a:gd name="connsiteX2" fmla="*/ 1182999 w 5652900"/>
                <a:gd name="connsiteY2" fmla="*/ 1167052 h 2608624"/>
                <a:gd name="connsiteX3" fmla="*/ 1694826 w 5652900"/>
                <a:gd name="connsiteY3" fmla="*/ 1865707 h 2608624"/>
                <a:gd name="connsiteX4" fmla="*/ 2839215 w 5652900"/>
                <a:gd name="connsiteY4" fmla="*/ 81 h 2608624"/>
                <a:gd name="connsiteX5" fmla="*/ 3994801 w 5652900"/>
                <a:gd name="connsiteY5" fmla="*/ 1866063 h 2608624"/>
                <a:gd name="connsiteX6" fmla="*/ 4467706 w 5652900"/>
                <a:gd name="connsiteY6" fmla="*/ 1206088 h 2608624"/>
                <a:gd name="connsiteX7" fmla="*/ 4529928 w 5652900"/>
                <a:gd name="connsiteY7" fmla="*/ 2119896 h 2608624"/>
                <a:gd name="connsiteX8" fmla="*/ 5649970 w 5652900"/>
                <a:gd name="connsiteY8" fmla="*/ 2602185 h 2608624"/>
                <a:gd name="connsiteX0" fmla="*/ 0 w 5652959"/>
                <a:gd name="connsiteY0" fmla="*/ 1294930 h 2608763"/>
                <a:gd name="connsiteX1" fmla="*/ 921089 w 5652959"/>
                <a:gd name="connsiteY1" fmla="*/ 1688040 h 2608763"/>
                <a:gd name="connsiteX2" fmla="*/ 1182999 w 5652959"/>
                <a:gd name="connsiteY2" fmla="*/ 1167052 h 2608763"/>
                <a:gd name="connsiteX3" fmla="*/ 1694826 w 5652959"/>
                <a:gd name="connsiteY3" fmla="*/ 1865707 h 2608763"/>
                <a:gd name="connsiteX4" fmla="*/ 2839215 w 5652959"/>
                <a:gd name="connsiteY4" fmla="*/ 81 h 2608763"/>
                <a:gd name="connsiteX5" fmla="*/ 3994801 w 5652959"/>
                <a:gd name="connsiteY5" fmla="*/ 1866063 h 2608763"/>
                <a:gd name="connsiteX6" fmla="*/ 4467706 w 5652959"/>
                <a:gd name="connsiteY6" fmla="*/ 1206088 h 2608763"/>
                <a:gd name="connsiteX7" fmla="*/ 4554818 w 5652959"/>
                <a:gd name="connsiteY7" fmla="*/ 2132588 h 2608763"/>
                <a:gd name="connsiteX8" fmla="*/ 5649970 w 5652959"/>
                <a:gd name="connsiteY8" fmla="*/ 2602185 h 2608763"/>
                <a:gd name="connsiteX0" fmla="*/ 0 w 5652740"/>
                <a:gd name="connsiteY0" fmla="*/ 1294930 h 2607812"/>
                <a:gd name="connsiteX1" fmla="*/ 921089 w 5652740"/>
                <a:gd name="connsiteY1" fmla="*/ 1688040 h 2607812"/>
                <a:gd name="connsiteX2" fmla="*/ 1182999 w 5652740"/>
                <a:gd name="connsiteY2" fmla="*/ 1167052 h 2607812"/>
                <a:gd name="connsiteX3" fmla="*/ 1694826 w 5652740"/>
                <a:gd name="connsiteY3" fmla="*/ 1865707 h 2607812"/>
                <a:gd name="connsiteX4" fmla="*/ 2839215 w 5652740"/>
                <a:gd name="connsiteY4" fmla="*/ 81 h 2607812"/>
                <a:gd name="connsiteX5" fmla="*/ 3994801 w 5652740"/>
                <a:gd name="connsiteY5" fmla="*/ 1866063 h 2607812"/>
                <a:gd name="connsiteX6" fmla="*/ 4467706 w 5652740"/>
                <a:gd name="connsiteY6" fmla="*/ 1206088 h 2607812"/>
                <a:gd name="connsiteX7" fmla="*/ 4554818 w 5652740"/>
                <a:gd name="connsiteY7" fmla="*/ 2132588 h 2607812"/>
                <a:gd name="connsiteX8" fmla="*/ 5649970 w 5652740"/>
                <a:gd name="connsiteY8" fmla="*/ 2602185 h 2607812"/>
                <a:gd name="connsiteX0" fmla="*/ 0 w 5652740"/>
                <a:gd name="connsiteY0" fmla="*/ 1294930 h 2607812"/>
                <a:gd name="connsiteX1" fmla="*/ 921089 w 5652740"/>
                <a:gd name="connsiteY1" fmla="*/ 1688040 h 2607812"/>
                <a:gd name="connsiteX2" fmla="*/ 1182999 w 5652740"/>
                <a:gd name="connsiteY2" fmla="*/ 1167052 h 2607812"/>
                <a:gd name="connsiteX3" fmla="*/ 1694826 w 5652740"/>
                <a:gd name="connsiteY3" fmla="*/ 1865707 h 2607812"/>
                <a:gd name="connsiteX4" fmla="*/ 2839215 w 5652740"/>
                <a:gd name="connsiteY4" fmla="*/ 81 h 2607812"/>
                <a:gd name="connsiteX5" fmla="*/ 3994801 w 5652740"/>
                <a:gd name="connsiteY5" fmla="*/ 1866063 h 2607812"/>
                <a:gd name="connsiteX6" fmla="*/ 4467706 w 5652740"/>
                <a:gd name="connsiteY6" fmla="*/ 1206088 h 2607812"/>
                <a:gd name="connsiteX7" fmla="*/ 4554818 w 5652740"/>
                <a:gd name="connsiteY7" fmla="*/ 2132588 h 2607812"/>
                <a:gd name="connsiteX8" fmla="*/ 5649970 w 5652740"/>
                <a:gd name="connsiteY8" fmla="*/ 2602185 h 2607812"/>
                <a:gd name="connsiteX0" fmla="*/ 0 w 5653323"/>
                <a:gd name="connsiteY0" fmla="*/ 1294930 h 2611472"/>
                <a:gd name="connsiteX1" fmla="*/ 921089 w 5653323"/>
                <a:gd name="connsiteY1" fmla="*/ 1688040 h 2611472"/>
                <a:gd name="connsiteX2" fmla="*/ 1182999 w 5653323"/>
                <a:gd name="connsiteY2" fmla="*/ 1167052 h 2611472"/>
                <a:gd name="connsiteX3" fmla="*/ 1694826 w 5653323"/>
                <a:gd name="connsiteY3" fmla="*/ 1865707 h 2611472"/>
                <a:gd name="connsiteX4" fmla="*/ 2839215 w 5653323"/>
                <a:gd name="connsiteY4" fmla="*/ 81 h 2611472"/>
                <a:gd name="connsiteX5" fmla="*/ 3994801 w 5653323"/>
                <a:gd name="connsiteY5" fmla="*/ 1866063 h 2611472"/>
                <a:gd name="connsiteX6" fmla="*/ 4467706 w 5653323"/>
                <a:gd name="connsiteY6" fmla="*/ 1206088 h 2611472"/>
                <a:gd name="connsiteX7" fmla="*/ 4554818 w 5653323"/>
                <a:gd name="connsiteY7" fmla="*/ 2132588 h 2611472"/>
                <a:gd name="connsiteX8" fmla="*/ 5649970 w 5653323"/>
                <a:gd name="connsiteY8" fmla="*/ 2602185 h 2611472"/>
                <a:gd name="connsiteX0" fmla="*/ 0 w 5653323"/>
                <a:gd name="connsiteY0" fmla="*/ 1294930 h 2611472"/>
                <a:gd name="connsiteX1" fmla="*/ 921089 w 5653323"/>
                <a:gd name="connsiteY1" fmla="*/ 1688040 h 2611472"/>
                <a:gd name="connsiteX2" fmla="*/ 1182999 w 5653323"/>
                <a:gd name="connsiteY2" fmla="*/ 1167052 h 2611472"/>
                <a:gd name="connsiteX3" fmla="*/ 1694826 w 5653323"/>
                <a:gd name="connsiteY3" fmla="*/ 1865707 h 2611472"/>
                <a:gd name="connsiteX4" fmla="*/ 2839215 w 5653323"/>
                <a:gd name="connsiteY4" fmla="*/ 81 h 2611472"/>
                <a:gd name="connsiteX5" fmla="*/ 3994801 w 5653323"/>
                <a:gd name="connsiteY5" fmla="*/ 1866063 h 2611472"/>
                <a:gd name="connsiteX6" fmla="*/ 4467706 w 5653323"/>
                <a:gd name="connsiteY6" fmla="*/ 1206088 h 2611472"/>
                <a:gd name="connsiteX7" fmla="*/ 4554818 w 5653323"/>
                <a:gd name="connsiteY7" fmla="*/ 2132588 h 2611472"/>
                <a:gd name="connsiteX8" fmla="*/ 5649970 w 5653323"/>
                <a:gd name="connsiteY8" fmla="*/ 2602185 h 2611472"/>
                <a:gd name="connsiteX0" fmla="*/ 0 w 5653323"/>
                <a:gd name="connsiteY0" fmla="*/ 1294930 h 2611472"/>
                <a:gd name="connsiteX1" fmla="*/ 921089 w 5653323"/>
                <a:gd name="connsiteY1" fmla="*/ 1688040 h 2611472"/>
                <a:gd name="connsiteX2" fmla="*/ 1182999 w 5653323"/>
                <a:gd name="connsiteY2" fmla="*/ 1167052 h 2611472"/>
                <a:gd name="connsiteX3" fmla="*/ 1694826 w 5653323"/>
                <a:gd name="connsiteY3" fmla="*/ 1865707 h 2611472"/>
                <a:gd name="connsiteX4" fmla="*/ 2839215 w 5653323"/>
                <a:gd name="connsiteY4" fmla="*/ 81 h 2611472"/>
                <a:gd name="connsiteX5" fmla="*/ 3994801 w 5653323"/>
                <a:gd name="connsiteY5" fmla="*/ 1866063 h 2611472"/>
                <a:gd name="connsiteX6" fmla="*/ 4467706 w 5653323"/>
                <a:gd name="connsiteY6" fmla="*/ 1206088 h 2611472"/>
                <a:gd name="connsiteX7" fmla="*/ 4554818 w 5653323"/>
                <a:gd name="connsiteY7" fmla="*/ 2132588 h 2611472"/>
                <a:gd name="connsiteX8" fmla="*/ 5649970 w 5653323"/>
                <a:gd name="connsiteY8" fmla="*/ 2602185 h 2611472"/>
                <a:gd name="connsiteX0" fmla="*/ 0 w 5654270"/>
                <a:gd name="connsiteY0" fmla="*/ 1294930 h 2612042"/>
                <a:gd name="connsiteX1" fmla="*/ 921089 w 5654270"/>
                <a:gd name="connsiteY1" fmla="*/ 1688040 h 2612042"/>
                <a:gd name="connsiteX2" fmla="*/ 1182999 w 5654270"/>
                <a:gd name="connsiteY2" fmla="*/ 1167052 h 2612042"/>
                <a:gd name="connsiteX3" fmla="*/ 1694826 w 5654270"/>
                <a:gd name="connsiteY3" fmla="*/ 1865707 h 2612042"/>
                <a:gd name="connsiteX4" fmla="*/ 2839215 w 5654270"/>
                <a:gd name="connsiteY4" fmla="*/ 81 h 2612042"/>
                <a:gd name="connsiteX5" fmla="*/ 3994801 w 5654270"/>
                <a:gd name="connsiteY5" fmla="*/ 1866063 h 2612042"/>
                <a:gd name="connsiteX6" fmla="*/ 4467706 w 5654270"/>
                <a:gd name="connsiteY6" fmla="*/ 1206088 h 2612042"/>
                <a:gd name="connsiteX7" fmla="*/ 4554818 w 5654270"/>
                <a:gd name="connsiteY7" fmla="*/ 2132588 h 2612042"/>
                <a:gd name="connsiteX8" fmla="*/ 5649970 w 5654270"/>
                <a:gd name="connsiteY8" fmla="*/ 2602185 h 2612042"/>
                <a:gd name="connsiteX0" fmla="*/ 0 w 5654270"/>
                <a:gd name="connsiteY0" fmla="*/ 1294930 h 2614672"/>
                <a:gd name="connsiteX1" fmla="*/ 921089 w 5654270"/>
                <a:gd name="connsiteY1" fmla="*/ 1688040 h 2614672"/>
                <a:gd name="connsiteX2" fmla="*/ 1182999 w 5654270"/>
                <a:gd name="connsiteY2" fmla="*/ 1167052 h 2614672"/>
                <a:gd name="connsiteX3" fmla="*/ 1694826 w 5654270"/>
                <a:gd name="connsiteY3" fmla="*/ 1865707 h 2614672"/>
                <a:gd name="connsiteX4" fmla="*/ 2839215 w 5654270"/>
                <a:gd name="connsiteY4" fmla="*/ 81 h 2614672"/>
                <a:gd name="connsiteX5" fmla="*/ 3994801 w 5654270"/>
                <a:gd name="connsiteY5" fmla="*/ 1866063 h 2614672"/>
                <a:gd name="connsiteX6" fmla="*/ 4467706 w 5654270"/>
                <a:gd name="connsiteY6" fmla="*/ 1206088 h 2614672"/>
                <a:gd name="connsiteX7" fmla="*/ 4554818 w 5654270"/>
                <a:gd name="connsiteY7" fmla="*/ 2132588 h 2614672"/>
                <a:gd name="connsiteX8" fmla="*/ 5649970 w 5654270"/>
                <a:gd name="connsiteY8" fmla="*/ 2602185 h 2614672"/>
                <a:gd name="connsiteX0" fmla="*/ 0 w 5654270"/>
                <a:gd name="connsiteY0" fmla="*/ 1294930 h 2614672"/>
                <a:gd name="connsiteX1" fmla="*/ 921089 w 5654270"/>
                <a:gd name="connsiteY1" fmla="*/ 1688040 h 2614672"/>
                <a:gd name="connsiteX2" fmla="*/ 1182999 w 5654270"/>
                <a:gd name="connsiteY2" fmla="*/ 1167052 h 2614672"/>
                <a:gd name="connsiteX3" fmla="*/ 1694826 w 5654270"/>
                <a:gd name="connsiteY3" fmla="*/ 1865707 h 2614672"/>
                <a:gd name="connsiteX4" fmla="*/ 2839215 w 5654270"/>
                <a:gd name="connsiteY4" fmla="*/ 81 h 2614672"/>
                <a:gd name="connsiteX5" fmla="*/ 3994801 w 5654270"/>
                <a:gd name="connsiteY5" fmla="*/ 1866063 h 2614672"/>
                <a:gd name="connsiteX6" fmla="*/ 4467706 w 5654270"/>
                <a:gd name="connsiteY6" fmla="*/ 1206088 h 2614672"/>
                <a:gd name="connsiteX7" fmla="*/ 4554818 w 5654270"/>
                <a:gd name="connsiteY7" fmla="*/ 2132588 h 2614672"/>
                <a:gd name="connsiteX8" fmla="*/ 5649970 w 5654270"/>
                <a:gd name="connsiteY8" fmla="*/ 2602185 h 2614672"/>
                <a:gd name="connsiteX0" fmla="*/ 0 w 5654270"/>
                <a:gd name="connsiteY0" fmla="*/ 1294930 h 2530409"/>
                <a:gd name="connsiteX1" fmla="*/ 921089 w 5654270"/>
                <a:gd name="connsiteY1" fmla="*/ 1688040 h 2530409"/>
                <a:gd name="connsiteX2" fmla="*/ 1182999 w 5654270"/>
                <a:gd name="connsiteY2" fmla="*/ 1167052 h 2530409"/>
                <a:gd name="connsiteX3" fmla="*/ 1694826 w 5654270"/>
                <a:gd name="connsiteY3" fmla="*/ 1865707 h 2530409"/>
                <a:gd name="connsiteX4" fmla="*/ 2839215 w 5654270"/>
                <a:gd name="connsiteY4" fmla="*/ 81 h 2530409"/>
                <a:gd name="connsiteX5" fmla="*/ 3994801 w 5654270"/>
                <a:gd name="connsiteY5" fmla="*/ 1866063 h 2530409"/>
                <a:gd name="connsiteX6" fmla="*/ 4467706 w 5654270"/>
                <a:gd name="connsiteY6" fmla="*/ 1206088 h 2530409"/>
                <a:gd name="connsiteX7" fmla="*/ 4554818 w 5654270"/>
                <a:gd name="connsiteY7" fmla="*/ 2132588 h 2530409"/>
                <a:gd name="connsiteX8" fmla="*/ 5649970 w 5654270"/>
                <a:gd name="connsiteY8" fmla="*/ 2513342 h 2530409"/>
                <a:gd name="connsiteX0" fmla="*/ 0 w 5654530"/>
                <a:gd name="connsiteY0" fmla="*/ 1294930 h 2525829"/>
                <a:gd name="connsiteX1" fmla="*/ 921089 w 5654530"/>
                <a:gd name="connsiteY1" fmla="*/ 1688040 h 2525829"/>
                <a:gd name="connsiteX2" fmla="*/ 1182999 w 5654530"/>
                <a:gd name="connsiteY2" fmla="*/ 1167052 h 2525829"/>
                <a:gd name="connsiteX3" fmla="*/ 1694826 w 5654530"/>
                <a:gd name="connsiteY3" fmla="*/ 1865707 h 2525829"/>
                <a:gd name="connsiteX4" fmla="*/ 2839215 w 5654530"/>
                <a:gd name="connsiteY4" fmla="*/ 81 h 2525829"/>
                <a:gd name="connsiteX5" fmla="*/ 3994801 w 5654530"/>
                <a:gd name="connsiteY5" fmla="*/ 1866063 h 2525829"/>
                <a:gd name="connsiteX6" fmla="*/ 4467706 w 5654530"/>
                <a:gd name="connsiteY6" fmla="*/ 1206088 h 2525829"/>
                <a:gd name="connsiteX7" fmla="*/ 4604598 w 5654530"/>
                <a:gd name="connsiteY7" fmla="*/ 2043746 h 2525829"/>
                <a:gd name="connsiteX8" fmla="*/ 5649970 w 5654530"/>
                <a:gd name="connsiteY8" fmla="*/ 2513342 h 2525829"/>
                <a:gd name="connsiteX0" fmla="*/ 0 w 5654903"/>
                <a:gd name="connsiteY0" fmla="*/ 1294930 h 2524133"/>
                <a:gd name="connsiteX1" fmla="*/ 921089 w 5654903"/>
                <a:gd name="connsiteY1" fmla="*/ 1688040 h 2524133"/>
                <a:gd name="connsiteX2" fmla="*/ 1182999 w 5654903"/>
                <a:gd name="connsiteY2" fmla="*/ 1167052 h 2524133"/>
                <a:gd name="connsiteX3" fmla="*/ 1694826 w 5654903"/>
                <a:gd name="connsiteY3" fmla="*/ 1865707 h 2524133"/>
                <a:gd name="connsiteX4" fmla="*/ 2839215 w 5654903"/>
                <a:gd name="connsiteY4" fmla="*/ 81 h 2524133"/>
                <a:gd name="connsiteX5" fmla="*/ 3994801 w 5654903"/>
                <a:gd name="connsiteY5" fmla="*/ 1866063 h 2524133"/>
                <a:gd name="connsiteX6" fmla="*/ 4467706 w 5654903"/>
                <a:gd name="connsiteY6" fmla="*/ 1206088 h 2524133"/>
                <a:gd name="connsiteX7" fmla="*/ 4666822 w 5654903"/>
                <a:gd name="connsiteY7" fmla="*/ 1992978 h 2524133"/>
                <a:gd name="connsiteX8" fmla="*/ 5649970 w 5654903"/>
                <a:gd name="connsiteY8" fmla="*/ 2513342 h 2524133"/>
                <a:gd name="connsiteX0" fmla="*/ 0 w 5741510"/>
                <a:gd name="connsiteY0" fmla="*/ 1294930 h 2438631"/>
                <a:gd name="connsiteX1" fmla="*/ 921089 w 5741510"/>
                <a:gd name="connsiteY1" fmla="*/ 1688040 h 2438631"/>
                <a:gd name="connsiteX2" fmla="*/ 1182999 w 5741510"/>
                <a:gd name="connsiteY2" fmla="*/ 1167052 h 2438631"/>
                <a:gd name="connsiteX3" fmla="*/ 1694826 w 5741510"/>
                <a:gd name="connsiteY3" fmla="*/ 1865707 h 2438631"/>
                <a:gd name="connsiteX4" fmla="*/ 2839215 w 5741510"/>
                <a:gd name="connsiteY4" fmla="*/ 81 h 2438631"/>
                <a:gd name="connsiteX5" fmla="*/ 3994801 w 5741510"/>
                <a:gd name="connsiteY5" fmla="*/ 1866063 h 2438631"/>
                <a:gd name="connsiteX6" fmla="*/ 4467706 w 5741510"/>
                <a:gd name="connsiteY6" fmla="*/ 1206088 h 2438631"/>
                <a:gd name="connsiteX7" fmla="*/ 4666822 w 5741510"/>
                <a:gd name="connsiteY7" fmla="*/ 1992978 h 2438631"/>
                <a:gd name="connsiteX8" fmla="*/ 5737084 w 5741510"/>
                <a:gd name="connsiteY8" fmla="*/ 2424499 h 2438631"/>
                <a:gd name="connsiteX0" fmla="*/ 0 w 5741510"/>
                <a:gd name="connsiteY0" fmla="*/ 1294930 h 2438631"/>
                <a:gd name="connsiteX1" fmla="*/ 921089 w 5741510"/>
                <a:gd name="connsiteY1" fmla="*/ 1688040 h 2438631"/>
                <a:gd name="connsiteX2" fmla="*/ 1182999 w 5741510"/>
                <a:gd name="connsiteY2" fmla="*/ 1167052 h 2438631"/>
                <a:gd name="connsiteX3" fmla="*/ 1694826 w 5741510"/>
                <a:gd name="connsiteY3" fmla="*/ 1865707 h 2438631"/>
                <a:gd name="connsiteX4" fmla="*/ 2839215 w 5741510"/>
                <a:gd name="connsiteY4" fmla="*/ 81 h 2438631"/>
                <a:gd name="connsiteX5" fmla="*/ 3994801 w 5741510"/>
                <a:gd name="connsiteY5" fmla="*/ 1866063 h 2438631"/>
                <a:gd name="connsiteX6" fmla="*/ 4467706 w 5741510"/>
                <a:gd name="connsiteY6" fmla="*/ 1206088 h 2438631"/>
                <a:gd name="connsiteX7" fmla="*/ 4666822 w 5741510"/>
                <a:gd name="connsiteY7" fmla="*/ 1992978 h 2438631"/>
                <a:gd name="connsiteX8" fmla="*/ 5737084 w 5741510"/>
                <a:gd name="connsiteY8" fmla="*/ 2424499 h 2438631"/>
                <a:gd name="connsiteX0" fmla="*/ 0 w 5741510"/>
                <a:gd name="connsiteY0" fmla="*/ 1294892 h 2438593"/>
                <a:gd name="connsiteX1" fmla="*/ 921089 w 5741510"/>
                <a:gd name="connsiteY1" fmla="*/ 1688002 h 2438593"/>
                <a:gd name="connsiteX2" fmla="*/ 1182999 w 5741510"/>
                <a:gd name="connsiteY2" fmla="*/ 1167014 h 2438593"/>
                <a:gd name="connsiteX3" fmla="*/ 1694826 w 5741510"/>
                <a:gd name="connsiteY3" fmla="*/ 1865669 h 2438593"/>
                <a:gd name="connsiteX4" fmla="*/ 2839215 w 5741510"/>
                <a:gd name="connsiteY4" fmla="*/ 43 h 2438593"/>
                <a:gd name="connsiteX5" fmla="*/ 3994801 w 5741510"/>
                <a:gd name="connsiteY5" fmla="*/ 1866025 h 2438593"/>
                <a:gd name="connsiteX6" fmla="*/ 4467706 w 5741510"/>
                <a:gd name="connsiteY6" fmla="*/ 1206050 h 2438593"/>
                <a:gd name="connsiteX7" fmla="*/ 4666822 w 5741510"/>
                <a:gd name="connsiteY7" fmla="*/ 1992940 h 2438593"/>
                <a:gd name="connsiteX8" fmla="*/ 5737084 w 5741510"/>
                <a:gd name="connsiteY8" fmla="*/ 2424461 h 2438593"/>
                <a:gd name="connsiteX0" fmla="*/ 0 w 5741510"/>
                <a:gd name="connsiteY0" fmla="*/ 1294892 h 2438593"/>
                <a:gd name="connsiteX1" fmla="*/ 921089 w 5741510"/>
                <a:gd name="connsiteY1" fmla="*/ 1688002 h 2438593"/>
                <a:gd name="connsiteX2" fmla="*/ 1182999 w 5741510"/>
                <a:gd name="connsiteY2" fmla="*/ 1167014 h 2438593"/>
                <a:gd name="connsiteX3" fmla="*/ 1694826 w 5741510"/>
                <a:gd name="connsiteY3" fmla="*/ 1865669 h 2438593"/>
                <a:gd name="connsiteX4" fmla="*/ 2839215 w 5741510"/>
                <a:gd name="connsiteY4" fmla="*/ 43 h 2438593"/>
                <a:gd name="connsiteX5" fmla="*/ 3994801 w 5741510"/>
                <a:gd name="connsiteY5" fmla="*/ 1866025 h 2438593"/>
                <a:gd name="connsiteX6" fmla="*/ 4467706 w 5741510"/>
                <a:gd name="connsiteY6" fmla="*/ 1206050 h 2438593"/>
                <a:gd name="connsiteX7" fmla="*/ 4666822 w 5741510"/>
                <a:gd name="connsiteY7" fmla="*/ 1992940 h 2438593"/>
                <a:gd name="connsiteX8" fmla="*/ 5737084 w 5741510"/>
                <a:gd name="connsiteY8" fmla="*/ 2424461 h 2438593"/>
                <a:gd name="connsiteX0" fmla="*/ 0 w 5741510"/>
                <a:gd name="connsiteY0" fmla="*/ 1294892 h 2438593"/>
                <a:gd name="connsiteX1" fmla="*/ 921089 w 5741510"/>
                <a:gd name="connsiteY1" fmla="*/ 1688002 h 2438593"/>
                <a:gd name="connsiteX2" fmla="*/ 1182999 w 5741510"/>
                <a:gd name="connsiteY2" fmla="*/ 1167014 h 2438593"/>
                <a:gd name="connsiteX3" fmla="*/ 1694826 w 5741510"/>
                <a:gd name="connsiteY3" fmla="*/ 1865669 h 2438593"/>
                <a:gd name="connsiteX4" fmla="*/ 2839215 w 5741510"/>
                <a:gd name="connsiteY4" fmla="*/ 43 h 2438593"/>
                <a:gd name="connsiteX5" fmla="*/ 3994801 w 5741510"/>
                <a:gd name="connsiteY5" fmla="*/ 1866025 h 2438593"/>
                <a:gd name="connsiteX6" fmla="*/ 4467706 w 5741510"/>
                <a:gd name="connsiteY6" fmla="*/ 1206050 h 2438593"/>
                <a:gd name="connsiteX7" fmla="*/ 4666822 w 5741510"/>
                <a:gd name="connsiteY7" fmla="*/ 1992940 h 2438593"/>
                <a:gd name="connsiteX8" fmla="*/ 5737084 w 5741510"/>
                <a:gd name="connsiteY8" fmla="*/ 2424461 h 2438593"/>
                <a:gd name="connsiteX0" fmla="*/ 0 w 5593116"/>
                <a:gd name="connsiteY0" fmla="*/ 1294892 h 2059877"/>
                <a:gd name="connsiteX1" fmla="*/ 921089 w 5593116"/>
                <a:gd name="connsiteY1" fmla="*/ 1688002 h 2059877"/>
                <a:gd name="connsiteX2" fmla="*/ 1182999 w 5593116"/>
                <a:gd name="connsiteY2" fmla="*/ 1167014 h 2059877"/>
                <a:gd name="connsiteX3" fmla="*/ 1694826 w 5593116"/>
                <a:gd name="connsiteY3" fmla="*/ 1865669 h 2059877"/>
                <a:gd name="connsiteX4" fmla="*/ 2839215 w 5593116"/>
                <a:gd name="connsiteY4" fmla="*/ 43 h 2059877"/>
                <a:gd name="connsiteX5" fmla="*/ 3994801 w 5593116"/>
                <a:gd name="connsiteY5" fmla="*/ 1866025 h 2059877"/>
                <a:gd name="connsiteX6" fmla="*/ 4467706 w 5593116"/>
                <a:gd name="connsiteY6" fmla="*/ 1206050 h 2059877"/>
                <a:gd name="connsiteX7" fmla="*/ 4666822 w 5593116"/>
                <a:gd name="connsiteY7" fmla="*/ 1992940 h 2059877"/>
                <a:gd name="connsiteX8" fmla="*/ 5587745 w 5593116"/>
                <a:gd name="connsiteY8" fmla="*/ 1459885 h 2059877"/>
                <a:gd name="connsiteX0" fmla="*/ 0 w 5592522"/>
                <a:gd name="connsiteY0" fmla="*/ 1294892 h 1869840"/>
                <a:gd name="connsiteX1" fmla="*/ 921089 w 5592522"/>
                <a:gd name="connsiteY1" fmla="*/ 1688002 h 1869840"/>
                <a:gd name="connsiteX2" fmla="*/ 1182999 w 5592522"/>
                <a:gd name="connsiteY2" fmla="*/ 1167014 h 1869840"/>
                <a:gd name="connsiteX3" fmla="*/ 1694826 w 5592522"/>
                <a:gd name="connsiteY3" fmla="*/ 1865669 h 1869840"/>
                <a:gd name="connsiteX4" fmla="*/ 2839215 w 5592522"/>
                <a:gd name="connsiteY4" fmla="*/ 43 h 1869840"/>
                <a:gd name="connsiteX5" fmla="*/ 3994801 w 5592522"/>
                <a:gd name="connsiteY5" fmla="*/ 1866025 h 1869840"/>
                <a:gd name="connsiteX6" fmla="*/ 4467706 w 5592522"/>
                <a:gd name="connsiteY6" fmla="*/ 1206050 h 1869840"/>
                <a:gd name="connsiteX7" fmla="*/ 4579708 w 5592522"/>
                <a:gd name="connsiteY7" fmla="*/ 1739104 h 1869840"/>
                <a:gd name="connsiteX8" fmla="*/ 5587745 w 5592522"/>
                <a:gd name="connsiteY8" fmla="*/ 1459885 h 1869840"/>
                <a:gd name="connsiteX0" fmla="*/ 0 w 5506002"/>
                <a:gd name="connsiteY0" fmla="*/ 1294892 h 1869840"/>
                <a:gd name="connsiteX1" fmla="*/ 921089 w 5506002"/>
                <a:gd name="connsiteY1" fmla="*/ 1688002 h 1869840"/>
                <a:gd name="connsiteX2" fmla="*/ 1182999 w 5506002"/>
                <a:gd name="connsiteY2" fmla="*/ 1167014 h 1869840"/>
                <a:gd name="connsiteX3" fmla="*/ 1694826 w 5506002"/>
                <a:gd name="connsiteY3" fmla="*/ 1865669 h 1869840"/>
                <a:gd name="connsiteX4" fmla="*/ 2839215 w 5506002"/>
                <a:gd name="connsiteY4" fmla="*/ 43 h 1869840"/>
                <a:gd name="connsiteX5" fmla="*/ 3994801 w 5506002"/>
                <a:gd name="connsiteY5" fmla="*/ 1866025 h 1869840"/>
                <a:gd name="connsiteX6" fmla="*/ 4467706 w 5506002"/>
                <a:gd name="connsiteY6" fmla="*/ 1206050 h 1869840"/>
                <a:gd name="connsiteX7" fmla="*/ 4579708 w 5506002"/>
                <a:gd name="connsiteY7" fmla="*/ 1739104 h 1869840"/>
                <a:gd name="connsiteX8" fmla="*/ 5500631 w 5506002"/>
                <a:gd name="connsiteY8" fmla="*/ 1129898 h 1869840"/>
                <a:gd name="connsiteX0" fmla="*/ 0 w 5506200"/>
                <a:gd name="connsiteY0" fmla="*/ 1294892 h 1869840"/>
                <a:gd name="connsiteX1" fmla="*/ 921089 w 5506200"/>
                <a:gd name="connsiteY1" fmla="*/ 1688002 h 1869840"/>
                <a:gd name="connsiteX2" fmla="*/ 1182999 w 5506200"/>
                <a:gd name="connsiteY2" fmla="*/ 1167014 h 1869840"/>
                <a:gd name="connsiteX3" fmla="*/ 1694826 w 5506200"/>
                <a:gd name="connsiteY3" fmla="*/ 1865669 h 1869840"/>
                <a:gd name="connsiteX4" fmla="*/ 2839215 w 5506200"/>
                <a:gd name="connsiteY4" fmla="*/ 43 h 1869840"/>
                <a:gd name="connsiteX5" fmla="*/ 3994801 w 5506200"/>
                <a:gd name="connsiteY5" fmla="*/ 1866025 h 1869840"/>
                <a:gd name="connsiteX6" fmla="*/ 4467706 w 5506200"/>
                <a:gd name="connsiteY6" fmla="*/ 1206050 h 1869840"/>
                <a:gd name="connsiteX7" fmla="*/ 4604598 w 5506200"/>
                <a:gd name="connsiteY7" fmla="*/ 1662954 h 1869840"/>
                <a:gd name="connsiteX8" fmla="*/ 5500631 w 5506200"/>
                <a:gd name="connsiteY8" fmla="*/ 1129898 h 1869840"/>
                <a:gd name="connsiteX0" fmla="*/ 0 w 5506200"/>
                <a:gd name="connsiteY0" fmla="*/ 1294892 h 1869840"/>
                <a:gd name="connsiteX1" fmla="*/ 921089 w 5506200"/>
                <a:gd name="connsiteY1" fmla="*/ 1688002 h 1869840"/>
                <a:gd name="connsiteX2" fmla="*/ 1182999 w 5506200"/>
                <a:gd name="connsiteY2" fmla="*/ 1167014 h 1869840"/>
                <a:gd name="connsiteX3" fmla="*/ 1694826 w 5506200"/>
                <a:gd name="connsiteY3" fmla="*/ 1865669 h 1869840"/>
                <a:gd name="connsiteX4" fmla="*/ 2839215 w 5506200"/>
                <a:gd name="connsiteY4" fmla="*/ 43 h 1869840"/>
                <a:gd name="connsiteX5" fmla="*/ 3994801 w 5506200"/>
                <a:gd name="connsiteY5" fmla="*/ 1866025 h 1869840"/>
                <a:gd name="connsiteX6" fmla="*/ 4467706 w 5506200"/>
                <a:gd name="connsiteY6" fmla="*/ 1206050 h 1869840"/>
                <a:gd name="connsiteX7" fmla="*/ 4604598 w 5506200"/>
                <a:gd name="connsiteY7" fmla="*/ 1662954 h 1869840"/>
                <a:gd name="connsiteX8" fmla="*/ 5500631 w 5506200"/>
                <a:gd name="connsiteY8" fmla="*/ 1129898 h 1869840"/>
                <a:gd name="connsiteX0" fmla="*/ 0 w 5509501"/>
                <a:gd name="connsiteY0" fmla="*/ 1294892 h 1869840"/>
                <a:gd name="connsiteX1" fmla="*/ 921089 w 5509501"/>
                <a:gd name="connsiteY1" fmla="*/ 1688002 h 1869840"/>
                <a:gd name="connsiteX2" fmla="*/ 1182999 w 5509501"/>
                <a:gd name="connsiteY2" fmla="*/ 1167014 h 1869840"/>
                <a:gd name="connsiteX3" fmla="*/ 1694826 w 5509501"/>
                <a:gd name="connsiteY3" fmla="*/ 1865669 h 1869840"/>
                <a:gd name="connsiteX4" fmla="*/ 2839215 w 5509501"/>
                <a:gd name="connsiteY4" fmla="*/ 43 h 1869840"/>
                <a:gd name="connsiteX5" fmla="*/ 3994801 w 5509501"/>
                <a:gd name="connsiteY5" fmla="*/ 1866025 h 1869840"/>
                <a:gd name="connsiteX6" fmla="*/ 4467706 w 5509501"/>
                <a:gd name="connsiteY6" fmla="*/ 1206050 h 1869840"/>
                <a:gd name="connsiteX7" fmla="*/ 4604598 w 5509501"/>
                <a:gd name="connsiteY7" fmla="*/ 1662954 h 1869840"/>
                <a:gd name="connsiteX8" fmla="*/ 5500631 w 5509501"/>
                <a:gd name="connsiteY8" fmla="*/ 1129898 h 1869840"/>
                <a:gd name="connsiteX0" fmla="*/ 0 w 5509501"/>
                <a:gd name="connsiteY0" fmla="*/ 1294892 h 1869840"/>
                <a:gd name="connsiteX1" fmla="*/ 921089 w 5509501"/>
                <a:gd name="connsiteY1" fmla="*/ 1688002 h 1869840"/>
                <a:gd name="connsiteX2" fmla="*/ 1182999 w 5509501"/>
                <a:gd name="connsiteY2" fmla="*/ 1167014 h 1869840"/>
                <a:gd name="connsiteX3" fmla="*/ 1694826 w 5509501"/>
                <a:gd name="connsiteY3" fmla="*/ 1865669 h 1869840"/>
                <a:gd name="connsiteX4" fmla="*/ 2839215 w 5509501"/>
                <a:gd name="connsiteY4" fmla="*/ 43 h 1869840"/>
                <a:gd name="connsiteX5" fmla="*/ 3994801 w 5509501"/>
                <a:gd name="connsiteY5" fmla="*/ 1866025 h 1869840"/>
                <a:gd name="connsiteX6" fmla="*/ 4467706 w 5509501"/>
                <a:gd name="connsiteY6" fmla="*/ 1206050 h 1869840"/>
                <a:gd name="connsiteX7" fmla="*/ 4604598 w 5509501"/>
                <a:gd name="connsiteY7" fmla="*/ 1662954 h 1869840"/>
                <a:gd name="connsiteX8" fmla="*/ 5500631 w 5509501"/>
                <a:gd name="connsiteY8" fmla="*/ 1129898 h 1869840"/>
                <a:gd name="connsiteX0" fmla="*/ 0 w 5509501"/>
                <a:gd name="connsiteY0" fmla="*/ 1294892 h 1869840"/>
                <a:gd name="connsiteX1" fmla="*/ 921089 w 5509501"/>
                <a:gd name="connsiteY1" fmla="*/ 1688002 h 1869840"/>
                <a:gd name="connsiteX2" fmla="*/ 1182999 w 5509501"/>
                <a:gd name="connsiteY2" fmla="*/ 1167014 h 1869840"/>
                <a:gd name="connsiteX3" fmla="*/ 1694826 w 5509501"/>
                <a:gd name="connsiteY3" fmla="*/ 1865669 h 1869840"/>
                <a:gd name="connsiteX4" fmla="*/ 2839215 w 5509501"/>
                <a:gd name="connsiteY4" fmla="*/ 43 h 1869840"/>
                <a:gd name="connsiteX5" fmla="*/ 3994801 w 5509501"/>
                <a:gd name="connsiteY5" fmla="*/ 1866025 h 1869840"/>
                <a:gd name="connsiteX6" fmla="*/ 4467706 w 5509501"/>
                <a:gd name="connsiteY6" fmla="*/ 1206050 h 1869840"/>
                <a:gd name="connsiteX7" fmla="*/ 4604598 w 5509501"/>
                <a:gd name="connsiteY7" fmla="*/ 1662954 h 1869840"/>
                <a:gd name="connsiteX8" fmla="*/ 5500631 w 5509501"/>
                <a:gd name="connsiteY8" fmla="*/ 1129898 h 1869840"/>
                <a:gd name="connsiteX0" fmla="*/ 0 w 5511290"/>
                <a:gd name="connsiteY0" fmla="*/ 1294892 h 1869840"/>
                <a:gd name="connsiteX1" fmla="*/ 921089 w 5511290"/>
                <a:gd name="connsiteY1" fmla="*/ 1688002 h 1869840"/>
                <a:gd name="connsiteX2" fmla="*/ 1182999 w 5511290"/>
                <a:gd name="connsiteY2" fmla="*/ 1167014 h 1869840"/>
                <a:gd name="connsiteX3" fmla="*/ 1694826 w 5511290"/>
                <a:gd name="connsiteY3" fmla="*/ 1865669 h 1869840"/>
                <a:gd name="connsiteX4" fmla="*/ 2839215 w 5511290"/>
                <a:gd name="connsiteY4" fmla="*/ 43 h 1869840"/>
                <a:gd name="connsiteX5" fmla="*/ 3994801 w 5511290"/>
                <a:gd name="connsiteY5" fmla="*/ 1866025 h 1869840"/>
                <a:gd name="connsiteX6" fmla="*/ 4467706 w 5511290"/>
                <a:gd name="connsiteY6" fmla="*/ 1206050 h 1869840"/>
                <a:gd name="connsiteX7" fmla="*/ 4679267 w 5511290"/>
                <a:gd name="connsiteY7" fmla="*/ 1637570 h 1869840"/>
                <a:gd name="connsiteX8" fmla="*/ 5500631 w 5511290"/>
                <a:gd name="connsiteY8" fmla="*/ 1129898 h 1869840"/>
                <a:gd name="connsiteX0" fmla="*/ 0 w 5511290"/>
                <a:gd name="connsiteY0" fmla="*/ 1294892 h 1869840"/>
                <a:gd name="connsiteX1" fmla="*/ 921089 w 5511290"/>
                <a:gd name="connsiteY1" fmla="*/ 1688002 h 1869840"/>
                <a:gd name="connsiteX2" fmla="*/ 1182999 w 5511290"/>
                <a:gd name="connsiteY2" fmla="*/ 1167014 h 1869840"/>
                <a:gd name="connsiteX3" fmla="*/ 1694826 w 5511290"/>
                <a:gd name="connsiteY3" fmla="*/ 1865669 h 1869840"/>
                <a:gd name="connsiteX4" fmla="*/ 2839215 w 5511290"/>
                <a:gd name="connsiteY4" fmla="*/ 43 h 1869840"/>
                <a:gd name="connsiteX5" fmla="*/ 3994801 w 5511290"/>
                <a:gd name="connsiteY5" fmla="*/ 1866025 h 1869840"/>
                <a:gd name="connsiteX6" fmla="*/ 4467706 w 5511290"/>
                <a:gd name="connsiteY6" fmla="*/ 1206050 h 1869840"/>
                <a:gd name="connsiteX7" fmla="*/ 4679267 w 5511290"/>
                <a:gd name="connsiteY7" fmla="*/ 1637570 h 1869840"/>
                <a:gd name="connsiteX8" fmla="*/ 5500631 w 5511290"/>
                <a:gd name="connsiteY8" fmla="*/ 1129898 h 1869840"/>
                <a:gd name="connsiteX0" fmla="*/ 0 w 5506765"/>
                <a:gd name="connsiteY0" fmla="*/ 1294892 h 1869840"/>
                <a:gd name="connsiteX1" fmla="*/ 921089 w 5506765"/>
                <a:gd name="connsiteY1" fmla="*/ 1688002 h 1869840"/>
                <a:gd name="connsiteX2" fmla="*/ 1182999 w 5506765"/>
                <a:gd name="connsiteY2" fmla="*/ 1167014 h 1869840"/>
                <a:gd name="connsiteX3" fmla="*/ 1694826 w 5506765"/>
                <a:gd name="connsiteY3" fmla="*/ 1865669 h 1869840"/>
                <a:gd name="connsiteX4" fmla="*/ 2839215 w 5506765"/>
                <a:gd name="connsiteY4" fmla="*/ 43 h 1869840"/>
                <a:gd name="connsiteX5" fmla="*/ 3994801 w 5506765"/>
                <a:gd name="connsiteY5" fmla="*/ 1866025 h 1869840"/>
                <a:gd name="connsiteX6" fmla="*/ 4467706 w 5506765"/>
                <a:gd name="connsiteY6" fmla="*/ 1206050 h 1869840"/>
                <a:gd name="connsiteX7" fmla="*/ 4679267 w 5506765"/>
                <a:gd name="connsiteY7" fmla="*/ 1637570 h 1869840"/>
                <a:gd name="connsiteX8" fmla="*/ 5500631 w 5506765"/>
                <a:gd name="connsiteY8" fmla="*/ 1129898 h 1869840"/>
                <a:gd name="connsiteX0" fmla="*/ 0 w 5568426"/>
                <a:gd name="connsiteY0" fmla="*/ 1294892 h 1869840"/>
                <a:gd name="connsiteX1" fmla="*/ 921089 w 5568426"/>
                <a:gd name="connsiteY1" fmla="*/ 1688002 h 1869840"/>
                <a:gd name="connsiteX2" fmla="*/ 1182999 w 5568426"/>
                <a:gd name="connsiteY2" fmla="*/ 1167014 h 1869840"/>
                <a:gd name="connsiteX3" fmla="*/ 1694826 w 5568426"/>
                <a:gd name="connsiteY3" fmla="*/ 1865669 h 1869840"/>
                <a:gd name="connsiteX4" fmla="*/ 2839215 w 5568426"/>
                <a:gd name="connsiteY4" fmla="*/ 43 h 1869840"/>
                <a:gd name="connsiteX5" fmla="*/ 3994801 w 5568426"/>
                <a:gd name="connsiteY5" fmla="*/ 1866025 h 1869840"/>
                <a:gd name="connsiteX6" fmla="*/ 4467706 w 5568426"/>
                <a:gd name="connsiteY6" fmla="*/ 1206050 h 1869840"/>
                <a:gd name="connsiteX7" fmla="*/ 4679267 w 5568426"/>
                <a:gd name="connsiteY7" fmla="*/ 1637570 h 1869840"/>
                <a:gd name="connsiteX8" fmla="*/ 5562855 w 5568426"/>
                <a:gd name="connsiteY8" fmla="*/ 1167974 h 1869840"/>
                <a:gd name="connsiteX0" fmla="*/ 0 w 5616614"/>
                <a:gd name="connsiteY0" fmla="*/ 1294892 h 1869840"/>
                <a:gd name="connsiteX1" fmla="*/ 921089 w 5616614"/>
                <a:gd name="connsiteY1" fmla="*/ 1688002 h 1869840"/>
                <a:gd name="connsiteX2" fmla="*/ 1182999 w 5616614"/>
                <a:gd name="connsiteY2" fmla="*/ 1167014 h 1869840"/>
                <a:gd name="connsiteX3" fmla="*/ 1694826 w 5616614"/>
                <a:gd name="connsiteY3" fmla="*/ 1865669 h 1869840"/>
                <a:gd name="connsiteX4" fmla="*/ 2839215 w 5616614"/>
                <a:gd name="connsiteY4" fmla="*/ 43 h 1869840"/>
                <a:gd name="connsiteX5" fmla="*/ 3994801 w 5616614"/>
                <a:gd name="connsiteY5" fmla="*/ 1866025 h 1869840"/>
                <a:gd name="connsiteX6" fmla="*/ 4467706 w 5616614"/>
                <a:gd name="connsiteY6" fmla="*/ 1206050 h 1869840"/>
                <a:gd name="connsiteX7" fmla="*/ 4679267 w 5616614"/>
                <a:gd name="connsiteY7" fmla="*/ 1637570 h 1869840"/>
                <a:gd name="connsiteX8" fmla="*/ 5562855 w 5616614"/>
                <a:gd name="connsiteY8" fmla="*/ 1167974 h 1869840"/>
                <a:gd name="connsiteX0" fmla="*/ 0 w 5616614"/>
                <a:gd name="connsiteY0" fmla="*/ 1294892 h 1869840"/>
                <a:gd name="connsiteX1" fmla="*/ 858865 w 5616614"/>
                <a:gd name="connsiteY1" fmla="*/ 1611852 h 1869840"/>
                <a:gd name="connsiteX2" fmla="*/ 1182999 w 5616614"/>
                <a:gd name="connsiteY2" fmla="*/ 1167014 h 1869840"/>
                <a:gd name="connsiteX3" fmla="*/ 1694826 w 5616614"/>
                <a:gd name="connsiteY3" fmla="*/ 1865669 h 1869840"/>
                <a:gd name="connsiteX4" fmla="*/ 2839215 w 5616614"/>
                <a:gd name="connsiteY4" fmla="*/ 43 h 1869840"/>
                <a:gd name="connsiteX5" fmla="*/ 3994801 w 5616614"/>
                <a:gd name="connsiteY5" fmla="*/ 1866025 h 1869840"/>
                <a:gd name="connsiteX6" fmla="*/ 4467706 w 5616614"/>
                <a:gd name="connsiteY6" fmla="*/ 1206050 h 1869840"/>
                <a:gd name="connsiteX7" fmla="*/ 4679267 w 5616614"/>
                <a:gd name="connsiteY7" fmla="*/ 1637570 h 1869840"/>
                <a:gd name="connsiteX8" fmla="*/ 5562855 w 5616614"/>
                <a:gd name="connsiteY8" fmla="*/ 1167974 h 1869840"/>
                <a:gd name="connsiteX0" fmla="*/ 0 w 5616614"/>
                <a:gd name="connsiteY0" fmla="*/ 1294892 h 1869840"/>
                <a:gd name="connsiteX1" fmla="*/ 858865 w 5616614"/>
                <a:gd name="connsiteY1" fmla="*/ 1611852 h 1869840"/>
                <a:gd name="connsiteX2" fmla="*/ 1182999 w 5616614"/>
                <a:gd name="connsiteY2" fmla="*/ 1167014 h 1869840"/>
                <a:gd name="connsiteX3" fmla="*/ 1694826 w 5616614"/>
                <a:gd name="connsiteY3" fmla="*/ 1865669 h 1869840"/>
                <a:gd name="connsiteX4" fmla="*/ 2839215 w 5616614"/>
                <a:gd name="connsiteY4" fmla="*/ 43 h 1869840"/>
                <a:gd name="connsiteX5" fmla="*/ 3994801 w 5616614"/>
                <a:gd name="connsiteY5" fmla="*/ 1866025 h 1869840"/>
                <a:gd name="connsiteX6" fmla="*/ 4467706 w 5616614"/>
                <a:gd name="connsiteY6" fmla="*/ 1206050 h 1869840"/>
                <a:gd name="connsiteX7" fmla="*/ 4679267 w 5616614"/>
                <a:gd name="connsiteY7" fmla="*/ 1637570 h 1869840"/>
                <a:gd name="connsiteX8" fmla="*/ 5562855 w 5616614"/>
                <a:gd name="connsiteY8" fmla="*/ 1167974 h 186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6614" h="1869840">
                  <a:moveTo>
                    <a:pt x="0" y="1294892"/>
                  </a:moveTo>
                  <a:cubicBezTo>
                    <a:pt x="748790" y="1627963"/>
                    <a:pt x="649481" y="1557707"/>
                    <a:pt x="858865" y="1611852"/>
                  </a:cubicBezTo>
                  <a:cubicBezTo>
                    <a:pt x="1068249" y="1665997"/>
                    <a:pt x="1043672" y="1124711"/>
                    <a:pt x="1182999" y="1167014"/>
                  </a:cubicBezTo>
                  <a:cubicBezTo>
                    <a:pt x="1322326" y="1209317"/>
                    <a:pt x="1281896" y="1730177"/>
                    <a:pt x="1694826" y="1865669"/>
                  </a:cubicBezTo>
                  <a:cubicBezTo>
                    <a:pt x="2157535" y="1950393"/>
                    <a:pt x="2698560" y="-10593"/>
                    <a:pt x="2839215" y="43"/>
                  </a:cubicBezTo>
                  <a:cubicBezTo>
                    <a:pt x="2954981" y="10679"/>
                    <a:pt x="3513897" y="1967511"/>
                    <a:pt x="3994801" y="1866025"/>
                  </a:cubicBezTo>
                  <a:cubicBezTo>
                    <a:pt x="4251698" y="1777230"/>
                    <a:pt x="4295553" y="1261048"/>
                    <a:pt x="4467706" y="1206050"/>
                  </a:cubicBezTo>
                  <a:cubicBezTo>
                    <a:pt x="4689639" y="1112976"/>
                    <a:pt x="4502966" y="1701029"/>
                    <a:pt x="4679267" y="1637570"/>
                  </a:cubicBezTo>
                  <a:cubicBezTo>
                    <a:pt x="5017355" y="1447193"/>
                    <a:pt x="5832493" y="1049517"/>
                    <a:pt x="5562855" y="1167974"/>
                  </a:cubicBezTo>
                </a:path>
              </a:pathLst>
            </a:custGeom>
            <a:ln w="63500" cap="flat" cmpd="sng" algn="ctr">
              <a:solidFill>
                <a:srgbClr val="00009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1502301" y="2290726"/>
              <a:ext cx="4991794" cy="548771"/>
            </a:xfrm>
            <a:custGeom>
              <a:avLst/>
              <a:gdLst>
                <a:gd name="connsiteX0" fmla="*/ 5664200 w 5664200"/>
                <a:gd name="connsiteY0" fmla="*/ 0 h 482600"/>
                <a:gd name="connsiteX1" fmla="*/ 3060700 w 5664200"/>
                <a:gd name="connsiteY1" fmla="*/ 25400 h 482600"/>
                <a:gd name="connsiteX2" fmla="*/ 1981200 w 5664200"/>
                <a:gd name="connsiteY2" fmla="*/ 76200 h 482600"/>
                <a:gd name="connsiteX3" fmla="*/ 0 w 5664200"/>
                <a:gd name="connsiteY3" fmla="*/ 482600 h 482600"/>
                <a:gd name="connsiteX0" fmla="*/ 5664200 w 5664200"/>
                <a:gd name="connsiteY0" fmla="*/ 622383 h 1104983"/>
                <a:gd name="connsiteX1" fmla="*/ 4019451 w 5664200"/>
                <a:gd name="connsiteY1" fmla="*/ 83 h 1104983"/>
                <a:gd name="connsiteX2" fmla="*/ 1981200 w 5664200"/>
                <a:gd name="connsiteY2" fmla="*/ 698583 h 1104983"/>
                <a:gd name="connsiteX3" fmla="*/ 0 w 5664200"/>
                <a:gd name="connsiteY3" fmla="*/ 1104983 h 1104983"/>
                <a:gd name="connsiteX0" fmla="*/ 5664200 w 5664200"/>
                <a:gd name="connsiteY0" fmla="*/ 653515 h 1136115"/>
                <a:gd name="connsiteX1" fmla="*/ 4019451 w 5664200"/>
                <a:gd name="connsiteY1" fmla="*/ 31215 h 1136115"/>
                <a:gd name="connsiteX2" fmla="*/ 1627976 w 5664200"/>
                <a:gd name="connsiteY2" fmla="*/ 31215 h 1136115"/>
                <a:gd name="connsiteX3" fmla="*/ 0 w 5664200"/>
                <a:gd name="connsiteY3" fmla="*/ 1136115 h 1136115"/>
                <a:gd name="connsiteX0" fmla="*/ 5449743 w 5449743"/>
                <a:gd name="connsiteY0" fmla="*/ 653515 h 653598"/>
                <a:gd name="connsiteX1" fmla="*/ 3804994 w 5449743"/>
                <a:gd name="connsiteY1" fmla="*/ 31215 h 653598"/>
                <a:gd name="connsiteX2" fmla="*/ 1413519 w 5449743"/>
                <a:gd name="connsiteY2" fmla="*/ 31215 h 653598"/>
                <a:gd name="connsiteX3" fmla="*/ 0 w 5449743"/>
                <a:gd name="connsiteY3" fmla="*/ 640815 h 653598"/>
                <a:gd name="connsiteX0" fmla="*/ 5449743 w 5466572"/>
                <a:gd name="connsiteY0" fmla="*/ 653515 h 681138"/>
                <a:gd name="connsiteX1" fmla="*/ 3804994 w 5466572"/>
                <a:gd name="connsiteY1" fmla="*/ 31215 h 681138"/>
                <a:gd name="connsiteX2" fmla="*/ 1413519 w 5466572"/>
                <a:gd name="connsiteY2" fmla="*/ 31215 h 681138"/>
                <a:gd name="connsiteX3" fmla="*/ 0 w 5466572"/>
                <a:gd name="connsiteY3" fmla="*/ 640815 h 681138"/>
                <a:gd name="connsiteX0" fmla="*/ 5449743 w 5471605"/>
                <a:gd name="connsiteY0" fmla="*/ 653515 h 687643"/>
                <a:gd name="connsiteX1" fmla="*/ 3804994 w 5471605"/>
                <a:gd name="connsiteY1" fmla="*/ 31215 h 687643"/>
                <a:gd name="connsiteX2" fmla="*/ 1413519 w 5471605"/>
                <a:gd name="connsiteY2" fmla="*/ 31215 h 687643"/>
                <a:gd name="connsiteX3" fmla="*/ 0 w 5471605"/>
                <a:gd name="connsiteY3" fmla="*/ 640815 h 687643"/>
                <a:gd name="connsiteX0" fmla="*/ 5449743 w 5468351"/>
                <a:gd name="connsiteY0" fmla="*/ 653515 h 688070"/>
                <a:gd name="connsiteX1" fmla="*/ 3804994 w 5468351"/>
                <a:gd name="connsiteY1" fmla="*/ 31215 h 688070"/>
                <a:gd name="connsiteX2" fmla="*/ 1413519 w 5468351"/>
                <a:gd name="connsiteY2" fmla="*/ 31215 h 688070"/>
                <a:gd name="connsiteX3" fmla="*/ 0 w 5468351"/>
                <a:gd name="connsiteY3" fmla="*/ 640815 h 688070"/>
                <a:gd name="connsiteX0" fmla="*/ 5449743 w 5468351"/>
                <a:gd name="connsiteY0" fmla="*/ 653515 h 688070"/>
                <a:gd name="connsiteX1" fmla="*/ 3804994 w 5468351"/>
                <a:gd name="connsiteY1" fmla="*/ 31215 h 688070"/>
                <a:gd name="connsiteX2" fmla="*/ 1413519 w 5468351"/>
                <a:gd name="connsiteY2" fmla="*/ 31215 h 688070"/>
                <a:gd name="connsiteX3" fmla="*/ 0 w 5468351"/>
                <a:gd name="connsiteY3" fmla="*/ 640815 h 688070"/>
                <a:gd name="connsiteX0" fmla="*/ 5386667 w 5406213"/>
                <a:gd name="connsiteY0" fmla="*/ 729715 h 761763"/>
                <a:gd name="connsiteX1" fmla="*/ 3804994 w 5406213"/>
                <a:gd name="connsiteY1" fmla="*/ 31215 h 761763"/>
                <a:gd name="connsiteX2" fmla="*/ 1413519 w 5406213"/>
                <a:gd name="connsiteY2" fmla="*/ 31215 h 761763"/>
                <a:gd name="connsiteX3" fmla="*/ 0 w 5406213"/>
                <a:gd name="connsiteY3" fmla="*/ 640815 h 761763"/>
                <a:gd name="connsiteX0" fmla="*/ 5399283 w 5418634"/>
                <a:gd name="connsiteY0" fmla="*/ 678915 h 712592"/>
                <a:gd name="connsiteX1" fmla="*/ 3804994 w 5418634"/>
                <a:gd name="connsiteY1" fmla="*/ 31215 h 712592"/>
                <a:gd name="connsiteX2" fmla="*/ 1413519 w 5418634"/>
                <a:gd name="connsiteY2" fmla="*/ 31215 h 712592"/>
                <a:gd name="connsiteX3" fmla="*/ 0 w 5418634"/>
                <a:gd name="connsiteY3" fmla="*/ 640815 h 712592"/>
                <a:gd name="connsiteX0" fmla="*/ 5399283 w 5416159"/>
                <a:gd name="connsiteY0" fmla="*/ 678915 h 711789"/>
                <a:gd name="connsiteX1" fmla="*/ 3804994 w 5416159"/>
                <a:gd name="connsiteY1" fmla="*/ 31215 h 711789"/>
                <a:gd name="connsiteX2" fmla="*/ 1413519 w 5416159"/>
                <a:gd name="connsiteY2" fmla="*/ 31215 h 711789"/>
                <a:gd name="connsiteX3" fmla="*/ 0 w 5416159"/>
                <a:gd name="connsiteY3" fmla="*/ 640815 h 711789"/>
                <a:gd name="connsiteX0" fmla="*/ 5399283 w 5416159"/>
                <a:gd name="connsiteY0" fmla="*/ 678915 h 711789"/>
                <a:gd name="connsiteX1" fmla="*/ 3804994 w 5416159"/>
                <a:gd name="connsiteY1" fmla="*/ 31215 h 711789"/>
                <a:gd name="connsiteX2" fmla="*/ 1413519 w 5416159"/>
                <a:gd name="connsiteY2" fmla="*/ 31215 h 711789"/>
                <a:gd name="connsiteX3" fmla="*/ 0 w 5416159"/>
                <a:gd name="connsiteY3" fmla="*/ 640815 h 711789"/>
                <a:gd name="connsiteX0" fmla="*/ 5399283 w 5416159"/>
                <a:gd name="connsiteY0" fmla="*/ 678915 h 711789"/>
                <a:gd name="connsiteX1" fmla="*/ 3804994 w 5416159"/>
                <a:gd name="connsiteY1" fmla="*/ 31215 h 711789"/>
                <a:gd name="connsiteX2" fmla="*/ 1413519 w 5416159"/>
                <a:gd name="connsiteY2" fmla="*/ 31215 h 711789"/>
                <a:gd name="connsiteX3" fmla="*/ 0 w 5416159"/>
                <a:gd name="connsiteY3" fmla="*/ 640815 h 711789"/>
                <a:gd name="connsiteX0" fmla="*/ 5336208 w 5353857"/>
                <a:gd name="connsiteY0" fmla="*/ 0 h 1155700"/>
                <a:gd name="connsiteX1" fmla="*/ 3804994 w 5353857"/>
                <a:gd name="connsiteY1" fmla="*/ 546100 h 1155700"/>
                <a:gd name="connsiteX2" fmla="*/ 1413519 w 5353857"/>
                <a:gd name="connsiteY2" fmla="*/ 546100 h 1155700"/>
                <a:gd name="connsiteX3" fmla="*/ 0 w 5353857"/>
                <a:gd name="connsiteY3" fmla="*/ 1155700 h 1155700"/>
                <a:gd name="connsiteX0" fmla="*/ 5336208 w 5336208"/>
                <a:gd name="connsiteY0" fmla="*/ 0 h 1155700"/>
                <a:gd name="connsiteX1" fmla="*/ 3804994 w 5336208"/>
                <a:gd name="connsiteY1" fmla="*/ 546100 h 1155700"/>
                <a:gd name="connsiteX2" fmla="*/ 1413519 w 5336208"/>
                <a:gd name="connsiteY2" fmla="*/ 546100 h 1155700"/>
                <a:gd name="connsiteX3" fmla="*/ 0 w 5336208"/>
                <a:gd name="connsiteY3" fmla="*/ 1155700 h 1155700"/>
                <a:gd name="connsiteX0" fmla="*/ 5083905 w 5083905"/>
                <a:gd name="connsiteY0" fmla="*/ 0 h 547365"/>
                <a:gd name="connsiteX1" fmla="*/ 3552691 w 5083905"/>
                <a:gd name="connsiteY1" fmla="*/ 546100 h 547365"/>
                <a:gd name="connsiteX2" fmla="*/ 1161216 w 5083905"/>
                <a:gd name="connsiteY2" fmla="*/ 546100 h 547365"/>
                <a:gd name="connsiteX3" fmla="*/ 0 w 5083905"/>
                <a:gd name="connsiteY3" fmla="*/ 406400 h 547365"/>
                <a:gd name="connsiteX0" fmla="*/ 5083905 w 5083905"/>
                <a:gd name="connsiteY0" fmla="*/ 0 h 548771"/>
                <a:gd name="connsiteX1" fmla="*/ 3552691 w 5083905"/>
                <a:gd name="connsiteY1" fmla="*/ 546100 h 548771"/>
                <a:gd name="connsiteX2" fmla="*/ 1161216 w 5083905"/>
                <a:gd name="connsiteY2" fmla="*/ 546100 h 548771"/>
                <a:gd name="connsiteX3" fmla="*/ 0 w 5083905"/>
                <a:gd name="connsiteY3" fmla="*/ 406400 h 548771"/>
                <a:gd name="connsiteX0" fmla="*/ 5083905 w 5083905"/>
                <a:gd name="connsiteY0" fmla="*/ 0 h 548771"/>
                <a:gd name="connsiteX1" fmla="*/ 3552691 w 5083905"/>
                <a:gd name="connsiteY1" fmla="*/ 546100 h 548771"/>
                <a:gd name="connsiteX2" fmla="*/ 1161216 w 5083905"/>
                <a:gd name="connsiteY2" fmla="*/ 546100 h 548771"/>
                <a:gd name="connsiteX3" fmla="*/ 0 w 5083905"/>
                <a:gd name="connsiteY3" fmla="*/ 406400 h 548771"/>
                <a:gd name="connsiteX0" fmla="*/ 5046060 w 5046060"/>
                <a:gd name="connsiteY0" fmla="*/ 0 h 548771"/>
                <a:gd name="connsiteX1" fmla="*/ 3514846 w 5046060"/>
                <a:gd name="connsiteY1" fmla="*/ 546100 h 548771"/>
                <a:gd name="connsiteX2" fmla="*/ 1123371 w 5046060"/>
                <a:gd name="connsiteY2" fmla="*/ 546100 h 548771"/>
                <a:gd name="connsiteX3" fmla="*/ 0 w 5046060"/>
                <a:gd name="connsiteY3" fmla="*/ 330200 h 548771"/>
                <a:gd name="connsiteX0" fmla="*/ 5008215 w 5008215"/>
                <a:gd name="connsiteY0" fmla="*/ 0 h 548771"/>
                <a:gd name="connsiteX1" fmla="*/ 3477001 w 5008215"/>
                <a:gd name="connsiteY1" fmla="*/ 546100 h 548771"/>
                <a:gd name="connsiteX2" fmla="*/ 1085526 w 5008215"/>
                <a:gd name="connsiteY2" fmla="*/ 546100 h 548771"/>
                <a:gd name="connsiteX3" fmla="*/ 0 w 5008215"/>
                <a:gd name="connsiteY3" fmla="*/ 330200 h 548771"/>
                <a:gd name="connsiteX0" fmla="*/ 4620558 w 4620558"/>
                <a:gd name="connsiteY0" fmla="*/ 0 h 548771"/>
                <a:gd name="connsiteX1" fmla="*/ 3089344 w 4620558"/>
                <a:gd name="connsiteY1" fmla="*/ 546100 h 548771"/>
                <a:gd name="connsiteX2" fmla="*/ 697869 w 4620558"/>
                <a:gd name="connsiteY2" fmla="*/ 546100 h 548771"/>
                <a:gd name="connsiteX3" fmla="*/ 3413 w 4620558"/>
                <a:gd name="connsiteY3" fmla="*/ 419100 h 548771"/>
                <a:gd name="connsiteX0" fmla="*/ 4617145 w 4617145"/>
                <a:gd name="connsiteY0" fmla="*/ 0 h 548771"/>
                <a:gd name="connsiteX1" fmla="*/ 3085931 w 4617145"/>
                <a:gd name="connsiteY1" fmla="*/ 546100 h 548771"/>
                <a:gd name="connsiteX2" fmla="*/ 694456 w 4617145"/>
                <a:gd name="connsiteY2" fmla="*/ 546100 h 548771"/>
                <a:gd name="connsiteX3" fmla="*/ 0 w 4617145"/>
                <a:gd name="connsiteY3" fmla="*/ 419100 h 548771"/>
                <a:gd name="connsiteX0" fmla="*/ 5020830 w 5020830"/>
                <a:gd name="connsiteY0" fmla="*/ 0 h 548771"/>
                <a:gd name="connsiteX1" fmla="*/ 3489616 w 5020830"/>
                <a:gd name="connsiteY1" fmla="*/ 546100 h 548771"/>
                <a:gd name="connsiteX2" fmla="*/ 1098141 w 5020830"/>
                <a:gd name="connsiteY2" fmla="*/ 546100 h 548771"/>
                <a:gd name="connsiteX3" fmla="*/ 0 w 5020830"/>
                <a:gd name="connsiteY3" fmla="*/ 330200 h 548771"/>
                <a:gd name="connsiteX0" fmla="*/ 4995600 w 4995600"/>
                <a:gd name="connsiteY0" fmla="*/ 0 h 548771"/>
                <a:gd name="connsiteX1" fmla="*/ 3464386 w 4995600"/>
                <a:gd name="connsiteY1" fmla="*/ 546100 h 548771"/>
                <a:gd name="connsiteX2" fmla="*/ 1072911 w 4995600"/>
                <a:gd name="connsiteY2" fmla="*/ 546100 h 548771"/>
                <a:gd name="connsiteX3" fmla="*/ 0 w 4995600"/>
                <a:gd name="connsiteY3" fmla="*/ 330200 h 548771"/>
                <a:gd name="connsiteX0" fmla="*/ 4958443 w 4958443"/>
                <a:gd name="connsiteY0" fmla="*/ 0 h 548771"/>
                <a:gd name="connsiteX1" fmla="*/ 3427229 w 4958443"/>
                <a:gd name="connsiteY1" fmla="*/ 546100 h 548771"/>
                <a:gd name="connsiteX2" fmla="*/ 1035754 w 4958443"/>
                <a:gd name="connsiteY2" fmla="*/ 546100 h 548771"/>
                <a:gd name="connsiteX3" fmla="*/ 0 w 4958443"/>
                <a:gd name="connsiteY3" fmla="*/ 292793 h 548771"/>
                <a:gd name="connsiteX0" fmla="*/ 4958443 w 4958443"/>
                <a:gd name="connsiteY0" fmla="*/ 0 h 548771"/>
                <a:gd name="connsiteX1" fmla="*/ 3427229 w 4958443"/>
                <a:gd name="connsiteY1" fmla="*/ 546100 h 548771"/>
                <a:gd name="connsiteX2" fmla="*/ 1035754 w 4958443"/>
                <a:gd name="connsiteY2" fmla="*/ 546100 h 548771"/>
                <a:gd name="connsiteX3" fmla="*/ 0 w 4958443"/>
                <a:gd name="connsiteY3" fmla="*/ 292793 h 54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8443" h="548771">
                  <a:moveTo>
                    <a:pt x="4958443" y="0"/>
                  </a:moveTo>
                  <a:cubicBezTo>
                    <a:pt x="4759214" y="135467"/>
                    <a:pt x="3903993" y="524933"/>
                    <a:pt x="3427229" y="546100"/>
                  </a:cubicBezTo>
                  <a:cubicBezTo>
                    <a:pt x="2813396" y="558800"/>
                    <a:pt x="1571101" y="520700"/>
                    <a:pt x="1035754" y="546100"/>
                  </a:cubicBezTo>
                  <a:cubicBezTo>
                    <a:pt x="424487" y="408018"/>
                    <a:pt x="0" y="292793"/>
                    <a:pt x="0" y="292793"/>
                  </a:cubicBezTo>
                </a:path>
              </a:pathLst>
            </a:custGeom>
            <a:ln w="57150" cap="flat" cmpd="sng" algn="ctr">
              <a:solidFill>
                <a:srgbClr val="00009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6" name="Straight Connector 275"/>
            <p:cNvCxnSpPr/>
            <p:nvPr/>
          </p:nvCxnSpPr>
          <p:spPr>
            <a:xfrm>
              <a:off x="1267638" y="2772418"/>
              <a:ext cx="900390" cy="246888"/>
            </a:xfrm>
            <a:prstGeom prst="line">
              <a:avLst/>
            </a:prstGeom>
            <a:ln w="57150" cap="flat" cmpd="sng" algn="ctr">
              <a:solidFill>
                <a:srgbClr val="00009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Isosceles Triangle 276"/>
            <p:cNvSpPr/>
            <p:nvPr/>
          </p:nvSpPr>
          <p:spPr bwMode="auto">
            <a:xfrm rot="20640000">
              <a:off x="2017719" y="2864515"/>
              <a:ext cx="279400" cy="228600"/>
            </a:xfrm>
            <a:prstGeom prst="triangle">
              <a:avLst/>
            </a:prstGeom>
            <a:solidFill>
              <a:srgbClr val="00009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278" name="Isosceles Triangle 277"/>
            <p:cNvSpPr/>
            <p:nvPr/>
          </p:nvSpPr>
          <p:spPr bwMode="auto">
            <a:xfrm rot="6840000">
              <a:off x="1342129" y="2284982"/>
              <a:ext cx="279400" cy="228600"/>
            </a:xfrm>
            <a:prstGeom prst="triangle">
              <a:avLst/>
            </a:prstGeom>
            <a:solidFill>
              <a:srgbClr val="00009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279" name="Isosceles Triangle 278"/>
            <p:cNvSpPr/>
            <p:nvPr/>
          </p:nvSpPr>
          <p:spPr bwMode="auto">
            <a:xfrm rot="9180000">
              <a:off x="4149991" y="1872551"/>
              <a:ext cx="279400" cy="228600"/>
            </a:xfrm>
            <a:prstGeom prst="triangle">
              <a:avLst/>
            </a:prstGeom>
            <a:solidFill>
              <a:srgbClr val="00009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grpSp>
          <p:nvGrpSpPr>
            <p:cNvPr id="280" name="Group 183"/>
            <p:cNvGrpSpPr>
              <a:grpSpLocks noChangeAspect="1"/>
            </p:cNvGrpSpPr>
            <p:nvPr/>
          </p:nvGrpSpPr>
          <p:grpSpPr>
            <a:xfrm>
              <a:off x="6464855" y="3233299"/>
              <a:ext cx="603504" cy="685800"/>
              <a:chOff x="6845206" y="4850134"/>
              <a:chExt cx="804672" cy="914400"/>
            </a:xfrm>
            <a:effectLst/>
          </p:grpSpPr>
          <p:sp>
            <p:nvSpPr>
              <p:cNvPr id="302" name="Can 301"/>
              <p:cNvSpPr>
                <a:spLocks/>
              </p:cNvSpPr>
              <p:nvPr/>
            </p:nvSpPr>
            <p:spPr>
              <a:xfrm>
                <a:off x="6845206" y="4850134"/>
                <a:ext cx="804672" cy="914400"/>
              </a:xfrm>
              <a:prstGeom prst="can">
                <a:avLst/>
              </a:prstGeom>
              <a:gradFill>
                <a:gsLst>
                  <a:gs pos="0">
                    <a:srgbClr val="FFF860"/>
                  </a:gs>
                  <a:gs pos="72000">
                    <a:srgbClr val="FDFFC9"/>
                  </a:gs>
                </a:gsLst>
              </a:gra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3" name="Rectangle 302"/>
              <p:cNvSpPr>
                <a:spLocks noChangeAspect="1"/>
              </p:cNvSpPr>
              <p:nvPr/>
            </p:nvSpPr>
            <p:spPr>
              <a:xfrm>
                <a:off x="6995201" y="5128531"/>
                <a:ext cx="512064" cy="512064"/>
              </a:xfrm>
              <a:prstGeom prst="rect">
                <a:avLst/>
              </a:prstGeom>
              <a:solidFill>
                <a:srgbClr val="FF0000"/>
              </a:solidFill>
              <a:ln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2400" dirty="0" smtClean="0"/>
                  <a:t>X</a:t>
                </a:r>
                <a:endParaRPr lang="en-US" sz="2400" dirty="0"/>
              </a:p>
            </p:txBody>
          </p:sp>
        </p:grpSp>
        <p:grpSp>
          <p:nvGrpSpPr>
            <p:cNvPr id="281" name="Group 183"/>
            <p:cNvGrpSpPr>
              <a:grpSpLocks noChangeAspect="1"/>
            </p:cNvGrpSpPr>
            <p:nvPr/>
          </p:nvGrpSpPr>
          <p:grpSpPr>
            <a:xfrm>
              <a:off x="6464855" y="1878405"/>
              <a:ext cx="603504" cy="685800"/>
              <a:chOff x="6845206" y="4850134"/>
              <a:chExt cx="804672" cy="914400"/>
            </a:xfrm>
            <a:effectLst/>
          </p:grpSpPr>
          <p:sp>
            <p:nvSpPr>
              <p:cNvPr id="300" name="Can 299"/>
              <p:cNvSpPr>
                <a:spLocks/>
              </p:cNvSpPr>
              <p:nvPr/>
            </p:nvSpPr>
            <p:spPr>
              <a:xfrm>
                <a:off x="6845206" y="4850134"/>
                <a:ext cx="804672" cy="914400"/>
              </a:xfrm>
              <a:prstGeom prst="can">
                <a:avLst/>
              </a:prstGeom>
              <a:gradFill>
                <a:gsLst>
                  <a:gs pos="0">
                    <a:srgbClr val="FFF860"/>
                  </a:gs>
                  <a:gs pos="72000">
                    <a:srgbClr val="FDFFC9"/>
                  </a:gs>
                </a:gsLst>
              </a:gra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1" name="Rectangle 300"/>
              <p:cNvSpPr>
                <a:spLocks noChangeAspect="1"/>
              </p:cNvSpPr>
              <p:nvPr/>
            </p:nvSpPr>
            <p:spPr>
              <a:xfrm>
                <a:off x="6995199" y="5128532"/>
                <a:ext cx="512064" cy="512064"/>
              </a:xfrm>
              <a:prstGeom prst="rect">
                <a:avLst/>
              </a:prstGeom>
              <a:solidFill>
                <a:srgbClr val="FF0000"/>
              </a:solidFill>
              <a:ln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2400" dirty="0" smtClean="0"/>
                  <a:t>X</a:t>
                </a:r>
                <a:endParaRPr lang="en-US" sz="2400" dirty="0"/>
              </a:p>
            </p:txBody>
          </p:sp>
        </p:grpSp>
        <p:sp>
          <p:nvSpPr>
            <p:cNvPr id="282" name="Isosceles Triangle 281"/>
            <p:cNvSpPr/>
            <p:nvPr/>
          </p:nvSpPr>
          <p:spPr bwMode="auto">
            <a:xfrm rot="11280000">
              <a:off x="6187452" y="2050517"/>
              <a:ext cx="279400" cy="228600"/>
            </a:xfrm>
            <a:prstGeom prst="triangle">
              <a:avLst/>
            </a:prstGeom>
            <a:solidFill>
              <a:srgbClr val="00009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283" name="Diamond 282"/>
            <p:cNvSpPr>
              <a:spLocks noChangeAspect="1"/>
            </p:cNvSpPr>
            <p:nvPr/>
          </p:nvSpPr>
          <p:spPr bwMode="auto">
            <a:xfrm>
              <a:off x="1567694" y="1510087"/>
              <a:ext cx="908190" cy="908190"/>
            </a:xfrm>
            <a:prstGeom prst="diamond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rPr>
                <a:t>SR</a:t>
              </a:r>
              <a:r>
                <a:rPr kumimoji="0" lang="en-US" sz="3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rPr>
                <a:t> @e</a:t>
              </a:r>
              <a:endPara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284" name="Diamond 283"/>
            <p:cNvSpPr>
              <a:spLocks noChangeAspect="1"/>
            </p:cNvSpPr>
            <p:nvPr/>
          </p:nvSpPr>
          <p:spPr bwMode="auto">
            <a:xfrm>
              <a:off x="5040644" y="1505384"/>
              <a:ext cx="908190" cy="908190"/>
            </a:xfrm>
            <a:prstGeom prst="diamond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rPr>
                <a:t>SR@f</a:t>
              </a:r>
              <a:endPara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285" name="Diamond 284"/>
            <p:cNvSpPr>
              <a:spLocks noChangeAspect="1"/>
            </p:cNvSpPr>
            <p:nvPr/>
          </p:nvSpPr>
          <p:spPr bwMode="auto">
            <a:xfrm>
              <a:off x="3290901" y="303784"/>
              <a:ext cx="960119" cy="960119"/>
            </a:xfrm>
            <a:prstGeom prst="diamond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000" dirty="0" err="1" smtClean="0">
                  <a:latin typeface="Arial" pitchFamily="-111" charset="0"/>
                </a:rPr>
                <a:t>SR@g</a:t>
              </a:r>
              <a:endPara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286" name="Rectangle 285"/>
            <p:cNvSpPr/>
            <p:nvPr/>
          </p:nvSpPr>
          <p:spPr>
            <a:xfrm rot="17943964">
              <a:off x="1200893" y="603661"/>
              <a:ext cx="607123" cy="308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err="1">
                  <a:latin typeface="Tahoma"/>
                  <a:cs typeface="Tahoma"/>
                </a:rPr>
                <a:t>srvID</a:t>
              </a:r>
              <a:endParaRPr lang="en-US" sz="2800" dirty="0">
                <a:latin typeface="Tahoma"/>
                <a:cs typeface="Tahoma"/>
              </a:endParaRPr>
            </a:p>
          </p:txBody>
        </p:sp>
        <p:sp>
          <p:nvSpPr>
            <p:cNvPr id="287" name="Rectangle 286"/>
            <p:cNvSpPr/>
            <p:nvPr/>
          </p:nvSpPr>
          <p:spPr>
            <a:xfrm rot="17869399">
              <a:off x="536228" y="643191"/>
              <a:ext cx="531829" cy="308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err="1" smtClean="0">
                  <a:latin typeface="Tahoma"/>
                  <a:cs typeface="Tahoma"/>
                </a:rPr>
                <a:t>addr</a:t>
              </a:r>
              <a:endParaRPr lang="en-US" sz="2800" dirty="0">
                <a:latin typeface="Tahoma"/>
                <a:cs typeface="Tahoma"/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 rot="17940000">
              <a:off x="803420" y="556619"/>
              <a:ext cx="718668" cy="308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err="1" smtClean="0">
                  <a:latin typeface="Tahoma"/>
                  <a:cs typeface="Tahoma"/>
                </a:rPr>
                <a:t>flowID</a:t>
              </a:r>
              <a:endParaRPr lang="en-US" sz="2800" dirty="0">
                <a:latin typeface="Tahoma"/>
                <a:cs typeface="Tahoma"/>
              </a:endParaRPr>
            </a:p>
          </p:txBody>
        </p:sp>
        <p:pic>
          <p:nvPicPr>
            <p:cNvPr id="289" name="Picture 288" descr="j0424192.wm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2609" y="1870890"/>
              <a:ext cx="1115568" cy="919981"/>
            </a:xfrm>
            <a:prstGeom prst="rect">
              <a:avLst/>
            </a:prstGeom>
            <a:effectLst/>
          </p:spPr>
        </p:pic>
        <p:sp>
          <p:nvSpPr>
            <p:cNvPr id="290" name="TextBox 289"/>
            <p:cNvSpPr txBox="1"/>
            <p:nvPr/>
          </p:nvSpPr>
          <p:spPr>
            <a:xfrm>
              <a:off x="6085178" y="2547269"/>
              <a:ext cx="1093437" cy="32635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3000" dirty="0" smtClean="0">
                  <a:latin typeface="Tahoma"/>
                  <a:cs typeface="Tahoma"/>
                </a:rPr>
                <a:t>Address b</a:t>
              </a:r>
              <a:endParaRPr lang="en-US" sz="3000" dirty="0">
                <a:latin typeface="Tahoma"/>
                <a:cs typeface="Tahoma"/>
              </a:endParaRPr>
            </a:p>
          </p:txBody>
        </p:sp>
        <p:sp>
          <p:nvSpPr>
            <p:cNvPr id="291" name="TextBox 290"/>
            <p:cNvSpPr txBox="1"/>
            <p:nvPr/>
          </p:nvSpPr>
          <p:spPr>
            <a:xfrm>
              <a:off x="192794" y="2719377"/>
              <a:ext cx="1087130" cy="32635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3000" dirty="0" smtClean="0">
                  <a:latin typeface="Tahoma"/>
                  <a:cs typeface="Tahoma"/>
                </a:rPr>
                <a:t>Address a</a:t>
              </a:r>
              <a:endParaRPr lang="en-US" sz="3000" dirty="0">
                <a:latin typeface="Tahoma"/>
                <a:cs typeface="Tahoma"/>
              </a:endParaRPr>
            </a:p>
          </p:txBody>
        </p:sp>
        <p:sp>
          <p:nvSpPr>
            <p:cNvPr id="292" name="TextBox 291"/>
            <p:cNvSpPr txBox="1"/>
            <p:nvPr/>
          </p:nvSpPr>
          <p:spPr>
            <a:xfrm>
              <a:off x="6100142" y="3873018"/>
              <a:ext cx="1072744" cy="32635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3000" dirty="0" smtClean="0">
                  <a:latin typeface="Tahoma"/>
                  <a:cs typeface="Tahoma"/>
                </a:rPr>
                <a:t>Address c</a:t>
              </a:r>
              <a:endParaRPr lang="en-US" sz="3000" dirty="0">
                <a:latin typeface="Tahoma"/>
                <a:cs typeface="Tahoma"/>
              </a:endParaRPr>
            </a:p>
          </p:txBody>
        </p:sp>
        <p:sp>
          <p:nvSpPr>
            <p:cNvPr id="293" name="TextBox 292"/>
            <p:cNvSpPr txBox="1"/>
            <p:nvPr/>
          </p:nvSpPr>
          <p:spPr>
            <a:xfrm>
              <a:off x="170585" y="3887980"/>
              <a:ext cx="1093437" cy="32635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3000" dirty="0" smtClean="0">
                  <a:latin typeface="Tahoma"/>
                  <a:cs typeface="Tahoma"/>
                </a:rPr>
                <a:t>Address d</a:t>
              </a:r>
              <a:endParaRPr lang="en-US" sz="3000" dirty="0">
                <a:latin typeface="Tahoma"/>
                <a:cs typeface="Tahoma"/>
              </a:endParaRPr>
            </a:p>
          </p:txBody>
        </p:sp>
        <p:sp>
          <p:nvSpPr>
            <p:cNvPr id="294" name="Isosceles Triangle 293"/>
            <p:cNvSpPr/>
            <p:nvPr/>
          </p:nvSpPr>
          <p:spPr bwMode="auto">
            <a:xfrm rot="9060000">
              <a:off x="3822780" y="2752344"/>
              <a:ext cx="279400" cy="228600"/>
            </a:xfrm>
            <a:prstGeom prst="triangle">
              <a:avLst/>
            </a:prstGeom>
            <a:solidFill>
              <a:srgbClr val="00009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295" name="Isosceles Triangle 294"/>
            <p:cNvSpPr/>
            <p:nvPr/>
          </p:nvSpPr>
          <p:spPr bwMode="auto">
            <a:xfrm rot="9660000">
              <a:off x="1460819" y="2539797"/>
              <a:ext cx="279400" cy="228600"/>
            </a:xfrm>
            <a:prstGeom prst="triangle">
              <a:avLst/>
            </a:prstGeom>
            <a:solidFill>
              <a:srgbClr val="00009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grpSp>
          <p:nvGrpSpPr>
            <p:cNvPr id="296" name="Group 295"/>
            <p:cNvGrpSpPr/>
            <p:nvPr/>
          </p:nvGrpSpPr>
          <p:grpSpPr>
            <a:xfrm>
              <a:off x="554839" y="3250426"/>
              <a:ext cx="603504" cy="685800"/>
              <a:chOff x="556354" y="3051279"/>
              <a:chExt cx="603504" cy="685800"/>
            </a:xfrm>
          </p:grpSpPr>
          <p:sp>
            <p:nvSpPr>
              <p:cNvPr id="297" name="Can 296"/>
              <p:cNvSpPr>
                <a:spLocks/>
              </p:cNvSpPr>
              <p:nvPr/>
            </p:nvSpPr>
            <p:spPr>
              <a:xfrm>
                <a:off x="556354" y="3051279"/>
                <a:ext cx="603504" cy="685800"/>
              </a:xfrm>
              <a:prstGeom prst="can">
                <a:avLst/>
              </a:prstGeom>
              <a:gradFill>
                <a:gsLst>
                  <a:gs pos="0">
                    <a:srgbClr val="FFF860"/>
                  </a:gs>
                  <a:gs pos="72000">
                    <a:srgbClr val="FDFFC9"/>
                  </a:gs>
                </a:gsLst>
              </a:gra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" name="Rectangle 297"/>
              <p:cNvSpPr>
                <a:spLocks noChangeAspect="1"/>
              </p:cNvSpPr>
              <p:nvPr/>
            </p:nvSpPr>
            <p:spPr>
              <a:xfrm>
                <a:off x="607859" y="3260078"/>
                <a:ext cx="238805" cy="384048"/>
              </a:xfrm>
              <a:prstGeom prst="rect">
                <a:avLst/>
              </a:prstGeom>
              <a:solidFill>
                <a:srgbClr val="FF0000"/>
              </a:solidFill>
              <a:ln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 smtClean="0"/>
                  <a:t>Y</a:t>
                </a:r>
                <a:endParaRPr lang="en-US" sz="2400" dirty="0"/>
              </a:p>
            </p:txBody>
          </p:sp>
          <p:sp>
            <p:nvSpPr>
              <p:cNvPr id="299" name="Rectangle 298"/>
              <p:cNvSpPr>
                <a:spLocks noChangeAspect="1"/>
              </p:cNvSpPr>
              <p:nvPr/>
            </p:nvSpPr>
            <p:spPr>
              <a:xfrm>
                <a:off x="878015" y="3260078"/>
                <a:ext cx="227239" cy="384048"/>
              </a:xfrm>
              <a:prstGeom prst="rect">
                <a:avLst/>
              </a:prstGeom>
              <a:solidFill>
                <a:srgbClr val="FF0000"/>
              </a:solidFill>
              <a:ln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/>
                  <a:t>Z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inceton identity">
  <a:themeElements>
    <a:clrScheme name="princeton identity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princeton identity">
      <a:majorFont>
        <a:latin typeface="Trebuchet MS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32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32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princeton identi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eton identit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eton identit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eton identit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eton identit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eton identit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eton identit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eton identit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eton identit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eton identit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eton identit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eton identit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princeton identity</Template>
  <TotalTime>3984</TotalTime>
  <Words>485</Words>
  <Application>Microsoft Macintosh PowerPoint</Application>
  <PresentationFormat>Custom</PresentationFormat>
  <Paragraphs>174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princeton identity</vt:lpstr>
      <vt:lpstr>PowerPoint Presentation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Chang Kim</dc:creator>
  <cp:lastModifiedBy>David Shue</cp:lastModifiedBy>
  <cp:revision>246</cp:revision>
  <cp:lastPrinted>2011-03-28T14:30:11Z</cp:lastPrinted>
  <dcterms:created xsi:type="dcterms:W3CDTF">2011-03-27T15:47:57Z</dcterms:created>
  <dcterms:modified xsi:type="dcterms:W3CDTF">2011-03-28T14:30:12Z</dcterms:modified>
</cp:coreProperties>
</file>