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heme/theme1.xml" ContentType="application/vnd.openxmlformats-officedocument.theme+xml"/>
  <Override PartName="/ppt/slides/slide66.xml" ContentType="application/vnd.openxmlformats-officedocument.presentationml.slide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1.xml" ContentType="application/vnd.openxmlformats-officedocument.presentationml.tags+xml"/>
  <Override PartName="/ppt/tags/tag7.xml" ContentType="application/vnd.openxmlformats-officedocument.presentationml.tags+xml"/>
  <Override PartName="/ppt/tags/tag50.xml" ContentType="application/vnd.openxmlformats-officedocument.presentationml.tags+xml"/>
  <Override PartName="/ppt/tags/tag18.xml" ContentType="application/vnd.openxmlformats-officedocument.presentationml.tags+xml"/>
  <Default Extension="jpeg" ContentType="image/jpeg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tags/tag47.xml" ContentType="application/vnd.openxmlformats-officedocument.presentationml.tags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tags/tag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slides/slide67.xml" ContentType="application/vnd.openxmlformats-officedocument.presentationml.slide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Default Extension="emf" ContentType="image/x-emf"/>
  <Override PartName="/ppt/tags/tag32.xml" ContentType="application/vnd.openxmlformats-officedocument.presentationml.tags+xml"/>
  <Override PartName="/ppt/tags/tag42.xml" ContentType="application/vnd.openxmlformats-officedocument.presentationml.tags+xml"/>
  <Override PartName="/ppt/tags/tag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tags/tag48.xml" ContentType="application/vnd.openxmlformats-officedocument.presentationml.tags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Default Extension="wdp" ContentType="image/vnd.ms-photo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3.xml" ContentType="application/vnd.openxmlformats-officedocument.presentationml.tags+xml"/>
  <Override PartName="/ppt/tags/tag9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tags/tag49.xml" ContentType="application/vnd.openxmlformats-officedocument.presentationml.tags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59.xml" ContentType="application/vnd.openxmlformats-officedocument.presentationml.slide+xml"/>
  <Override PartName="/ppt/tags/tag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slides/slide10.xml" ContentType="application/vnd.openxmlformats-officedocument.presentationml.slide+xml"/>
  <Override PartName="/ppt/tags/tag34.xml" ContentType="application/vnd.openxmlformats-officedocument.presentationml.tags+xml"/>
  <Override PartName="/ppt/slides/slide20.xml" ContentType="application/vnd.openxmlformats-officedocument.presentationml.slide+xml"/>
  <Override PartName="/ppt/tags/tag44.xml" ContentType="application/vnd.openxmlformats-officedocument.presentationml.tag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tags/tag10.xml" ContentType="application/vnd.openxmlformats-officedocument.presentationml.tags+xml"/>
  <Override PartName="/ppt/presProps.xml" ContentType="application/vnd.openxmlformats-officedocument.presentationml.presProps+xml"/>
  <Override PartName="/ppt/slides/slide64.xml" ContentType="application/vnd.openxmlformats-officedocument.presentationml.slide+xml"/>
  <Override PartName="/ppt/notesSlides/notesSlide39.xml" ContentType="application/vnd.openxmlformats-officedocument.presentationml.notesSlide+xml"/>
  <Override PartName="/ppt/tags/tag20.xml" ContentType="application/vnd.openxmlformats-officedocument.presentationml.tags+xml"/>
  <Override PartName="/ppt/presentation.xml" ContentType="application/vnd.openxmlformats-officedocument.presentationml.presentation.main+xml"/>
  <Override PartName="/ppt/tags/tag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tags/tag11.xml" ContentType="application/vnd.openxmlformats-officedocument.presentationml.tags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tags/tag40.xml" ContentType="application/vnd.openxmlformats-officedocument.presentationml.tags+xml"/>
  <Override PartName="/ppt/tags/tag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tags/tag46.xml" ContentType="application/vnd.openxmlformats-officedocument.presentationml.tags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27" r:id="rId1"/>
  </p:sldMasterIdLst>
  <p:notesMasterIdLst>
    <p:notesMasterId r:id="rId70"/>
  </p:notesMasterIdLst>
  <p:handoutMasterIdLst>
    <p:handoutMasterId r:id="rId71"/>
  </p:handoutMasterIdLst>
  <p:sldIdLst>
    <p:sldId id="972" r:id="rId2"/>
    <p:sldId id="922" r:id="rId3"/>
    <p:sldId id="923" r:id="rId4"/>
    <p:sldId id="947" r:id="rId5"/>
    <p:sldId id="863" r:id="rId6"/>
    <p:sldId id="924" r:id="rId7"/>
    <p:sldId id="935" r:id="rId8"/>
    <p:sldId id="954" r:id="rId9"/>
    <p:sldId id="934" r:id="rId10"/>
    <p:sldId id="933" r:id="rId11"/>
    <p:sldId id="903" r:id="rId12"/>
    <p:sldId id="904" r:id="rId13"/>
    <p:sldId id="948" r:id="rId14"/>
    <p:sldId id="937" r:id="rId15"/>
    <p:sldId id="941" r:id="rId16"/>
    <p:sldId id="859" r:id="rId17"/>
    <p:sldId id="893" r:id="rId18"/>
    <p:sldId id="943" r:id="rId19"/>
    <p:sldId id="905" r:id="rId20"/>
    <p:sldId id="911" r:id="rId21"/>
    <p:sldId id="838" r:id="rId22"/>
    <p:sldId id="881" r:id="rId23"/>
    <p:sldId id="882" r:id="rId24"/>
    <p:sldId id="883" r:id="rId25"/>
    <p:sldId id="884" r:id="rId26"/>
    <p:sldId id="950" r:id="rId27"/>
    <p:sldId id="912" r:id="rId28"/>
    <p:sldId id="913" r:id="rId29"/>
    <p:sldId id="938" r:id="rId30"/>
    <p:sldId id="916" r:id="rId31"/>
    <p:sldId id="951" r:id="rId32"/>
    <p:sldId id="915" r:id="rId33"/>
    <p:sldId id="917" r:id="rId34"/>
    <p:sldId id="940" r:id="rId35"/>
    <p:sldId id="918" r:id="rId36"/>
    <p:sldId id="919" r:id="rId37"/>
    <p:sldId id="780" r:id="rId38"/>
    <p:sldId id="873" r:id="rId39"/>
    <p:sldId id="961" r:id="rId40"/>
    <p:sldId id="963" r:id="rId41"/>
    <p:sldId id="964" r:id="rId42"/>
    <p:sldId id="966" r:id="rId43"/>
    <p:sldId id="965" r:id="rId44"/>
    <p:sldId id="955" r:id="rId45"/>
    <p:sldId id="830" r:id="rId46"/>
    <p:sldId id="874" r:id="rId47"/>
    <p:sldId id="805" r:id="rId48"/>
    <p:sldId id="945" r:id="rId49"/>
    <p:sldId id="956" r:id="rId50"/>
    <p:sldId id="944" r:id="rId51"/>
    <p:sldId id="967" r:id="rId52"/>
    <p:sldId id="968" r:id="rId53"/>
    <p:sldId id="920" r:id="rId54"/>
    <p:sldId id="921" r:id="rId55"/>
    <p:sldId id="969" r:id="rId56"/>
    <p:sldId id="970" r:id="rId57"/>
    <p:sldId id="973" r:id="rId58"/>
    <p:sldId id="974" r:id="rId59"/>
    <p:sldId id="908" r:id="rId60"/>
    <p:sldId id="797" r:id="rId61"/>
    <p:sldId id="957" r:id="rId62"/>
    <p:sldId id="929" r:id="rId63"/>
    <p:sldId id="850" r:id="rId64"/>
    <p:sldId id="781" r:id="rId65"/>
    <p:sldId id="782" r:id="rId66"/>
    <p:sldId id="828" r:id="rId67"/>
    <p:sldId id="858" r:id="rId68"/>
    <p:sldId id="942" r:id="rId6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hiddenSlides="1" frameSlides="1"/>
  <p:showPr showNarration="1" useTimings="0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2EB023"/>
    <a:srgbClr val="2EB916"/>
    <a:srgbClr val="60BD60"/>
    <a:srgbClr val="005100"/>
    <a:srgbClr val="57AC57"/>
    <a:srgbClr val="5FBB5F"/>
    <a:srgbClr val="006D00"/>
    <a:srgbClr val="66CCFF"/>
    <a:srgbClr val="FFFF66"/>
    <a:srgbClr val="FDFFFA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350" autoAdjust="0"/>
    <p:restoredTop sz="90690" autoAdjust="0"/>
  </p:normalViewPr>
  <p:slideViewPr>
    <p:cSldViewPr snapToObjects="1">
      <p:cViewPr>
        <p:scale>
          <a:sx n="100" d="100"/>
          <a:sy n="100" d="100"/>
        </p:scale>
        <p:origin x="-800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8"/>
    </p:cViewPr>
  </p:sorterViewPr>
  <p:notesViewPr>
    <p:cSldViewPr snapToGrid="0" snapToObjects="1">
      <p:cViewPr varScale="1">
        <p:scale>
          <a:sx n="92" d="100"/>
          <a:sy n="92" d="100"/>
        </p:scale>
        <p:origin x="-2816" y="-12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AC2B-E102-224D-9F9C-BD463F94C5B0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BCE91-7E58-914B-A6DF-6D1153974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469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77AA9-3A82-1349-9BE1-537CC4B4F64C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7B928-BA8B-0D47-B427-63DFEBF4F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1018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Works with unmodified apps and services</a:t>
            </a:r>
          </a:p>
          <a:p>
            <a:r>
              <a:rPr lang="en-US" baseline="0" dirty="0" smtClean="0"/>
              <a:t>Give future reference of service/flows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9373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back at today’s overloaded</a:t>
            </a:r>
            <a:r>
              <a:rPr lang="en-US" baseline="0" dirty="0" smtClean="0"/>
              <a:t> abstractions, how does </a:t>
            </a:r>
            <a:r>
              <a:rPr lang="en-US" baseline="0" dirty="0" err="1" smtClean="0"/>
              <a:t>Serval</a:t>
            </a:r>
            <a:r>
              <a:rPr lang="en-US" baseline="0" dirty="0" smtClean="0"/>
              <a:t> actually improves the 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620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cleaning the slate (referring</a:t>
            </a:r>
            <a:r>
              <a:rPr lang="en-US" baseline="0" dirty="0" smtClean="0"/>
              <a:t> to blanked out layers) ---</a:t>
            </a:r>
            <a:r>
              <a:rPr lang="en-US" dirty="0" smtClean="0"/>
              <a:t> but not</a:t>
            </a:r>
            <a:r>
              <a:rPr lang="en-US" baseline="0" dirty="0" smtClean="0"/>
              <a:t> completely</a:t>
            </a:r>
          </a:p>
          <a:p>
            <a:r>
              <a:rPr lang="en-US" baseline="0" dirty="0" smtClean="0"/>
              <a:t>IP remains unmodified – it turns out that when we no longer overload abstractions, the network layer is just fine as is. In fact, it returns to the simplicity of the initial network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250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Mention how to acquire a service name</a:t>
            </a:r>
          </a:p>
          <a:p>
            <a:r>
              <a:rPr lang="en-US" baseline="0" dirty="0" smtClean="0"/>
              <a:t>Transport protocol is only doing data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29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self-certifying</a:t>
            </a:r>
            <a:r>
              <a:rPr lang="en-US" baseline="0" dirty="0" smtClean="0"/>
              <a:t> (and </a:t>
            </a:r>
            <a:r>
              <a:rPr lang="en-US" baseline="0" dirty="0" err="1" smtClean="0"/>
              <a:t>memcached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8404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6924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elements</a:t>
            </a:r>
            <a:r>
              <a:rPr lang="en-US" baseline="0" dirty="0" smtClean="0"/>
              <a:t> successively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1764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Static routes</a:t>
            </a:r>
            <a:r>
              <a:rPr lang="en-US" baseline="0" dirty="0" smtClean="0"/>
              <a:t>, location doesn’t change</a:t>
            </a:r>
          </a:p>
          <a:p>
            <a:r>
              <a:rPr lang="en-US" baseline="0" dirty="0" smtClean="0"/>
              <a:t>Simple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9283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Segue:</a:t>
            </a:r>
            <a:r>
              <a:rPr lang="en-US" baseline="0" dirty="0" smtClean="0"/>
              <a:t> now that we have a service-level data plane, how can use that to provide service access?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have an example of a client and a datacenter with two service instances, and an intermediate host that we call a service router. The service router manages the pool of replicas and provides load balancing. New replicas can register with the SR to increase the capacity of the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0156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Generate control/service events, propagate service events</a:t>
            </a:r>
            <a:endParaRPr lang="en-US" dirty="0" smtClean="0"/>
          </a:p>
          <a:p>
            <a:r>
              <a:rPr lang="en-US" dirty="0" smtClean="0"/>
              <a:t>How</a:t>
            </a:r>
            <a:r>
              <a:rPr lang="en-US" baseline="0" dirty="0" smtClean="0"/>
              <a:t> the control plane updates state</a:t>
            </a:r>
          </a:p>
          <a:p>
            <a:r>
              <a:rPr lang="en-US" baseline="0" dirty="0" smtClean="0"/>
              <a:t>Forward according to service state (resolution)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the stack is service aware, take system developer’s notion of service name and operate on in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0156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to today’s on-path LBs</a:t>
            </a:r>
          </a:p>
          <a:p>
            <a:r>
              <a:rPr lang="en-US" dirty="0" smtClean="0"/>
              <a:t>simplify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</a:t>
            </a:r>
            <a:r>
              <a:rPr lang="en-US" baseline="0" dirty="0" smtClean="0"/>
              <a:t> Something about connecting to services outside datacenters and no service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4322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to today’s on-path LBs</a:t>
            </a:r>
          </a:p>
          <a:p>
            <a:r>
              <a:rPr lang="en-US" dirty="0" smtClean="0"/>
              <a:t>simplify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Segue:</a:t>
            </a:r>
            <a:r>
              <a:rPr lang="en-US" baseline="0" dirty="0" smtClean="0"/>
              <a:t> so,</a:t>
            </a:r>
            <a:r>
              <a:rPr lang="en-US" dirty="0" smtClean="0"/>
              <a:t> to provide this type of service access,</a:t>
            </a:r>
            <a:r>
              <a:rPr lang="en-US" baseline="0" dirty="0" smtClean="0"/>
              <a:t> we today have to rely on the age old host-centric abstractions dating back to the ARPANET. So, part of this talk is about providing new abstractions for service-centric communication, and then also about how to build a software architecture around these. </a:t>
            </a:r>
            <a:r>
              <a:rPr lang="en-US" baseline="0" smtClean="0"/>
              <a:t>But to define these abstractions, we first have to understand what service access involve.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to today’s on-path LBs</a:t>
            </a:r>
          </a:p>
          <a:p>
            <a:r>
              <a:rPr lang="en-US" dirty="0" smtClean="0"/>
              <a:t>simplify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to today’s on-path LBs</a:t>
            </a:r>
          </a:p>
          <a:p>
            <a:r>
              <a:rPr lang="en-US" dirty="0" smtClean="0"/>
              <a:t>simplify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to today’s on-path LBs</a:t>
            </a:r>
          </a:p>
          <a:p>
            <a:r>
              <a:rPr lang="en-US" dirty="0" smtClean="0"/>
              <a:t>simplify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to today’s on-path LBs</a:t>
            </a:r>
          </a:p>
          <a:p>
            <a:r>
              <a:rPr lang="en-US" dirty="0" smtClean="0"/>
              <a:t>simplify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</a:t>
            </a:r>
            <a:r>
              <a:rPr lang="en-US" baseline="0" dirty="0" smtClean="0"/>
              <a:t> It turns out, that with our new abstractions and clean role separation in the stack, supporting migration is straightforward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6472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Segue</a:t>
            </a:r>
            <a:r>
              <a:rPr lang="en-US" baseline="0" dirty="0" smtClean="0"/>
              <a:t>: this functionality arises naturally from our </a:t>
            </a:r>
            <a:r>
              <a:rPr lang="en-US" baseline="0" dirty="0" err="1" smtClean="0"/>
              <a:t>abstr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Shouldn’t bind flows to a particular</a:t>
            </a:r>
            <a:r>
              <a:rPr lang="en-US" baseline="0" dirty="0" smtClean="0"/>
              <a:t> network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that this works with any transport protocol, not only MPTCP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Migration</a:t>
            </a:r>
            <a:r>
              <a:rPr lang="en-US" sz="1200" baseline="0" dirty="0" smtClean="0"/>
              <a:t> can also benefit clients. Here a student used </a:t>
            </a:r>
            <a:r>
              <a:rPr lang="en-US" sz="1200" baseline="0" dirty="0" err="1" smtClean="0"/>
              <a:t>Serval</a:t>
            </a:r>
            <a:r>
              <a:rPr lang="en-US" sz="1200" baseline="0" dirty="0" smtClean="0"/>
              <a:t> and our translator to stream Google music to his mobile device while walking from home to the CS department at Princeton. The streaming application uses a single </a:t>
            </a:r>
            <a:r>
              <a:rPr lang="en-US" sz="1200" baseline="0" dirty="0" err="1" smtClean="0"/>
              <a:t>Serval</a:t>
            </a:r>
            <a:r>
              <a:rPr lang="en-US" sz="1200" baseline="0" dirty="0" smtClean="0"/>
              <a:t> TCP connection that never breaks. In the process the mobile device’s service controller uses a policy engine to transparently migrate the flow from cellular to </a:t>
            </a:r>
            <a:r>
              <a:rPr lang="en-US" sz="1200" baseline="0" dirty="0" err="1" smtClean="0"/>
              <a:t>wifi</a:t>
            </a:r>
            <a:r>
              <a:rPr lang="en-US" sz="1200" baseline="0" dirty="0" smtClean="0"/>
              <a:t> and back as connectivity allows. The blue dots indicate cellular connectivity while the red ones are </a:t>
            </a:r>
            <a:r>
              <a:rPr lang="en-US" sz="1200" baseline="0" dirty="0" err="1" smtClean="0"/>
              <a:t>wifi</a:t>
            </a:r>
            <a:r>
              <a:rPr lang="en-US" sz="1200" baseline="0" dirty="0" smtClean="0"/>
              <a:t>. The gradient indicates the signal quality used by the policy engine to decide when to migrate. We did some back-of-the-envelope calculations on the cellular data savings.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96147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Here</a:t>
            </a:r>
            <a:r>
              <a:rPr lang="en-US" sz="1800" baseline="0" dirty="0" smtClean="0"/>
              <a:t> we have two clients connecting to the same interface on the server, sharing the capacity of that link. After a few seconds, the server migrates one of the client flows to a secondary interface, allowing the clients to achieve the full throughput capacity of each of the links. You can use this functionality to, for example, move elephant flows to a separate network in the datacenter.</a:t>
            </a:r>
            <a:endParaRPr lang="en-US" sz="1800" dirty="0" smtClean="0"/>
          </a:p>
          <a:p>
            <a:r>
              <a:rPr lang="en-US" sz="1800" dirty="0" smtClean="0"/>
              <a:t>(This doesn’t work without </a:t>
            </a:r>
            <a:r>
              <a:rPr lang="en-US" sz="1800" dirty="0" err="1" smtClean="0"/>
              <a:t>Serval</a:t>
            </a:r>
            <a:r>
              <a:rPr lang="en-US" sz="1800" dirty="0" smtClean="0"/>
              <a:t>)</a:t>
            </a:r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145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</a:t>
            </a:r>
            <a:r>
              <a:rPr lang="en-US" baseline="0" dirty="0" smtClean="0"/>
              <a:t> </a:t>
            </a:r>
            <a:r>
              <a:rPr lang="en-US" dirty="0" smtClean="0"/>
              <a:t>So, </a:t>
            </a:r>
            <a:r>
              <a:rPr lang="en-US" baseline="0" dirty="0" smtClean="0"/>
              <a:t>because we rely on suboptimal abstractions for providing and accessing services, this forces us to overload these abstractions in order to provide new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6078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Another benefit</a:t>
            </a:r>
            <a:r>
              <a:rPr lang="en-US" sz="1800" baseline="0" dirty="0" smtClean="0"/>
              <a:t> of migration on servers is for migrating VMs across layer 3 domains. Here we are showing a VM that maintains a data flow while migrating from one subnet to another, and acquiring a new address in the process. During the address re-assignment we see a short interruption in the data flow, but after a second or so it recovers. This VM-migration functionality allows datacenters to use scalable IP topologies while still supporting VM migration.  (This doesn’t work without </a:t>
            </a:r>
            <a:r>
              <a:rPr lang="en-US" sz="1800" baseline="0" dirty="0" err="1" smtClean="0"/>
              <a:t>Serval</a:t>
            </a:r>
            <a:r>
              <a:rPr lang="en-US" sz="1800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14565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table LPM only on</a:t>
            </a:r>
            <a:r>
              <a:rPr lang="en-US" baseline="0" dirty="0" smtClean="0"/>
              <a:t> the first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66796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24895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11621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OSP – typical service is replicated, has load-balancing functionality and partitioned backend storage. Replica failures raise need for timely and prompt registration and updates to resolution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So, when providing service access today, this overloading confines us to suboptimal abstractions when providing and accessing services, which leads to a number of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EFB800-22BF-7B42-89B1-A50494D209A5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9E835B-94E4-8743-876F-13286AD60925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6242B-66B7-8945-A3FE-7CE86051D267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900"/>
            <a:ext cx="8516016" cy="5258007"/>
          </a:xfrm>
        </p:spPr>
        <p:txBody>
          <a:bodyPr/>
          <a:lstStyle>
            <a:lvl1pPr marL="347472" indent="-347472" algn="l">
              <a:lnSpc>
                <a:spcPts val="3840"/>
              </a:lnSpc>
              <a:spcBef>
                <a:spcPts val="1872"/>
              </a:spcBef>
              <a:buFont typeface="Arial"/>
              <a:buChar char="•"/>
              <a:defRPr/>
            </a:lvl1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New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CDB76-91B8-084C-8C6C-10E292AA3DE4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BEA3F-38E6-7241-BA84-8EFCF9F7C7A0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E6325-FD4A-6142-AA0E-7467EA37E3BC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4FA6B-E6B5-9C4A-845A-A5BBB3C191CA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D8B37-11F3-1742-A836-96F044BCA7B2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1B112-0BD6-2B49-9E3F-539C6337B672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C9B9BE-5B3A-1241-AC00-69BE35835E60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2E066-10CA-844E-A832-12FFD0FF5FDB}" type="datetime1">
              <a:rPr lang="en-US" smtClean="0"/>
              <a:pPr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gradFill flip="none" rotWithShape="1">
          <a:gsLst>
            <a:gs pos="73000">
              <a:schemeClr val="bg1"/>
            </a:gs>
            <a:gs pos="92000">
              <a:schemeClr val="bg1">
                <a:lumMod val="85000"/>
                <a:lumOff val="1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16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78" y="1388900"/>
            <a:ext cx="8620438" cy="525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Second main level</a:t>
            </a:r>
          </a:p>
          <a:p>
            <a:pPr lvl="0"/>
            <a:endParaRPr lang="en-US" dirty="0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7472" marR="0" indent="-347472" algn="l" defTabSz="457200" rtl="0" eaLnBrk="1" fontAlgn="auto" latinLnBrk="0" hangingPunct="1">
        <a:lnSpc>
          <a:spcPts val="3840"/>
        </a:lnSpc>
        <a:spcBef>
          <a:spcPts val="1872"/>
        </a:spcBef>
        <a:spcAft>
          <a:spcPts val="0"/>
        </a:spcAft>
        <a:buClrTx/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C6D9F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0.wm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0.wmf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0.wmf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microsoft.com/office/2007/relationships/hdphoto" Target="../media/hdphoto4.wdp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0.wmf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0.wmf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0.wmf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0.wmf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10.wmf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0.wmf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0.wmf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microsoft.com/office/2007/relationships/hdphoto" Target="../media/hdphoto5.wd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15.png"/><Relationship Id="rId1" Type="http://schemas.openxmlformats.org/officeDocument/2006/relationships/tags" Target="../tags/tag43.xml"/><Relationship Id="rId2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16.emf"/><Relationship Id="rId1" Type="http://schemas.openxmlformats.org/officeDocument/2006/relationships/tags" Target="../tags/tag44.xml"/><Relationship Id="rId2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17.emf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47.xml"/><Relationship Id="rId2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tags" Target="../tags/tag48.xml"/><Relationship Id="rId2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49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339975"/>
            <a:ext cx="8763000" cy="1470025"/>
          </a:xfrm>
        </p:spPr>
        <p:txBody>
          <a:bodyPr>
            <a:normAutofit/>
          </a:bodyPr>
          <a:lstStyle/>
          <a:p>
            <a:r>
              <a:rPr lang="en-US" smtClean="0"/>
              <a:t>Serval: An End-Host Stack </a:t>
            </a:r>
            <a:br>
              <a:rPr lang="en-US" smtClean="0"/>
            </a:br>
            <a:r>
              <a:rPr lang="en-US" smtClean="0"/>
              <a:t>for Service-Centric 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dirty="0" smtClean="0">
                <a:solidFill>
                  <a:srgbClr val="FFFF00"/>
                </a:solidFill>
              </a:rPr>
              <a:t>Jen Rexford</a:t>
            </a:r>
          </a:p>
          <a:p>
            <a:pPr>
              <a:lnSpc>
                <a:spcPct val="5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Erik Nordstrom, Mike Freedman, David </a:t>
            </a:r>
            <a:r>
              <a:rPr lang="en-US" sz="2400" dirty="0" err="1" smtClean="0">
                <a:solidFill>
                  <a:srgbClr val="FFFF00"/>
                </a:solidFill>
              </a:rPr>
              <a:t>Shue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</a:p>
          <a:p>
            <a:pPr>
              <a:lnSpc>
                <a:spcPct val="50000"/>
              </a:lnSpc>
            </a:pPr>
            <a:r>
              <a:rPr lang="en-US" sz="2400" dirty="0" err="1" smtClean="0">
                <a:solidFill>
                  <a:srgbClr val="FFFF00"/>
                </a:solidFill>
              </a:rPr>
              <a:t>Prem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Gopalan</a:t>
            </a:r>
            <a:r>
              <a:rPr lang="en-US" sz="2400" dirty="0" smtClean="0">
                <a:solidFill>
                  <a:srgbClr val="FFFF00"/>
                </a:solidFill>
              </a:rPr>
              <a:t>, Rob Kiefer, Mat </a:t>
            </a:r>
            <a:r>
              <a:rPr lang="en-US" sz="2400" dirty="0" err="1" smtClean="0">
                <a:solidFill>
                  <a:srgbClr val="FFFF00"/>
                </a:solidFill>
              </a:rPr>
              <a:t>Arye</a:t>
            </a:r>
            <a:r>
              <a:rPr lang="en-US" sz="2400" dirty="0" smtClean="0">
                <a:solidFill>
                  <a:srgbClr val="FFFF00"/>
                </a:solidFill>
              </a:rPr>
              <a:t>, Steven </a:t>
            </a:r>
            <a:r>
              <a:rPr lang="en-US" sz="2400" dirty="0" err="1" smtClean="0">
                <a:solidFill>
                  <a:srgbClr val="FFFF00"/>
                </a:solidFill>
              </a:rPr>
              <a:t>Ko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Princeton University</a:t>
            </a:r>
          </a:p>
        </p:txBody>
      </p:sp>
      <p:pic>
        <p:nvPicPr>
          <p:cNvPr id="14" name="Picture 13" descr="serval-only-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25170"/>
            <a:ext cx="4760721" cy="13643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30975" y="1184821"/>
            <a:ext cx="235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serval-arch.org</a:t>
            </a:r>
            <a:endParaRPr lang="en-US" sz="2800" dirty="0" smtClean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711"/>
    </mc:Choice>
    <mc:Fallback>
      <p:transition spd="slow" advTm="7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rved Up Arrow 69"/>
          <p:cNvSpPr/>
          <p:nvPr/>
        </p:nvSpPr>
        <p:spPr>
          <a:xfrm rot="1145294">
            <a:off x="1815186" y="4716805"/>
            <a:ext cx="1428547" cy="457586"/>
          </a:xfrm>
          <a:prstGeom prst="curvedUpArrow">
            <a:avLst>
              <a:gd name="adj1" fmla="val 9949"/>
              <a:gd name="adj2" fmla="val 30553"/>
              <a:gd name="adj3" fmla="val 21533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39312" y="3707093"/>
            <a:ext cx="93268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6200000" flipH="1">
            <a:off x="4305549" y="2944440"/>
            <a:ext cx="401483" cy="38056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1987798"/>
            <a:ext cx="317223" cy="22860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7832" y="3052785"/>
            <a:ext cx="331832" cy="23351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050007" y="2801582"/>
            <a:ext cx="685774" cy="38199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75996" y="2330890"/>
            <a:ext cx="47352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1878686" y="3273287"/>
            <a:ext cx="1767614" cy="1405495"/>
          </a:xfrm>
          <a:prstGeom prst="cloud">
            <a:avLst/>
          </a:prstGeom>
          <a:solidFill>
            <a:srgbClr val="800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1337715" y="1420062"/>
            <a:ext cx="1478886" cy="1287114"/>
          </a:xfrm>
          <a:prstGeom prst="cloud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00870" y="293398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1897" y="3553214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Cellular</a:t>
            </a:r>
          </a:p>
          <a:p>
            <a:pPr algn="ctr"/>
            <a:r>
              <a:rPr lang="en-US" sz="2200" dirty="0" smtClean="0"/>
              <a:t>Provider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6062" y="1659849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Enterprise</a:t>
            </a:r>
          </a:p>
          <a:p>
            <a:pPr algn="ctr"/>
            <a:r>
              <a:rPr lang="en-US" sz="2200" dirty="0" smtClean="0"/>
              <a:t>Network</a:t>
            </a:r>
            <a:endParaRPr lang="en-US" sz="2200" dirty="0"/>
          </a:p>
        </p:txBody>
      </p:sp>
      <p:sp>
        <p:nvSpPr>
          <p:cNvPr id="19" name="Cloud 18"/>
          <p:cNvSpPr/>
          <p:nvPr/>
        </p:nvSpPr>
        <p:spPr>
          <a:xfrm rot="300000">
            <a:off x="3142133" y="1833601"/>
            <a:ext cx="1478886" cy="1287114"/>
          </a:xfrm>
          <a:prstGeom prst="cloud">
            <a:avLst/>
          </a:prstGeom>
          <a:solidFill>
            <a:srgbClr val="E3C11A">
              <a:alpha val="15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0181" y="2533006"/>
            <a:ext cx="677373" cy="4447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314" y="3157853"/>
            <a:ext cx="677373" cy="48922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294460" y="472440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41" y="3222487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4G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1497025" y="3733789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88"/>
          <p:cNvGrpSpPr/>
          <p:nvPr/>
        </p:nvGrpSpPr>
        <p:grpSpPr>
          <a:xfrm>
            <a:off x="2992450" y="4175114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Rectangle 89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105"/>
          <p:cNvGrpSpPr/>
          <p:nvPr/>
        </p:nvGrpSpPr>
        <p:grpSpPr>
          <a:xfrm>
            <a:off x="542925" y="2652608"/>
            <a:ext cx="365125" cy="368300"/>
            <a:chOff x="698500" y="1549400"/>
            <a:chExt cx="365125" cy="368300"/>
          </a:xfrm>
          <a:solidFill>
            <a:srgbClr val="F5DB1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Maintaining Connectivity to Service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410200" y="3545435"/>
            <a:ext cx="179821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alpha val="30000"/>
                  </a:schemeClr>
                </a:solidFill>
              </a:rPr>
              <a:t>Datacenter</a:t>
            </a:r>
            <a:endParaRPr lang="en-US" sz="28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09572" y="1454398"/>
            <a:ext cx="1338828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alpha val="30000"/>
                  </a:schemeClr>
                </a:solidFill>
              </a:rPr>
              <a:t>Datacenter</a:t>
            </a:r>
            <a:endParaRPr lang="en-US" sz="20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9000" y="4467508"/>
            <a:ext cx="966931" cy="56169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Physical</a:t>
            </a:r>
          </a:p>
          <a:p>
            <a:pPr algn="ctr">
              <a:lnSpc>
                <a:spcPts val="1800"/>
              </a:lnSpc>
            </a:pP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008524" y="2776394"/>
            <a:ext cx="917514" cy="56169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Multi-</a:t>
            </a:r>
          </a:p>
          <a:p>
            <a:pPr algn="ctr">
              <a:lnSpc>
                <a:spcPts val="1800"/>
              </a:lnSpc>
            </a:pPr>
            <a:r>
              <a:rPr lang="en-US" dirty="0"/>
              <a:t>H</a:t>
            </a:r>
            <a:r>
              <a:rPr lang="en-US" dirty="0" smtClean="0"/>
              <a:t>oming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320980" y="2077330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Transit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390761" y="5410200"/>
            <a:ext cx="8677039" cy="138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457200" rtl="0" eaLnBrk="1" fontAlgn="auto" latinLnBrk="0" hangingPunct="1">
              <a:lnSpc>
                <a:spcPts val="3840"/>
              </a:lnSpc>
              <a:spcBef>
                <a:spcPts val="1872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Flows break when switching networks or interfaces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400" baseline="0" dirty="0" smtClean="0">
                <a:solidFill>
                  <a:srgbClr val="C6D9F1"/>
                </a:solidFill>
              </a:rPr>
              <a:t>Requires virtual</a:t>
            </a:r>
            <a:r>
              <a:rPr lang="en-US" sz="2400" dirty="0" smtClean="0">
                <a:solidFill>
                  <a:srgbClr val="C6D9F1"/>
                </a:solidFill>
              </a:rPr>
              <a:t> LANs (</a:t>
            </a:r>
            <a:r>
              <a:rPr lang="en-US" sz="2400" dirty="0" err="1" smtClean="0">
                <a:solidFill>
                  <a:srgbClr val="C6D9F1"/>
                </a:solidFill>
              </a:rPr>
              <a:t>VLANs</a:t>
            </a:r>
            <a:r>
              <a:rPr lang="en-US" sz="2400" dirty="0" smtClean="0">
                <a:solidFill>
                  <a:srgbClr val="C6D9F1"/>
                </a:solidFill>
              </a:rPr>
              <a:t>), home agents, triangle routing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354885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9569"/>
    </mc:Choice>
    <mc:Fallback>
      <p:transition spd="slow" advTm="956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16016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Naming abstractions</a:t>
            </a:r>
          </a:p>
          <a:p>
            <a:pPr lvl="1"/>
            <a:r>
              <a:rPr lang="en-US" dirty="0" smtClean="0"/>
              <a:t>Services, flows</a:t>
            </a:r>
          </a:p>
          <a:p>
            <a:pPr lvl="1"/>
            <a:r>
              <a:rPr lang="en-US" dirty="0" smtClean="0"/>
              <a:t>Clean role separation in the network stack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Service-centric network stack (</a:t>
            </a:r>
            <a:r>
              <a:rPr lang="en-US" dirty="0" err="1" smtClean="0"/>
              <a:t>Serval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Service-level control/data plane split</a:t>
            </a:r>
          </a:p>
          <a:p>
            <a:pPr lvl="1"/>
            <a:r>
              <a:rPr lang="en-US" dirty="0" smtClean="0"/>
              <a:t>Service-level events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097996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7814"/>
    </mc:Choice>
    <mc:Fallback>
      <p:transition spd="slow" advTm="37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Naming Abstractions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736424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133"/>
    </mc:Choice>
    <mc:Fallback>
      <p:transition spd="slow" advTm="313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(Overloaded) Abstractions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85929" y="2074500"/>
            <a:ext cx="99062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992522" y="3359740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93580" y="3479725"/>
            <a:ext cx="2175325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err="1" smtClean="0"/>
              <a:t>demux</a:t>
            </a:r>
            <a:r>
              <a:rPr lang="en-US" sz="2400" dirty="0" smtClean="0"/>
              <a:t> (IP + port)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26217" y="4240461"/>
            <a:ext cx="126458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992522" y="4120476"/>
            <a:ext cx="2377440" cy="64008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5441106" y="4240461"/>
            <a:ext cx="148027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/>
              <a:t>forward (IP)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992522" y="2607900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43561" y="2727885"/>
            <a:ext cx="187536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bind (IP + port)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6217" y="3479725"/>
            <a:ext cx="140585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26217" y="2718214"/>
            <a:ext cx="160046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069137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9547"/>
    </mc:Choice>
    <mc:Fallback>
      <p:transition spd="slow" advTm="954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89297" y="4038600"/>
            <a:ext cx="3629062" cy="830997"/>
            <a:chOff x="4989297" y="4038600"/>
            <a:chExt cx="3629062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7538917" y="4038600"/>
              <a:ext cx="1079442" cy="830997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Service</a:t>
              </a:r>
            </a:p>
            <a:p>
              <a:r>
                <a:rPr lang="en-US" sz="2400" dirty="0" smtClean="0"/>
                <a:t>Access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89297" y="4106437"/>
              <a:ext cx="2377440" cy="64008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Serval</a:t>
            </a:r>
            <a:r>
              <a:rPr lang="en-US" dirty="0" smtClean="0"/>
              <a:t> Abstractions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32097" cy="4525963"/>
          </a:xfrm>
        </p:spPr>
        <p:txBody>
          <a:bodyPr/>
          <a:lstStyle/>
          <a:p>
            <a:r>
              <a:rPr lang="en-US" dirty="0" err="1" smtClean="0"/>
              <a:t>Serval</a:t>
            </a:r>
            <a:r>
              <a:rPr lang="en-US" dirty="0" smtClean="0"/>
              <a:t> cleans the slate</a:t>
            </a:r>
          </a:p>
          <a:p>
            <a:pPr lvl="1"/>
            <a:r>
              <a:rPr lang="en-US" dirty="0" smtClean="0"/>
              <a:t>(But not completely)</a:t>
            </a:r>
          </a:p>
          <a:p>
            <a:r>
              <a:rPr lang="en-US" dirty="0" smtClean="0"/>
              <a:t>Network layer unmodified!</a:t>
            </a:r>
          </a:p>
          <a:p>
            <a:r>
              <a:rPr lang="en-US" dirty="0" smtClean="0"/>
              <a:t>Service Access Layer (SAL)</a:t>
            </a:r>
          </a:p>
          <a:p>
            <a:pPr lvl="1"/>
            <a:r>
              <a:rPr lang="en-US" dirty="0" smtClean="0"/>
              <a:t>Connects to services</a:t>
            </a:r>
          </a:p>
          <a:p>
            <a:pPr lvl="1"/>
            <a:r>
              <a:rPr lang="en-US" dirty="0" smtClean="0"/>
              <a:t>Maintains connectivity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992522" y="3359740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992522" y="2607900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26217" y="3479725"/>
            <a:ext cx="140585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26217" y="2718214"/>
            <a:ext cx="160046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992522" y="4120476"/>
            <a:ext cx="3798284" cy="640080"/>
            <a:chOff x="4992522" y="4120476"/>
            <a:chExt cx="3798284" cy="640080"/>
          </a:xfrm>
        </p:grpSpPr>
        <p:sp>
          <p:nvSpPr>
            <p:cNvPr id="8" name="TextBox 7"/>
            <p:cNvSpPr txBox="1"/>
            <p:nvPr/>
          </p:nvSpPr>
          <p:spPr>
            <a:xfrm>
              <a:off x="7526217" y="4240461"/>
              <a:ext cx="1264589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92522" y="4120476"/>
              <a:ext cx="2377440" cy="640080"/>
            </a:xfrm>
            <a:prstGeom prst="rect">
              <a:avLst/>
            </a:prstGeom>
            <a:solidFill>
              <a:srgbClr val="00009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1106" y="4240461"/>
              <a:ext cx="1480273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 smtClean="0"/>
                <a:t>forward (IP)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85929" y="2074500"/>
            <a:ext cx="94358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Serval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41219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66705"/>
    </mc:Choice>
    <mc:Fallback>
      <p:transition spd="slow" advTm="66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0.1111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Serval</a:t>
            </a:r>
            <a:r>
              <a:rPr lang="en-US" dirty="0" smtClean="0"/>
              <a:t> Abstractions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388900"/>
            <a:ext cx="4507100" cy="5258007"/>
          </a:xfrm>
        </p:spPr>
        <p:txBody>
          <a:bodyPr/>
          <a:lstStyle/>
          <a:p>
            <a:r>
              <a:rPr lang="en-US" dirty="0" smtClean="0"/>
              <a:t>Service = </a:t>
            </a:r>
            <a:r>
              <a:rPr lang="en-US" dirty="0" err="1" smtClean="0"/>
              <a:t>ServiceID</a:t>
            </a:r>
            <a:endParaRPr lang="en-US" dirty="0" smtClean="0"/>
          </a:p>
          <a:p>
            <a:pPr lvl="1"/>
            <a:r>
              <a:rPr lang="en-US" b="1" dirty="0" smtClean="0"/>
              <a:t>Group</a:t>
            </a:r>
            <a:r>
              <a:rPr lang="en-US" dirty="0" smtClean="0"/>
              <a:t> of processes with identical functionality</a:t>
            </a:r>
          </a:p>
          <a:p>
            <a:r>
              <a:rPr lang="en-US" dirty="0" smtClean="0"/>
              <a:t>Flow = </a:t>
            </a:r>
            <a:r>
              <a:rPr lang="en-US" dirty="0" err="1" smtClean="0"/>
              <a:t>FlowID</a:t>
            </a:r>
            <a:endParaRPr lang="en-US" dirty="0" smtClean="0"/>
          </a:p>
          <a:p>
            <a:pPr lvl="1"/>
            <a:r>
              <a:rPr lang="en-US" dirty="0" smtClean="0"/>
              <a:t>Invariant </a:t>
            </a:r>
            <a:r>
              <a:rPr lang="en-US" dirty="0" err="1" smtClean="0"/>
              <a:t>demux</a:t>
            </a:r>
            <a:r>
              <a:rPr lang="en-US" dirty="0" smtClean="0"/>
              <a:t> key</a:t>
            </a:r>
          </a:p>
          <a:p>
            <a:pPr lvl="1"/>
            <a:r>
              <a:rPr lang="en-US" dirty="0" smtClean="0"/>
              <a:t>Host-local, ephemeral</a:t>
            </a:r>
          </a:p>
          <a:p>
            <a:r>
              <a:rPr lang="en-US" dirty="0" smtClean="0"/>
              <a:t>Location = IP address</a:t>
            </a:r>
          </a:p>
          <a:p>
            <a:pPr lvl="1"/>
            <a:r>
              <a:rPr lang="en-US" dirty="0" smtClean="0"/>
              <a:t>Location, interface</a:t>
            </a:r>
          </a:p>
          <a:p>
            <a:pPr lvl="1"/>
            <a:r>
              <a:rPr lang="en-US" dirty="0" smtClean="0"/>
              <a:t>Can change dynamically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992522" y="3359740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992522" y="2607900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16487" y="2727885"/>
            <a:ext cx="232951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connect(</a:t>
            </a:r>
            <a:r>
              <a:rPr lang="en-US" sz="2400" dirty="0" err="1" smtClean="0">
                <a:solidFill>
                  <a:schemeClr val="bg1"/>
                </a:solidFill>
              </a:rPr>
              <a:t>serviceID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6217" y="3479725"/>
            <a:ext cx="140585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26217" y="2718214"/>
            <a:ext cx="160046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989297" y="4106437"/>
            <a:ext cx="2377440" cy="64008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" name="Group 6"/>
          <p:cNvGrpSpPr/>
          <p:nvPr/>
        </p:nvGrpSpPr>
        <p:grpSpPr>
          <a:xfrm>
            <a:off x="4895917" y="4137218"/>
            <a:ext cx="2456712" cy="461665"/>
            <a:chOff x="4895917" y="4137218"/>
            <a:chExt cx="245671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4895917" y="4137218"/>
              <a:ext cx="2456712" cy="461665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pPr algn="ctr"/>
              <a:r>
                <a:rPr lang="en-US" sz="2400" dirty="0" err="1" smtClean="0"/>
                <a:t>demux</a:t>
              </a:r>
              <a:r>
                <a:rPr lang="en-US" sz="2400" dirty="0" smtClean="0"/>
                <a:t> (                 )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51204" y="4137218"/>
              <a:ext cx="1277077" cy="346249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400" dirty="0" smtClean="0"/>
                <a:t>  </a:t>
              </a:r>
              <a:r>
                <a:rPr lang="en-US" sz="2200" dirty="0" err="1" smtClean="0"/>
                <a:t>serviceID</a:t>
              </a:r>
              <a:endParaRPr lang="en-US" sz="2200" dirty="0" smtClean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23811" y="4996785"/>
            <a:ext cx="126458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990116" y="4876800"/>
            <a:ext cx="2377440" cy="64008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5438700" y="4996785"/>
            <a:ext cx="148027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/>
              <a:t>forward (IP)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538917" y="4038600"/>
            <a:ext cx="1079442" cy="83099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Service</a:t>
            </a:r>
          </a:p>
          <a:p>
            <a:r>
              <a:rPr lang="en-US" sz="2400" dirty="0" smtClean="0"/>
              <a:t>Access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4419600"/>
            <a:ext cx="975938" cy="34624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dirty="0" smtClean="0"/>
              <a:t>  </a:t>
            </a:r>
            <a:r>
              <a:rPr lang="en-US" sz="2200" dirty="0" err="1" smtClean="0"/>
              <a:t>flowID</a:t>
            </a:r>
            <a:endParaRPr lang="en-US" sz="2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685929" y="2074500"/>
            <a:ext cx="94358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Serval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19544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21242"/>
    </mc:Choice>
    <mc:Fallback>
      <p:transition spd="slow" advTm="121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Clean Role Separation in the Stack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901"/>
            <a:ext cx="8516016" cy="12019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you access (</a:t>
            </a:r>
            <a:r>
              <a:rPr lang="en-US" b="1" dirty="0" err="1">
                <a:solidFill>
                  <a:srgbClr val="FFFF00"/>
                </a:solidFill>
              </a:rPr>
              <a:t>serviceID</a:t>
            </a:r>
            <a:r>
              <a:rPr lang="en-US" dirty="0"/>
              <a:t>), over which flows (</a:t>
            </a:r>
            <a:r>
              <a:rPr lang="en-US" b="1" dirty="0" err="1">
                <a:solidFill>
                  <a:srgbClr val="22D500"/>
                </a:solidFill>
              </a:rPr>
              <a:t>flowIDs</a:t>
            </a:r>
            <a:r>
              <a:rPr lang="en-US" dirty="0"/>
              <a:t>), and at which service instance (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IP address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958" y="2672984"/>
            <a:ext cx="99062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07913" y="2672984"/>
            <a:ext cx="941935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Serval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90160" y="3958224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355551" y="3958224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56609" y="4078209"/>
            <a:ext cx="2175325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err="1" smtClean="0"/>
              <a:t>demux</a:t>
            </a:r>
            <a:r>
              <a:rPr lang="en-US" sz="2400" dirty="0" smtClean="0"/>
              <a:t> (IP + port)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090160" y="5455920"/>
            <a:ext cx="2377440" cy="64008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2" name="Group 21"/>
          <p:cNvGrpSpPr/>
          <p:nvPr/>
        </p:nvGrpSpPr>
        <p:grpSpPr>
          <a:xfrm>
            <a:off x="2355551" y="5455920"/>
            <a:ext cx="2377440" cy="640080"/>
            <a:chOff x="1309522" y="5235526"/>
            <a:chExt cx="2377440" cy="640080"/>
          </a:xfrm>
        </p:grpSpPr>
        <p:sp>
          <p:nvSpPr>
            <p:cNvPr id="11" name="Rectangle 10"/>
            <p:cNvSpPr/>
            <p:nvPr/>
          </p:nvSpPr>
          <p:spPr>
            <a:xfrm>
              <a:off x="1309522" y="5235526"/>
              <a:ext cx="2377440" cy="640080"/>
            </a:xfrm>
            <a:prstGeom prst="rect">
              <a:avLst/>
            </a:prstGeom>
            <a:solidFill>
              <a:srgbClr val="00009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8106" y="5355511"/>
              <a:ext cx="1480273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 smtClean="0"/>
                <a:t>forward (IP)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38744" y="5575905"/>
            <a:ext cx="148027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/>
              <a:t>forward (IP)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090160" y="3206384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355551" y="3206384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06590" y="3326369"/>
            <a:ext cx="187536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bind (IP + port)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1149" y="3326369"/>
            <a:ext cx="195546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bind (</a:t>
            </a:r>
            <a:r>
              <a:rPr lang="en-US" sz="2400" dirty="0" err="1" smtClean="0">
                <a:solidFill>
                  <a:srgbClr val="000000"/>
                </a:solidFill>
              </a:rPr>
              <a:t>serviceID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996780" y="4708219"/>
            <a:ext cx="2470820" cy="640080"/>
            <a:chOff x="3593582" y="5932740"/>
            <a:chExt cx="2470820" cy="640080"/>
          </a:xfrm>
        </p:grpSpPr>
        <p:sp>
          <p:nvSpPr>
            <p:cNvPr id="20" name="Rectangle 19"/>
            <p:cNvSpPr/>
            <p:nvPr/>
          </p:nvSpPr>
          <p:spPr>
            <a:xfrm>
              <a:off x="3686962" y="5932740"/>
              <a:ext cx="2377440" cy="64008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593582" y="5963521"/>
              <a:ext cx="2456712" cy="571951"/>
              <a:chOff x="5099835" y="6871803"/>
              <a:chExt cx="2456712" cy="57195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099835" y="6871803"/>
                <a:ext cx="2456712" cy="461665"/>
              </a:xfrm>
              <a:prstGeom prst="rect">
                <a:avLst/>
              </a:prstGeom>
              <a:noFill/>
            </p:spPr>
            <p:txBody>
              <a:bodyPr wrap="none" rIns="0" rtlCol="0">
                <a:spAutoFit/>
              </a:bodyPr>
              <a:lstStyle/>
              <a:p>
                <a:pPr algn="ctr"/>
                <a:r>
                  <a:rPr lang="en-US" sz="2400" dirty="0" err="1" smtClean="0"/>
                  <a:t>demux</a:t>
                </a:r>
                <a:r>
                  <a:rPr lang="en-US" sz="2400" dirty="0" smtClean="0"/>
                  <a:t> (                 )</a:t>
                </a:r>
                <a:endParaRPr lang="en-US" sz="2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53813" y="6871803"/>
                <a:ext cx="1279695" cy="571951"/>
              </a:xfrm>
              <a:prstGeom prst="rect">
                <a:avLst/>
              </a:prstGeom>
              <a:noFill/>
            </p:spPr>
            <p:txBody>
              <a:bodyPr wrap="none" rIns="0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400" dirty="0" smtClean="0"/>
                  <a:t>  </a:t>
                </a:r>
                <a:r>
                  <a:rPr lang="en-US" sz="2200" dirty="0" err="1" smtClean="0"/>
                  <a:t>serviceID</a:t>
                </a:r>
                <a:endParaRPr lang="en-US" sz="2200" dirty="0" smtClean="0"/>
              </a:p>
              <a:p>
                <a:pPr algn="ctr">
                  <a:lnSpc>
                    <a:spcPts val="1800"/>
                  </a:lnSpc>
                </a:pPr>
                <a:r>
                  <a:rPr lang="en-US" sz="2200" dirty="0" smtClean="0"/>
                  <a:t>  </a:t>
                </a:r>
                <a:r>
                  <a:rPr lang="en-US" sz="2200" dirty="0" err="1" smtClean="0"/>
                  <a:t>flowID</a:t>
                </a:r>
                <a:endParaRPr lang="en-US" sz="2200" dirty="0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55493" y="4028440"/>
            <a:ext cx="138045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45936" y="5479096"/>
            <a:ext cx="126458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493" y="3276600"/>
            <a:ext cx="159791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55493" y="4656981"/>
            <a:ext cx="1082297" cy="64761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dirty="0" smtClean="0"/>
              <a:t>Service</a:t>
            </a:r>
          </a:p>
          <a:p>
            <a:pPr>
              <a:lnSpc>
                <a:spcPts val="2100"/>
              </a:lnSpc>
            </a:pPr>
            <a:r>
              <a:rPr lang="en-US" sz="2400" dirty="0" smtClean="0"/>
              <a:t>Access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482102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2430"/>
    </mc:Choice>
    <mc:Fallback>
      <p:transition spd="slow" advTm="2243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Names (</a:t>
            </a:r>
            <a:r>
              <a:rPr lang="en-US" dirty="0" err="1" smtClean="0"/>
              <a:t>ServiceIDs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9493"/>
            <a:ext cx="8516016" cy="4056107"/>
          </a:xfrm>
        </p:spPr>
        <p:txBody>
          <a:bodyPr>
            <a:normAutofit/>
          </a:bodyPr>
          <a:lstStyle/>
          <a:p>
            <a:r>
              <a:rPr lang="en-US" dirty="0" err="1" smtClean="0"/>
              <a:t>ServiceIDs</a:t>
            </a:r>
            <a:r>
              <a:rPr lang="en-US" dirty="0" smtClean="0"/>
              <a:t> allocated in blocks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refix ensures global uniqueness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</a:t>
            </a:r>
            <a:r>
              <a:rPr lang="en-US" dirty="0" smtClean="0"/>
              <a:t>refix-based aggregation and longest prefix match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ServiceID</a:t>
            </a:r>
            <a:r>
              <a:rPr lang="en-US" dirty="0" smtClean="0"/>
              <a:t> late binds to a service instance</a:t>
            </a:r>
          </a:p>
          <a:p>
            <a:pPr lvl="1"/>
            <a:r>
              <a:rPr lang="en-US" dirty="0" err="1" smtClean="0"/>
              <a:t>ServiceID</a:t>
            </a:r>
            <a:r>
              <a:rPr lang="en-US" dirty="0" smtClean="0"/>
              <a:t> in </a:t>
            </a:r>
            <a:r>
              <a:rPr lang="en-US" i="1" dirty="0" smtClean="0"/>
              <a:t>first</a:t>
            </a:r>
            <a:r>
              <a:rPr lang="en-US" dirty="0" smtClean="0"/>
              <a:t> packet of connection</a:t>
            </a:r>
          </a:p>
          <a:p>
            <a:pPr lvl="1"/>
            <a:r>
              <a:rPr lang="en-US" dirty="0" smtClean="0"/>
              <a:t>Service-level routing and forwarding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1658893"/>
            <a:ext cx="7315200" cy="762000"/>
            <a:chOff x="1371600" y="1295400"/>
            <a:chExt cx="6705600" cy="762000"/>
          </a:xfrm>
        </p:grpSpPr>
        <p:sp>
          <p:nvSpPr>
            <p:cNvPr id="4" name="Rectangle 3"/>
            <p:cNvSpPr/>
            <p:nvPr/>
          </p:nvSpPr>
          <p:spPr>
            <a:xfrm>
              <a:off x="1371600" y="1295400"/>
              <a:ext cx="1955800" cy="762000"/>
            </a:xfrm>
            <a:prstGeom prst="rect">
              <a:avLst/>
            </a:prstGeom>
            <a:solidFill>
              <a:srgbClr val="0051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Provider prefix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27400" y="1295400"/>
              <a:ext cx="2235200" cy="762000"/>
            </a:xfrm>
            <a:prstGeom prst="rect">
              <a:avLst/>
            </a:prstGeom>
            <a:solidFill>
              <a:srgbClr val="60BD6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Provider specific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1295400"/>
              <a:ext cx="2514600" cy="762000"/>
            </a:xfrm>
            <a:prstGeom prst="rect">
              <a:avLst/>
            </a:prstGeom>
            <a:solidFill>
              <a:srgbClr val="2EB02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Self-Certifying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880681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61767"/>
    </mc:Choice>
    <mc:Fallback>
      <p:transition spd="slow" advTm="61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Service-Aware Network Stack</a:t>
            </a:r>
            <a:endParaRPr 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92150" y="2640687"/>
            <a:ext cx="37501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connect</a:t>
            </a:r>
            <a:r>
              <a:rPr lang="en-US" sz="2800" dirty="0" smtClean="0"/>
              <a:t>(sock, </a:t>
            </a:r>
            <a:r>
              <a:rPr lang="en-US" sz="2800" b="1" dirty="0" err="1">
                <a:solidFill>
                  <a:srgbClr val="FFFF00"/>
                </a:solidFill>
              </a:rPr>
              <a:t>serviceID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278438" y="2209800"/>
            <a:ext cx="32292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bind</a:t>
            </a:r>
            <a:r>
              <a:rPr lang="en-US" sz="2800" dirty="0" smtClean="0">
                <a:solidFill>
                  <a:srgbClr val="FFFFFF"/>
                </a:solidFill>
              </a:rPr>
              <a:t>(sock, </a:t>
            </a:r>
            <a:r>
              <a:rPr lang="en-US" sz="2800" b="1" dirty="0" err="1">
                <a:solidFill>
                  <a:srgbClr val="FFFF00"/>
                </a:solidFill>
              </a:rPr>
              <a:t>serviceID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r>
              <a:rPr lang="en-US" sz="2800" dirty="0">
                <a:solidFill>
                  <a:srgbClr val="FFFFFF"/>
                </a:solidFill>
              </a:rPr>
              <a:t>listen</a:t>
            </a:r>
            <a:r>
              <a:rPr lang="en-US" sz="2800" dirty="0" smtClean="0">
                <a:solidFill>
                  <a:srgbClr val="FFFFFF"/>
                </a:solidFill>
              </a:rPr>
              <a:t>(sock)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05122" y="4743450"/>
            <a:ext cx="31242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Network stack must </a:t>
            </a:r>
            <a:r>
              <a:rPr lang="en-US" sz="2400" i="1" dirty="0">
                <a:solidFill>
                  <a:srgbClr val="000000"/>
                </a:solidFill>
              </a:rPr>
              <a:t>resolve </a:t>
            </a:r>
            <a:r>
              <a:rPr lang="en-US" sz="2400" dirty="0">
                <a:solidFill>
                  <a:srgbClr val="000000"/>
                </a:solidFill>
              </a:rPr>
              <a:t>service to instance for </a:t>
            </a:r>
            <a:r>
              <a:rPr lang="en-US" sz="2400" i="1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445260" y="4743450"/>
            <a:ext cx="28956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Network stack must </a:t>
            </a:r>
            <a:r>
              <a:rPr lang="en-US" sz="2400" i="1" dirty="0">
                <a:solidFill>
                  <a:srgbClr val="000000"/>
                </a:solidFill>
              </a:rPr>
              <a:t>advertise </a:t>
            </a:r>
            <a:r>
              <a:rPr lang="en-US" sz="2400" dirty="0">
                <a:solidFill>
                  <a:srgbClr val="000000"/>
                </a:solidFill>
              </a:rPr>
              <a:t>service for </a:t>
            </a:r>
            <a:r>
              <a:rPr lang="en-US" sz="2400" i="1" dirty="0">
                <a:solidFill>
                  <a:srgbClr val="000000"/>
                </a:solidFill>
              </a:rPr>
              <a:t>server</a:t>
            </a:r>
          </a:p>
        </p:txBody>
      </p:sp>
      <p:cxnSp>
        <p:nvCxnSpPr>
          <p:cNvPr id="8" name="Straight Arrow Connector 11"/>
          <p:cNvCxnSpPr>
            <a:cxnSpLocks noChangeShapeType="1"/>
          </p:cNvCxnSpPr>
          <p:nvPr/>
        </p:nvCxnSpPr>
        <p:spPr bwMode="auto">
          <a:xfrm flipV="1">
            <a:off x="2567222" y="3335338"/>
            <a:ext cx="0" cy="1143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2"/>
          <p:cNvCxnSpPr>
            <a:cxnSpLocks noChangeShapeType="1"/>
          </p:cNvCxnSpPr>
          <p:nvPr/>
        </p:nvCxnSpPr>
        <p:spPr bwMode="auto">
          <a:xfrm flipV="1">
            <a:off x="6893060" y="3335338"/>
            <a:ext cx="0" cy="1143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757214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3651"/>
    </mc:Choice>
    <mc:Fallback>
      <p:transition spd="slow" advTm="33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018377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736"/>
    </mc:Choice>
    <mc:Fallback>
      <p:transition spd="slow" advTm="57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of the 1970s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80359" y="5841346"/>
            <a:ext cx="8204199" cy="7880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Network designed for accessing </a:t>
            </a:r>
            <a:r>
              <a:rPr lang="en-US" dirty="0" smtClean="0">
                <a:solidFill>
                  <a:srgbClr val="FFFF00"/>
                </a:solidFill>
              </a:rPr>
              <a:t>hosts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865583" y="3973989"/>
            <a:ext cx="522768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295400" y="3695393"/>
            <a:ext cx="570183" cy="557192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00513" y="3973989"/>
            <a:ext cx="1139218" cy="106521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3081" y="1540477"/>
            <a:ext cx="17062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FF00"/>
                </a:solidFill>
              </a:rPr>
              <a:t>Killer Apps:  </a:t>
            </a:r>
          </a:p>
          <a:p>
            <a:pPr algn="ctr"/>
            <a:r>
              <a:rPr lang="en-US" sz="2600" dirty="0" smtClean="0">
                <a:solidFill>
                  <a:srgbClr val="FFFF00"/>
                </a:solidFill>
              </a:rPr>
              <a:t>telnet, ftp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300513" y="3065347"/>
            <a:ext cx="1118849" cy="90864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4263731" y="4037251"/>
            <a:ext cx="1243794" cy="181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5331526" y="3064552"/>
            <a:ext cx="520387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3" idx="4"/>
          </p:cNvCxnSpPr>
          <p:nvPr/>
        </p:nvCxnSpPr>
        <p:spPr>
          <a:xfrm rot="16200000" flipH="1">
            <a:off x="4682055" y="2511765"/>
            <a:ext cx="380005" cy="901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4582459" y="1769077"/>
            <a:ext cx="570183" cy="557192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65" idx="2"/>
          </p:cNvCxnSpPr>
          <p:nvPr/>
        </p:nvCxnSpPr>
        <p:spPr>
          <a:xfrm rot="10800000" flipV="1">
            <a:off x="6761838" y="3065345"/>
            <a:ext cx="524405" cy="1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286242" y="2786750"/>
            <a:ext cx="570183" cy="557192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67" idx="2"/>
          </p:cNvCxnSpPr>
          <p:nvPr/>
        </p:nvCxnSpPr>
        <p:spPr>
          <a:xfrm rot="10800000">
            <a:off x="5349657" y="5039207"/>
            <a:ext cx="502257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851913" y="4760611"/>
            <a:ext cx="570183" cy="557192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urved Connector 79"/>
          <p:cNvCxnSpPr>
            <a:stCxn id="5" idx="0"/>
            <a:endCxn id="63" idx="2"/>
          </p:cNvCxnSpPr>
          <p:nvPr/>
        </p:nvCxnSpPr>
        <p:spPr>
          <a:xfrm rot="5400000" flipH="1" flipV="1">
            <a:off x="2257615" y="1370550"/>
            <a:ext cx="1647720" cy="3001967"/>
          </a:xfrm>
          <a:prstGeom prst="curvedConnector2">
            <a:avLst/>
          </a:prstGeom>
          <a:ln w="38100" cap="flat" cmpd="sng" algn="ctr">
            <a:solidFill>
              <a:srgbClr val="E3D33A"/>
            </a:solidFill>
            <a:prstDash val="sysDot"/>
            <a:round/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437493" y="4668213"/>
            <a:ext cx="914400" cy="741987"/>
            <a:chOff x="2697012" y="4298959"/>
            <a:chExt cx="914400" cy="741987"/>
          </a:xfrm>
          <a:solidFill>
            <a:srgbClr val="0F0F0F"/>
          </a:solidFill>
        </p:grpSpPr>
        <p:sp>
          <p:nvSpPr>
            <p:cNvPr id="9" name="Rectangle 8"/>
            <p:cNvSpPr/>
            <p:nvPr/>
          </p:nvSpPr>
          <p:spPr>
            <a:xfrm>
              <a:off x="2697012" y="4298959"/>
              <a:ext cx="914400" cy="741987"/>
            </a:xfrm>
            <a:prstGeom prst="rect">
              <a:avLst/>
            </a:prstGeom>
            <a:grp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99250" y="4310880"/>
              <a:ext cx="909925" cy="7181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IMP 1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UCLA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49674" y="2694353"/>
            <a:ext cx="914400" cy="741987"/>
            <a:chOff x="4374357" y="3640588"/>
            <a:chExt cx="914400" cy="741987"/>
          </a:xfrm>
          <a:solidFill>
            <a:srgbClr val="0F0F0F"/>
          </a:solidFill>
        </p:grpSpPr>
        <p:sp>
          <p:nvSpPr>
            <p:cNvPr id="38" name="Rectangle 37"/>
            <p:cNvSpPr/>
            <p:nvPr/>
          </p:nvSpPr>
          <p:spPr>
            <a:xfrm>
              <a:off x="4374357" y="3640588"/>
              <a:ext cx="914400" cy="741987"/>
            </a:xfrm>
            <a:prstGeom prst="rect">
              <a:avLst/>
            </a:prstGeom>
            <a:grp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76595" y="3652509"/>
              <a:ext cx="909925" cy="7181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IMP 4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Utah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19362" y="2694353"/>
            <a:ext cx="914400" cy="741987"/>
            <a:chOff x="4374357" y="3640588"/>
            <a:chExt cx="914400" cy="741987"/>
          </a:xfrm>
          <a:solidFill>
            <a:srgbClr val="0F0F0F"/>
          </a:solidFill>
        </p:grpSpPr>
        <p:sp>
          <p:nvSpPr>
            <p:cNvPr id="29" name="Rectangle 28"/>
            <p:cNvSpPr/>
            <p:nvPr/>
          </p:nvSpPr>
          <p:spPr>
            <a:xfrm>
              <a:off x="4374357" y="3640588"/>
              <a:ext cx="914400" cy="741987"/>
            </a:xfrm>
            <a:prstGeom prst="rect">
              <a:avLst/>
            </a:prstGeom>
            <a:grp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76595" y="3652509"/>
              <a:ext cx="909925" cy="7181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IMP 2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SRI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86113" y="3602995"/>
            <a:ext cx="914400" cy="741987"/>
            <a:chOff x="4374357" y="3640588"/>
            <a:chExt cx="914400" cy="741987"/>
          </a:xfrm>
          <a:solidFill>
            <a:srgbClr val="0F0F0F"/>
          </a:solidFill>
        </p:grpSpPr>
        <p:sp>
          <p:nvSpPr>
            <p:cNvPr id="35" name="Rectangle 34"/>
            <p:cNvSpPr/>
            <p:nvPr/>
          </p:nvSpPr>
          <p:spPr>
            <a:xfrm>
              <a:off x="4374357" y="3640588"/>
              <a:ext cx="914400" cy="741987"/>
            </a:xfrm>
            <a:prstGeom prst="rect">
              <a:avLst/>
            </a:prstGeom>
            <a:grp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76595" y="3652509"/>
              <a:ext cx="909925" cy="7181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IMP 3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UCSB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72625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4087"/>
    </mc:Choice>
    <mc:Fallback>
      <p:transition spd="slow" advTm="34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54005" y="1443257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sp>
        <p:nvSpPr>
          <p:cNvPr id="50" name="Can 49"/>
          <p:cNvSpPr/>
          <p:nvPr/>
        </p:nvSpPr>
        <p:spPr>
          <a:xfrm>
            <a:off x="5435600" y="2023477"/>
            <a:ext cx="76200" cy="749808"/>
          </a:xfrm>
          <a:prstGeom prst="ca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Serval</a:t>
            </a:r>
            <a:r>
              <a:rPr lang="en-US" dirty="0" smtClean="0"/>
              <a:t> End-host Architecture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9768289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2812069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grpSp>
        <p:nvGrpSpPr>
          <p:cNvPr id="30" name="Group 44"/>
          <p:cNvGrpSpPr/>
          <p:nvPr/>
        </p:nvGrpSpPr>
        <p:grpSpPr>
          <a:xfrm>
            <a:off x="1655614" y="2023477"/>
            <a:ext cx="1463713" cy="969908"/>
            <a:chOff x="2036614" y="1892808"/>
            <a:chExt cx="1463713" cy="969908"/>
          </a:xfrm>
        </p:grpSpPr>
        <p:sp>
          <p:nvSpPr>
            <p:cNvPr id="31" name="Can 30"/>
            <p:cNvSpPr/>
            <p:nvPr/>
          </p:nvSpPr>
          <p:spPr>
            <a:xfrm>
              <a:off x="273037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36614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71587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54100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1063785"/>
              </p:ext>
            </p:extLst>
          </p:nvPr>
        </p:nvGraphicFramePr>
        <p:xfrm>
          <a:off x="3226351" y="5089206"/>
          <a:ext cx="2834640" cy="625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417320"/>
                <a:gridCol w="1417320"/>
              </a:tblGrid>
              <a:tr h="229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Address</a:t>
                      </a:r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Next Hop</a:t>
                      </a:r>
                      <a:endParaRPr lang="en-US" sz="16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</a:tr>
              <a:tr h="190977"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977"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279765" y="5238690"/>
            <a:ext cx="2728331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IP Forwarding Table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18201" y="4127751"/>
            <a:ext cx="1786999" cy="37830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Flow Table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15905" y="4127751"/>
            <a:ext cx="2304138" cy="37830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Service Table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4882" y="2468880"/>
            <a:ext cx="1600318" cy="69463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300"/>
              </a:lnSpc>
            </a:pPr>
            <a:r>
              <a:rPr lang="en-US" sz="2400" dirty="0" smtClean="0"/>
              <a:t>Control API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73442" y="2612385"/>
            <a:ext cx="428740" cy="381000"/>
          </a:xfrm>
          <a:prstGeom prst="rect">
            <a:avLst/>
          </a:prstGeom>
          <a:solidFill>
            <a:srgbClr val="008000"/>
          </a:solidFill>
          <a:ln>
            <a:solidFill>
              <a:srgbClr val="4F6228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279409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9150"/>
    </mc:Choice>
    <mc:Fallback>
      <p:transition spd="slow" advTm="39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0" grpId="0" animBg="1"/>
      <p:bldP spid="41" grpId="0"/>
      <p:bldP spid="42" grpId="0"/>
      <p:bldP spid="43" grpId="0"/>
      <p:bldP spid="46" grpId="0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Plane: The Service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9407761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*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2638"/>
    </mc:Choice>
    <mc:Fallback>
      <p:transition spd="slow" advTm="1263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Plane: The Service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4532267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*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685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657600"/>
            <a:ext cx="7948577" cy="2792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81074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0300"/>
    </mc:Choice>
    <mc:Fallback>
      <p:transition spd="slow" advTm="203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Plane: The Service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2725472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*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1371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267200"/>
            <a:ext cx="7948577" cy="2183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771560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6999"/>
    </mc:Choice>
    <mc:Fallback>
      <p:transition spd="slow" advTm="699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Plane: The Service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0571895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*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1981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105400"/>
            <a:ext cx="7948577" cy="13448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650933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1789"/>
    </mc:Choice>
    <mc:Fallback>
      <p:transition spd="slow" advTm="3178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Plane: The Service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9907673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*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2819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791200"/>
            <a:ext cx="7948577" cy="659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741895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2381"/>
    </mc:Choice>
    <mc:Fallback>
      <p:transition spd="slow" advTm="1238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419600" y="1966124"/>
            <a:ext cx="4701591" cy="5044276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7348593" y="5637426"/>
            <a:ext cx="676656" cy="18288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4969636" y="3559707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9"/>
          <p:cNvSpPr/>
          <p:nvPr/>
        </p:nvSpPr>
        <p:spPr>
          <a:xfrm>
            <a:off x="779520" y="4581643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1962904" y="34290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Access with </a:t>
            </a:r>
            <a:r>
              <a:rPr lang="en-US" dirty="0" err="1" smtClean="0"/>
              <a:t>Serval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969636" y="310147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6781800" y="2592185"/>
            <a:ext cx="594360" cy="13716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6781800" y="2143751"/>
            <a:ext cx="594360" cy="13716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348593" y="5141865"/>
            <a:ext cx="676656" cy="18288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7348593" y="4663237"/>
            <a:ext cx="676656" cy="18288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771053" y="4123413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71053" y="3647335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42" idx="3"/>
            <a:endCxn id="41" idx="0"/>
          </p:cNvCxnSpPr>
          <p:nvPr/>
        </p:nvCxnSpPr>
        <p:spPr>
          <a:xfrm rot="5400000">
            <a:off x="891916" y="4001960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3"/>
            <a:endCxn id="17" idx="0"/>
          </p:cNvCxnSpPr>
          <p:nvPr/>
        </p:nvCxnSpPr>
        <p:spPr>
          <a:xfrm rot="5400000">
            <a:off x="6889053" y="2470838"/>
            <a:ext cx="3798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34214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65" name="Group 266"/>
          <p:cNvGrpSpPr/>
          <p:nvPr/>
        </p:nvGrpSpPr>
        <p:grpSpPr>
          <a:xfrm>
            <a:off x="6850380" y="1447800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6" name="Can 65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Rectangle 66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68" name="Group 267"/>
          <p:cNvGrpSpPr/>
          <p:nvPr/>
        </p:nvGrpSpPr>
        <p:grpSpPr>
          <a:xfrm>
            <a:off x="7458321" y="3987122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9" name="Can 68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Rectangle 69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cxnSp>
        <p:nvCxnSpPr>
          <p:cNvPr id="75" name="Straight Connector 74"/>
          <p:cNvCxnSpPr>
            <a:stCxn id="20" idx="3"/>
            <a:endCxn id="19" idx="0"/>
          </p:cNvCxnSpPr>
          <p:nvPr/>
        </p:nvCxnSpPr>
        <p:spPr>
          <a:xfrm rot="5400000">
            <a:off x="7493327" y="5039711"/>
            <a:ext cx="387188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8" idx="0"/>
          </p:cNvCxnSpPr>
          <p:nvPr/>
        </p:nvCxnSpPr>
        <p:spPr>
          <a:xfrm rot="5400000">
            <a:off x="6971035" y="2104385"/>
            <a:ext cx="21589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0" idx="0"/>
          </p:cNvCxnSpPr>
          <p:nvPr/>
        </p:nvCxnSpPr>
        <p:spPr>
          <a:xfrm rot="5400000">
            <a:off x="7577464" y="4645219"/>
            <a:ext cx="218915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7645400" y="4562816"/>
            <a:ext cx="80585" cy="8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441877" y="4585513"/>
            <a:ext cx="640080" cy="155448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6781800" y="3057552"/>
            <a:ext cx="594360" cy="13716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40" idx="4"/>
            <a:endCxn id="11" idx="2"/>
          </p:cNvCxnSpPr>
          <p:nvPr/>
        </p:nvCxnSpPr>
        <p:spPr>
          <a:xfrm>
            <a:off x="1419600" y="4659367"/>
            <a:ext cx="4022277" cy="3870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1" idx="1"/>
          </p:cNvCxnSpPr>
          <p:nvPr/>
        </p:nvCxnSpPr>
        <p:spPr>
          <a:xfrm>
            <a:off x="5289676" y="3715155"/>
            <a:ext cx="472241" cy="870358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  <a:endCxn id="11" idx="4"/>
          </p:cNvCxnSpPr>
          <p:nvPr/>
        </p:nvCxnSpPr>
        <p:spPr>
          <a:xfrm flipH="1">
            <a:off x="6081957" y="3126132"/>
            <a:ext cx="699843" cy="1537105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1" idx="4"/>
          </p:cNvCxnSpPr>
          <p:nvPr/>
        </p:nvCxnSpPr>
        <p:spPr>
          <a:xfrm flipH="1" flipV="1">
            <a:off x="6081957" y="4663237"/>
            <a:ext cx="1266636" cy="1065629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0"/>
          </p:cNvCxnSpPr>
          <p:nvPr/>
        </p:nvCxnSpPr>
        <p:spPr>
          <a:xfrm rot="5400000">
            <a:off x="909307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0"/>
          </p:cNvCxnSpPr>
          <p:nvPr/>
        </p:nvCxnSpPr>
        <p:spPr>
          <a:xfrm flipH="1">
            <a:off x="5289676" y="3257719"/>
            <a:ext cx="9261" cy="379712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3"/>
            <a:endCxn id="13" idx="0"/>
          </p:cNvCxnSpPr>
          <p:nvPr/>
        </p:nvCxnSpPr>
        <p:spPr>
          <a:xfrm rot="5400000">
            <a:off x="6880587" y="2927738"/>
            <a:ext cx="396787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3"/>
            <a:endCxn id="14" idx="0"/>
          </p:cNvCxnSpPr>
          <p:nvPr/>
        </p:nvCxnSpPr>
        <p:spPr>
          <a:xfrm rot="5400000">
            <a:off x="7484861" y="5526805"/>
            <a:ext cx="40412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51362" y="4663237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29200" y="3757873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88232" y="3200400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00329" y="5715000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cxnSp>
        <p:nvCxnSpPr>
          <p:cNvPr id="82" name="Straight Connector 81"/>
          <p:cNvCxnSpPr>
            <a:stCxn id="15" idx="3"/>
            <a:endCxn id="40" idx="4"/>
          </p:cNvCxnSpPr>
          <p:nvPr/>
        </p:nvCxnSpPr>
        <p:spPr>
          <a:xfrm flipH="1">
            <a:off x="1419600" y="3715155"/>
            <a:ext cx="3870076" cy="944212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27094" y="5715000"/>
            <a:ext cx="158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Datacenter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24400" y="2253655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465190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4194"/>
    </mc:Choice>
    <mc:Fallback>
      <p:transition spd="slow" advTm="3419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Service Instance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1744793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4435461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4554005" y="1443257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grpSp>
        <p:nvGrpSpPr>
          <p:cNvPr id="30" name="Group 44"/>
          <p:cNvGrpSpPr/>
          <p:nvPr/>
        </p:nvGrpSpPr>
        <p:grpSpPr>
          <a:xfrm>
            <a:off x="2173100" y="2023477"/>
            <a:ext cx="428740" cy="969908"/>
            <a:chOff x="2554100" y="1892808"/>
            <a:chExt cx="428740" cy="969908"/>
          </a:xfrm>
        </p:grpSpPr>
        <p:sp>
          <p:nvSpPr>
            <p:cNvPr id="31" name="Can 30"/>
            <p:cNvSpPr/>
            <p:nvPr/>
          </p:nvSpPr>
          <p:spPr>
            <a:xfrm>
              <a:off x="273037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54100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51081" y="2310824"/>
            <a:ext cx="1764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/>
                <a:cs typeface="Consolas"/>
              </a:rPr>
              <a:t>b</a:t>
            </a:r>
            <a:r>
              <a:rPr lang="en-US" sz="3200" dirty="0" smtClean="0">
                <a:latin typeface="Consolas"/>
                <a:cs typeface="Consolas"/>
              </a:rPr>
              <a:t>ind(X)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91000" y="4799962"/>
            <a:ext cx="2834640" cy="762638"/>
          </a:xfrm>
          <a:prstGeom prst="wedgeRoundRectCallout">
            <a:avLst>
              <a:gd name="adj1" fmla="val -27503"/>
              <a:gd name="adj2" fmla="val -1226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Add DEMUX rule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06700" cy="584776"/>
            <a:chOff x="4203700" y="3810000"/>
            <a:chExt cx="2806700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10009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DMX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273442" y="2612385"/>
            <a:ext cx="428740" cy="381000"/>
          </a:xfrm>
          <a:prstGeom prst="rect">
            <a:avLst/>
          </a:prstGeom>
          <a:solidFill>
            <a:srgbClr val="008000"/>
          </a:solidFill>
          <a:ln>
            <a:solidFill>
              <a:srgbClr val="4F6228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5346818" y="2057762"/>
            <a:ext cx="291982" cy="1578502"/>
          </a:xfrm>
          <a:prstGeom prst="up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60716" y="1378803"/>
            <a:ext cx="1368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Register</a:t>
            </a:r>
          </a:p>
          <a:p>
            <a:r>
              <a:rPr lang="en-US" sz="2400" dirty="0" smtClean="0"/>
              <a:t>Service </a:t>
            </a:r>
            <a:r>
              <a:rPr lang="en-US" sz="2400" b="1" dirty="0" smtClean="0"/>
              <a:t>X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106395" y="1600200"/>
            <a:ext cx="754321" cy="304800"/>
          </a:xfrm>
          <a:prstGeom prst="righ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3421" y="3636264"/>
            <a:ext cx="2014179" cy="109648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52735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4148"/>
    </mc:Choice>
    <mc:Fallback>
      <p:transition spd="slow" advTm="14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4" grpId="0" animBg="1"/>
      <p:bldP spid="15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a Service Instance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3685945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9249067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4554005" y="1443257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grpSp>
        <p:nvGrpSpPr>
          <p:cNvPr id="30" name="Group 44"/>
          <p:cNvGrpSpPr/>
          <p:nvPr/>
        </p:nvGrpSpPr>
        <p:grpSpPr>
          <a:xfrm>
            <a:off x="2173100" y="2023477"/>
            <a:ext cx="428740" cy="969908"/>
            <a:chOff x="2554100" y="1892808"/>
            <a:chExt cx="428740" cy="969908"/>
          </a:xfrm>
        </p:grpSpPr>
        <p:sp>
          <p:nvSpPr>
            <p:cNvPr id="31" name="Can 30"/>
            <p:cNvSpPr/>
            <p:nvPr/>
          </p:nvSpPr>
          <p:spPr>
            <a:xfrm>
              <a:off x="273037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54100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51081" y="2310824"/>
            <a:ext cx="1764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/>
                <a:cs typeface="Consolas"/>
              </a:rPr>
              <a:t>c</a:t>
            </a:r>
            <a:r>
              <a:rPr lang="en-US" sz="3200" dirty="0" smtClean="0">
                <a:latin typeface="Consolas"/>
                <a:cs typeface="Consolas"/>
              </a:rPr>
              <a:t>lose()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91000" y="4799962"/>
            <a:ext cx="2834640" cy="762638"/>
          </a:xfrm>
          <a:prstGeom prst="wedgeRoundRectCallout">
            <a:avLst>
              <a:gd name="adj1" fmla="val -27503"/>
              <a:gd name="adj2" fmla="val -1226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Remove DEMUX rule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06700" cy="584776"/>
            <a:chOff x="4203700" y="3810000"/>
            <a:chExt cx="2806700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10009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DMX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273442" y="2612385"/>
            <a:ext cx="428740" cy="381000"/>
          </a:xfrm>
          <a:prstGeom prst="rect">
            <a:avLst/>
          </a:prstGeom>
          <a:solidFill>
            <a:srgbClr val="008000"/>
          </a:solidFill>
          <a:ln>
            <a:solidFill>
              <a:srgbClr val="4F6228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5346818" y="2057762"/>
            <a:ext cx="291982" cy="1578502"/>
          </a:xfrm>
          <a:prstGeom prst="up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60716" y="1378803"/>
            <a:ext cx="1503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Unregister</a:t>
            </a:r>
          </a:p>
          <a:p>
            <a:r>
              <a:rPr lang="en-US" sz="2400" dirty="0" smtClean="0"/>
              <a:t>Service </a:t>
            </a:r>
            <a:r>
              <a:rPr lang="en-US" sz="2400" b="1" dirty="0" smtClean="0"/>
              <a:t>X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106395" y="1600200"/>
            <a:ext cx="754321" cy="304800"/>
          </a:xfrm>
          <a:prstGeom prst="righ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43421" y="3636264"/>
            <a:ext cx="2014179" cy="109648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546856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8423"/>
    </mc:Choice>
    <mc:Fallback>
      <p:transition spd="slow" advTm="8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5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 rot="325311">
            <a:off x="4243448" y="1560522"/>
            <a:ext cx="2463134" cy="1629992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Plane: The Service Controller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2306" y="3733800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Service Controller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0750" y="2251501"/>
            <a:ext cx="174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Service </a:t>
            </a:r>
            <a:r>
              <a:rPr lang="en-US" sz="2400" b="1" dirty="0" smtClean="0"/>
              <a:t>X</a:t>
            </a:r>
          </a:p>
          <a:p>
            <a:r>
              <a:rPr lang="en-US" sz="2400" dirty="0" smtClean="0"/>
              <a:t>@ address </a:t>
            </a:r>
            <a:r>
              <a:rPr lang="en-US" sz="2400" b="1" dirty="0" smtClean="0"/>
              <a:t>a</a:t>
            </a:r>
          </a:p>
        </p:txBody>
      </p:sp>
      <p:sp>
        <p:nvSpPr>
          <p:cNvPr id="5" name="Right Arrow 4"/>
          <p:cNvSpPr/>
          <p:nvPr/>
        </p:nvSpPr>
        <p:spPr>
          <a:xfrm rot="8818005" flipH="1">
            <a:off x="2885138" y="3085999"/>
            <a:ext cx="1634408" cy="327634"/>
          </a:xfrm>
          <a:prstGeom prst="righ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3534" y="2022901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20213" y="4608000"/>
            <a:ext cx="4852187" cy="1405315"/>
            <a:chOff x="2920213" y="4608000"/>
            <a:chExt cx="4852187" cy="1405315"/>
          </a:xfrm>
        </p:grpSpPr>
        <p:pic>
          <p:nvPicPr>
            <p:cNvPr id="7" name="Picture 6" descr="newlogo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400549" y="5295900"/>
              <a:ext cx="3371851" cy="717415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12664871" flipH="1">
              <a:off x="2920213" y="4608000"/>
              <a:ext cx="1634408" cy="327634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37537" y="3657600"/>
            <a:ext cx="2963213" cy="685800"/>
            <a:chOff x="2370787" y="3276600"/>
            <a:chExt cx="2963213" cy="685800"/>
          </a:xfrm>
        </p:grpSpPr>
        <p:sp>
          <p:nvSpPr>
            <p:cNvPr id="8" name="Right Arrow 7"/>
            <p:cNvSpPr/>
            <p:nvPr/>
          </p:nvSpPr>
          <p:spPr>
            <a:xfrm rot="10800000" flipH="1">
              <a:off x="2370787" y="3477032"/>
              <a:ext cx="1634408" cy="327634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3276600"/>
              <a:ext cx="1219200" cy="685800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DNS</a:t>
              </a:r>
              <a:endParaRPr lang="en-US" sz="3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27900" y="60833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465854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9799"/>
    </mc:Choice>
    <mc:Fallback>
      <p:transition spd="slow" advTm="29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5323" y="5862191"/>
            <a:ext cx="881335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900" dirty="0" smtClean="0"/>
              <a:t>Users agnostic of actual </a:t>
            </a:r>
            <a:r>
              <a:rPr lang="en-US" sz="2900" dirty="0" smtClean="0">
                <a:solidFill>
                  <a:srgbClr val="FFFF00"/>
                </a:solidFill>
              </a:rPr>
              <a:t>service </a:t>
            </a:r>
            <a:r>
              <a:rPr lang="en-US" sz="2900" dirty="0" smtClean="0"/>
              <a:t>location and instance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33400" y="1600200"/>
            <a:ext cx="3795497" cy="3448050"/>
            <a:chOff x="685800" y="1504950"/>
            <a:chExt cx="3795497" cy="3448050"/>
          </a:xfrm>
        </p:grpSpPr>
        <p:grpSp>
          <p:nvGrpSpPr>
            <p:cNvPr id="28" name="Group 27"/>
            <p:cNvGrpSpPr/>
            <p:nvPr/>
          </p:nvGrpSpPr>
          <p:grpSpPr>
            <a:xfrm>
              <a:off x="685800" y="2790825"/>
              <a:ext cx="3795497" cy="876301"/>
              <a:chOff x="685800" y="2743200"/>
              <a:chExt cx="3795497" cy="876301"/>
            </a:xfrm>
          </p:grpSpPr>
          <p:pic>
            <p:nvPicPr>
              <p:cNvPr id="5" name="Picture 4" descr="logo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r="77775"/>
              <a:stretch/>
            </p:blipFill>
            <p:spPr>
              <a:xfrm>
                <a:off x="3578089" y="2743200"/>
                <a:ext cx="903208" cy="876300"/>
              </a:xfrm>
              <a:prstGeom prst="rect">
                <a:avLst/>
              </a:prstGeom>
            </p:spPr>
          </p:pic>
          <p:pic>
            <p:nvPicPr>
              <p:cNvPr id="18" name="Picture 17" descr="Dropbox_Icon_for_Windows_by_redwolf.jpe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6">
                        <a14:imgEffect>
                          <a14:backgroundRemoval t="3125" b="97266" l="0" r="99219"/>
                        </a14:imgEffect>
                      </a14:imgLayer>
                    </a14:imgProps>
                  </a:ex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t="3290" b="4469"/>
              <a:stretch/>
            </p:blipFill>
            <p:spPr>
              <a:xfrm>
                <a:off x="2104821" y="2743200"/>
                <a:ext cx="950019" cy="876301"/>
              </a:xfrm>
              <a:prstGeom prst="rect">
                <a:avLst/>
              </a:prstGeom>
            </p:spPr>
          </p:pic>
          <p:pic>
            <p:nvPicPr>
              <p:cNvPr id="20" name="Picture 19" descr="Amazon%20Black_512x512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8676" t="9596" r="5004" b="5960"/>
              <a:stretch/>
            </p:blipFill>
            <p:spPr>
              <a:xfrm>
                <a:off x="685800" y="2743201"/>
                <a:ext cx="895772" cy="876299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374530" y="4076701"/>
              <a:ext cx="2418036" cy="876299"/>
              <a:chOff x="1455447" y="3924301"/>
              <a:chExt cx="2418036" cy="876299"/>
            </a:xfrm>
          </p:grpSpPr>
          <p:pic>
            <p:nvPicPr>
              <p:cNvPr id="21" name="Picture 20" descr="gmail.p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8274" t="8273" r="8274" b="8983"/>
              <a:stretch/>
            </p:blipFill>
            <p:spPr>
              <a:xfrm>
                <a:off x="1455447" y="3924301"/>
                <a:ext cx="883810" cy="876299"/>
              </a:xfrm>
              <a:prstGeom prst="rect">
                <a:avLst/>
              </a:prstGeom>
            </p:spPr>
          </p:pic>
          <p:pic>
            <p:nvPicPr>
              <p:cNvPr id="25" name="Picture 24" descr="icloud_big_large_verge_medium_landscape.jpeg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10">
                        <a14:imgEffect>
                          <a14:backgroundRemoval t="1896" b="97472" l="3438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4390" t="1773" r="3297" b="3518"/>
              <a:stretch/>
            </p:blipFill>
            <p:spPr>
              <a:xfrm>
                <a:off x="3009900" y="3924301"/>
                <a:ext cx="863583" cy="876298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365460" y="1504950"/>
              <a:ext cx="2436176" cy="876300"/>
              <a:chOff x="1459202" y="1504950"/>
              <a:chExt cx="2436176" cy="876300"/>
            </a:xfrm>
          </p:grpSpPr>
          <p:pic>
            <p:nvPicPr>
              <p:cNvPr id="19" name="Picture 18" descr="facebook_logo2-300x300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12">
                        <a14:imgEffect>
                          <a14:backgroundRemoval t="1667" b="99667" l="2000" r="98667">
                            <a14:foregroundMark x1="64000" y1="89667" x2="66333" y2="17000"/>
                            <a14:foregroundMark x1="51000" y1="43000" x2="78333" y2="42333"/>
                            <a14:foregroundMark x1="60667" y1="35667" x2="77000" y2="12000"/>
                            <a14:foregroundMark x1="85000" y1="16000" x2="77000" y2="18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1459202" y="1504950"/>
                <a:ext cx="876300" cy="876300"/>
              </a:xfrm>
              <a:prstGeom prst="rect">
                <a:avLst/>
              </a:prstGeom>
            </p:spPr>
          </p:pic>
          <p:pic>
            <p:nvPicPr>
              <p:cNvPr id="27" name="Picture 26" descr="d93153b2.png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8296" t="10290" r="7202" b="8103"/>
              <a:stretch/>
            </p:blipFill>
            <p:spPr>
              <a:xfrm>
                <a:off x="2988004" y="1504950"/>
                <a:ext cx="907374" cy="876300"/>
              </a:xfrm>
              <a:prstGeom prst="rect">
                <a:avLst/>
              </a:prstGeom>
            </p:spPr>
          </p:pic>
        </p:grp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of the 2000s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4527720" y="1137823"/>
            <a:ext cx="3640330" cy="4416361"/>
            <a:chOff x="4527720" y="1137823"/>
            <a:chExt cx="3640330" cy="4416361"/>
          </a:xfrm>
        </p:grpSpPr>
        <p:sp>
          <p:nvSpPr>
            <p:cNvPr id="35" name="Cloud 34"/>
            <p:cNvSpPr/>
            <p:nvPr/>
          </p:nvSpPr>
          <p:spPr>
            <a:xfrm rot="360000">
              <a:off x="4527720" y="2162169"/>
              <a:ext cx="3640330" cy="3392015"/>
            </a:xfrm>
            <a:prstGeom prst="cloud">
              <a:avLst/>
            </a:prstGeom>
            <a:solidFill>
              <a:srgbClr val="000090"/>
            </a:solidFill>
            <a:ln>
              <a:solidFill>
                <a:srgbClr val="00000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loud 35"/>
            <p:cNvSpPr/>
            <p:nvPr/>
          </p:nvSpPr>
          <p:spPr>
            <a:xfrm rot="325311">
              <a:off x="4788962" y="1137823"/>
              <a:ext cx="1584011" cy="1152119"/>
            </a:xfrm>
            <a:prstGeom prst="cloud">
              <a:avLst/>
            </a:prstGeom>
            <a:solidFill>
              <a:srgbClr val="000090"/>
            </a:solidFill>
            <a:ln>
              <a:solidFill>
                <a:srgbClr val="00000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10200" y="3545435"/>
              <a:ext cx="1798214" cy="523220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Datacenter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09572" y="1454398"/>
              <a:ext cx="1338828" cy="400110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Datacenter</a:t>
              </a:r>
              <a:endParaRPr lang="en-US" sz="2000" dirty="0"/>
            </a:p>
          </p:txBody>
        </p:sp>
      </p:grpSp>
      <p:pic>
        <p:nvPicPr>
          <p:cNvPr id="9" name="Picture 8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5194523" y="2971800"/>
            <a:ext cx="3797077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111835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6208"/>
    </mc:Choice>
    <mc:Fallback>
      <p:transition spd="slow" advTm="36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Plane: The Service Controller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3065382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2070938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554005" y="1443257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190998" y="4799962"/>
            <a:ext cx="2834640" cy="762638"/>
          </a:xfrm>
          <a:prstGeom prst="wedgeRoundRectCallout">
            <a:avLst>
              <a:gd name="adj1" fmla="val -27503"/>
              <a:gd name="adj2" fmla="val -1226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Add FORWARD rule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61803" cy="584776"/>
            <a:chOff x="4203700" y="3810000"/>
            <a:chExt cx="2861803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9907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FWD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40027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d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Up Arrow 13"/>
          <p:cNvSpPr/>
          <p:nvPr/>
        </p:nvSpPr>
        <p:spPr>
          <a:xfrm flipV="1">
            <a:off x="5346818" y="2057762"/>
            <a:ext cx="291982" cy="1578502"/>
          </a:xfrm>
          <a:prstGeom prst="up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60716" y="1378803"/>
            <a:ext cx="1736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Service </a:t>
            </a:r>
            <a:r>
              <a:rPr lang="en-US" sz="2400" b="1" dirty="0" smtClean="0"/>
              <a:t>X</a:t>
            </a:r>
          </a:p>
          <a:p>
            <a:r>
              <a:rPr lang="en-US" sz="2400" dirty="0" smtClean="0"/>
              <a:t>@ address </a:t>
            </a:r>
            <a:r>
              <a:rPr lang="en-US" sz="2400" b="1" dirty="0"/>
              <a:t>d</a:t>
            </a:r>
            <a:endParaRPr lang="en-US" sz="2400" b="1" dirty="0" smtClean="0"/>
          </a:p>
        </p:txBody>
      </p:sp>
      <p:sp>
        <p:nvSpPr>
          <p:cNvPr id="16" name="Right Arrow 15"/>
          <p:cNvSpPr/>
          <p:nvPr/>
        </p:nvSpPr>
        <p:spPr>
          <a:xfrm flipH="1">
            <a:off x="6106395" y="1600200"/>
            <a:ext cx="754321" cy="304800"/>
          </a:xfrm>
          <a:prstGeom prst="righ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43421" y="3636264"/>
            <a:ext cx="2014179" cy="109648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863569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2783"/>
    </mc:Choice>
    <mc:Fallback>
      <p:transition spd="slow" advTm="12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419600" y="1966124"/>
            <a:ext cx="4701591" cy="5044276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7348593" y="5637426"/>
            <a:ext cx="676656" cy="18288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4969636" y="3559707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9"/>
          <p:cNvSpPr/>
          <p:nvPr/>
        </p:nvSpPr>
        <p:spPr>
          <a:xfrm>
            <a:off x="779520" y="4581643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1962904" y="34290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Access with </a:t>
            </a:r>
            <a:r>
              <a:rPr lang="en-US" dirty="0" err="1" smtClean="0"/>
              <a:t>Serval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969636" y="310147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6781800" y="2592185"/>
            <a:ext cx="594360" cy="13716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6781800" y="2143751"/>
            <a:ext cx="594360" cy="13716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348593" y="5141865"/>
            <a:ext cx="676656" cy="18288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7348593" y="4663237"/>
            <a:ext cx="676656" cy="18288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771053" y="4123413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71053" y="3647335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42" idx="3"/>
            <a:endCxn id="41" idx="0"/>
          </p:cNvCxnSpPr>
          <p:nvPr/>
        </p:nvCxnSpPr>
        <p:spPr>
          <a:xfrm rot="5400000">
            <a:off x="891916" y="4001960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3"/>
            <a:endCxn id="17" idx="0"/>
          </p:cNvCxnSpPr>
          <p:nvPr/>
        </p:nvCxnSpPr>
        <p:spPr>
          <a:xfrm rot="5400000">
            <a:off x="6889053" y="2470838"/>
            <a:ext cx="3798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34214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65" name="Group 266"/>
          <p:cNvGrpSpPr/>
          <p:nvPr/>
        </p:nvGrpSpPr>
        <p:grpSpPr>
          <a:xfrm>
            <a:off x="6850380" y="1447800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6" name="Can 65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Rectangle 66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68" name="Group 267"/>
          <p:cNvGrpSpPr/>
          <p:nvPr/>
        </p:nvGrpSpPr>
        <p:grpSpPr>
          <a:xfrm>
            <a:off x="7458321" y="3987122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9" name="Can 68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Rectangle 69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cxnSp>
        <p:nvCxnSpPr>
          <p:cNvPr id="75" name="Straight Connector 74"/>
          <p:cNvCxnSpPr>
            <a:stCxn id="20" idx="3"/>
            <a:endCxn id="19" idx="0"/>
          </p:cNvCxnSpPr>
          <p:nvPr/>
        </p:nvCxnSpPr>
        <p:spPr>
          <a:xfrm rot="5400000">
            <a:off x="7493327" y="5039711"/>
            <a:ext cx="387188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8" idx="0"/>
          </p:cNvCxnSpPr>
          <p:nvPr/>
        </p:nvCxnSpPr>
        <p:spPr>
          <a:xfrm rot="5400000">
            <a:off x="6971035" y="2104385"/>
            <a:ext cx="21589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0" idx="0"/>
          </p:cNvCxnSpPr>
          <p:nvPr/>
        </p:nvCxnSpPr>
        <p:spPr>
          <a:xfrm rot="5400000">
            <a:off x="7577464" y="4645219"/>
            <a:ext cx="218915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7645400" y="4562816"/>
            <a:ext cx="80585" cy="8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441877" y="4585513"/>
            <a:ext cx="640080" cy="155448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6781800" y="3057552"/>
            <a:ext cx="594360" cy="13716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40" idx="4"/>
            <a:endCxn id="11" idx="2"/>
          </p:cNvCxnSpPr>
          <p:nvPr/>
        </p:nvCxnSpPr>
        <p:spPr>
          <a:xfrm>
            <a:off x="1419600" y="4659367"/>
            <a:ext cx="4022277" cy="3870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1" idx="1"/>
          </p:cNvCxnSpPr>
          <p:nvPr/>
        </p:nvCxnSpPr>
        <p:spPr>
          <a:xfrm>
            <a:off x="5289676" y="3715155"/>
            <a:ext cx="472241" cy="870358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  <a:endCxn id="11" idx="4"/>
          </p:cNvCxnSpPr>
          <p:nvPr/>
        </p:nvCxnSpPr>
        <p:spPr>
          <a:xfrm flipH="1">
            <a:off x="6081957" y="3126132"/>
            <a:ext cx="699843" cy="1537105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1" idx="4"/>
          </p:cNvCxnSpPr>
          <p:nvPr/>
        </p:nvCxnSpPr>
        <p:spPr>
          <a:xfrm flipH="1" flipV="1">
            <a:off x="6081957" y="4663237"/>
            <a:ext cx="1266636" cy="1065629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0"/>
          </p:cNvCxnSpPr>
          <p:nvPr/>
        </p:nvCxnSpPr>
        <p:spPr>
          <a:xfrm rot="5400000">
            <a:off x="909307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0"/>
          </p:cNvCxnSpPr>
          <p:nvPr/>
        </p:nvCxnSpPr>
        <p:spPr>
          <a:xfrm flipH="1">
            <a:off x="5289676" y="3257719"/>
            <a:ext cx="9261" cy="379712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3"/>
            <a:endCxn id="13" idx="0"/>
          </p:cNvCxnSpPr>
          <p:nvPr/>
        </p:nvCxnSpPr>
        <p:spPr>
          <a:xfrm rot="5400000">
            <a:off x="6880587" y="2927738"/>
            <a:ext cx="396787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3"/>
            <a:endCxn id="14" idx="0"/>
          </p:cNvCxnSpPr>
          <p:nvPr/>
        </p:nvCxnSpPr>
        <p:spPr>
          <a:xfrm rot="5400000">
            <a:off x="7484861" y="5526805"/>
            <a:ext cx="40412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51362" y="4663237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29200" y="3757873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88232" y="3200400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00329" y="5715000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cxnSp>
        <p:nvCxnSpPr>
          <p:cNvPr id="82" name="Straight Connector 81"/>
          <p:cNvCxnSpPr>
            <a:stCxn id="15" idx="3"/>
            <a:endCxn id="40" idx="4"/>
          </p:cNvCxnSpPr>
          <p:nvPr/>
        </p:nvCxnSpPr>
        <p:spPr>
          <a:xfrm flipH="1">
            <a:off x="1419600" y="3715155"/>
            <a:ext cx="3870076" cy="944212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27094" y="5715000"/>
            <a:ext cx="158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Datacenter</a:t>
            </a:r>
          </a:p>
        </p:txBody>
      </p:sp>
      <p:sp>
        <p:nvSpPr>
          <p:cNvPr id="61" name="Rectangular Callout 60"/>
          <p:cNvSpPr/>
          <p:nvPr/>
        </p:nvSpPr>
        <p:spPr>
          <a:xfrm>
            <a:off x="3352800" y="2412121"/>
            <a:ext cx="1384300" cy="496180"/>
          </a:xfrm>
          <a:prstGeom prst="wedgeRectCallout">
            <a:avLst>
              <a:gd name="adj1" fmla="val 59753"/>
              <a:gd name="adj2" fmla="val 95542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4901139"/>
              </p:ext>
            </p:extLst>
          </p:nvPr>
        </p:nvGraphicFramePr>
        <p:xfrm>
          <a:off x="3390900" y="2447070"/>
          <a:ext cx="12954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115"/>
                <a:gridCol w="659285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d,e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Left Arrow 8"/>
          <p:cNvSpPr/>
          <p:nvPr/>
        </p:nvSpPr>
        <p:spPr>
          <a:xfrm rot="19867792">
            <a:off x="5625304" y="2785947"/>
            <a:ext cx="1187523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800" dirty="0" err="1" smtClean="0"/>
              <a:t>X@d</a:t>
            </a:r>
            <a:endParaRPr lang="en-US" sz="2800" dirty="0"/>
          </a:p>
        </p:txBody>
      </p:sp>
      <p:sp>
        <p:nvSpPr>
          <p:cNvPr id="72" name="Left Arrow 71"/>
          <p:cNvSpPr/>
          <p:nvPr/>
        </p:nvSpPr>
        <p:spPr>
          <a:xfrm rot="2507076">
            <a:off x="5576671" y="4081056"/>
            <a:ext cx="1866241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800" dirty="0" err="1" smtClean="0"/>
              <a:t>X@e</a:t>
            </a:r>
            <a:endParaRPr lang="en-US" sz="2800" dirty="0"/>
          </a:p>
        </p:txBody>
      </p:sp>
      <p:sp>
        <p:nvSpPr>
          <p:cNvPr id="73" name="Left Arrow 72"/>
          <p:cNvSpPr/>
          <p:nvPr/>
        </p:nvSpPr>
        <p:spPr>
          <a:xfrm rot="20766917">
            <a:off x="2921151" y="3484540"/>
            <a:ext cx="1866241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800" dirty="0" err="1" smtClean="0"/>
              <a:t>X@c</a:t>
            </a:r>
            <a:endParaRPr lang="en-US" sz="2800" dirty="0"/>
          </a:p>
        </p:txBody>
      </p:sp>
      <p:sp>
        <p:nvSpPr>
          <p:cNvPr id="74" name="Rectangular Callout 73"/>
          <p:cNvSpPr/>
          <p:nvPr/>
        </p:nvSpPr>
        <p:spPr>
          <a:xfrm>
            <a:off x="1447800" y="3085220"/>
            <a:ext cx="1117600" cy="496180"/>
          </a:xfrm>
          <a:prstGeom prst="wedgeRectCallout">
            <a:avLst>
              <a:gd name="adj1" fmla="val -58596"/>
              <a:gd name="adj2" fmla="val 159530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9518037"/>
              </p:ext>
            </p:extLst>
          </p:nvPr>
        </p:nvGraphicFramePr>
        <p:xfrm>
          <a:off x="1485900" y="3120169"/>
          <a:ext cx="10287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150"/>
                <a:gridCol w="523550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c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724400" y="2286000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39000" y="1799431"/>
            <a:ext cx="1369185" cy="4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Consolas"/>
                <a:cs typeface="Consolas"/>
              </a:rPr>
              <a:t>b</a:t>
            </a:r>
            <a:r>
              <a:rPr lang="en-US" sz="2400" dirty="0" smtClean="0">
                <a:latin typeface="Consolas"/>
                <a:cs typeface="Consolas"/>
              </a:rPr>
              <a:t>ind(X)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46941" y="4338680"/>
            <a:ext cx="1369185" cy="4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Consolas"/>
                <a:cs typeface="Consolas"/>
              </a:rPr>
              <a:t>b</a:t>
            </a:r>
            <a:r>
              <a:rPr lang="en-US" sz="2400" dirty="0" smtClean="0">
                <a:latin typeface="Consolas"/>
                <a:cs typeface="Consolas"/>
              </a:rPr>
              <a:t>ind(X)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12216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44201"/>
    </mc:Choice>
    <mc:Fallback>
      <p:transition spd="slow" advTm="44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54005" y="1443257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sp>
        <p:nvSpPr>
          <p:cNvPr id="34" name="Can 33"/>
          <p:cNvSpPr/>
          <p:nvPr/>
        </p:nvSpPr>
        <p:spPr>
          <a:xfrm>
            <a:off x="5435600" y="2023477"/>
            <a:ext cx="76200" cy="749808"/>
          </a:xfrm>
          <a:prstGeom prst="ca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Service 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2070213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6900116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grpSp>
        <p:nvGrpSpPr>
          <p:cNvPr id="30" name="Group 44"/>
          <p:cNvGrpSpPr/>
          <p:nvPr/>
        </p:nvGrpSpPr>
        <p:grpSpPr>
          <a:xfrm>
            <a:off x="2198760" y="2023477"/>
            <a:ext cx="544440" cy="969908"/>
            <a:chOff x="2438400" y="1892808"/>
            <a:chExt cx="544440" cy="969908"/>
          </a:xfrm>
        </p:grpSpPr>
        <p:sp>
          <p:nvSpPr>
            <p:cNvPr id="31" name="Can 30"/>
            <p:cNvSpPr/>
            <p:nvPr/>
          </p:nvSpPr>
          <p:spPr>
            <a:xfrm>
              <a:off x="266700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38400" y="2350228"/>
              <a:ext cx="544440" cy="51248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34753" y="2310824"/>
            <a:ext cx="1989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/>
                <a:cs typeface="Consolas"/>
              </a:rPr>
              <a:t>s</a:t>
            </a:r>
            <a:r>
              <a:rPr lang="en-US" sz="3200" dirty="0" smtClean="0">
                <a:latin typeface="Consolas"/>
                <a:cs typeface="Consolas"/>
              </a:rPr>
              <a:t>ocket()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19724" cy="584776"/>
            <a:chOff x="4203700" y="3810000"/>
            <a:chExt cx="2819724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9907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FWD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581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273442" y="2612385"/>
            <a:ext cx="428740" cy="381000"/>
          </a:xfrm>
          <a:prstGeom prst="rect">
            <a:avLst/>
          </a:prstGeom>
          <a:solidFill>
            <a:srgbClr val="008000"/>
          </a:solidFill>
          <a:ln>
            <a:solidFill>
              <a:srgbClr val="4F6228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51705" y="3810000"/>
            <a:ext cx="1345078" cy="584776"/>
            <a:chOff x="1951705" y="3810000"/>
            <a:chExt cx="1345078" cy="584776"/>
          </a:xfrm>
        </p:grpSpPr>
        <p:sp>
          <p:nvSpPr>
            <p:cNvPr id="26" name="TextBox 25"/>
            <p:cNvSpPr txBox="1"/>
            <p:nvPr/>
          </p:nvSpPr>
          <p:spPr>
            <a:xfrm>
              <a:off x="1951705" y="3810000"/>
              <a:ext cx="3926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2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1616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937534" y="4732746"/>
            <a:ext cx="2001382" cy="706846"/>
          </a:xfrm>
          <a:prstGeom prst="wedgeRoundRectCallout">
            <a:avLst>
              <a:gd name="adj1" fmla="val 25243"/>
              <a:gd name="adj2" fmla="val -12809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Allocates local </a:t>
            </a:r>
            <a:r>
              <a:rPr lang="en-US" sz="2400" dirty="0" err="1" smtClean="0"/>
              <a:t>flowID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6665233" y="5391155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622522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2549"/>
    </mc:Choice>
    <mc:Fallback>
      <p:transition spd="slow" advTm="12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Service 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8038147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6173210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grpSp>
        <p:nvGrpSpPr>
          <p:cNvPr id="30" name="Group 44"/>
          <p:cNvGrpSpPr/>
          <p:nvPr/>
        </p:nvGrpSpPr>
        <p:grpSpPr>
          <a:xfrm>
            <a:off x="2198760" y="2023477"/>
            <a:ext cx="544440" cy="969908"/>
            <a:chOff x="2438400" y="1892808"/>
            <a:chExt cx="544440" cy="969908"/>
          </a:xfrm>
        </p:grpSpPr>
        <p:sp>
          <p:nvSpPr>
            <p:cNvPr id="31" name="Can 30"/>
            <p:cNvSpPr/>
            <p:nvPr/>
          </p:nvSpPr>
          <p:spPr>
            <a:xfrm>
              <a:off x="266700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38400" y="2350228"/>
              <a:ext cx="544440" cy="51248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43200" y="2310824"/>
            <a:ext cx="2440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connect(X)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19724" cy="584776"/>
            <a:chOff x="4203700" y="3810000"/>
            <a:chExt cx="2819724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9907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FWD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581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51705" y="3810000"/>
            <a:ext cx="1345078" cy="584776"/>
            <a:chOff x="1951705" y="3810000"/>
            <a:chExt cx="1345078" cy="584776"/>
          </a:xfrm>
        </p:grpSpPr>
        <p:sp>
          <p:nvSpPr>
            <p:cNvPr id="26" name="TextBox 25"/>
            <p:cNvSpPr txBox="1"/>
            <p:nvPr/>
          </p:nvSpPr>
          <p:spPr>
            <a:xfrm>
              <a:off x="1951705" y="3810000"/>
              <a:ext cx="3926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2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1616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65233" y="5391155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7810500" y="5975346"/>
            <a:ext cx="952500" cy="476247"/>
          </a:xfrm>
          <a:prstGeom prst="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96708" y="5962644"/>
            <a:ext cx="450041" cy="488951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 rot="10800000" flipV="1">
            <a:off x="5591186" y="5962645"/>
            <a:ext cx="302368" cy="488951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>
          <a:xfrm>
            <a:off x="6626970" y="5962644"/>
            <a:ext cx="993030" cy="488949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SYN</a:t>
            </a:r>
            <a:endParaRPr lang="en-US" sz="3200" dirty="0"/>
          </a:p>
        </p:txBody>
      </p:sp>
      <p:sp>
        <p:nvSpPr>
          <p:cNvPr id="44" name="Rectangle 43"/>
          <p:cNvSpPr/>
          <p:nvPr/>
        </p:nvSpPr>
        <p:spPr>
          <a:xfrm>
            <a:off x="5146749" y="5962645"/>
            <a:ext cx="450041" cy="488951"/>
          </a:xfrm>
          <a:prstGeom prst="rect">
            <a:avLst/>
          </a:prstGeom>
          <a:solidFill>
            <a:srgbClr val="00009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sp>
        <p:nvSpPr>
          <p:cNvPr id="45" name="Rectangle 44"/>
          <p:cNvSpPr/>
          <p:nvPr/>
        </p:nvSpPr>
        <p:spPr>
          <a:xfrm rot="10800000" flipV="1">
            <a:off x="5894770" y="5962646"/>
            <a:ext cx="302368" cy="488951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-</a:t>
            </a:r>
          </a:p>
        </p:txBody>
      </p:sp>
      <p:sp>
        <p:nvSpPr>
          <p:cNvPr id="46" name="Rectangle 45"/>
          <p:cNvSpPr/>
          <p:nvPr/>
        </p:nvSpPr>
        <p:spPr>
          <a:xfrm rot="10800000" flipV="1">
            <a:off x="6204430" y="5962644"/>
            <a:ext cx="422540" cy="488951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X</a:t>
            </a:r>
            <a:endParaRPr lang="en-US" sz="3200" dirty="0"/>
          </a:p>
        </p:txBody>
      </p:sp>
      <p:cxnSp>
        <p:nvCxnSpPr>
          <p:cNvPr id="49" name="Straight Arrow Connector 48"/>
          <p:cNvCxnSpPr>
            <a:stCxn id="26" idx="2"/>
            <a:endCxn id="40" idx="0"/>
          </p:cNvCxnSpPr>
          <p:nvPr/>
        </p:nvCxnSpPr>
        <p:spPr>
          <a:xfrm>
            <a:off x="2148033" y="4394776"/>
            <a:ext cx="3594337" cy="1567869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823200" y="5486400"/>
            <a:ext cx="74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</a:t>
            </a:r>
            <a:r>
              <a:rPr lang="en-US" sz="2800" b="1" dirty="0" smtClean="0"/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51208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6343"/>
    </mc:Choice>
    <mc:Fallback>
      <p:transition spd="slow" advTm="16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in Service Router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6933180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7376277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203700" y="3810000"/>
            <a:ext cx="2903944" cy="584776"/>
            <a:chOff x="4203700" y="3810000"/>
            <a:chExt cx="2903944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9907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FWD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3810000"/>
              <a:ext cx="70684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d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,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e</a:t>
              </a:r>
              <a:endParaRPr lang="en-US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643421" y="3636264"/>
            <a:ext cx="2014179" cy="109648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65233" y="5410200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1200" y="5410200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553200" y="6064248"/>
            <a:ext cx="2315653" cy="488952"/>
            <a:chOff x="6675947" y="6064248"/>
            <a:chExt cx="2315653" cy="488952"/>
          </a:xfrm>
        </p:grpSpPr>
        <p:sp>
          <p:nvSpPr>
            <p:cNvPr id="22" name="Rectangle 21"/>
            <p:cNvSpPr/>
            <p:nvPr/>
          </p:nvSpPr>
          <p:spPr>
            <a:xfrm>
              <a:off x="6675947" y="6064248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98570" y="6064248"/>
              <a:ext cx="99303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SYN</a:t>
              </a:r>
              <a:endParaRPr lang="en-US" sz="3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25988" y="6064249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rot="10800000" flipV="1">
              <a:off x="7576030" y="6064248"/>
              <a:ext cx="422540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X</a:t>
              </a:r>
              <a:endParaRPr lang="en-US" sz="3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10500" y="4978407"/>
            <a:ext cx="952500" cy="965193"/>
            <a:chOff x="7810500" y="4978407"/>
            <a:chExt cx="952500" cy="965193"/>
          </a:xfrm>
        </p:grpSpPr>
        <p:sp>
          <p:nvSpPr>
            <p:cNvPr id="21" name="Right Arrow 20"/>
            <p:cNvSpPr/>
            <p:nvPr/>
          </p:nvSpPr>
          <p:spPr>
            <a:xfrm>
              <a:off x="7810500" y="5467353"/>
              <a:ext cx="952500" cy="476247"/>
            </a:xfrm>
            <a:prstGeom prst="right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23200" y="4978407"/>
              <a:ext cx="810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To </a:t>
              </a:r>
              <a:r>
                <a:rPr lang="en-US" sz="2800" b="1" dirty="0"/>
                <a:t>e</a:t>
              </a:r>
              <a:endParaRPr lang="en-US" sz="2800" b="1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8947" y="6064248"/>
            <a:ext cx="2315653" cy="488952"/>
            <a:chOff x="22761" y="6064248"/>
            <a:chExt cx="2315653" cy="488952"/>
          </a:xfrm>
        </p:grpSpPr>
        <p:sp>
          <p:nvSpPr>
            <p:cNvPr id="35" name="Rectangle 34"/>
            <p:cNvSpPr/>
            <p:nvPr/>
          </p:nvSpPr>
          <p:spPr>
            <a:xfrm>
              <a:off x="22761" y="6064248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5384" y="6064248"/>
              <a:ext cx="99303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SYN</a:t>
              </a:r>
              <a:endParaRPr lang="en-US" sz="3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2802" y="6064249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c</a:t>
              </a:r>
            </a:p>
          </p:txBody>
        </p:sp>
        <p:sp>
          <p:nvSpPr>
            <p:cNvPr id="38" name="Rectangle 37"/>
            <p:cNvSpPr/>
            <p:nvPr/>
          </p:nvSpPr>
          <p:spPr>
            <a:xfrm rot="10800000" flipV="1">
              <a:off x="922844" y="6064248"/>
              <a:ext cx="422540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X</a:t>
              </a:r>
              <a:endParaRPr lang="en-US" sz="3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7399" y="4978407"/>
            <a:ext cx="1204201" cy="965193"/>
            <a:chOff x="167399" y="4978407"/>
            <a:chExt cx="1204201" cy="965193"/>
          </a:xfrm>
        </p:grpSpPr>
        <p:sp>
          <p:nvSpPr>
            <p:cNvPr id="34" name="Right Arrow 33"/>
            <p:cNvSpPr/>
            <p:nvPr/>
          </p:nvSpPr>
          <p:spPr>
            <a:xfrm>
              <a:off x="304800" y="5467353"/>
              <a:ext cx="952500" cy="476247"/>
            </a:xfrm>
            <a:prstGeom prst="right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399" y="4978407"/>
              <a:ext cx="1204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From </a:t>
              </a:r>
              <a:r>
                <a:rPr lang="en-US" sz="2800" b="1" dirty="0" smtClean="0"/>
                <a:t>a</a:t>
              </a:r>
            </a:p>
          </p:txBody>
        </p:sp>
      </p:grpSp>
      <p:sp>
        <p:nvSpPr>
          <p:cNvPr id="43" name="Bent-Up Arrow 42"/>
          <p:cNvSpPr/>
          <p:nvPr/>
        </p:nvSpPr>
        <p:spPr>
          <a:xfrm>
            <a:off x="2743200" y="4572000"/>
            <a:ext cx="1600200" cy="929627"/>
          </a:xfrm>
          <a:prstGeom prst="bentUpArrow">
            <a:avLst>
              <a:gd name="adj1" fmla="val 19535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Bent-Up Arrow 43"/>
          <p:cNvSpPr/>
          <p:nvPr/>
        </p:nvSpPr>
        <p:spPr>
          <a:xfrm rot="5400000">
            <a:off x="5517831" y="4616131"/>
            <a:ext cx="978538" cy="1066800"/>
          </a:xfrm>
          <a:prstGeom prst="bentUpArrow">
            <a:avLst>
              <a:gd name="adj1" fmla="val 21106"/>
              <a:gd name="adj2" fmla="val 25000"/>
              <a:gd name="adj3" fmla="val 237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178605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4073"/>
    </mc:Choice>
    <mc:Fallback>
      <p:transition spd="slow" advTm="14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Instance Providing Service 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177283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444785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06700" cy="584776"/>
            <a:chOff x="4203700" y="3810000"/>
            <a:chExt cx="2806700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10009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DMX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0908" y="6064247"/>
            <a:ext cx="2923292" cy="488953"/>
            <a:chOff x="4696708" y="5962644"/>
            <a:chExt cx="2923292" cy="488953"/>
          </a:xfrm>
        </p:grpSpPr>
        <p:sp>
          <p:nvSpPr>
            <p:cNvPr id="36" name="Rectangle 35"/>
            <p:cNvSpPr/>
            <p:nvPr/>
          </p:nvSpPr>
          <p:spPr>
            <a:xfrm>
              <a:off x="4696708" y="5962644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40" name="Rectangle 39"/>
            <p:cNvSpPr/>
            <p:nvPr/>
          </p:nvSpPr>
          <p:spPr>
            <a:xfrm rot="10800000" flipV="1">
              <a:off x="5591186" y="5962645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26970" y="5962644"/>
              <a:ext cx="99303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SYN</a:t>
              </a:r>
              <a:endParaRPr lang="en-US" sz="3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46749" y="5962645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</a:t>
              </a:r>
              <a:endParaRPr lang="en-US" sz="3200" dirty="0"/>
            </a:p>
          </p:txBody>
        </p:sp>
        <p:sp>
          <p:nvSpPr>
            <p:cNvPr id="45" name="Rectangle 44"/>
            <p:cNvSpPr/>
            <p:nvPr/>
          </p:nvSpPr>
          <p:spPr>
            <a:xfrm rot="10800000" flipV="1">
              <a:off x="5894770" y="5962646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-</a:t>
              </a:r>
            </a:p>
          </p:txBody>
        </p:sp>
        <p:sp>
          <p:nvSpPr>
            <p:cNvPr id="46" name="Rectangle 45"/>
            <p:cNvSpPr/>
            <p:nvPr/>
          </p:nvSpPr>
          <p:spPr>
            <a:xfrm rot="10800000" flipV="1">
              <a:off x="6204430" y="5962644"/>
              <a:ext cx="422540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X</a:t>
              </a:r>
              <a:endParaRPr lang="en-US" sz="3200" dirty="0"/>
            </a:p>
          </p:txBody>
        </p:sp>
      </p:grpSp>
      <p:grpSp>
        <p:nvGrpSpPr>
          <p:cNvPr id="34" name="Group 44"/>
          <p:cNvGrpSpPr/>
          <p:nvPr/>
        </p:nvGrpSpPr>
        <p:grpSpPr>
          <a:xfrm>
            <a:off x="2198760" y="2023477"/>
            <a:ext cx="544440" cy="969908"/>
            <a:chOff x="2438400" y="1892808"/>
            <a:chExt cx="544440" cy="969908"/>
          </a:xfrm>
        </p:grpSpPr>
        <p:sp>
          <p:nvSpPr>
            <p:cNvPr id="37" name="Can 36"/>
            <p:cNvSpPr/>
            <p:nvPr/>
          </p:nvSpPr>
          <p:spPr>
            <a:xfrm>
              <a:off x="266700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38400" y="2350228"/>
              <a:ext cx="544440" cy="51248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Bent-Up Arrow 41"/>
          <p:cNvSpPr/>
          <p:nvPr/>
        </p:nvSpPr>
        <p:spPr>
          <a:xfrm>
            <a:off x="2743200" y="4572000"/>
            <a:ext cx="1600200" cy="929627"/>
          </a:xfrm>
          <a:prstGeom prst="bentUpArrow">
            <a:avLst>
              <a:gd name="adj1" fmla="val 19535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1200" y="5410200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67399" y="4978407"/>
            <a:ext cx="1204201" cy="965193"/>
            <a:chOff x="167399" y="4978407"/>
            <a:chExt cx="1204201" cy="965193"/>
          </a:xfrm>
        </p:grpSpPr>
        <p:sp>
          <p:nvSpPr>
            <p:cNvPr id="57" name="Right Arrow 56"/>
            <p:cNvSpPr/>
            <p:nvPr/>
          </p:nvSpPr>
          <p:spPr>
            <a:xfrm>
              <a:off x="304800" y="5467353"/>
              <a:ext cx="952500" cy="476247"/>
            </a:xfrm>
            <a:prstGeom prst="right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7399" y="4978407"/>
              <a:ext cx="1204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From </a:t>
              </a:r>
              <a:r>
                <a:rPr lang="en-US" sz="2800" b="1" dirty="0" smtClean="0"/>
                <a:t>a</a:t>
              </a:r>
            </a:p>
          </p:txBody>
        </p:sp>
      </p:grpSp>
      <p:sp>
        <p:nvSpPr>
          <p:cNvPr id="64" name="Bent-Up Arrow 63"/>
          <p:cNvSpPr/>
          <p:nvPr/>
        </p:nvSpPr>
        <p:spPr>
          <a:xfrm flipH="1">
            <a:off x="2362200" y="3124200"/>
            <a:ext cx="1776340" cy="1066800"/>
          </a:xfrm>
          <a:prstGeom prst="bentUpArrow">
            <a:avLst>
              <a:gd name="adj1" fmla="val 18130"/>
              <a:gd name="adj2" fmla="val 20833"/>
              <a:gd name="adj3" fmla="val 225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304511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8080"/>
    </mc:Choice>
    <mc:Fallback>
      <p:transition spd="slow" advTm="8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Instance Providing Service </a:t>
            </a:r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3103860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2382748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61549" y="2310824"/>
            <a:ext cx="1989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/>
                <a:cs typeface="Consolas"/>
              </a:rPr>
              <a:t>a</a:t>
            </a:r>
            <a:r>
              <a:rPr lang="en-US" sz="3200" dirty="0" smtClean="0">
                <a:latin typeface="Consolas"/>
                <a:cs typeface="Consolas"/>
              </a:rPr>
              <a:t>ccept()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06700" cy="584776"/>
            <a:chOff x="4203700" y="3810000"/>
            <a:chExt cx="2806700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10009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DMX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51705" y="3810000"/>
            <a:ext cx="1460761" cy="584776"/>
            <a:chOff x="1951705" y="3810000"/>
            <a:chExt cx="1460761" cy="584776"/>
          </a:xfrm>
        </p:grpSpPr>
        <p:sp>
          <p:nvSpPr>
            <p:cNvPr id="26" name="TextBox 25"/>
            <p:cNvSpPr txBox="1"/>
            <p:nvPr/>
          </p:nvSpPr>
          <p:spPr>
            <a:xfrm>
              <a:off x="1951705" y="3810000"/>
              <a:ext cx="3926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1616" y="3810000"/>
              <a:ext cx="4608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3200" baseline="-25000" dirty="0" err="1" smtClean="0">
                  <a:solidFill>
                    <a:schemeClr val="bg1"/>
                  </a:solidFill>
                </a:rPr>
                <a:t>c</a:t>
              </a:r>
              <a:endParaRPr lang="en-US" sz="3200" baseline="-25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44"/>
          <p:cNvGrpSpPr/>
          <p:nvPr/>
        </p:nvGrpSpPr>
        <p:grpSpPr>
          <a:xfrm>
            <a:off x="2198760" y="2023477"/>
            <a:ext cx="544440" cy="969908"/>
            <a:chOff x="2438400" y="1892808"/>
            <a:chExt cx="544440" cy="969908"/>
          </a:xfrm>
        </p:grpSpPr>
        <p:sp>
          <p:nvSpPr>
            <p:cNvPr id="37" name="Can 36"/>
            <p:cNvSpPr/>
            <p:nvPr/>
          </p:nvSpPr>
          <p:spPr>
            <a:xfrm>
              <a:off x="266700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38400" y="2350228"/>
              <a:ext cx="544440" cy="51248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44"/>
          <p:cNvGrpSpPr/>
          <p:nvPr/>
        </p:nvGrpSpPr>
        <p:grpSpPr>
          <a:xfrm>
            <a:off x="1589160" y="2023477"/>
            <a:ext cx="544440" cy="969908"/>
            <a:chOff x="2438400" y="1892808"/>
            <a:chExt cx="544440" cy="969908"/>
          </a:xfrm>
        </p:grpSpPr>
        <p:sp>
          <p:nvSpPr>
            <p:cNvPr id="41" name="Can 40"/>
            <p:cNvSpPr/>
            <p:nvPr/>
          </p:nvSpPr>
          <p:spPr>
            <a:xfrm>
              <a:off x="266700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38400" y="2350228"/>
              <a:ext cx="544440" cy="51248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0000"/>
                  </a:solidFill>
                </a:rPr>
                <a:t>S</a:t>
              </a:r>
              <a:r>
                <a:rPr lang="en-US" sz="3200" baseline="-25000" dirty="0" err="1" smtClean="0">
                  <a:solidFill>
                    <a:srgbClr val="000000"/>
                  </a:solidFill>
                </a:rPr>
                <a:t>c</a:t>
              </a:r>
              <a:endParaRPr lang="en-US" sz="3200" baseline="-250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42" idx="2"/>
            <a:endCxn id="29" idx="1"/>
          </p:cNvCxnSpPr>
          <p:nvPr/>
        </p:nvCxnSpPr>
        <p:spPr>
          <a:xfrm>
            <a:off x="1861380" y="2993385"/>
            <a:ext cx="1090236" cy="1109003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929728" y="4862804"/>
            <a:ext cx="1669471" cy="733415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981200" y="5410200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grpSp>
        <p:nvGrpSpPr>
          <p:cNvPr id="49" name="Group 55"/>
          <p:cNvGrpSpPr/>
          <p:nvPr/>
        </p:nvGrpSpPr>
        <p:grpSpPr>
          <a:xfrm>
            <a:off x="304800" y="4978407"/>
            <a:ext cx="952500" cy="965193"/>
            <a:chOff x="304800" y="4978407"/>
            <a:chExt cx="952500" cy="965193"/>
          </a:xfrm>
        </p:grpSpPr>
        <p:sp>
          <p:nvSpPr>
            <p:cNvPr id="50" name="Right Arrow 49"/>
            <p:cNvSpPr/>
            <p:nvPr/>
          </p:nvSpPr>
          <p:spPr>
            <a:xfrm rot="10800000">
              <a:off x="304800" y="5467353"/>
              <a:ext cx="952500" cy="476247"/>
            </a:xfrm>
            <a:prstGeom prst="right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3677" y="4978407"/>
              <a:ext cx="775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To </a:t>
              </a:r>
              <a:r>
                <a:rPr lang="en-US" sz="2800" b="1" dirty="0" smtClean="0"/>
                <a:t>a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0908" y="6064247"/>
            <a:ext cx="3179261" cy="488953"/>
            <a:chOff x="4010908" y="5956286"/>
            <a:chExt cx="3179261" cy="488953"/>
          </a:xfrm>
        </p:grpSpPr>
        <p:sp>
          <p:nvSpPr>
            <p:cNvPr id="53" name="Rectangle 52"/>
            <p:cNvSpPr/>
            <p:nvPr/>
          </p:nvSpPr>
          <p:spPr>
            <a:xfrm>
              <a:off x="4010908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10800000" flipV="1">
              <a:off x="4905386" y="5956287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511339" y="5956286"/>
              <a:ext cx="167883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SYN-ACK</a:t>
              </a:r>
              <a:endParaRPr lang="en-US" sz="32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60949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58" name="Rectangle 57"/>
            <p:cNvSpPr/>
            <p:nvPr/>
          </p:nvSpPr>
          <p:spPr>
            <a:xfrm rot="10800000" flipV="1">
              <a:off x="5208970" y="5956288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092707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0835"/>
    </mc:Choice>
    <mc:Fallback>
      <p:transition spd="slow" advTm="10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419600" y="1966124"/>
            <a:ext cx="4701591" cy="5044276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7348593" y="5637426"/>
            <a:ext cx="676656" cy="18288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4969636" y="3559707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9"/>
          <p:cNvSpPr/>
          <p:nvPr/>
        </p:nvSpPr>
        <p:spPr>
          <a:xfrm>
            <a:off x="779520" y="4581643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1962904" y="34290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Access with </a:t>
            </a:r>
            <a:r>
              <a:rPr lang="en-US" dirty="0" err="1" smtClean="0"/>
              <a:t>Serval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969636" y="310147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6781800" y="2592185"/>
            <a:ext cx="594360" cy="13716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6781800" y="2143751"/>
            <a:ext cx="594360" cy="13716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348593" y="5141865"/>
            <a:ext cx="676656" cy="18288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7348593" y="4663237"/>
            <a:ext cx="676656" cy="18288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771053" y="4123413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71053" y="3647335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42" idx="3"/>
            <a:endCxn id="41" idx="0"/>
          </p:cNvCxnSpPr>
          <p:nvPr/>
        </p:nvCxnSpPr>
        <p:spPr>
          <a:xfrm rot="5400000">
            <a:off x="891916" y="4001960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3"/>
            <a:endCxn id="17" idx="0"/>
          </p:cNvCxnSpPr>
          <p:nvPr/>
        </p:nvCxnSpPr>
        <p:spPr>
          <a:xfrm rot="5400000">
            <a:off x="6889053" y="2470838"/>
            <a:ext cx="3798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34214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65" name="Group 266"/>
          <p:cNvGrpSpPr/>
          <p:nvPr/>
        </p:nvGrpSpPr>
        <p:grpSpPr>
          <a:xfrm>
            <a:off x="6850380" y="1447800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6" name="Can 65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Rectangle 66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68" name="Group 267"/>
          <p:cNvGrpSpPr/>
          <p:nvPr/>
        </p:nvGrpSpPr>
        <p:grpSpPr>
          <a:xfrm>
            <a:off x="7458321" y="3987122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9" name="Can 68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Rectangle 69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cxnSp>
        <p:nvCxnSpPr>
          <p:cNvPr id="75" name="Straight Connector 74"/>
          <p:cNvCxnSpPr>
            <a:stCxn id="20" idx="3"/>
            <a:endCxn id="19" idx="0"/>
          </p:cNvCxnSpPr>
          <p:nvPr/>
        </p:nvCxnSpPr>
        <p:spPr>
          <a:xfrm rot="5400000">
            <a:off x="7493327" y="5039711"/>
            <a:ext cx="387188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8" idx="0"/>
          </p:cNvCxnSpPr>
          <p:nvPr/>
        </p:nvCxnSpPr>
        <p:spPr>
          <a:xfrm rot="5400000">
            <a:off x="6971035" y="2104385"/>
            <a:ext cx="21589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0" idx="0"/>
          </p:cNvCxnSpPr>
          <p:nvPr/>
        </p:nvCxnSpPr>
        <p:spPr>
          <a:xfrm rot="5400000">
            <a:off x="7577464" y="4645219"/>
            <a:ext cx="218915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7645400" y="4562816"/>
            <a:ext cx="80585" cy="8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441877" y="4585513"/>
            <a:ext cx="640080" cy="155448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6781800" y="3057552"/>
            <a:ext cx="594360" cy="13716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40" idx="4"/>
            <a:endCxn id="11" idx="2"/>
          </p:cNvCxnSpPr>
          <p:nvPr/>
        </p:nvCxnSpPr>
        <p:spPr>
          <a:xfrm>
            <a:off x="1419600" y="4659367"/>
            <a:ext cx="4022277" cy="3870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1" idx="1"/>
          </p:cNvCxnSpPr>
          <p:nvPr/>
        </p:nvCxnSpPr>
        <p:spPr>
          <a:xfrm>
            <a:off x="5289676" y="3715155"/>
            <a:ext cx="472241" cy="870358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  <a:endCxn id="11" idx="4"/>
          </p:cNvCxnSpPr>
          <p:nvPr/>
        </p:nvCxnSpPr>
        <p:spPr>
          <a:xfrm flipH="1">
            <a:off x="6081957" y="3126132"/>
            <a:ext cx="699843" cy="1537105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1" idx="4"/>
          </p:cNvCxnSpPr>
          <p:nvPr/>
        </p:nvCxnSpPr>
        <p:spPr>
          <a:xfrm flipH="1" flipV="1">
            <a:off x="6081957" y="4663237"/>
            <a:ext cx="1266636" cy="1065629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0"/>
          </p:cNvCxnSpPr>
          <p:nvPr/>
        </p:nvCxnSpPr>
        <p:spPr>
          <a:xfrm rot="5400000">
            <a:off x="909307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0"/>
          </p:cNvCxnSpPr>
          <p:nvPr/>
        </p:nvCxnSpPr>
        <p:spPr>
          <a:xfrm flipH="1">
            <a:off x="5289676" y="3257719"/>
            <a:ext cx="9261" cy="379712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3"/>
            <a:endCxn id="13" idx="0"/>
          </p:cNvCxnSpPr>
          <p:nvPr/>
        </p:nvCxnSpPr>
        <p:spPr>
          <a:xfrm rot="5400000">
            <a:off x="6880587" y="2927738"/>
            <a:ext cx="396787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3"/>
            <a:endCxn id="14" idx="0"/>
          </p:cNvCxnSpPr>
          <p:nvPr/>
        </p:nvCxnSpPr>
        <p:spPr>
          <a:xfrm rot="5400000">
            <a:off x="7484861" y="5526805"/>
            <a:ext cx="40412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51362" y="4663237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09627" y="3757873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c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88232" y="3200400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00329" y="5715000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cxnSp>
        <p:nvCxnSpPr>
          <p:cNvPr id="82" name="Straight Connector 81"/>
          <p:cNvCxnSpPr>
            <a:stCxn id="15" idx="3"/>
            <a:endCxn id="40" idx="4"/>
          </p:cNvCxnSpPr>
          <p:nvPr/>
        </p:nvCxnSpPr>
        <p:spPr>
          <a:xfrm flipH="1">
            <a:off x="1419600" y="3715155"/>
            <a:ext cx="3870076" cy="944212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332850" y="3263900"/>
            <a:ext cx="2376686" cy="2433712"/>
            <a:chOff x="5332850" y="3263900"/>
            <a:chExt cx="2376686" cy="2433712"/>
          </a:xfrm>
        </p:grpSpPr>
        <p:sp>
          <p:nvSpPr>
            <p:cNvPr id="12" name="Freeform 11"/>
            <p:cNvSpPr/>
            <p:nvPr/>
          </p:nvSpPr>
          <p:spPr>
            <a:xfrm>
              <a:off x="5369012" y="3263900"/>
              <a:ext cx="2263688" cy="2433712"/>
            </a:xfrm>
            <a:custGeom>
              <a:avLst/>
              <a:gdLst>
                <a:gd name="connsiteX0" fmla="*/ 17960 w 2278560"/>
                <a:gd name="connsiteY0" fmla="*/ 0 h 2433712"/>
                <a:gd name="connsiteX1" fmla="*/ 5260 w 2278560"/>
                <a:gd name="connsiteY1" fmla="*/ 342900 h 2433712"/>
                <a:gd name="connsiteX2" fmla="*/ 94160 w 2278560"/>
                <a:gd name="connsiteY2" fmla="*/ 508000 h 2433712"/>
                <a:gd name="connsiteX3" fmla="*/ 818060 w 2278560"/>
                <a:gd name="connsiteY3" fmla="*/ 1346200 h 2433712"/>
                <a:gd name="connsiteX4" fmla="*/ 1922960 w 2278560"/>
                <a:gd name="connsiteY4" fmla="*/ 2286000 h 2433712"/>
                <a:gd name="connsiteX5" fmla="*/ 2164260 w 2278560"/>
                <a:gd name="connsiteY5" fmla="*/ 2400300 h 2433712"/>
                <a:gd name="connsiteX6" fmla="*/ 2278560 w 2278560"/>
                <a:gd name="connsiteY6" fmla="*/ 1968500 h 2433712"/>
                <a:gd name="connsiteX0" fmla="*/ 33894 w 2294494"/>
                <a:gd name="connsiteY0" fmla="*/ 0 h 2433712"/>
                <a:gd name="connsiteX1" fmla="*/ 21194 w 2294494"/>
                <a:gd name="connsiteY1" fmla="*/ 342900 h 2433712"/>
                <a:gd name="connsiteX2" fmla="*/ 325994 w 2294494"/>
                <a:gd name="connsiteY2" fmla="*/ 774700 h 2433712"/>
                <a:gd name="connsiteX3" fmla="*/ 833994 w 2294494"/>
                <a:gd name="connsiteY3" fmla="*/ 1346200 h 2433712"/>
                <a:gd name="connsiteX4" fmla="*/ 1938894 w 2294494"/>
                <a:gd name="connsiteY4" fmla="*/ 2286000 h 2433712"/>
                <a:gd name="connsiteX5" fmla="*/ 2180194 w 2294494"/>
                <a:gd name="connsiteY5" fmla="*/ 2400300 h 2433712"/>
                <a:gd name="connsiteX6" fmla="*/ 2294494 w 2294494"/>
                <a:gd name="connsiteY6" fmla="*/ 1968500 h 2433712"/>
                <a:gd name="connsiteX0" fmla="*/ 3088 w 2263688"/>
                <a:gd name="connsiteY0" fmla="*/ 0 h 2433712"/>
                <a:gd name="connsiteX1" fmla="*/ 66588 w 2263688"/>
                <a:gd name="connsiteY1" fmla="*/ 368300 h 2433712"/>
                <a:gd name="connsiteX2" fmla="*/ 295188 w 2263688"/>
                <a:gd name="connsiteY2" fmla="*/ 774700 h 2433712"/>
                <a:gd name="connsiteX3" fmla="*/ 803188 w 2263688"/>
                <a:gd name="connsiteY3" fmla="*/ 1346200 h 2433712"/>
                <a:gd name="connsiteX4" fmla="*/ 1908088 w 2263688"/>
                <a:gd name="connsiteY4" fmla="*/ 2286000 h 2433712"/>
                <a:gd name="connsiteX5" fmla="*/ 2149388 w 2263688"/>
                <a:gd name="connsiteY5" fmla="*/ 2400300 h 2433712"/>
                <a:gd name="connsiteX6" fmla="*/ 2263688 w 2263688"/>
                <a:gd name="connsiteY6" fmla="*/ 1968500 h 243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3688" h="2433712">
                  <a:moveTo>
                    <a:pt x="3088" y="0"/>
                  </a:moveTo>
                  <a:cubicBezTo>
                    <a:pt x="-9612" y="129116"/>
                    <a:pt x="17905" y="239183"/>
                    <a:pt x="66588" y="368300"/>
                  </a:cubicBezTo>
                  <a:cubicBezTo>
                    <a:pt x="115271" y="497417"/>
                    <a:pt x="172421" y="611717"/>
                    <a:pt x="295188" y="774700"/>
                  </a:cubicBezTo>
                  <a:cubicBezTo>
                    <a:pt x="417955" y="937683"/>
                    <a:pt x="534371" y="1094317"/>
                    <a:pt x="803188" y="1346200"/>
                  </a:cubicBezTo>
                  <a:cubicBezTo>
                    <a:pt x="1072005" y="1598083"/>
                    <a:pt x="1683721" y="2110317"/>
                    <a:pt x="1908088" y="2286000"/>
                  </a:cubicBezTo>
                  <a:cubicBezTo>
                    <a:pt x="2132455" y="2461683"/>
                    <a:pt x="2090121" y="2453217"/>
                    <a:pt x="2149388" y="2400300"/>
                  </a:cubicBezTo>
                  <a:cubicBezTo>
                    <a:pt x="2208655" y="2347383"/>
                    <a:pt x="2236171" y="2157941"/>
                    <a:pt x="2263688" y="1968500"/>
                  </a:cubicBez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/>
          </p:nvSpPr>
          <p:spPr bwMode="auto">
            <a:xfrm rot="10440000">
              <a:off x="5332850" y="3427850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1" name="Isosceles Triangle 100"/>
            <p:cNvSpPr/>
            <p:nvPr/>
          </p:nvSpPr>
          <p:spPr bwMode="auto">
            <a:xfrm rot="8580000">
              <a:off x="5956629" y="4396402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2" name="Isosceles Triangle 101"/>
            <p:cNvSpPr/>
            <p:nvPr/>
          </p:nvSpPr>
          <p:spPr bwMode="auto">
            <a:xfrm rot="8100000">
              <a:off x="7149186" y="5440500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 rot="480000">
              <a:off x="7563232" y="5127030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5720" y="4261140"/>
            <a:ext cx="7009589" cy="1546567"/>
            <a:chOff x="1988976" y="4261140"/>
            <a:chExt cx="5876333" cy="1546567"/>
          </a:xfrm>
        </p:grpSpPr>
        <p:sp>
          <p:nvSpPr>
            <p:cNvPr id="83" name="Freeform 82"/>
            <p:cNvSpPr/>
            <p:nvPr/>
          </p:nvSpPr>
          <p:spPr>
            <a:xfrm>
              <a:off x="2063045" y="4267200"/>
              <a:ext cx="5750660" cy="1540507"/>
            </a:xfrm>
            <a:custGeom>
              <a:avLst/>
              <a:gdLst>
                <a:gd name="connsiteX0" fmla="*/ 5804181 w 5824517"/>
                <a:gd name="connsiteY0" fmla="*/ 1100667 h 1672793"/>
                <a:gd name="connsiteX1" fmla="*/ 5775959 w 5824517"/>
                <a:gd name="connsiteY1" fmla="*/ 1524000 h 1672793"/>
                <a:gd name="connsiteX2" fmla="*/ 5380848 w 5824517"/>
                <a:gd name="connsiteY2" fmla="*/ 1608667 h 1672793"/>
                <a:gd name="connsiteX3" fmla="*/ 4209626 w 5824517"/>
                <a:gd name="connsiteY3" fmla="*/ 620889 h 1672793"/>
                <a:gd name="connsiteX4" fmla="*/ 3715737 w 5824517"/>
                <a:gd name="connsiteY4" fmla="*/ 550334 h 1672793"/>
                <a:gd name="connsiteX5" fmla="*/ 441959 w 5824517"/>
                <a:gd name="connsiteY5" fmla="*/ 536223 h 1672793"/>
                <a:gd name="connsiteX6" fmla="*/ 32737 w 5824517"/>
                <a:gd name="connsiteY6" fmla="*/ 0 h 1672793"/>
                <a:gd name="connsiteX0" fmla="*/ 5804181 w 5824517"/>
                <a:gd name="connsiteY0" fmla="*/ 1100667 h 1667592"/>
                <a:gd name="connsiteX1" fmla="*/ 5775959 w 5824517"/>
                <a:gd name="connsiteY1" fmla="*/ 1524000 h 1667592"/>
                <a:gd name="connsiteX2" fmla="*/ 5380848 w 5824517"/>
                <a:gd name="connsiteY2" fmla="*/ 1608667 h 1667592"/>
                <a:gd name="connsiteX3" fmla="*/ 4223738 w 5824517"/>
                <a:gd name="connsiteY3" fmla="*/ 691445 h 1667592"/>
                <a:gd name="connsiteX4" fmla="*/ 3715737 w 5824517"/>
                <a:gd name="connsiteY4" fmla="*/ 550334 h 1667592"/>
                <a:gd name="connsiteX5" fmla="*/ 441959 w 5824517"/>
                <a:gd name="connsiteY5" fmla="*/ 536223 h 1667592"/>
                <a:gd name="connsiteX6" fmla="*/ 32737 w 5824517"/>
                <a:gd name="connsiteY6" fmla="*/ 0 h 1667592"/>
                <a:gd name="connsiteX0" fmla="*/ 5781288 w 5801624"/>
                <a:gd name="connsiteY0" fmla="*/ 1100667 h 1667592"/>
                <a:gd name="connsiteX1" fmla="*/ 5753066 w 5801624"/>
                <a:gd name="connsiteY1" fmla="*/ 1524000 h 1667592"/>
                <a:gd name="connsiteX2" fmla="*/ 5357955 w 5801624"/>
                <a:gd name="connsiteY2" fmla="*/ 1608667 h 1667592"/>
                <a:gd name="connsiteX3" fmla="*/ 4200845 w 5801624"/>
                <a:gd name="connsiteY3" fmla="*/ 691445 h 1667592"/>
                <a:gd name="connsiteX4" fmla="*/ 3128399 w 5801624"/>
                <a:gd name="connsiteY4" fmla="*/ 550334 h 1667592"/>
                <a:gd name="connsiteX5" fmla="*/ 419066 w 5801624"/>
                <a:gd name="connsiteY5" fmla="*/ 536223 h 1667592"/>
                <a:gd name="connsiteX6" fmla="*/ 9844 w 5801624"/>
                <a:gd name="connsiteY6" fmla="*/ 0 h 1667592"/>
                <a:gd name="connsiteX0" fmla="*/ 5781288 w 5801624"/>
                <a:gd name="connsiteY0" fmla="*/ 1100667 h 1671752"/>
                <a:gd name="connsiteX1" fmla="*/ 5753066 w 5801624"/>
                <a:gd name="connsiteY1" fmla="*/ 1524000 h 1671752"/>
                <a:gd name="connsiteX2" fmla="*/ 5357955 w 5801624"/>
                <a:gd name="connsiteY2" fmla="*/ 1608667 h 1671752"/>
                <a:gd name="connsiteX3" fmla="*/ 4102067 w 5801624"/>
                <a:gd name="connsiteY3" fmla="*/ 635000 h 1671752"/>
                <a:gd name="connsiteX4" fmla="*/ 3128399 w 5801624"/>
                <a:gd name="connsiteY4" fmla="*/ 550334 h 1671752"/>
                <a:gd name="connsiteX5" fmla="*/ 419066 w 5801624"/>
                <a:gd name="connsiteY5" fmla="*/ 536223 h 1671752"/>
                <a:gd name="connsiteX6" fmla="*/ 9844 w 5801624"/>
                <a:gd name="connsiteY6" fmla="*/ 0 h 1671752"/>
                <a:gd name="connsiteX0" fmla="*/ 5781288 w 5801624"/>
                <a:gd name="connsiteY0" fmla="*/ 1100667 h 1666552"/>
                <a:gd name="connsiteX1" fmla="*/ 5753066 w 5801624"/>
                <a:gd name="connsiteY1" fmla="*/ 1524000 h 1666552"/>
                <a:gd name="connsiteX2" fmla="*/ 5357955 w 5801624"/>
                <a:gd name="connsiteY2" fmla="*/ 1608667 h 1666552"/>
                <a:gd name="connsiteX3" fmla="*/ 4130289 w 5801624"/>
                <a:gd name="connsiteY3" fmla="*/ 705556 h 1666552"/>
                <a:gd name="connsiteX4" fmla="*/ 3128399 w 5801624"/>
                <a:gd name="connsiteY4" fmla="*/ 550334 h 1666552"/>
                <a:gd name="connsiteX5" fmla="*/ 419066 w 5801624"/>
                <a:gd name="connsiteY5" fmla="*/ 536223 h 1666552"/>
                <a:gd name="connsiteX6" fmla="*/ 9844 w 5801624"/>
                <a:gd name="connsiteY6" fmla="*/ 0 h 1666552"/>
                <a:gd name="connsiteX0" fmla="*/ 5781288 w 5801624"/>
                <a:gd name="connsiteY0" fmla="*/ 1100667 h 1669672"/>
                <a:gd name="connsiteX1" fmla="*/ 5753066 w 5801624"/>
                <a:gd name="connsiteY1" fmla="*/ 1524000 h 1669672"/>
                <a:gd name="connsiteX2" fmla="*/ 5357955 w 5801624"/>
                <a:gd name="connsiteY2" fmla="*/ 1608667 h 1669672"/>
                <a:gd name="connsiteX3" fmla="*/ 4116178 w 5801624"/>
                <a:gd name="connsiteY3" fmla="*/ 663222 h 1669672"/>
                <a:gd name="connsiteX4" fmla="*/ 3128399 w 5801624"/>
                <a:gd name="connsiteY4" fmla="*/ 550334 h 1669672"/>
                <a:gd name="connsiteX5" fmla="*/ 419066 w 5801624"/>
                <a:gd name="connsiteY5" fmla="*/ 536223 h 1669672"/>
                <a:gd name="connsiteX6" fmla="*/ 9844 w 5801624"/>
                <a:gd name="connsiteY6" fmla="*/ 0 h 1669672"/>
                <a:gd name="connsiteX0" fmla="*/ 5781288 w 5785423"/>
                <a:gd name="connsiteY0" fmla="*/ 1100667 h 1683814"/>
                <a:gd name="connsiteX1" fmla="*/ 5668399 w 5785423"/>
                <a:gd name="connsiteY1" fmla="*/ 1566334 h 1683814"/>
                <a:gd name="connsiteX2" fmla="*/ 5357955 w 5785423"/>
                <a:gd name="connsiteY2" fmla="*/ 1608667 h 1683814"/>
                <a:gd name="connsiteX3" fmla="*/ 4116178 w 5785423"/>
                <a:gd name="connsiteY3" fmla="*/ 663222 h 1683814"/>
                <a:gd name="connsiteX4" fmla="*/ 3128399 w 5785423"/>
                <a:gd name="connsiteY4" fmla="*/ 550334 h 1683814"/>
                <a:gd name="connsiteX5" fmla="*/ 419066 w 5785423"/>
                <a:gd name="connsiteY5" fmla="*/ 536223 h 1683814"/>
                <a:gd name="connsiteX6" fmla="*/ 9844 w 5785423"/>
                <a:gd name="connsiteY6" fmla="*/ 0 h 1683814"/>
                <a:gd name="connsiteX0" fmla="*/ 5708968 w 5713103"/>
                <a:gd name="connsiteY0" fmla="*/ 1072444 h 1655591"/>
                <a:gd name="connsiteX1" fmla="*/ 5596079 w 5713103"/>
                <a:gd name="connsiteY1" fmla="*/ 1538111 h 1655591"/>
                <a:gd name="connsiteX2" fmla="*/ 5285635 w 5713103"/>
                <a:gd name="connsiteY2" fmla="*/ 1580444 h 1655591"/>
                <a:gd name="connsiteX3" fmla="*/ 4043858 w 5713103"/>
                <a:gd name="connsiteY3" fmla="*/ 634999 h 1655591"/>
                <a:gd name="connsiteX4" fmla="*/ 3056079 w 5713103"/>
                <a:gd name="connsiteY4" fmla="*/ 522111 h 1655591"/>
                <a:gd name="connsiteX5" fmla="*/ 346746 w 5713103"/>
                <a:gd name="connsiteY5" fmla="*/ 508000 h 1655591"/>
                <a:gd name="connsiteX6" fmla="*/ 36302 w 5713103"/>
                <a:gd name="connsiteY6" fmla="*/ 0 h 1655591"/>
                <a:gd name="connsiteX0" fmla="*/ 5685747 w 5689882"/>
                <a:gd name="connsiteY0" fmla="*/ 1072444 h 1655591"/>
                <a:gd name="connsiteX1" fmla="*/ 5572858 w 5689882"/>
                <a:gd name="connsiteY1" fmla="*/ 1538111 h 1655591"/>
                <a:gd name="connsiteX2" fmla="*/ 5262414 w 5689882"/>
                <a:gd name="connsiteY2" fmla="*/ 1580444 h 1655591"/>
                <a:gd name="connsiteX3" fmla="*/ 4020637 w 5689882"/>
                <a:gd name="connsiteY3" fmla="*/ 634999 h 1655591"/>
                <a:gd name="connsiteX4" fmla="*/ 3032858 w 5689882"/>
                <a:gd name="connsiteY4" fmla="*/ 522111 h 1655591"/>
                <a:gd name="connsiteX5" fmla="*/ 394081 w 5689882"/>
                <a:gd name="connsiteY5" fmla="*/ 522111 h 1655591"/>
                <a:gd name="connsiteX6" fmla="*/ 13081 w 5689882"/>
                <a:gd name="connsiteY6" fmla="*/ 0 h 1655591"/>
                <a:gd name="connsiteX0" fmla="*/ 5688924 w 5693059"/>
                <a:gd name="connsiteY0" fmla="*/ 1072444 h 1655591"/>
                <a:gd name="connsiteX1" fmla="*/ 5576035 w 5693059"/>
                <a:gd name="connsiteY1" fmla="*/ 1538111 h 1655591"/>
                <a:gd name="connsiteX2" fmla="*/ 5265591 w 5693059"/>
                <a:gd name="connsiteY2" fmla="*/ 1580444 h 1655591"/>
                <a:gd name="connsiteX3" fmla="*/ 4023814 w 5693059"/>
                <a:gd name="connsiteY3" fmla="*/ 634999 h 1655591"/>
                <a:gd name="connsiteX4" fmla="*/ 3036035 w 5693059"/>
                <a:gd name="connsiteY4" fmla="*/ 522111 h 1655591"/>
                <a:gd name="connsiteX5" fmla="*/ 397258 w 5693059"/>
                <a:gd name="connsiteY5" fmla="*/ 522111 h 1655591"/>
                <a:gd name="connsiteX6" fmla="*/ 16258 w 5693059"/>
                <a:gd name="connsiteY6" fmla="*/ 0 h 1655591"/>
                <a:gd name="connsiteX0" fmla="*/ 5688924 w 5696754"/>
                <a:gd name="connsiteY0" fmla="*/ 1072444 h 1630122"/>
                <a:gd name="connsiteX1" fmla="*/ 5618368 w 5696754"/>
                <a:gd name="connsiteY1" fmla="*/ 1453444 h 1630122"/>
                <a:gd name="connsiteX2" fmla="*/ 5265591 w 5696754"/>
                <a:gd name="connsiteY2" fmla="*/ 1580444 h 1630122"/>
                <a:gd name="connsiteX3" fmla="*/ 4023814 w 5696754"/>
                <a:gd name="connsiteY3" fmla="*/ 634999 h 1630122"/>
                <a:gd name="connsiteX4" fmla="*/ 3036035 w 5696754"/>
                <a:gd name="connsiteY4" fmla="*/ 522111 h 1630122"/>
                <a:gd name="connsiteX5" fmla="*/ 397258 w 5696754"/>
                <a:gd name="connsiteY5" fmla="*/ 522111 h 1630122"/>
                <a:gd name="connsiteX6" fmla="*/ 16258 w 5696754"/>
                <a:gd name="connsiteY6" fmla="*/ 0 h 1630122"/>
                <a:gd name="connsiteX0" fmla="*/ 5688924 w 5701477"/>
                <a:gd name="connsiteY0" fmla="*/ 1072444 h 1540507"/>
                <a:gd name="connsiteX1" fmla="*/ 5618368 w 5701477"/>
                <a:gd name="connsiteY1" fmla="*/ 1453444 h 1540507"/>
                <a:gd name="connsiteX2" fmla="*/ 5110368 w 5701477"/>
                <a:gd name="connsiteY2" fmla="*/ 1467555 h 1540507"/>
                <a:gd name="connsiteX3" fmla="*/ 4023814 w 5701477"/>
                <a:gd name="connsiteY3" fmla="*/ 634999 h 1540507"/>
                <a:gd name="connsiteX4" fmla="*/ 3036035 w 5701477"/>
                <a:gd name="connsiteY4" fmla="*/ 522111 h 1540507"/>
                <a:gd name="connsiteX5" fmla="*/ 397258 w 5701477"/>
                <a:gd name="connsiteY5" fmla="*/ 522111 h 1540507"/>
                <a:gd name="connsiteX6" fmla="*/ 16258 w 5701477"/>
                <a:gd name="connsiteY6" fmla="*/ 0 h 1540507"/>
                <a:gd name="connsiteX0" fmla="*/ 5745369 w 5750660"/>
                <a:gd name="connsiteY0" fmla="*/ 1072444 h 1540507"/>
                <a:gd name="connsiteX1" fmla="*/ 5618368 w 5750660"/>
                <a:gd name="connsiteY1" fmla="*/ 1453444 h 1540507"/>
                <a:gd name="connsiteX2" fmla="*/ 5110368 w 5750660"/>
                <a:gd name="connsiteY2" fmla="*/ 1467555 h 1540507"/>
                <a:gd name="connsiteX3" fmla="*/ 4023814 w 5750660"/>
                <a:gd name="connsiteY3" fmla="*/ 634999 h 1540507"/>
                <a:gd name="connsiteX4" fmla="*/ 3036035 w 5750660"/>
                <a:gd name="connsiteY4" fmla="*/ 522111 h 1540507"/>
                <a:gd name="connsiteX5" fmla="*/ 397258 w 5750660"/>
                <a:gd name="connsiteY5" fmla="*/ 522111 h 1540507"/>
                <a:gd name="connsiteX6" fmla="*/ 16258 w 5750660"/>
                <a:gd name="connsiteY6" fmla="*/ 0 h 154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0660" h="1540507">
                  <a:moveTo>
                    <a:pt x="5745369" y="1072444"/>
                  </a:moveTo>
                  <a:cubicBezTo>
                    <a:pt x="5766536" y="1241777"/>
                    <a:pt x="5724201" y="1387592"/>
                    <a:pt x="5618368" y="1453444"/>
                  </a:cubicBezTo>
                  <a:cubicBezTo>
                    <a:pt x="5512535" y="1519296"/>
                    <a:pt x="5376127" y="1603963"/>
                    <a:pt x="5110368" y="1467555"/>
                  </a:cubicBezTo>
                  <a:cubicBezTo>
                    <a:pt x="4844609" y="1331147"/>
                    <a:pt x="4369536" y="792573"/>
                    <a:pt x="4023814" y="634999"/>
                  </a:cubicBezTo>
                  <a:cubicBezTo>
                    <a:pt x="3678092" y="477425"/>
                    <a:pt x="3640461" y="540926"/>
                    <a:pt x="3036035" y="522111"/>
                  </a:cubicBezTo>
                  <a:cubicBezTo>
                    <a:pt x="2431609" y="503296"/>
                    <a:pt x="914665" y="566797"/>
                    <a:pt x="397258" y="522111"/>
                  </a:cubicBezTo>
                  <a:cubicBezTo>
                    <a:pt x="-120149" y="477425"/>
                    <a:pt x="16258" y="0"/>
                    <a:pt x="16258" y="0"/>
                  </a:cubicBezTo>
                </a:path>
              </a:pathLst>
            </a:custGeom>
            <a:ln w="63500">
              <a:solidFill>
                <a:srgbClr val="599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Isosceles Triangle 105"/>
            <p:cNvSpPr/>
            <p:nvPr/>
          </p:nvSpPr>
          <p:spPr bwMode="auto">
            <a:xfrm rot="16200000">
              <a:off x="4208466" y="4709727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7" name="Isosceles Triangle 106"/>
            <p:cNvSpPr/>
            <p:nvPr/>
          </p:nvSpPr>
          <p:spPr bwMode="auto">
            <a:xfrm rot="16200000">
              <a:off x="2473190" y="4716186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8" name="Isosceles Triangle 107"/>
            <p:cNvSpPr/>
            <p:nvPr/>
          </p:nvSpPr>
          <p:spPr bwMode="auto">
            <a:xfrm rot="18660000">
              <a:off x="6522689" y="5198197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9" name="Isosceles Triangle 108"/>
            <p:cNvSpPr/>
            <p:nvPr/>
          </p:nvSpPr>
          <p:spPr bwMode="auto">
            <a:xfrm rot="11880000">
              <a:off x="7719005" y="5495978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10" name="Isosceles Triangle 109"/>
            <p:cNvSpPr/>
            <p:nvPr/>
          </p:nvSpPr>
          <p:spPr bwMode="auto">
            <a:xfrm>
              <a:off x="1988976" y="4261140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2295175" y="2482944"/>
            <a:ext cx="0" cy="1815785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27094" y="5715000"/>
            <a:ext cx="158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Datacenter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6554" y="3213100"/>
            <a:ext cx="4071777" cy="1399580"/>
            <a:chOff x="2231920" y="3213100"/>
            <a:chExt cx="3016411" cy="1399580"/>
          </a:xfrm>
        </p:grpSpPr>
        <p:sp>
          <p:nvSpPr>
            <p:cNvPr id="9" name="Freeform 8"/>
            <p:cNvSpPr/>
            <p:nvPr/>
          </p:nvSpPr>
          <p:spPr>
            <a:xfrm>
              <a:off x="2231920" y="3213100"/>
              <a:ext cx="2987779" cy="1399580"/>
            </a:xfrm>
            <a:custGeom>
              <a:avLst/>
              <a:gdLst>
                <a:gd name="connsiteX0" fmla="*/ 3279 w 3264775"/>
                <a:gd name="connsiteY0" fmla="*/ 1028700 h 1417340"/>
                <a:gd name="connsiteX1" fmla="*/ 79479 w 3264775"/>
                <a:gd name="connsiteY1" fmla="*/ 1397000 h 1417340"/>
                <a:gd name="connsiteX2" fmla="*/ 536679 w 3264775"/>
                <a:gd name="connsiteY2" fmla="*/ 1270000 h 1417340"/>
                <a:gd name="connsiteX3" fmla="*/ 2848079 w 3264775"/>
                <a:gd name="connsiteY3" fmla="*/ 444500 h 1417340"/>
                <a:gd name="connsiteX4" fmla="*/ 3254479 w 3264775"/>
                <a:gd name="connsiteY4" fmla="*/ 0 h 1417340"/>
                <a:gd name="connsiteX0" fmla="*/ 3279 w 3255328"/>
                <a:gd name="connsiteY0" fmla="*/ 1028700 h 1412280"/>
                <a:gd name="connsiteX1" fmla="*/ 79479 w 3255328"/>
                <a:gd name="connsiteY1" fmla="*/ 1397000 h 1412280"/>
                <a:gd name="connsiteX2" fmla="*/ 536679 w 3255328"/>
                <a:gd name="connsiteY2" fmla="*/ 1270000 h 1412280"/>
                <a:gd name="connsiteX3" fmla="*/ 2365479 w 3255328"/>
                <a:gd name="connsiteY3" fmla="*/ 622300 h 1412280"/>
                <a:gd name="connsiteX4" fmla="*/ 3254479 w 3255328"/>
                <a:gd name="connsiteY4" fmla="*/ 0 h 1412280"/>
                <a:gd name="connsiteX0" fmla="*/ 3279 w 2989348"/>
                <a:gd name="connsiteY0" fmla="*/ 1016000 h 1399580"/>
                <a:gd name="connsiteX1" fmla="*/ 79479 w 2989348"/>
                <a:gd name="connsiteY1" fmla="*/ 1384300 h 1399580"/>
                <a:gd name="connsiteX2" fmla="*/ 536679 w 2989348"/>
                <a:gd name="connsiteY2" fmla="*/ 1257300 h 1399580"/>
                <a:gd name="connsiteX3" fmla="*/ 2365479 w 2989348"/>
                <a:gd name="connsiteY3" fmla="*/ 609600 h 1399580"/>
                <a:gd name="connsiteX4" fmla="*/ 2987779 w 2989348"/>
                <a:gd name="connsiteY4" fmla="*/ 0 h 1399580"/>
                <a:gd name="connsiteX0" fmla="*/ 3279 w 2987779"/>
                <a:gd name="connsiteY0" fmla="*/ 1016000 h 1399580"/>
                <a:gd name="connsiteX1" fmla="*/ 79479 w 2987779"/>
                <a:gd name="connsiteY1" fmla="*/ 1384300 h 1399580"/>
                <a:gd name="connsiteX2" fmla="*/ 536679 w 2987779"/>
                <a:gd name="connsiteY2" fmla="*/ 1257300 h 1399580"/>
                <a:gd name="connsiteX3" fmla="*/ 2365479 w 2987779"/>
                <a:gd name="connsiteY3" fmla="*/ 609600 h 1399580"/>
                <a:gd name="connsiteX4" fmla="*/ 2708379 w 2987779"/>
                <a:gd name="connsiteY4" fmla="*/ 368300 h 1399580"/>
                <a:gd name="connsiteX5" fmla="*/ 2987779 w 2987779"/>
                <a:gd name="connsiteY5" fmla="*/ 0 h 1399580"/>
                <a:gd name="connsiteX0" fmla="*/ 3279 w 2987779"/>
                <a:gd name="connsiteY0" fmla="*/ 1016000 h 1399580"/>
                <a:gd name="connsiteX1" fmla="*/ 79479 w 2987779"/>
                <a:gd name="connsiteY1" fmla="*/ 1384300 h 1399580"/>
                <a:gd name="connsiteX2" fmla="*/ 536679 w 2987779"/>
                <a:gd name="connsiteY2" fmla="*/ 1257300 h 1399580"/>
                <a:gd name="connsiteX3" fmla="*/ 2365479 w 2987779"/>
                <a:gd name="connsiteY3" fmla="*/ 609600 h 1399580"/>
                <a:gd name="connsiteX4" fmla="*/ 2898879 w 2987779"/>
                <a:gd name="connsiteY4" fmla="*/ 393700 h 1399580"/>
                <a:gd name="connsiteX5" fmla="*/ 2987779 w 2987779"/>
                <a:gd name="connsiteY5" fmla="*/ 0 h 139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7779" h="1399580">
                  <a:moveTo>
                    <a:pt x="3279" y="1016000"/>
                  </a:moveTo>
                  <a:cubicBezTo>
                    <a:pt x="-3071" y="1180041"/>
                    <a:pt x="-9421" y="1344083"/>
                    <a:pt x="79479" y="1384300"/>
                  </a:cubicBezTo>
                  <a:cubicBezTo>
                    <a:pt x="168379" y="1424517"/>
                    <a:pt x="155679" y="1386417"/>
                    <a:pt x="536679" y="1257300"/>
                  </a:cubicBezTo>
                  <a:cubicBezTo>
                    <a:pt x="917679" y="1128183"/>
                    <a:pt x="1971779" y="753533"/>
                    <a:pt x="2365479" y="609600"/>
                  </a:cubicBezTo>
                  <a:cubicBezTo>
                    <a:pt x="2759179" y="465667"/>
                    <a:pt x="2795162" y="495300"/>
                    <a:pt x="2898879" y="393700"/>
                  </a:cubicBezTo>
                  <a:cubicBezTo>
                    <a:pt x="3002596" y="292100"/>
                    <a:pt x="2941212" y="61383"/>
                    <a:pt x="2987779" y="0"/>
                  </a:cubicBezTo>
                </a:path>
              </a:pathLst>
            </a:custGeom>
            <a:ln w="63500">
              <a:solidFill>
                <a:srgbClr val="00FF00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/>
          </p:nvSpPr>
          <p:spPr bwMode="auto">
            <a:xfrm rot="4260000">
              <a:off x="3829669" y="4003933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9" name="Isosceles Triangle 98"/>
            <p:cNvSpPr/>
            <p:nvPr/>
          </p:nvSpPr>
          <p:spPr bwMode="auto">
            <a:xfrm rot="480000">
              <a:off x="5102027" y="3425627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35" name="Isosceles Triangle 134"/>
            <p:cNvSpPr/>
            <p:nvPr/>
          </p:nvSpPr>
          <p:spPr bwMode="auto">
            <a:xfrm rot="4260000">
              <a:off x="2654493" y="4399392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411133" y="2143751"/>
            <a:ext cx="1752600" cy="320889"/>
            <a:chOff x="4585341" y="5956286"/>
            <a:chExt cx="2362200" cy="488952"/>
          </a:xfrm>
        </p:grpSpPr>
        <p:sp>
          <p:nvSpPr>
            <p:cNvPr id="174" name="Rectangle 173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941170" y="5956286"/>
              <a:ext cx="1006371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SYN</a:t>
              </a:r>
              <a:endParaRPr lang="en-US" sz="24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177" name="Rectangle 176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X</a:t>
              </a:r>
              <a:endParaRPr lang="en-US" sz="2400" dirty="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728538" y="5073654"/>
            <a:ext cx="2315796" cy="320889"/>
            <a:chOff x="4585341" y="5956286"/>
            <a:chExt cx="3121289" cy="488952"/>
          </a:xfrm>
        </p:grpSpPr>
        <p:sp>
          <p:nvSpPr>
            <p:cNvPr id="184" name="Rectangle 183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941170" y="5956286"/>
              <a:ext cx="176546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SYN-ACK</a:t>
              </a:r>
              <a:endParaRPr lang="en-US" sz="2400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712271" y="1772779"/>
            <a:ext cx="1752600" cy="320889"/>
            <a:chOff x="4585341" y="5956286"/>
            <a:chExt cx="2362200" cy="488952"/>
          </a:xfrm>
        </p:grpSpPr>
        <p:sp>
          <p:nvSpPr>
            <p:cNvPr id="189" name="Rectangle 188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941170" y="5956286"/>
              <a:ext cx="1006371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SYN</a:t>
              </a:r>
              <a:endParaRPr lang="en-US" sz="24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X</a:t>
              </a:r>
              <a:endParaRPr lang="en-US" sz="2400" dirty="0"/>
            </a:p>
          </p:txBody>
        </p:sp>
      </p:grpSp>
      <p:cxnSp>
        <p:nvCxnSpPr>
          <p:cNvPr id="193" name="Straight Connector 192"/>
          <p:cNvCxnSpPr/>
          <p:nvPr/>
        </p:nvCxnSpPr>
        <p:spPr>
          <a:xfrm>
            <a:off x="6081957" y="2093666"/>
            <a:ext cx="0" cy="2313778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ular Callout 83"/>
          <p:cNvSpPr/>
          <p:nvPr/>
        </p:nvSpPr>
        <p:spPr>
          <a:xfrm>
            <a:off x="3352800" y="2412121"/>
            <a:ext cx="1384300" cy="496180"/>
          </a:xfrm>
          <a:prstGeom prst="wedgeRectCallout">
            <a:avLst>
              <a:gd name="adj1" fmla="val 59753"/>
              <a:gd name="adj2" fmla="val 95542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43494"/>
              </p:ext>
            </p:extLst>
          </p:nvPr>
        </p:nvGraphicFramePr>
        <p:xfrm>
          <a:off x="3390900" y="2447070"/>
          <a:ext cx="12954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115"/>
                <a:gridCol w="659285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d,e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7" name="Group 86"/>
          <p:cNvGrpSpPr/>
          <p:nvPr/>
        </p:nvGrpSpPr>
        <p:grpSpPr>
          <a:xfrm>
            <a:off x="1722804" y="5927511"/>
            <a:ext cx="2315796" cy="320889"/>
            <a:chOff x="4585341" y="5956286"/>
            <a:chExt cx="3121289" cy="488952"/>
          </a:xfrm>
        </p:grpSpPr>
        <p:sp>
          <p:nvSpPr>
            <p:cNvPr id="88" name="Rectangle 87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941170" y="5956286"/>
              <a:ext cx="176546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</a:t>
              </a:r>
              <a:endParaRPr lang="en-US" sz="24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91" name="Rectangle 90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7" name="Right Arrow 6"/>
          <p:cNvSpPr/>
          <p:nvPr/>
        </p:nvSpPr>
        <p:spPr>
          <a:xfrm rot="10800000">
            <a:off x="2091813" y="6299776"/>
            <a:ext cx="1585947" cy="228600"/>
          </a:xfrm>
          <a:prstGeom prst="rightArrow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 rot="10800000">
            <a:off x="2067751" y="5410200"/>
            <a:ext cx="1585947" cy="228600"/>
          </a:xfrm>
          <a:prstGeom prst="rightArrow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724400" y="2286000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65153"/>
    </mc:Choice>
    <mc:Fallback>
      <p:transition spd="slow" advTm="65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59914" y="4191000"/>
            <a:ext cx="1591921" cy="1591921"/>
          </a:xfrm>
          <a:prstGeom prst="rect">
            <a:avLst/>
          </a:prstGeom>
        </p:spPr>
      </p:pic>
      <p:pic>
        <p:nvPicPr>
          <p:cNvPr id="4" name="Picture 3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59914" y="1308100"/>
            <a:ext cx="1591921" cy="1591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Service Discovery</a:t>
            </a:r>
            <a:endParaRPr lang="en-US" dirty="0"/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6">
                    <a14:imgEffect>
                      <a14:backgroundRemoval t="833" b="98500" l="26154" r="77385"/>
                    </a14:imgEffect>
                  </a14:imgLayer>
                </a14:imgProps>
              </a:ext>
            </a:extLst>
          </a:blip>
          <a:srcRect l="24655" r="23750"/>
          <a:stretch>
            <a:fillRect/>
          </a:stretch>
        </p:blipFill>
        <p:spPr bwMode="auto">
          <a:xfrm>
            <a:off x="2418337" y="2609603"/>
            <a:ext cx="1154617" cy="206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9" name="Shape 53"/>
          <p:cNvCxnSpPr>
            <a:stCxn id="87" idx="3"/>
            <a:endCxn id="98" idx="3"/>
          </p:cNvCxnSpPr>
          <p:nvPr/>
        </p:nvCxnSpPr>
        <p:spPr bwMode="auto">
          <a:xfrm flipV="1">
            <a:off x="3572954" y="2372587"/>
            <a:ext cx="3263911" cy="1269849"/>
          </a:xfrm>
          <a:prstGeom prst="curvedConnector2">
            <a:avLst/>
          </a:prstGeom>
          <a:solidFill>
            <a:schemeClr val="accent1"/>
          </a:solidFill>
          <a:ln w="44450" cap="flat" cmpd="sng" algn="ctr">
            <a:solidFill>
              <a:srgbClr val="5996FF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260156"/>
              </p:ext>
            </p:extLst>
          </p:nvPr>
        </p:nvGraphicFramePr>
        <p:xfrm>
          <a:off x="716987" y="5248252"/>
          <a:ext cx="5342927" cy="10763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2141"/>
                <a:gridCol w="1743670"/>
                <a:gridCol w="2097116"/>
              </a:tblGrid>
              <a:tr h="53817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Service</a:t>
                      </a:r>
                      <a:r>
                        <a:rPr lang="en-US" sz="2400" baseline="0" dirty="0" err="1" smtClean="0"/>
                        <a:t>ID</a:t>
                      </a:r>
                      <a:endParaRPr lang="en-US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Rule</a:t>
                      </a:r>
                      <a:r>
                        <a:rPr lang="en-US" sz="2400" baseline="0" dirty="0" smtClean="0"/>
                        <a:t> State</a:t>
                      </a:r>
                      <a:endParaRPr lang="en-US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5381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default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FORWARD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“broadcast”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7" name="Group 96"/>
          <p:cNvGrpSpPr/>
          <p:nvPr/>
        </p:nvGrpSpPr>
        <p:grpSpPr>
          <a:xfrm>
            <a:off x="6557742" y="1762987"/>
            <a:ext cx="558245" cy="609600"/>
            <a:chOff x="21882655" y="29718000"/>
            <a:chExt cx="558245" cy="609600"/>
          </a:xfrm>
        </p:grpSpPr>
        <p:sp>
          <p:nvSpPr>
            <p:cNvPr id="98" name="Can 97"/>
            <p:cNvSpPr>
              <a:spLocks/>
            </p:cNvSpPr>
            <p:nvPr/>
          </p:nvSpPr>
          <p:spPr>
            <a:xfrm>
              <a:off x="21882655" y="29718000"/>
              <a:ext cx="558245" cy="609600"/>
            </a:xfrm>
            <a:prstGeom prst="can">
              <a:avLst/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21975748" y="29892416"/>
              <a:ext cx="350851" cy="350851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300" dirty="0" smtClean="0"/>
                <a:t>X</a:t>
              </a:r>
              <a:endParaRPr lang="en-US" sz="23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697442" y="4681739"/>
            <a:ext cx="558245" cy="609600"/>
            <a:chOff x="21882655" y="29718000"/>
            <a:chExt cx="558245" cy="609600"/>
          </a:xfrm>
        </p:grpSpPr>
        <p:sp>
          <p:nvSpPr>
            <p:cNvPr id="101" name="Can 100"/>
            <p:cNvSpPr>
              <a:spLocks/>
            </p:cNvSpPr>
            <p:nvPr/>
          </p:nvSpPr>
          <p:spPr>
            <a:xfrm>
              <a:off x="21882655" y="29718000"/>
              <a:ext cx="558245" cy="609600"/>
            </a:xfrm>
            <a:prstGeom prst="can">
              <a:avLst/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21975748" y="29892416"/>
              <a:ext cx="350851" cy="350851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300" dirty="0" smtClean="0"/>
                <a:t>X</a:t>
              </a:r>
              <a:endParaRPr lang="en-US" sz="2300" dirty="0"/>
            </a:p>
          </p:txBody>
        </p:sp>
      </p:grpSp>
      <p:cxnSp>
        <p:nvCxnSpPr>
          <p:cNvPr id="103" name="Shape 57"/>
          <p:cNvCxnSpPr>
            <a:stCxn id="87" idx="3"/>
            <a:endCxn id="101" idx="1"/>
          </p:cNvCxnSpPr>
          <p:nvPr/>
        </p:nvCxnSpPr>
        <p:spPr bwMode="auto">
          <a:xfrm>
            <a:off x="3572954" y="3642436"/>
            <a:ext cx="3403611" cy="1039303"/>
          </a:xfrm>
          <a:prstGeom prst="curvedConnector2">
            <a:avLst/>
          </a:prstGeom>
          <a:solidFill>
            <a:schemeClr val="accent1"/>
          </a:solidFill>
          <a:ln w="44450" cap="flat" cmpd="sng" algn="ctr">
            <a:solidFill>
              <a:srgbClr val="5996FF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1600200" y="2072344"/>
            <a:ext cx="23932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connect(X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cxnSp>
        <p:nvCxnSpPr>
          <p:cNvPr id="109" name="Straight Arrow Connector 108"/>
          <p:cNvCxnSpPr/>
          <p:nvPr/>
        </p:nvCxnSpPr>
        <p:spPr bwMode="auto">
          <a:xfrm flipH="1" flipV="1">
            <a:off x="3572955" y="4203494"/>
            <a:ext cx="2984787" cy="81887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H="1">
            <a:off x="3381425" y="2288254"/>
            <a:ext cx="2985262" cy="720807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89" name="TextBox 188"/>
          <p:cNvSpPr txBox="1"/>
          <p:nvPr/>
        </p:nvSpPr>
        <p:spPr>
          <a:xfrm>
            <a:off x="2968305" y="4556413"/>
            <a:ext cx="381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855875" y="5687342"/>
            <a:ext cx="3581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802401" y="2758532"/>
            <a:ext cx="400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3311" y="1178211"/>
            <a:ext cx="33608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Accessing service X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3978960" y="3492634"/>
            <a:ext cx="1752600" cy="320889"/>
            <a:chOff x="4585341" y="5956286"/>
            <a:chExt cx="2362200" cy="488952"/>
          </a:xfrm>
        </p:grpSpPr>
        <p:sp>
          <p:nvSpPr>
            <p:cNvPr id="78" name="Rectangle 77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941170" y="5956286"/>
              <a:ext cx="1006371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SYN</a:t>
              </a:r>
              <a:endParaRPr lang="en-US" sz="2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*</a:t>
              </a:r>
            </a:p>
          </p:txBody>
        </p:sp>
        <p:sp>
          <p:nvSpPr>
            <p:cNvPr id="83" name="Rectangle 82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X</a:t>
              </a:r>
              <a:endParaRPr lang="en-US" sz="2000" dirty="0"/>
            </a:p>
          </p:txBody>
        </p:sp>
      </p:grpSp>
      <p:grpSp>
        <p:nvGrpSpPr>
          <p:cNvPr id="85" name="Group 84"/>
          <p:cNvGrpSpPr/>
          <p:nvPr/>
        </p:nvGrpSpPr>
        <p:grpSpPr>
          <a:xfrm rot="20832861">
            <a:off x="3671037" y="2212142"/>
            <a:ext cx="2235326" cy="320889"/>
            <a:chOff x="4585341" y="5956286"/>
            <a:chExt cx="3012831" cy="488952"/>
          </a:xfrm>
        </p:grpSpPr>
        <p:sp>
          <p:nvSpPr>
            <p:cNvPr id="86" name="Rectangle 85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b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941169" y="5956286"/>
              <a:ext cx="1657003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SYN-ACK</a:t>
              </a:r>
              <a:endParaRPr lang="en-US" sz="20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92" name="Rectangle 91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95" name="Group 94"/>
          <p:cNvGrpSpPr/>
          <p:nvPr/>
        </p:nvGrpSpPr>
        <p:grpSpPr>
          <a:xfrm rot="829390">
            <a:off x="3867234" y="4708058"/>
            <a:ext cx="2235326" cy="320889"/>
            <a:chOff x="4585341" y="5956286"/>
            <a:chExt cx="3012831" cy="488952"/>
          </a:xfrm>
        </p:grpSpPr>
        <p:sp>
          <p:nvSpPr>
            <p:cNvPr id="96" name="Rectangle 95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941169" y="5956286"/>
              <a:ext cx="1657003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SYN-ACK</a:t>
              </a:r>
              <a:endParaRPr lang="en-US" sz="20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116" name="Rectangle 115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077856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44549"/>
    </mc:Choice>
    <mc:Fallback>
      <p:transition spd="slow" advTm="44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562600" y="2871421"/>
            <a:ext cx="3494097" cy="3296314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529603" y="2895600"/>
            <a:ext cx="2880597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Successive Refinement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5996811" y="448828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542453" y="4873752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endCxn id="41" idx="0"/>
          </p:cNvCxnSpPr>
          <p:nvPr/>
        </p:nvCxnSpPr>
        <p:spPr>
          <a:xfrm rot="5400000">
            <a:off x="663316" y="4752299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5800" y="4953000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29841" y="4596824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c</a:t>
            </a:r>
          </a:p>
        </p:txBody>
      </p:sp>
      <p:sp>
        <p:nvSpPr>
          <p:cNvPr id="84" name="Rectangular Callout 83"/>
          <p:cNvSpPr/>
          <p:nvPr/>
        </p:nvSpPr>
        <p:spPr>
          <a:xfrm>
            <a:off x="4635500" y="4876800"/>
            <a:ext cx="1384300" cy="496180"/>
          </a:xfrm>
          <a:prstGeom prst="wedgeRectCallout">
            <a:avLst>
              <a:gd name="adj1" fmla="val 52414"/>
              <a:gd name="adj2" fmla="val -96425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43494"/>
              </p:ext>
            </p:extLst>
          </p:nvPr>
        </p:nvGraphicFramePr>
        <p:xfrm>
          <a:off x="4673600" y="4911749"/>
          <a:ext cx="12954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115"/>
                <a:gridCol w="659285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d,e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5851903" y="3733800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  <p:sp>
        <p:nvSpPr>
          <p:cNvPr id="93" name="Cloud 92"/>
          <p:cNvSpPr/>
          <p:nvPr/>
        </p:nvSpPr>
        <p:spPr>
          <a:xfrm>
            <a:off x="-228600" y="35052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2" name="Can 41"/>
          <p:cNvSpPr/>
          <p:nvPr/>
        </p:nvSpPr>
        <p:spPr>
          <a:xfrm>
            <a:off x="542453" y="4550074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36953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97" name="Can 96"/>
          <p:cNvSpPr/>
          <p:nvPr/>
        </p:nvSpPr>
        <p:spPr>
          <a:xfrm>
            <a:off x="1536543" y="3956304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ular Callout 113"/>
          <p:cNvSpPr/>
          <p:nvPr/>
        </p:nvSpPr>
        <p:spPr>
          <a:xfrm>
            <a:off x="1219200" y="5105400"/>
            <a:ext cx="1117600" cy="496180"/>
          </a:xfrm>
          <a:prstGeom prst="wedgeRectCallout">
            <a:avLst>
              <a:gd name="adj1" fmla="val -56323"/>
              <a:gd name="adj2" fmla="val -81068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9518037"/>
              </p:ext>
            </p:extLst>
          </p:nvPr>
        </p:nvGraphicFramePr>
        <p:xfrm>
          <a:off x="1257300" y="5140349"/>
          <a:ext cx="10287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150"/>
                <a:gridCol w="523550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*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91440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676400" y="4063424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b</a:t>
            </a:r>
          </a:p>
        </p:txBody>
      </p:sp>
      <p:sp>
        <p:nvSpPr>
          <p:cNvPr id="51" name="Cloud 50"/>
          <p:cNvSpPr/>
          <p:nvPr/>
        </p:nvSpPr>
        <p:spPr>
          <a:xfrm>
            <a:off x="4971082" y="1195021"/>
            <a:ext cx="2565098" cy="1776779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>
            <a:spLocks noChangeAspect="1"/>
          </p:cNvSpPr>
          <p:nvPr/>
        </p:nvSpPr>
        <p:spPr>
          <a:xfrm>
            <a:off x="5486196" y="2243787"/>
            <a:ext cx="512064" cy="12435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6368430" y="1395033"/>
            <a:ext cx="489570" cy="805150"/>
            <a:chOff x="3992188" y="513675"/>
            <a:chExt cx="594360" cy="1097152"/>
          </a:xfrm>
        </p:grpSpPr>
        <p:sp>
          <p:nvSpPr>
            <p:cNvPr id="53" name="Can 52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an 53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>
              <a:stCxn id="54" idx="3"/>
              <a:endCxn id="53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61" name="Can 60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72" name="Straight Connector 71"/>
            <p:cNvCxnSpPr>
              <a:endCxn id="54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421646" y="2057400"/>
            <a:ext cx="38313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ahoma"/>
                <a:cs typeface="Tahoma"/>
              </a:rPr>
              <a:t>g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85775" y="2348201"/>
            <a:ext cx="312906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f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275882" y="1553856"/>
            <a:ext cx="932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000" dirty="0" smtClean="0"/>
              <a:t>Router</a:t>
            </a:r>
          </a:p>
        </p:txBody>
      </p:sp>
      <p:sp>
        <p:nvSpPr>
          <p:cNvPr id="91" name="Left Arrow 90"/>
          <p:cNvSpPr/>
          <p:nvPr/>
        </p:nvSpPr>
        <p:spPr>
          <a:xfrm rot="1550941">
            <a:off x="6680966" y="4650967"/>
            <a:ext cx="1123279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600" dirty="0" err="1" smtClean="0"/>
              <a:t>X@e</a:t>
            </a:r>
            <a:endParaRPr lang="en-US" sz="2600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7162800" y="3310213"/>
            <a:ext cx="489570" cy="805150"/>
            <a:chOff x="3992188" y="513675"/>
            <a:chExt cx="594360" cy="1097152"/>
          </a:xfrm>
        </p:grpSpPr>
        <p:sp>
          <p:nvSpPr>
            <p:cNvPr id="158" name="Can 157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Can 158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0" name="Straight Connector 159"/>
            <p:cNvCxnSpPr>
              <a:stCxn id="159" idx="3"/>
              <a:endCxn id="158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63" name="Can 162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4" name="Rectangle 163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162" name="Straight Connector 161"/>
            <p:cNvCxnSpPr>
              <a:endCxn id="159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7201840" y="4063424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7892430" y="4332597"/>
            <a:ext cx="489570" cy="805150"/>
            <a:chOff x="3992188" y="513675"/>
            <a:chExt cx="594360" cy="1097152"/>
          </a:xfrm>
        </p:grpSpPr>
        <p:sp>
          <p:nvSpPr>
            <p:cNvPr id="167" name="Can 166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Can 167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9" name="Straight Connector 168"/>
            <p:cNvCxnSpPr>
              <a:stCxn id="168" idx="3"/>
              <a:endCxn id="167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72" name="Can 171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3" name="Rectangle 172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171" name="Straight Connector 170"/>
            <p:cNvCxnSpPr>
              <a:endCxn id="168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7936880" y="5054024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228600" y="5806440"/>
            <a:ext cx="2015042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 smtClean="0"/>
              <a:t>Ad hoc discovery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641848" y="5806440"/>
            <a:ext cx="3273552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Intra-domain hierarchy</a:t>
            </a:r>
          </a:p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Centralized controller</a:t>
            </a:r>
          </a:p>
        </p:txBody>
      </p:sp>
    </p:spTree>
    <p:custDataLst>
      <p:tags r:id="rId1"/>
    </p:custDataLst>
  </p:cSld>
  <p:clrMapOvr>
    <a:masterClrMapping/>
  </p:clrMapOvr>
  <p:transition spd="slow" advTm="104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14" grpId="1" animBg="1"/>
      <p:bldP spid="91" grpId="0" animBg="1"/>
      <p:bldP spid="179" grpId="0" animBg="1"/>
      <p:bldP spid="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Service Access Involve?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6100"/>
            <a:ext cx="7315200" cy="4630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Locate a nearby service datacenter</a:t>
            </a:r>
          </a:p>
          <a:p>
            <a:pPr lvl="1"/>
            <a:r>
              <a:rPr lang="en-US" dirty="0" smtClean="0"/>
              <a:t>Map </a:t>
            </a:r>
            <a:r>
              <a:rPr lang="en-US" b="1" i="1" dirty="0" smtClean="0"/>
              <a:t>service</a:t>
            </a:r>
            <a:r>
              <a:rPr lang="en-US" b="1" dirty="0" smtClean="0"/>
              <a:t> </a:t>
            </a:r>
            <a:r>
              <a:rPr lang="en-US" dirty="0" smtClean="0"/>
              <a:t>name to location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to service </a:t>
            </a:r>
          </a:p>
          <a:p>
            <a:pPr lvl="1"/>
            <a:r>
              <a:rPr lang="en-US" dirty="0" smtClean="0"/>
              <a:t>Establish data </a:t>
            </a:r>
            <a:r>
              <a:rPr lang="en-US" b="1" i="1" dirty="0" smtClean="0"/>
              <a:t>flow</a:t>
            </a:r>
            <a:r>
              <a:rPr lang="en-US" dirty="0" smtClean="0"/>
              <a:t> to instance</a:t>
            </a:r>
          </a:p>
          <a:p>
            <a:pPr lvl="1"/>
            <a:r>
              <a:rPr lang="en-US" dirty="0"/>
              <a:t>Load balance between pool of </a:t>
            </a:r>
            <a:r>
              <a:rPr lang="en-US" dirty="0" smtClean="0"/>
              <a:t>replicas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connectivity to service</a:t>
            </a:r>
          </a:p>
          <a:p>
            <a:pPr lvl="1"/>
            <a:r>
              <a:rPr lang="en-US" dirty="0" smtClean="0"/>
              <a:t>Migrate between interfaces and networks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619757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40588"/>
    </mc:Choice>
    <mc:Fallback>
      <p:transition spd="slow" advTm="40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562600" y="2871421"/>
            <a:ext cx="3494097" cy="3296314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529603" y="2895600"/>
            <a:ext cx="2880597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Successive Refinement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5996811" y="448828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542453" y="4873752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endCxn id="41" idx="0"/>
          </p:cNvCxnSpPr>
          <p:nvPr/>
        </p:nvCxnSpPr>
        <p:spPr>
          <a:xfrm rot="5400000">
            <a:off x="663316" y="4752299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5800" y="4953000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29841" y="4596824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c</a:t>
            </a:r>
          </a:p>
        </p:txBody>
      </p:sp>
      <p:sp>
        <p:nvSpPr>
          <p:cNvPr id="84" name="Rectangular Callout 83"/>
          <p:cNvSpPr/>
          <p:nvPr/>
        </p:nvSpPr>
        <p:spPr>
          <a:xfrm>
            <a:off x="4635500" y="4876800"/>
            <a:ext cx="1384300" cy="496180"/>
          </a:xfrm>
          <a:prstGeom prst="wedgeRectCallout">
            <a:avLst>
              <a:gd name="adj1" fmla="val 52414"/>
              <a:gd name="adj2" fmla="val -96425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43494"/>
              </p:ext>
            </p:extLst>
          </p:nvPr>
        </p:nvGraphicFramePr>
        <p:xfrm>
          <a:off x="4673600" y="4911749"/>
          <a:ext cx="12954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115"/>
                <a:gridCol w="659285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d,e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5851903" y="3733800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  <p:sp>
        <p:nvSpPr>
          <p:cNvPr id="93" name="Cloud 92"/>
          <p:cNvSpPr/>
          <p:nvPr/>
        </p:nvSpPr>
        <p:spPr>
          <a:xfrm>
            <a:off x="-228600" y="35052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2" name="Can 41"/>
          <p:cNvSpPr/>
          <p:nvPr/>
        </p:nvSpPr>
        <p:spPr>
          <a:xfrm>
            <a:off x="542453" y="4550074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36953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97" name="Can 96"/>
          <p:cNvSpPr/>
          <p:nvPr/>
        </p:nvSpPr>
        <p:spPr>
          <a:xfrm>
            <a:off x="1536543" y="3956304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ular Callout 113"/>
          <p:cNvSpPr/>
          <p:nvPr/>
        </p:nvSpPr>
        <p:spPr>
          <a:xfrm>
            <a:off x="1219200" y="5105400"/>
            <a:ext cx="1117600" cy="496180"/>
          </a:xfrm>
          <a:prstGeom prst="wedgeRectCallout">
            <a:avLst>
              <a:gd name="adj1" fmla="val -56323"/>
              <a:gd name="adj2" fmla="val -81068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9518037"/>
              </p:ext>
            </p:extLst>
          </p:nvPr>
        </p:nvGraphicFramePr>
        <p:xfrm>
          <a:off x="1257300" y="5140349"/>
          <a:ext cx="10287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150"/>
                <a:gridCol w="523550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*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91440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676400" y="4063424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b</a:t>
            </a:r>
          </a:p>
        </p:txBody>
      </p:sp>
      <p:sp>
        <p:nvSpPr>
          <p:cNvPr id="51" name="Cloud 50"/>
          <p:cNvSpPr/>
          <p:nvPr/>
        </p:nvSpPr>
        <p:spPr>
          <a:xfrm>
            <a:off x="4971082" y="1195021"/>
            <a:ext cx="2565098" cy="1776779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>
            <a:spLocks noChangeAspect="1"/>
          </p:cNvSpPr>
          <p:nvPr/>
        </p:nvSpPr>
        <p:spPr>
          <a:xfrm>
            <a:off x="5486196" y="2243787"/>
            <a:ext cx="512064" cy="12435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89"/>
          <p:cNvGrpSpPr/>
          <p:nvPr/>
        </p:nvGrpSpPr>
        <p:grpSpPr>
          <a:xfrm>
            <a:off x="6368430" y="1395033"/>
            <a:ext cx="489570" cy="805150"/>
            <a:chOff x="3992188" y="513675"/>
            <a:chExt cx="594360" cy="1097152"/>
          </a:xfrm>
        </p:grpSpPr>
        <p:sp>
          <p:nvSpPr>
            <p:cNvPr id="53" name="Can 52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an 53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>
              <a:stCxn id="54" idx="3"/>
              <a:endCxn id="53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61" name="Can 60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72" name="Straight Connector 71"/>
            <p:cNvCxnSpPr>
              <a:endCxn id="54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421646" y="2057400"/>
            <a:ext cx="38313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ahoma"/>
                <a:cs typeface="Tahoma"/>
              </a:rPr>
              <a:t>g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85775" y="2348201"/>
            <a:ext cx="312906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f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275882" y="1553856"/>
            <a:ext cx="932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000" dirty="0" smtClean="0"/>
              <a:t>Router</a:t>
            </a:r>
          </a:p>
        </p:txBody>
      </p:sp>
      <p:sp>
        <p:nvSpPr>
          <p:cNvPr id="91" name="Left Arrow 90"/>
          <p:cNvSpPr/>
          <p:nvPr/>
        </p:nvSpPr>
        <p:spPr>
          <a:xfrm rot="1550941">
            <a:off x="6680966" y="4650967"/>
            <a:ext cx="1123279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600" dirty="0" err="1" smtClean="0"/>
              <a:t>X@e</a:t>
            </a:r>
            <a:endParaRPr lang="en-US" sz="2600" dirty="0"/>
          </a:p>
        </p:txBody>
      </p:sp>
      <p:grpSp>
        <p:nvGrpSpPr>
          <p:cNvPr id="7" name="Group 156"/>
          <p:cNvGrpSpPr/>
          <p:nvPr/>
        </p:nvGrpSpPr>
        <p:grpSpPr>
          <a:xfrm>
            <a:off x="7162800" y="3310213"/>
            <a:ext cx="489570" cy="805150"/>
            <a:chOff x="3992188" y="513675"/>
            <a:chExt cx="594360" cy="1097152"/>
          </a:xfrm>
        </p:grpSpPr>
        <p:sp>
          <p:nvSpPr>
            <p:cNvPr id="158" name="Can 157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Can 158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0" name="Straight Connector 159"/>
            <p:cNvCxnSpPr>
              <a:stCxn id="159" idx="3"/>
              <a:endCxn id="158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63" name="Can 162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4" name="Rectangle 163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162" name="Straight Connector 161"/>
            <p:cNvCxnSpPr>
              <a:endCxn id="159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7201840" y="4063424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grpSp>
        <p:nvGrpSpPr>
          <p:cNvPr id="9" name="Group 165"/>
          <p:cNvGrpSpPr/>
          <p:nvPr/>
        </p:nvGrpSpPr>
        <p:grpSpPr>
          <a:xfrm>
            <a:off x="7892430" y="4332597"/>
            <a:ext cx="489570" cy="805150"/>
            <a:chOff x="3992188" y="513675"/>
            <a:chExt cx="594360" cy="1097152"/>
          </a:xfrm>
        </p:grpSpPr>
        <p:sp>
          <p:nvSpPr>
            <p:cNvPr id="167" name="Can 166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Can 167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9" name="Straight Connector 168"/>
            <p:cNvCxnSpPr>
              <a:stCxn id="168" idx="3"/>
              <a:endCxn id="167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72" name="Can 171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3" name="Rectangle 172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171" name="Straight Connector 170"/>
            <p:cNvCxnSpPr>
              <a:endCxn id="168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7936880" y="5054024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228600" y="5806440"/>
            <a:ext cx="2015042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 smtClean="0"/>
              <a:t>Ad hoc discovery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641848" y="5806440"/>
            <a:ext cx="3273552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Intra-domain hierarchy</a:t>
            </a:r>
          </a:p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Centralized controller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2433985" y="5806440"/>
            <a:ext cx="3017520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Inter-domain routing</a:t>
            </a:r>
          </a:p>
          <a:p>
            <a:pPr>
              <a:lnSpc>
                <a:spcPts val="2800"/>
              </a:lnSpc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5" name="Rectangular Callout 54"/>
          <p:cNvSpPr/>
          <p:nvPr/>
        </p:nvSpPr>
        <p:spPr>
          <a:xfrm>
            <a:off x="1358900" y="3161420"/>
            <a:ext cx="1384300" cy="496180"/>
          </a:xfrm>
          <a:prstGeom prst="wedgeRectCallout">
            <a:avLst>
              <a:gd name="adj1" fmla="val 120"/>
              <a:gd name="adj2" fmla="val 108340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43494"/>
              </p:ext>
            </p:extLst>
          </p:nvPr>
        </p:nvGraphicFramePr>
        <p:xfrm>
          <a:off x="1410013" y="3196369"/>
          <a:ext cx="1282387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520387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6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X/24</a:t>
                      </a:r>
                      <a:endParaRPr lang="en-US" sz="26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c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Left Arrow 56"/>
          <p:cNvSpPr/>
          <p:nvPr/>
        </p:nvSpPr>
        <p:spPr>
          <a:xfrm>
            <a:off x="4191000" y="4339369"/>
            <a:ext cx="1600200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600" dirty="0" smtClean="0"/>
              <a:t>X/24@c</a:t>
            </a:r>
            <a:endParaRPr lang="en-US" sz="2600" dirty="0"/>
          </a:p>
        </p:txBody>
      </p:sp>
      <p:sp>
        <p:nvSpPr>
          <p:cNvPr id="58" name="Left Arrow 57"/>
          <p:cNvSpPr/>
          <p:nvPr/>
        </p:nvSpPr>
        <p:spPr>
          <a:xfrm rot="19711307">
            <a:off x="3969601" y="2529502"/>
            <a:ext cx="1519063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600" dirty="0" smtClean="0"/>
              <a:t>X/24@f</a:t>
            </a:r>
            <a:endParaRPr lang="en-US" sz="26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861699" y="4034027"/>
            <a:ext cx="7276311" cy="1053394"/>
            <a:chOff x="861699" y="4034027"/>
            <a:chExt cx="7276311" cy="1053394"/>
          </a:xfrm>
        </p:grpSpPr>
        <p:cxnSp>
          <p:nvCxnSpPr>
            <p:cNvPr id="68" name="Straight Connector 67"/>
            <p:cNvCxnSpPr>
              <a:stCxn id="42" idx="0"/>
              <a:endCxn id="41" idx="0"/>
            </p:cNvCxnSpPr>
            <p:nvPr/>
          </p:nvCxnSpPr>
          <p:spPr>
            <a:xfrm rot="16200000" flipH="1">
              <a:off x="700654" y="4789637"/>
              <a:ext cx="323678" cy="1588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41" idx="0"/>
              <a:endCxn id="97" idx="0"/>
            </p:cNvCxnSpPr>
            <p:nvPr/>
          </p:nvCxnSpPr>
          <p:spPr>
            <a:xfrm rot="5400000" flipH="1" flipV="1">
              <a:off x="900814" y="3995707"/>
              <a:ext cx="917448" cy="994090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7" idx="0"/>
              <a:endCxn id="16" idx="0"/>
            </p:cNvCxnSpPr>
            <p:nvPr/>
          </p:nvCxnSpPr>
          <p:spPr>
            <a:xfrm rot="16200000" flipH="1">
              <a:off x="3820725" y="2069885"/>
              <a:ext cx="531983" cy="4460268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6" idx="0"/>
              <a:endCxn id="167" idx="0"/>
            </p:cNvCxnSpPr>
            <p:nvPr/>
          </p:nvCxnSpPr>
          <p:spPr>
            <a:xfrm rot="16200000" flipH="1">
              <a:off x="6966328" y="3916533"/>
              <a:ext cx="521409" cy="1820364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7" idx="0"/>
            </p:cNvCxnSpPr>
            <p:nvPr/>
          </p:nvCxnSpPr>
          <p:spPr>
            <a:xfrm rot="5400000" flipH="1" flipV="1">
              <a:off x="7961803" y="4911214"/>
              <a:ext cx="351619" cy="795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 advTm="104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562600" y="2871421"/>
            <a:ext cx="3494097" cy="3296314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529603" y="2895600"/>
            <a:ext cx="2880597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Successive Refinement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5996811" y="448828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542453" y="4873752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endCxn id="41" idx="0"/>
          </p:cNvCxnSpPr>
          <p:nvPr/>
        </p:nvCxnSpPr>
        <p:spPr>
          <a:xfrm rot="5400000">
            <a:off x="663316" y="4752299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5800" y="4953000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29841" y="4596824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c</a:t>
            </a:r>
          </a:p>
        </p:txBody>
      </p:sp>
      <p:sp>
        <p:nvSpPr>
          <p:cNvPr id="84" name="Rectangular Callout 83"/>
          <p:cNvSpPr/>
          <p:nvPr/>
        </p:nvSpPr>
        <p:spPr>
          <a:xfrm>
            <a:off x="4635500" y="4876800"/>
            <a:ext cx="1384300" cy="496180"/>
          </a:xfrm>
          <a:prstGeom prst="wedgeRectCallout">
            <a:avLst>
              <a:gd name="adj1" fmla="val 52414"/>
              <a:gd name="adj2" fmla="val -96425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43494"/>
              </p:ext>
            </p:extLst>
          </p:nvPr>
        </p:nvGraphicFramePr>
        <p:xfrm>
          <a:off x="4673600" y="4911749"/>
          <a:ext cx="12954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115"/>
                <a:gridCol w="659285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d,e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5851903" y="3733800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  <p:sp>
        <p:nvSpPr>
          <p:cNvPr id="93" name="Cloud 92"/>
          <p:cNvSpPr/>
          <p:nvPr/>
        </p:nvSpPr>
        <p:spPr>
          <a:xfrm>
            <a:off x="-228600" y="35052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2" name="Can 41"/>
          <p:cNvSpPr/>
          <p:nvPr/>
        </p:nvSpPr>
        <p:spPr>
          <a:xfrm>
            <a:off x="542453" y="4550074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36953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4" name="Rectangular Callout 113"/>
          <p:cNvSpPr/>
          <p:nvPr/>
        </p:nvSpPr>
        <p:spPr>
          <a:xfrm>
            <a:off x="1219200" y="5105400"/>
            <a:ext cx="1117600" cy="496180"/>
          </a:xfrm>
          <a:prstGeom prst="wedgeRectCallout">
            <a:avLst>
              <a:gd name="adj1" fmla="val -56323"/>
              <a:gd name="adj2" fmla="val -81068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9518037"/>
              </p:ext>
            </p:extLst>
          </p:nvPr>
        </p:nvGraphicFramePr>
        <p:xfrm>
          <a:off x="1257300" y="5140349"/>
          <a:ext cx="10287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150"/>
                <a:gridCol w="523550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*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91440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676400" y="4063424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b</a:t>
            </a:r>
          </a:p>
        </p:txBody>
      </p:sp>
      <p:sp>
        <p:nvSpPr>
          <p:cNvPr id="51" name="Cloud 50"/>
          <p:cNvSpPr/>
          <p:nvPr/>
        </p:nvSpPr>
        <p:spPr>
          <a:xfrm>
            <a:off x="4971082" y="1195021"/>
            <a:ext cx="2565098" cy="1776779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>
            <a:spLocks noChangeAspect="1"/>
          </p:cNvSpPr>
          <p:nvPr/>
        </p:nvSpPr>
        <p:spPr>
          <a:xfrm>
            <a:off x="5486196" y="2243787"/>
            <a:ext cx="512064" cy="12435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89"/>
          <p:cNvGrpSpPr/>
          <p:nvPr/>
        </p:nvGrpSpPr>
        <p:grpSpPr>
          <a:xfrm>
            <a:off x="6368430" y="1395033"/>
            <a:ext cx="489570" cy="805150"/>
            <a:chOff x="3992188" y="513675"/>
            <a:chExt cx="594360" cy="1097152"/>
          </a:xfrm>
        </p:grpSpPr>
        <p:sp>
          <p:nvSpPr>
            <p:cNvPr id="53" name="Can 52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an 53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>
              <a:stCxn id="54" idx="3"/>
              <a:endCxn id="53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61" name="Can 60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72" name="Straight Connector 71"/>
            <p:cNvCxnSpPr>
              <a:endCxn id="54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421646" y="2057400"/>
            <a:ext cx="38313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ahoma"/>
                <a:cs typeface="Tahoma"/>
              </a:rPr>
              <a:t>g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85775" y="2348201"/>
            <a:ext cx="312906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f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275882" y="1553856"/>
            <a:ext cx="932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000" dirty="0" smtClean="0"/>
              <a:t>Router</a:t>
            </a:r>
          </a:p>
        </p:txBody>
      </p:sp>
      <p:sp>
        <p:nvSpPr>
          <p:cNvPr id="91" name="Left Arrow 90"/>
          <p:cNvSpPr/>
          <p:nvPr/>
        </p:nvSpPr>
        <p:spPr>
          <a:xfrm rot="1550941">
            <a:off x="6680966" y="4650967"/>
            <a:ext cx="1123279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600" dirty="0" err="1" smtClean="0"/>
              <a:t>X@e</a:t>
            </a:r>
            <a:endParaRPr lang="en-US" sz="2600" dirty="0"/>
          </a:p>
        </p:txBody>
      </p:sp>
      <p:grpSp>
        <p:nvGrpSpPr>
          <p:cNvPr id="7" name="Group 156"/>
          <p:cNvGrpSpPr/>
          <p:nvPr/>
        </p:nvGrpSpPr>
        <p:grpSpPr>
          <a:xfrm>
            <a:off x="7162800" y="3310213"/>
            <a:ext cx="489570" cy="805150"/>
            <a:chOff x="3992188" y="513675"/>
            <a:chExt cx="594360" cy="1097152"/>
          </a:xfrm>
        </p:grpSpPr>
        <p:sp>
          <p:nvSpPr>
            <p:cNvPr id="158" name="Can 157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Can 158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0" name="Straight Connector 159"/>
            <p:cNvCxnSpPr>
              <a:stCxn id="159" idx="3"/>
              <a:endCxn id="158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63" name="Can 162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4" name="Rectangle 163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162" name="Straight Connector 161"/>
            <p:cNvCxnSpPr>
              <a:endCxn id="159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7201840" y="4063424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grpSp>
        <p:nvGrpSpPr>
          <p:cNvPr id="9" name="Group 165"/>
          <p:cNvGrpSpPr/>
          <p:nvPr/>
        </p:nvGrpSpPr>
        <p:grpSpPr>
          <a:xfrm>
            <a:off x="7892430" y="4332597"/>
            <a:ext cx="489570" cy="805150"/>
            <a:chOff x="3992188" y="513675"/>
            <a:chExt cx="594360" cy="1097152"/>
          </a:xfrm>
        </p:grpSpPr>
        <p:sp>
          <p:nvSpPr>
            <p:cNvPr id="167" name="Can 166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Can 167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9" name="Straight Connector 168"/>
            <p:cNvCxnSpPr>
              <a:stCxn id="168" idx="3"/>
              <a:endCxn id="167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72" name="Can 171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3" name="Rectangle 172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171" name="Straight Connector 170"/>
            <p:cNvCxnSpPr>
              <a:endCxn id="168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7936880" y="5054024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228600" y="5806440"/>
            <a:ext cx="2015042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 smtClean="0"/>
              <a:t>Ad hoc discovery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641848" y="5806440"/>
            <a:ext cx="3273552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Intra-domain hierarchy</a:t>
            </a:r>
          </a:p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Centralized controller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2433985" y="5806440"/>
            <a:ext cx="3017520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Inter-domain routing</a:t>
            </a:r>
          </a:p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Legacy DNS lookups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099560" y="1752600"/>
            <a:ext cx="1005840" cy="510478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 dirty="0" smtClean="0"/>
              <a:t>DNS</a:t>
            </a:r>
            <a:endParaRPr lang="en-US" sz="3600" dirty="0"/>
          </a:p>
        </p:txBody>
      </p:sp>
      <p:sp>
        <p:nvSpPr>
          <p:cNvPr id="63" name="Rectangle 62"/>
          <p:cNvSpPr/>
          <p:nvPr/>
        </p:nvSpPr>
        <p:spPr>
          <a:xfrm>
            <a:off x="2423160" y="1295400"/>
            <a:ext cx="1005840" cy="510478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 dirty="0" smtClean="0"/>
              <a:t>DNS</a:t>
            </a:r>
            <a:endParaRPr lang="en-US" sz="3600" dirty="0"/>
          </a:p>
        </p:txBody>
      </p:sp>
      <p:cxnSp>
        <p:nvCxnSpPr>
          <p:cNvPr id="66" name="Straight Arrow Connector 65"/>
          <p:cNvCxnSpPr>
            <a:stCxn id="16" idx="2"/>
          </p:cNvCxnSpPr>
          <p:nvPr/>
        </p:nvCxnSpPr>
        <p:spPr>
          <a:xfrm rot="10800000">
            <a:off x="4971083" y="2263079"/>
            <a:ext cx="1025729" cy="2302932"/>
          </a:xfrm>
          <a:prstGeom prst="straightConnector1">
            <a:avLst/>
          </a:prstGeom>
          <a:ln w="31750" cap="flat" cmpd="sng" algn="ctr">
            <a:solidFill>
              <a:srgbClr val="22D5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0" idx="1"/>
            <a:endCxn id="63" idx="3"/>
          </p:cNvCxnSpPr>
          <p:nvPr/>
        </p:nvCxnSpPr>
        <p:spPr>
          <a:xfrm rot="10800000">
            <a:off x="3429000" y="1550639"/>
            <a:ext cx="670560" cy="457200"/>
          </a:xfrm>
          <a:prstGeom prst="straightConnector1">
            <a:avLst/>
          </a:prstGeom>
          <a:ln w="31750" cap="flat" cmpd="sng" algn="ctr">
            <a:solidFill>
              <a:srgbClr val="22D5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2"/>
            <a:endCxn id="60" idx="3"/>
          </p:cNvCxnSpPr>
          <p:nvPr/>
        </p:nvCxnSpPr>
        <p:spPr>
          <a:xfrm rot="10800000">
            <a:off x="5105400" y="2007840"/>
            <a:ext cx="380796" cy="298127"/>
          </a:xfrm>
          <a:prstGeom prst="straightConnector1">
            <a:avLst/>
          </a:prstGeom>
          <a:ln w="31750" cap="flat" cmpd="sng" algn="ctr">
            <a:solidFill>
              <a:srgbClr val="22D5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446785" y="2967335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1295400"/>
            <a:ext cx="77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X/24</a:t>
            </a:r>
          </a:p>
        </p:txBody>
      </p:sp>
      <p:sp>
        <p:nvSpPr>
          <p:cNvPr id="97" name="Can 96"/>
          <p:cNvSpPr/>
          <p:nvPr/>
        </p:nvSpPr>
        <p:spPr>
          <a:xfrm>
            <a:off x="1536543" y="3956304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ular Callout 54"/>
          <p:cNvSpPr/>
          <p:nvPr/>
        </p:nvSpPr>
        <p:spPr>
          <a:xfrm>
            <a:off x="1358900" y="3161420"/>
            <a:ext cx="1384300" cy="496180"/>
          </a:xfrm>
          <a:prstGeom prst="wedgeRectCallout">
            <a:avLst>
              <a:gd name="adj1" fmla="val 120"/>
              <a:gd name="adj2" fmla="val 108340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43494"/>
              </p:ext>
            </p:extLst>
          </p:nvPr>
        </p:nvGraphicFramePr>
        <p:xfrm>
          <a:off x="1410013" y="3196369"/>
          <a:ext cx="1282387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387"/>
                <a:gridCol w="635000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6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*</a:t>
                      </a:r>
                      <a:endParaRPr lang="en-US" sz="26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91440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DLY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Tm="104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uiExpand="1" build="allAtOnce"/>
      <p:bldP spid="60" grpId="0" animBg="1"/>
      <p:bldP spid="63" grpId="0" animBg="1"/>
      <p:bldP spid="75" grpId="0"/>
      <p:bldP spid="77" grpId="0"/>
      <p:bldP spid="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562600" y="2871421"/>
            <a:ext cx="3494097" cy="3296314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529603" y="2895600"/>
            <a:ext cx="2880597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Successive Refinement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5996811" y="448828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542453" y="4873752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endCxn id="41" idx="0"/>
          </p:cNvCxnSpPr>
          <p:nvPr/>
        </p:nvCxnSpPr>
        <p:spPr>
          <a:xfrm rot="5400000">
            <a:off x="663316" y="4752299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5800" y="4953000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29841" y="4596824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c</a:t>
            </a:r>
          </a:p>
        </p:txBody>
      </p:sp>
      <p:sp>
        <p:nvSpPr>
          <p:cNvPr id="84" name="Rectangular Callout 83"/>
          <p:cNvSpPr/>
          <p:nvPr/>
        </p:nvSpPr>
        <p:spPr>
          <a:xfrm>
            <a:off x="4635500" y="4876800"/>
            <a:ext cx="1384300" cy="496180"/>
          </a:xfrm>
          <a:prstGeom prst="wedgeRectCallout">
            <a:avLst>
              <a:gd name="adj1" fmla="val 52414"/>
              <a:gd name="adj2" fmla="val -96425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43494"/>
              </p:ext>
            </p:extLst>
          </p:nvPr>
        </p:nvGraphicFramePr>
        <p:xfrm>
          <a:off x="4673600" y="4911749"/>
          <a:ext cx="12954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115"/>
                <a:gridCol w="659285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d,e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5851903" y="3733800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  <p:sp>
        <p:nvSpPr>
          <p:cNvPr id="93" name="Cloud 92"/>
          <p:cNvSpPr/>
          <p:nvPr/>
        </p:nvSpPr>
        <p:spPr>
          <a:xfrm>
            <a:off x="-228600" y="35052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2" name="Can 41"/>
          <p:cNvSpPr/>
          <p:nvPr/>
        </p:nvSpPr>
        <p:spPr>
          <a:xfrm>
            <a:off x="542453" y="4550074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36953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4" name="Rectangular Callout 113"/>
          <p:cNvSpPr/>
          <p:nvPr/>
        </p:nvSpPr>
        <p:spPr>
          <a:xfrm>
            <a:off x="1219200" y="5105400"/>
            <a:ext cx="1117600" cy="496180"/>
          </a:xfrm>
          <a:prstGeom prst="wedgeRectCallout">
            <a:avLst>
              <a:gd name="adj1" fmla="val -56323"/>
              <a:gd name="adj2" fmla="val -81068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9518037"/>
              </p:ext>
            </p:extLst>
          </p:nvPr>
        </p:nvGraphicFramePr>
        <p:xfrm>
          <a:off x="1257300" y="5140349"/>
          <a:ext cx="10287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150"/>
                <a:gridCol w="523550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*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91440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676400" y="4063424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b</a:t>
            </a:r>
          </a:p>
        </p:txBody>
      </p:sp>
      <p:sp>
        <p:nvSpPr>
          <p:cNvPr id="51" name="Cloud 50"/>
          <p:cNvSpPr/>
          <p:nvPr/>
        </p:nvSpPr>
        <p:spPr>
          <a:xfrm>
            <a:off x="4971082" y="1195021"/>
            <a:ext cx="2565098" cy="1776779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>
            <a:spLocks noChangeAspect="1"/>
          </p:cNvSpPr>
          <p:nvPr/>
        </p:nvSpPr>
        <p:spPr>
          <a:xfrm>
            <a:off x="5486196" y="2243787"/>
            <a:ext cx="512064" cy="12435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89"/>
          <p:cNvGrpSpPr/>
          <p:nvPr/>
        </p:nvGrpSpPr>
        <p:grpSpPr>
          <a:xfrm>
            <a:off x="6368430" y="1395033"/>
            <a:ext cx="489570" cy="805150"/>
            <a:chOff x="3992188" y="513675"/>
            <a:chExt cx="594360" cy="1097152"/>
          </a:xfrm>
        </p:grpSpPr>
        <p:sp>
          <p:nvSpPr>
            <p:cNvPr id="53" name="Can 52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an 53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>
              <a:stCxn id="54" idx="3"/>
              <a:endCxn id="53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61" name="Can 60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72" name="Straight Connector 71"/>
            <p:cNvCxnSpPr>
              <a:endCxn id="54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421646" y="2057400"/>
            <a:ext cx="38313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ahoma"/>
                <a:cs typeface="Tahoma"/>
              </a:rPr>
              <a:t>g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85775" y="2348201"/>
            <a:ext cx="312906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f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275882" y="1553856"/>
            <a:ext cx="932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000" dirty="0" smtClean="0"/>
              <a:t>Router</a:t>
            </a:r>
          </a:p>
        </p:txBody>
      </p:sp>
      <p:grpSp>
        <p:nvGrpSpPr>
          <p:cNvPr id="7" name="Group 156"/>
          <p:cNvGrpSpPr/>
          <p:nvPr/>
        </p:nvGrpSpPr>
        <p:grpSpPr>
          <a:xfrm>
            <a:off x="7162800" y="3310213"/>
            <a:ext cx="489570" cy="805150"/>
            <a:chOff x="3992188" y="513675"/>
            <a:chExt cx="594360" cy="1097152"/>
          </a:xfrm>
        </p:grpSpPr>
        <p:sp>
          <p:nvSpPr>
            <p:cNvPr id="158" name="Can 157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Can 158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0" name="Straight Connector 159"/>
            <p:cNvCxnSpPr>
              <a:stCxn id="159" idx="3"/>
              <a:endCxn id="158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63" name="Can 162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4" name="Rectangle 163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162" name="Straight Connector 161"/>
            <p:cNvCxnSpPr>
              <a:endCxn id="159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7201840" y="4063424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grpSp>
        <p:nvGrpSpPr>
          <p:cNvPr id="9" name="Group 165"/>
          <p:cNvGrpSpPr/>
          <p:nvPr/>
        </p:nvGrpSpPr>
        <p:grpSpPr>
          <a:xfrm>
            <a:off x="7892430" y="4332597"/>
            <a:ext cx="489570" cy="805150"/>
            <a:chOff x="3992188" y="513675"/>
            <a:chExt cx="594360" cy="1097152"/>
          </a:xfrm>
        </p:grpSpPr>
        <p:sp>
          <p:nvSpPr>
            <p:cNvPr id="167" name="Can 166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Can 167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9" name="Straight Connector 168"/>
            <p:cNvCxnSpPr>
              <a:stCxn id="168" idx="3"/>
              <a:endCxn id="167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72" name="Can 171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3" name="Rectangle 172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171" name="Straight Connector 170"/>
            <p:cNvCxnSpPr>
              <a:endCxn id="168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7936880" y="5054024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228600" y="5806440"/>
            <a:ext cx="2015042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 smtClean="0"/>
              <a:t>Ad hoc discovery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641848" y="5806440"/>
            <a:ext cx="3273552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Intra-domain hierarchy</a:t>
            </a:r>
          </a:p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Centralized controller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2433985" y="5806440"/>
            <a:ext cx="3017520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Inter-domain routing</a:t>
            </a:r>
          </a:p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Legacy DNS lookups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099560" y="1752600"/>
            <a:ext cx="1005840" cy="510478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 dirty="0" smtClean="0"/>
              <a:t>DNS</a:t>
            </a:r>
            <a:endParaRPr lang="en-US" sz="3600" dirty="0"/>
          </a:p>
        </p:txBody>
      </p:sp>
      <p:sp>
        <p:nvSpPr>
          <p:cNvPr id="63" name="Rectangle 62"/>
          <p:cNvSpPr/>
          <p:nvPr/>
        </p:nvSpPr>
        <p:spPr>
          <a:xfrm>
            <a:off x="2423160" y="1295400"/>
            <a:ext cx="1005840" cy="510478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 dirty="0" smtClean="0"/>
              <a:t>DNS</a:t>
            </a:r>
            <a:endParaRPr lang="en-US" sz="3600" dirty="0"/>
          </a:p>
        </p:txBody>
      </p:sp>
      <p:cxnSp>
        <p:nvCxnSpPr>
          <p:cNvPr id="87" name="Straight Arrow Connector 86"/>
          <p:cNvCxnSpPr>
            <a:stCxn id="97" idx="4"/>
            <a:endCxn id="63" idx="2"/>
          </p:cNvCxnSpPr>
          <p:nvPr/>
        </p:nvCxnSpPr>
        <p:spPr>
          <a:xfrm flipV="1">
            <a:off x="2176623" y="1805878"/>
            <a:ext cx="749457" cy="22281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97" idx="4"/>
            <a:endCxn id="60" idx="2"/>
          </p:cNvCxnSpPr>
          <p:nvPr/>
        </p:nvCxnSpPr>
        <p:spPr>
          <a:xfrm flipV="1">
            <a:off x="2176623" y="2263078"/>
            <a:ext cx="2425857" cy="17709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Can 96"/>
          <p:cNvSpPr/>
          <p:nvPr/>
        </p:nvSpPr>
        <p:spPr>
          <a:xfrm>
            <a:off x="1536543" y="3956304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ular Callout 54"/>
          <p:cNvSpPr/>
          <p:nvPr/>
        </p:nvSpPr>
        <p:spPr>
          <a:xfrm>
            <a:off x="1358900" y="3161420"/>
            <a:ext cx="1384300" cy="496180"/>
          </a:xfrm>
          <a:prstGeom prst="wedgeRectCallout">
            <a:avLst>
              <a:gd name="adj1" fmla="val 120"/>
              <a:gd name="adj2" fmla="val 108340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43494"/>
              </p:ext>
            </p:extLst>
          </p:nvPr>
        </p:nvGraphicFramePr>
        <p:xfrm>
          <a:off x="1410013" y="3196369"/>
          <a:ext cx="1282387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387"/>
                <a:gridCol w="635000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6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*</a:t>
                      </a:r>
                      <a:endParaRPr lang="en-US" sz="26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91440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DLY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861699" y="4034028"/>
            <a:ext cx="994884" cy="918242"/>
            <a:chOff x="861699" y="4034028"/>
            <a:chExt cx="994884" cy="918242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700654" y="4789637"/>
              <a:ext cx="323678" cy="1588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900814" y="3995707"/>
              <a:ext cx="917448" cy="994090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 advTm="104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562600" y="2871421"/>
            <a:ext cx="3494097" cy="3296314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529603" y="2895600"/>
            <a:ext cx="2880597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Successive Refinement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5996811" y="448828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542453" y="4873752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endCxn id="41" idx="0"/>
          </p:cNvCxnSpPr>
          <p:nvPr/>
        </p:nvCxnSpPr>
        <p:spPr>
          <a:xfrm rot="5400000">
            <a:off x="663316" y="4752299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5800" y="4953000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29841" y="4596824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c</a:t>
            </a:r>
          </a:p>
        </p:txBody>
      </p:sp>
      <p:sp>
        <p:nvSpPr>
          <p:cNvPr id="84" name="Rectangular Callout 83"/>
          <p:cNvSpPr/>
          <p:nvPr/>
        </p:nvSpPr>
        <p:spPr>
          <a:xfrm>
            <a:off x="4635500" y="4876800"/>
            <a:ext cx="1384300" cy="496180"/>
          </a:xfrm>
          <a:prstGeom prst="wedgeRectCallout">
            <a:avLst>
              <a:gd name="adj1" fmla="val 52414"/>
              <a:gd name="adj2" fmla="val -96425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43494"/>
              </p:ext>
            </p:extLst>
          </p:nvPr>
        </p:nvGraphicFramePr>
        <p:xfrm>
          <a:off x="4673600" y="4911749"/>
          <a:ext cx="12954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115"/>
                <a:gridCol w="659285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d,e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5851903" y="3733800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  <p:sp>
        <p:nvSpPr>
          <p:cNvPr id="93" name="Cloud 92"/>
          <p:cNvSpPr/>
          <p:nvPr/>
        </p:nvSpPr>
        <p:spPr>
          <a:xfrm>
            <a:off x="-228600" y="35052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2" name="Can 41"/>
          <p:cNvSpPr/>
          <p:nvPr/>
        </p:nvSpPr>
        <p:spPr>
          <a:xfrm>
            <a:off x="542453" y="4550074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36953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97" name="Can 96"/>
          <p:cNvSpPr/>
          <p:nvPr/>
        </p:nvSpPr>
        <p:spPr>
          <a:xfrm>
            <a:off x="1536543" y="3956304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ular Callout 113"/>
          <p:cNvSpPr/>
          <p:nvPr/>
        </p:nvSpPr>
        <p:spPr>
          <a:xfrm>
            <a:off x="1219200" y="5105400"/>
            <a:ext cx="1117600" cy="496180"/>
          </a:xfrm>
          <a:prstGeom prst="wedgeRectCallout">
            <a:avLst>
              <a:gd name="adj1" fmla="val -56323"/>
              <a:gd name="adj2" fmla="val -81068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9518037"/>
              </p:ext>
            </p:extLst>
          </p:nvPr>
        </p:nvGraphicFramePr>
        <p:xfrm>
          <a:off x="1257300" y="5140349"/>
          <a:ext cx="10287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150"/>
                <a:gridCol w="523550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*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91440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676400" y="4063424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b</a:t>
            </a:r>
          </a:p>
        </p:txBody>
      </p:sp>
      <p:sp>
        <p:nvSpPr>
          <p:cNvPr id="51" name="Cloud 50"/>
          <p:cNvSpPr/>
          <p:nvPr/>
        </p:nvSpPr>
        <p:spPr>
          <a:xfrm>
            <a:off x="4971082" y="1195021"/>
            <a:ext cx="2565098" cy="1776779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>
            <a:spLocks noChangeAspect="1"/>
          </p:cNvSpPr>
          <p:nvPr/>
        </p:nvSpPr>
        <p:spPr>
          <a:xfrm>
            <a:off x="5486196" y="2243787"/>
            <a:ext cx="512064" cy="12435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89"/>
          <p:cNvGrpSpPr/>
          <p:nvPr/>
        </p:nvGrpSpPr>
        <p:grpSpPr>
          <a:xfrm>
            <a:off x="6368430" y="1395033"/>
            <a:ext cx="489570" cy="805150"/>
            <a:chOff x="3992188" y="513675"/>
            <a:chExt cx="594360" cy="1097152"/>
          </a:xfrm>
        </p:grpSpPr>
        <p:sp>
          <p:nvSpPr>
            <p:cNvPr id="53" name="Can 52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an 53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>
              <a:stCxn id="54" idx="3"/>
              <a:endCxn id="53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61" name="Can 60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72" name="Straight Connector 71"/>
            <p:cNvCxnSpPr>
              <a:endCxn id="54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421646" y="2057400"/>
            <a:ext cx="38313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ahoma"/>
                <a:cs typeface="Tahoma"/>
              </a:rPr>
              <a:t>g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85775" y="2348201"/>
            <a:ext cx="312906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f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275882" y="1553856"/>
            <a:ext cx="932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000" dirty="0" smtClean="0"/>
              <a:t>Router</a:t>
            </a:r>
          </a:p>
        </p:txBody>
      </p:sp>
      <p:grpSp>
        <p:nvGrpSpPr>
          <p:cNvPr id="7" name="Group 156"/>
          <p:cNvGrpSpPr/>
          <p:nvPr/>
        </p:nvGrpSpPr>
        <p:grpSpPr>
          <a:xfrm>
            <a:off x="7162800" y="3310213"/>
            <a:ext cx="489570" cy="805150"/>
            <a:chOff x="3992188" y="513675"/>
            <a:chExt cx="594360" cy="1097152"/>
          </a:xfrm>
        </p:grpSpPr>
        <p:sp>
          <p:nvSpPr>
            <p:cNvPr id="158" name="Can 157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Can 158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0" name="Straight Connector 159"/>
            <p:cNvCxnSpPr>
              <a:stCxn id="159" idx="3"/>
              <a:endCxn id="158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63" name="Can 162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4" name="Rectangle 163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162" name="Straight Connector 161"/>
            <p:cNvCxnSpPr>
              <a:endCxn id="159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/>
          <p:cNvSpPr txBox="1"/>
          <p:nvPr/>
        </p:nvSpPr>
        <p:spPr>
          <a:xfrm>
            <a:off x="7201840" y="4063424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grpSp>
        <p:nvGrpSpPr>
          <p:cNvPr id="9" name="Group 165"/>
          <p:cNvGrpSpPr/>
          <p:nvPr/>
        </p:nvGrpSpPr>
        <p:grpSpPr>
          <a:xfrm>
            <a:off x="7892430" y="4332597"/>
            <a:ext cx="489570" cy="805150"/>
            <a:chOff x="3992188" y="513675"/>
            <a:chExt cx="594360" cy="1097152"/>
          </a:xfrm>
        </p:grpSpPr>
        <p:sp>
          <p:nvSpPr>
            <p:cNvPr id="167" name="Can 166"/>
            <p:cNvSpPr/>
            <p:nvPr/>
          </p:nvSpPr>
          <p:spPr>
            <a:xfrm>
              <a:off x="3992188" y="1473667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008000"/>
            </a:solidFill>
            <a:ln>
              <a:solidFill>
                <a:srgbClr val="4F622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Can 167"/>
            <p:cNvSpPr/>
            <p:nvPr/>
          </p:nvSpPr>
          <p:spPr>
            <a:xfrm>
              <a:off x="3992188" y="1209626"/>
              <a:ext cx="594360" cy="137160"/>
            </a:xfrm>
            <a:prstGeom prst="can">
              <a:avLst>
                <a:gd name="adj" fmla="val 50000"/>
              </a:avLst>
            </a:prstGeom>
            <a:solidFill>
              <a:srgbClr val="80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9" name="Straight Connector 168"/>
            <p:cNvCxnSpPr>
              <a:stCxn id="168" idx="3"/>
              <a:endCxn id="167" idx="0"/>
            </p:cNvCxnSpPr>
            <p:nvPr/>
          </p:nvCxnSpPr>
          <p:spPr>
            <a:xfrm rot="5400000">
              <a:off x="4191638" y="1444516"/>
              <a:ext cx="19546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66"/>
            <p:cNvGrpSpPr/>
            <p:nvPr/>
          </p:nvGrpSpPr>
          <p:grpSpPr>
            <a:xfrm>
              <a:off x="4060768" y="513675"/>
              <a:ext cx="457200" cy="548640"/>
              <a:chOff x="5143864" y="1665511"/>
              <a:chExt cx="457200" cy="54864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72" name="Can 171"/>
              <p:cNvSpPr>
                <a:spLocks/>
              </p:cNvSpPr>
              <p:nvPr/>
            </p:nvSpPr>
            <p:spPr>
              <a:xfrm>
                <a:off x="5143864" y="1665511"/>
                <a:ext cx="457200" cy="548640"/>
              </a:xfrm>
              <a:prstGeom prst="can">
                <a:avLst>
                  <a:gd name="adj" fmla="val 18382"/>
                </a:avLst>
              </a:prstGeom>
              <a:gradFill>
                <a:gsLst>
                  <a:gs pos="0">
                    <a:srgbClr val="FFF860"/>
                  </a:gs>
                  <a:gs pos="72000">
                    <a:srgbClr val="FDFFC9"/>
                  </a:gs>
                </a:gsLst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3" name="Rectangle 172"/>
              <p:cNvSpPr>
                <a:spLocks/>
              </p:cNvSpPr>
              <p:nvPr/>
            </p:nvSpPr>
            <p:spPr>
              <a:xfrm>
                <a:off x="5212444" y="1785175"/>
                <a:ext cx="320040" cy="365760"/>
              </a:xfrm>
              <a:prstGeom prst="rect">
                <a:avLst/>
              </a:prstGeom>
              <a:solidFill>
                <a:srgbClr val="FF0000"/>
              </a:solidFill>
              <a:ln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X</a:t>
                </a:r>
                <a:endParaRPr lang="en-US" sz="2200" dirty="0">
                  <a:latin typeface="Tahoma"/>
                  <a:cs typeface="Tahoma"/>
                </a:endParaRPr>
              </a:p>
            </p:txBody>
          </p:sp>
        </p:grpSp>
        <p:cxnSp>
          <p:nvCxnSpPr>
            <p:cNvPr id="171" name="Straight Connector 170"/>
            <p:cNvCxnSpPr>
              <a:endCxn id="168" idx="0"/>
            </p:cNvCxnSpPr>
            <p:nvPr/>
          </p:nvCxnSpPr>
          <p:spPr>
            <a:xfrm rot="5400000">
              <a:off x="4181423" y="1170260"/>
              <a:ext cx="215891" cy="1588"/>
            </a:xfrm>
            <a:prstGeom prst="line">
              <a:avLst/>
            </a:prstGeom>
            <a:ln w="15875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7936880" y="5054024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228600" y="5806440"/>
            <a:ext cx="2015042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 smtClean="0"/>
              <a:t>Ad hoc discovery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641848" y="5806440"/>
            <a:ext cx="3273552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Intra-domain hierarchy</a:t>
            </a:r>
          </a:p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Centralized controller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2433985" y="5806440"/>
            <a:ext cx="3017520" cy="822960"/>
          </a:xfrm>
          <a:prstGeom prst="roundRect">
            <a:avLst/>
          </a:prstGeom>
          <a:gradFill>
            <a:gsLst>
              <a:gs pos="0">
                <a:srgbClr val="FFFF66"/>
              </a:gs>
              <a:gs pos="23000">
                <a:srgbClr val="FFFF66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Inter-domain routing</a:t>
            </a:r>
          </a:p>
          <a:p>
            <a:pPr>
              <a:lnSpc>
                <a:spcPts val="2800"/>
              </a:lnSpc>
              <a:buFont typeface="Arial"/>
              <a:buChar char="•"/>
            </a:pPr>
            <a:r>
              <a:rPr lang="en-US" sz="2400" dirty="0" smtClean="0"/>
              <a:t> Legacy DNS lookups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099560" y="1752600"/>
            <a:ext cx="1005840" cy="510478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 dirty="0" smtClean="0"/>
              <a:t>DNS</a:t>
            </a:r>
            <a:endParaRPr lang="en-US" sz="3600" dirty="0"/>
          </a:p>
        </p:txBody>
      </p:sp>
      <p:sp>
        <p:nvSpPr>
          <p:cNvPr id="63" name="Rectangle 62"/>
          <p:cNvSpPr/>
          <p:nvPr/>
        </p:nvSpPr>
        <p:spPr>
          <a:xfrm>
            <a:off x="2423160" y="1295400"/>
            <a:ext cx="1005840" cy="510478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 dirty="0" smtClean="0"/>
              <a:t>DNS</a:t>
            </a:r>
            <a:endParaRPr lang="en-US" sz="3600" dirty="0"/>
          </a:p>
        </p:txBody>
      </p:sp>
      <p:sp>
        <p:nvSpPr>
          <p:cNvPr id="65" name="Rectangular Callout 64"/>
          <p:cNvSpPr/>
          <p:nvPr/>
        </p:nvSpPr>
        <p:spPr>
          <a:xfrm>
            <a:off x="1358900" y="3161420"/>
            <a:ext cx="1384300" cy="496180"/>
          </a:xfrm>
          <a:prstGeom prst="wedgeRectCallout">
            <a:avLst>
              <a:gd name="adj1" fmla="val 120"/>
              <a:gd name="adj2" fmla="val 108340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43494"/>
              </p:ext>
            </p:extLst>
          </p:nvPr>
        </p:nvGraphicFramePr>
        <p:xfrm>
          <a:off x="1410013" y="3196369"/>
          <a:ext cx="1282387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520387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6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X/24</a:t>
                      </a:r>
                      <a:endParaRPr lang="en-US" sz="26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c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861699" y="4034028"/>
            <a:ext cx="994884" cy="918242"/>
            <a:chOff x="861699" y="4034028"/>
            <a:chExt cx="994884" cy="918242"/>
          </a:xfrm>
        </p:grpSpPr>
        <p:cxnSp>
          <p:nvCxnSpPr>
            <p:cNvPr id="71" name="Straight Connector 70"/>
            <p:cNvCxnSpPr/>
            <p:nvPr/>
          </p:nvCxnSpPr>
          <p:spPr>
            <a:xfrm rot="16200000" flipH="1">
              <a:off x="700654" y="4789637"/>
              <a:ext cx="323678" cy="1588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900814" y="3995707"/>
              <a:ext cx="917448" cy="994090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1856583" y="4034027"/>
            <a:ext cx="6281427" cy="1053394"/>
            <a:chOff x="1856583" y="4034027"/>
            <a:chExt cx="6281427" cy="1053394"/>
          </a:xfrm>
        </p:grpSpPr>
        <p:cxnSp>
          <p:nvCxnSpPr>
            <p:cNvPr id="79" name="Straight Connector 78"/>
            <p:cNvCxnSpPr/>
            <p:nvPr/>
          </p:nvCxnSpPr>
          <p:spPr>
            <a:xfrm rot="16200000" flipH="1">
              <a:off x="6966328" y="3916533"/>
              <a:ext cx="521409" cy="1820364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3820725" y="2069885"/>
              <a:ext cx="531983" cy="4460268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7961803" y="4911214"/>
              <a:ext cx="351619" cy="795"/>
            </a:xfrm>
            <a:prstGeom prst="line">
              <a:avLst/>
            </a:prstGeom>
            <a:ln w="6350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 advTm="104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Service Access Involve?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6100"/>
            <a:ext cx="7315200" cy="4630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Locating a nearby service datacenter</a:t>
            </a:r>
          </a:p>
          <a:p>
            <a:pPr lvl="1"/>
            <a:r>
              <a:rPr lang="en-US" dirty="0" smtClean="0">
                <a:solidFill>
                  <a:srgbClr val="C6D9F1">
                    <a:alpha val="20000"/>
                  </a:srgbClr>
                </a:solidFill>
              </a:rPr>
              <a:t>Map </a:t>
            </a:r>
            <a:r>
              <a:rPr lang="en-US" b="1" i="1" dirty="0" smtClean="0">
                <a:solidFill>
                  <a:srgbClr val="C6D9F1">
                    <a:alpha val="20000"/>
                  </a:srgbClr>
                </a:solidFill>
              </a:rPr>
              <a:t>service</a:t>
            </a:r>
            <a:r>
              <a:rPr lang="en-US" b="1" dirty="0" smtClean="0">
                <a:solidFill>
                  <a:srgbClr val="C6D9F1">
                    <a:alpha val="20000"/>
                  </a:srgbClr>
                </a:solidFill>
              </a:rPr>
              <a:t> </a:t>
            </a:r>
            <a:r>
              <a:rPr lang="en-US" dirty="0" smtClean="0">
                <a:solidFill>
                  <a:srgbClr val="C6D9F1">
                    <a:alpha val="20000"/>
                  </a:srgbClr>
                </a:solidFill>
              </a:rPr>
              <a:t>name to location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Connecting to service </a:t>
            </a:r>
          </a:p>
          <a:p>
            <a:pPr lvl="1"/>
            <a:r>
              <a:rPr lang="en-US" dirty="0" smtClean="0">
                <a:solidFill>
                  <a:srgbClr val="C6D9F1">
                    <a:alpha val="20000"/>
                  </a:srgbClr>
                </a:solidFill>
              </a:rPr>
              <a:t>Establish data </a:t>
            </a:r>
            <a:r>
              <a:rPr lang="en-US" b="1" i="1" dirty="0" smtClean="0">
                <a:solidFill>
                  <a:srgbClr val="C6D9F1">
                    <a:alpha val="20000"/>
                  </a:srgbClr>
                </a:solidFill>
              </a:rPr>
              <a:t>flow</a:t>
            </a:r>
            <a:r>
              <a:rPr lang="en-US" dirty="0" smtClean="0">
                <a:solidFill>
                  <a:srgbClr val="C6D9F1">
                    <a:alpha val="20000"/>
                  </a:srgbClr>
                </a:solidFill>
              </a:rPr>
              <a:t> to instance</a:t>
            </a:r>
          </a:p>
          <a:p>
            <a:pPr lvl="1"/>
            <a:r>
              <a:rPr lang="en-US" dirty="0">
                <a:solidFill>
                  <a:srgbClr val="C6D9F1">
                    <a:alpha val="20000"/>
                  </a:srgbClr>
                </a:solidFill>
              </a:rPr>
              <a:t>Load balance between pool of </a:t>
            </a:r>
            <a:r>
              <a:rPr lang="en-US" dirty="0" smtClean="0">
                <a:solidFill>
                  <a:srgbClr val="C6D9F1">
                    <a:alpha val="20000"/>
                  </a:srgbClr>
                </a:solidFill>
              </a:rPr>
              <a:t>replicas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Maintaining connectivity to service</a:t>
            </a:r>
          </a:p>
          <a:p>
            <a:pPr lvl="1"/>
            <a:r>
              <a:rPr lang="en-US" dirty="0" smtClean="0"/>
              <a:t>Migrate between interfaces and networks</a:t>
            </a:r>
          </a:p>
          <a:p>
            <a:pPr lvl="1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228600" y="1846100"/>
            <a:ext cx="749300" cy="655800"/>
          </a:xfrm>
          <a:custGeom>
            <a:avLst/>
            <a:gdLst>
              <a:gd name="connsiteX0" fmla="*/ 0 w 1600200"/>
              <a:gd name="connsiteY0" fmla="*/ 1447800 h 1447800"/>
              <a:gd name="connsiteX1" fmla="*/ 800100 w 1600200"/>
              <a:gd name="connsiteY1" fmla="*/ 0 h 1447800"/>
              <a:gd name="connsiteX2" fmla="*/ 1600200 w 1600200"/>
              <a:gd name="connsiteY2" fmla="*/ 1447800 h 1447800"/>
              <a:gd name="connsiteX3" fmla="*/ 0 w 1600200"/>
              <a:gd name="connsiteY3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0 w 1346200"/>
              <a:gd name="connsiteY3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66800 w 1346200"/>
              <a:gd name="connsiteY3" fmla="*/ 1066800 h 1447800"/>
              <a:gd name="connsiteX4" fmla="*/ 0 w 1346200"/>
              <a:gd name="connsiteY4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66800 w 1346200"/>
              <a:gd name="connsiteY3" fmla="*/ 1066800 h 1447800"/>
              <a:gd name="connsiteX4" fmla="*/ 787400 w 1346200"/>
              <a:gd name="connsiteY4" fmla="*/ 635000 h 1447800"/>
              <a:gd name="connsiteX5" fmla="*/ 0 w 1346200"/>
              <a:gd name="connsiteY5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92200 w 1346200"/>
              <a:gd name="connsiteY3" fmla="*/ 952500 h 1447800"/>
              <a:gd name="connsiteX4" fmla="*/ 787400 w 1346200"/>
              <a:gd name="connsiteY4" fmla="*/ 635000 h 1447800"/>
              <a:gd name="connsiteX5" fmla="*/ 0 w 1346200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1447800">
                <a:moveTo>
                  <a:pt x="0" y="1447800"/>
                </a:moveTo>
                <a:lnTo>
                  <a:pt x="800100" y="0"/>
                </a:lnTo>
                <a:lnTo>
                  <a:pt x="1346200" y="965200"/>
                </a:lnTo>
                <a:lnTo>
                  <a:pt x="1092200" y="952500"/>
                </a:lnTo>
                <a:cubicBezTo>
                  <a:pt x="1079500" y="956733"/>
                  <a:pt x="800100" y="630767"/>
                  <a:pt x="787400" y="63500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3"/>
          <p:cNvSpPr/>
          <p:nvPr/>
        </p:nvSpPr>
        <p:spPr>
          <a:xfrm rot="10800000">
            <a:off x="228600" y="3048000"/>
            <a:ext cx="749300" cy="655800"/>
          </a:xfrm>
          <a:custGeom>
            <a:avLst/>
            <a:gdLst>
              <a:gd name="connsiteX0" fmla="*/ 0 w 1600200"/>
              <a:gd name="connsiteY0" fmla="*/ 1447800 h 1447800"/>
              <a:gd name="connsiteX1" fmla="*/ 800100 w 1600200"/>
              <a:gd name="connsiteY1" fmla="*/ 0 h 1447800"/>
              <a:gd name="connsiteX2" fmla="*/ 1600200 w 1600200"/>
              <a:gd name="connsiteY2" fmla="*/ 1447800 h 1447800"/>
              <a:gd name="connsiteX3" fmla="*/ 0 w 1600200"/>
              <a:gd name="connsiteY3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0 w 1346200"/>
              <a:gd name="connsiteY3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66800 w 1346200"/>
              <a:gd name="connsiteY3" fmla="*/ 1066800 h 1447800"/>
              <a:gd name="connsiteX4" fmla="*/ 0 w 1346200"/>
              <a:gd name="connsiteY4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66800 w 1346200"/>
              <a:gd name="connsiteY3" fmla="*/ 1066800 h 1447800"/>
              <a:gd name="connsiteX4" fmla="*/ 787400 w 1346200"/>
              <a:gd name="connsiteY4" fmla="*/ 635000 h 1447800"/>
              <a:gd name="connsiteX5" fmla="*/ 0 w 1346200"/>
              <a:gd name="connsiteY5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92200 w 1346200"/>
              <a:gd name="connsiteY3" fmla="*/ 952500 h 1447800"/>
              <a:gd name="connsiteX4" fmla="*/ 787400 w 1346200"/>
              <a:gd name="connsiteY4" fmla="*/ 635000 h 1447800"/>
              <a:gd name="connsiteX5" fmla="*/ 0 w 1346200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1447800">
                <a:moveTo>
                  <a:pt x="0" y="1447800"/>
                </a:moveTo>
                <a:lnTo>
                  <a:pt x="800100" y="0"/>
                </a:lnTo>
                <a:lnTo>
                  <a:pt x="1346200" y="965200"/>
                </a:lnTo>
                <a:lnTo>
                  <a:pt x="1092200" y="952500"/>
                </a:lnTo>
                <a:cubicBezTo>
                  <a:pt x="1079500" y="956733"/>
                  <a:pt x="800100" y="630767"/>
                  <a:pt x="787400" y="63500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750114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6976"/>
    </mc:Choice>
    <mc:Fallback>
      <p:transition spd="slow" advTm="26976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>
            <a:endCxn id="34" idx="1"/>
          </p:cNvCxnSpPr>
          <p:nvPr/>
        </p:nvCxnSpPr>
        <p:spPr>
          <a:xfrm flipV="1">
            <a:off x="4604957" y="2025173"/>
            <a:ext cx="1492608" cy="1588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Migration of Flows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58675" y="1775424"/>
            <a:ext cx="2002536" cy="1420110"/>
          </a:xfrm>
          <a:prstGeom prst="rect">
            <a:avLst/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647" y="1775424"/>
            <a:ext cx="2006993" cy="1420110"/>
          </a:xfrm>
          <a:prstGeom prst="rect">
            <a:avLst/>
          </a:prstGeom>
          <a:solidFill>
            <a:srgbClr val="000090"/>
          </a:solidFill>
          <a:ln w="9525"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17" name="Picture 16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464" y="1472947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44" y="1472947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 flipV="1">
            <a:off x="3002136" y="2023585"/>
            <a:ext cx="1449365" cy="1588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06742" y="2136708"/>
            <a:ext cx="984734" cy="829466"/>
          </a:xfrm>
          <a:prstGeom prst="line">
            <a:avLst/>
          </a:prstGeom>
          <a:ln w="50800">
            <a:solidFill>
              <a:schemeClr val="tx1"/>
            </a:solidFill>
            <a:prstDash val="sysDot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37615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45427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467" y="2118975"/>
            <a:ext cx="518091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C</a:t>
            </a:r>
            <a:endParaRPr lang="en-US" sz="3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019729" y="2118975"/>
            <a:ext cx="495995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S</a:t>
            </a:r>
            <a:endParaRPr lang="en-US" sz="3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218055" y="1660122"/>
            <a:ext cx="599226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S1</a:t>
            </a:r>
            <a:endParaRPr lang="en-US" sz="34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317878" y="1660122"/>
            <a:ext cx="682531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C1</a:t>
            </a:r>
            <a:endParaRPr lang="en-US" sz="3400" baseline="-25000" dirty="0"/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2308094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en-US" sz="2600" dirty="0" smtClean="0"/>
              <a:t>a1</a:t>
            </a:r>
            <a:endParaRPr lang="en-US" sz="2600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308094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a2</a:t>
            </a:r>
            <a:endParaRPr lang="en-US" sz="2600" dirty="0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6097565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a3</a:t>
            </a: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1089566" y="3165039"/>
            <a:ext cx="113915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C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99533" y="3165039"/>
            <a:ext cx="1120820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S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1052894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flipH="1">
            <a:off x="3276600" y="2113815"/>
            <a:ext cx="137160" cy="365760"/>
          </a:xfrm>
          <a:custGeom>
            <a:avLst/>
            <a:gdLst>
              <a:gd name="connsiteX0" fmla="*/ 140469 w 152015"/>
              <a:gd name="connsiteY0" fmla="*/ 0 h 427182"/>
              <a:gd name="connsiteX1" fmla="*/ 1924 w 152015"/>
              <a:gd name="connsiteY1" fmla="*/ 207818 h 427182"/>
              <a:gd name="connsiteX2" fmla="*/ 152015 w 152015"/>
              <a:gd name="connsiteY2" fmla="*/ 427182 h 4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015" h="427182">
                <a:moveTo>
                  <a:pt x="140469" y="0"/>
                </a:moveTo>
                <a:cubicBezTo>
                  <a:pt x="70234" y="68310"/>
                  <a:pt x="0" y="136621"/>
                  <a:pt x="1924" y="207818"/>
                </a:cubicBezTo>
                <a:cubicBezTo>
                  <a:pt x="3848" y="279015"/>
                  <a:pt x="77931" y="353098"/>
                  <a:pt x="152015" y="427182"/>
                </a:cubicBezTo>
              </a:path>
            </a:pathLst>
          </a:cu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6097565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a4</a:t>
            </a:r>
            <a:endParaRPr lang="en-US" sz="2600" dirty="0"/>
          </a:p>
        </p:txBody>
      </p:sp>
      <p:sp>
        <p:nvSpPr>
          <p:cNvPr id="42" name="Cloud 41"/>
          <p:cNvSpPr/>
          <p:nvPr/>
        </p:nvSpPr>
        <p:spPr>
          <a:xfrm>
            <a:off x="3665886" y="1559894"/>
            <a:ext cx="1743363" cy="1709050"/>
          </a:xfrm>
          <a:prstGeom prst="cloud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ghtning Bolt 42"/>
          <p:cNvSpPr>
            <a:spLocks noChangeAspect="1"/>
          </p:cNvSpPr>
          <p:nvPr/>
        </p:nvSpPr>
        <p:spPr>
          <a:xfrm>
            <a:off x="3002136" y="1538492"/>
            <a:ext cx="789957" cy="789957"/>
          </a:xfrm>
          <a:prstGeom prst="lightningBol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2640" y="3886200"/>
            <a:ext cx="3890560" cy="914400"/>
            <a:chOff x="2662640" y="3886200"/>
            <a:chExt cx="3890560" cy="91440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2662640" y="4038600"/>
              <a:ext cx="3890560" cy="7620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343400" y="3886200"/>
              <a:ext cx="841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RSYN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62640" y="4584700"/>
            <a:ext cx="3890560" cy="977900"/>
            <a:chOff x="2568115" y="4584700"/>
            <a:chExt cx="3890560" cy="977900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2568115" y="4800600"/>
              <a:ext cx="3890560" cy="7620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796951" y="4584700"/>
              <a:ext cx="1438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RSYN-ACK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62640" y="5410200"/>
            <a:ext cx="3890560" cy="838200"/>
            <a:chOff x="2662640" y="5410200"/>
            <a:chExt cx="3890560" cy="83820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662640" y="5562600"/>
              <a:ext cx="3890560" cy="6858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343400" y="5410200"/>
              <a:ext cx="68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5044" y="3723382"/>
            <a:ext cx="6318156" cy="2906018"/>
            <a:chOff x="235044" y="3723382"/>
            <a:chExt cx="6318156" cy="290601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6553200" y="3886200"/>
              <a:ext cx="0" cy="2743200"/>
            </a:xfrm>
            <a:prstGeom prst="straightConnector1">
              <a:avLst/>
            </a:prstGeom>
            <a:ln w="508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662640" y="3886200"/>
              <a:ext cx="0" cy="2743200"/>
            </a:xfrm>
            <a:prstGeom prst="straightConnector1">
              <a:avLst/>
            </a:prstGeom>
            <a:ln w="508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35044" y="3723382"/>
              <a:ext cx="250815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Migrate flow</a:t>
              </a:r>
            </a:p>
            <a:p>
              <a:r>
                <a:rPr lang="en-US" sz="3200" b="1" i="1" dirty="0" smtClean="0"/>
                <a:t>a</a:t>
              </a:r>
              <a:r>
                <a:rPr lang="en-US" sz="3200" b="1" i="1" dirty="0"/>
                <a:t>1</a:t>
              </a:r>
              <a:r>
                <a:rPr lang="en-US" sz="3200" b="1" i="1" dirty="0" smtClean="0"/>
                <a:t> -&gt; a2</a:t>
              </a:r>
            </a:p>
          </p:txBody>
        </p:sp>
      </p:grpSp>
      <p:cxnSp>
        <p:nvCxnSpPr>
          <p:cNvPr id="44" name="Straight Connector 43"/>
          <p:cNvCxnSpPr>
            <a:stCxn id="38" idx="5"/>
            <a:endCxn id="33" idx="1"/>
          </p:cNvCxnSpPr>
          <p:nvPr/>
        </p:nvCxnSpPr>
        <p:spPr>
          <a:xfrm>
            <a:off x="1271431" y="2576000"/>
            <a:ext cx="1036663" cy="369785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813795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6324"/>
    </mc:Choice>
    <mc:Fallback>
      <p:transition spd="slow" advTm="36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3" grpId="0" animBg="1"/>
      <p:bldP spid="4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Multipath with Multiple </a:t>
            </a:r>
            <a:r>
              <a:rPr lang="en-US" dirty="0" err="1" smtClean="0"/>
              <a:t>Subflows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58675" y="1775424"/>
            <a:ext cx="2002536" cy="1420110"/>
          </a:xfrm>
          <a:prstGeom prst="rect">
            <a:avLst/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647" y="1775424"/>
            <a:ext cx="2006993" cy="1420110"/>
          </a:xfrm>
          <a:prstGeom prst="rect">
            <a:avLst/>
          </a:prstGeom>
          <a:solidFill>
            <a:srgbClr val="000090"/>
          </a:solidFill>
          <a:ln w="9525"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17" name="Picture 16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464" y="1472947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44" y="1472947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>
            <a:stCxn id="32" idx="3"/>
            <a:endCxn id="34" idx="1"/>
          </p:cNvCxnSpPr>
          <p:nvPr/>
        </p:nvCxnSpPr>
        <p:spPr>
          <a:xfrm>
            <a:off x="3002136" y="2025173"/>
            <a:ext cx="3095429" cy="1588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37615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45427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467" y="2118975"/>
            <a:ext cx="518091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C</a:t>
            </a:r>
            <a:endParaRPr lang="en-US" sz="3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019729" y="2118975"/>
            <a:ext cx="495995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S</a:t>
            </a:r>
            <a:endParaRPr lang="en-US" sz="3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218055" y="1660122"/>
            <a:ext cx="599226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S1</a:t>
            </a:r>
            <a:endParaRPr lang="en-US" sz="34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317878" y="1660122"/>
            <a:ext cx="682531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C1</a:t>
            </a:r>
            <a:endParaRPr lang="en-US" sz="3400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71431" y="2537331"/>
            <a:ext cx="6605910" cy="623891"/>
            <a:chOff x="1271431" y="2537331"/>
            <a:chExt cx="6605910" cy="623891"/>
          </a:xfrm>
        </p:grpSpPr>
        <p:cxnSp>
          <p:nvCxnSpPr>
            <p:cNvPr id="20" name="Straight Connector 19"/>
            <p:cNvCxnSpPr>
              <a:stCxn id="33" idx="3"/>
              <a:endCxn id="41" idx="1"/>
            </p:cNvCxnSpPr>
            <p:nvPr/>
          </p:nvCxnSpPr>
          <p:spPr>
            <a:xfrm>
              <a:off x="3002136" y="2945785"/>
              <a:ext cx="3095429" cy="1588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  <a:headEnd type="none" w="lg" len="lg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660051" y="2148712"/>
              <a:ext cx="320040" cy="1097280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780061" y="2537331"/>
              <a:ext cx="1097280" cy="320040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218055" y="2576446"/>
              <a:ext cx="599226" cy="58477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r>
                <a:rPr lang="en-US" sz="3400" baseline="-25000" dirty="0" smtClean="0"/>
                <a:t>S2</a:t>
              </a:r>
              <a:endParaRPr lang="en-US" sz="3400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17878" y="2541811"/>
              <a:ext cx="682531" cy="58477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f</a:t>
              </a:r>
              <a:r>
                <a:rPr lang="en-US" sz="3400" baseline="-25000" dirty="0" smtClean="0"/>
                <a:t>C2</a:t>
              </a:r>
              <a:endParaRPr lang="en-US" sz="3400" baseline="-25000" dirty="0"/>
            </a:p>
          </p:txBody>
        </p:sp>
      </p:grpSp>
      <p:sp>
        <p:nvSpPr>
          <p:cNvPr id="32" name="Rectangle 31"/>
          <p:cNvSpPr>
            <a:spLocks noChangeAspect="1"/>
          </p:cNvSpPr>
          <p:nvPr/>
        </p:nvSpPr>
        <p:spPr>
          <a:xfrm>
            <a:off x="2308094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en-US" sz="2600" dirty="0" smtClean="0"/>
              <a:t>a1</a:t>
            </a:r>
            <a:endParaRPr lang="en-US" sz="2600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308094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a2</a:t>
            </a:r>
            <a:endParaRPr lang="en-US" sz="2600" dirty="0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6097565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a3</a:t>
            </a: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1089566" y="3165039"/>
            <a:ext cx="113915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C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99533" y="3165039"/>
            <a:ext cx="1120820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S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1052894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13795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6097565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a4</a:t>
            </a:r>
            <a:endParaRPr lang="en-US" sz="2600" dirty="0"/>
          </a:p>
        </p:txBody>
      </p:sp>
      <p:sp>
        <p:nvSpPr>
          <p:cNvPr id="42" name="Cloud 41"/>
          <p:cNvSpPr/>
          <p:nvPr/>
        </p:nvSpPr>
        <p:spPr>
          <a:xfrm>
            <a:off x="3665886" y="1559894"/>
            <a:ext cx="1743363" cy="1709050"/>
          </a:xfrm>
          <a:prstGeom prst="cloud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62640" y="3886200"/>
            <a:ext cx="3890560" cy="914400"/>
            <a:chOff x="2662640" y="3886200"/>
            <a:chExt cx="3890560" cy="91440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662640" y="4038600"/>
              <a:ext cx="3890560" cy="7620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43400" y="3886200"/>
              <a:ext cx="67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2640" y="4572000"/>
            <a:ext cx="3796035" cy="990600"/>
            <a:chOff x="2662640" y="4572000"/>
            <a:chExt cx="3796035" cy="990600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2662640" y="4800600"/>
              <a:ext cx="3796035" cy="7620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038600" y="4572000"/>
              <a:ext cx="1271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SYN-ACK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62640" y="5410200"/>
            <a:ext cx="3890560" cy="838200"/>
            <a:chOff x="2662640" y="5410200"/>
            <a:chExt cx="3890560" cy="8382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662640" y="5562600"/>
              <a:ext cx="3890560" cy="6858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343400" y="5410200"/>
              <a:ext cx="68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0" y="3886200"/>
            <a:ext cx="5791200" cy="2743200"/>
            <a:chOff x="762000" y="3886200"/>
            <a:chExt cx="5791200" cy="2743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662640" y="3886200"/>
              <a:ext cx="0" cy="2743200"/>
            </a:xfrm>
            <a:prstGeom prst="straightConnector1">
              <a:avLst/>
            </a:prstGeom>
            <a:ln w="508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553200" y="3886200"/>
              <a:ext cx="0" cy="2743200"/>
            </a:xfrm>
            <a:prstGeom prst="straightConnector1">
              <a:avLst/>
            </a:prstGeom>
            <a:ln w="508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2000" y="3886200"/>
              <a:ext cx="180904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Add flow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252349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0921"/>
    </mc:Choice>
    <mc:Fallback>
      <p:transition spd="slow" advTm="30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16016" cy="5258007"/>
          </a:xfrm>
        </p:spPr>
        <p:txBody>
          <a:bodyPr/>
          <a:lstStyle/>
          <a:p>
            <a:r>
              <a:rPr lang="en-US" dirty="0" smtClean="0"/>
              <a:t>End-host network stack (28,000 LOC)</a:t>
            </a:r>
          </a:p>
          <a:p>
            <a:pPr lvl="1"/>
            <a:r>
              <a:rPr lang="en-US" dirty="0" smtClean="0"/>
              <a:t>Linux kernel module </a:t>
            </a:r>
          </a:p>
          <a:p>
            <a:pPr lvl="1"/>
            <a:r>
              <a:rPr lang="en-US" dirty="0" smtClean="0"/>
              <a:t>BSD sockets with AF_SERVAL protocol family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AF_INET sockets can be accessed simultaneously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Legacy </a:t>
            </a:r>
            <a:r>
              <a:rPr lang="en-US" dirty="0" err="1"/>
              <a:t>middleboxes</a:t>
            </a:r>
            <a:r>
              <a:rPr lang="en-US" dirty="0"/>
              <a:t> / NATs </a:t>
            </a:r>
            <a:r>
              <a:rPr lang="en-US" dirty="0" smtClean="0"/>
              <a:t>handled via </a:t>
            </a:r>
            <a:r>
              <a:rPr lang="en-US" dirty="0" err="1" smtClean="0"/>
              <a:t>encap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Translator for incremental deployment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nmodified apps and end-hosts</a:t>
            </a:r>
          </a:p>
          <a:p>
            <a:pPr lvl="1"/>
            <a:r>
              <a:rPr lang="en-US" dirty="0" err="1" smtClean="0"/>
              <a:t>Serval</a:t>
            </a:r>
            <a:r>
              <a:rPr lang="en-US" dirty="0" smtClean="0"/>
              <a:t> apps with unmodified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5426"/>
    </mc:Choice>
    <mc:Fallback>
      <p:transition spd="slow" advTm="55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Deployment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 rot="360000">
            <a:off x="5031559" y="2675416"/>
            <a:ext cx="3640330" cy="3392015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loud 64"/>
          <p:cNvSpPr/>
          <p:nvPr/>
        </p:nvSpPr>
        <p:spPr>
          <a:xfrm rot="325311">
            <a:off x="5292801" y="1651070"/>
            <a:ext cx="1584011" cy="1152119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28"/>
          <p:cNvGrpSpPr/>
          <p:nvPr/>
        </p:nvGrpSpPr>
        <p:grpSpPr>
          <a:xfrm>
            <a:off x="6688575" y="3378744"/>
            <a:ext cx="1237278" cy="1664934"/>
            <a:chOff x="4988770" y="3679247"/>
            <a:chExt cx="1237278" cy="16649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68" name="Group 78"/>
            <p:cNvGrpSpPr/>
            <p:nvPr/>
          </p:nvGrpSpPr>
          <p:grpSpPr>
            <a:xfrm>
              <a:off x="5270500" y="3808786"/>
              <a:ext cx="660401" cy="551209"/>
              <a:chOff x="5232400" y="3770686"/>
              <a:chExt cx="660401" cy="551209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10800000" flipV="1">
                <a:off x="5232400" y="37706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0800000" flipV="1">
                <a:off x="5257800" y="38722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77"/>
            <p:cNvGrpSpPr/>
            <p:nvPr/>
          </p:nvGrpSpPr>
          <p:grpSpPr>
            <a:xfrm>
              <a:off x="5245100" y="4621586"/>
              <a:ext cx="660401" cy="589309"/>
              <a:chOff x="5245100" y="4685086"/>
              <a:chExt cx="660401" cy="589309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10800000">
                <a:off x="5245100" y="46850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5270500" y="48247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76"/>
            <p:cNvGrpSpPr/>
            <p:nvPr/>
          </p:nvGrpSpPr>
          <p:grpSpPr>
            <a:xfrm>
              <a:off x="5277442" y="4460914"/>
              <a:ext cx="635001" cy="101600"/>
              <a:chOff x="5277442" y="4471895"/>
              <a:chExt cx="635001" cy="1016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10800000">
                <a:off x="5277442" y="44718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5277442" y="45734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5842000" y="496013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42000" y="4319690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842000" y="3679247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4" name="Diagonal Stripe 73"/>
            <p:cNvSpPr/>
            <p:nvPr/>
          </p:nvSpPr>
          <p:spPr>
            <a:xfrm rot="18915890">
              <a:off x="4988770" y="4215401"/>
              <a:ext cx="594360" cy="59436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7380627" y="3255212"/>
            <a:ext cx="696573" cy="192024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56"/>
          <p:cNvGrpSpPr/>
          <p:nvPr/>
        </p:nvGrpSpPr>
        <p:grpSpPr>
          <a:xfrm>
            <a:off x="6113442" y="2015618"/>
            <a:ext cx="231480" cy="371281"/>
            <a:chOff x="5089495" y="606891"/>
            <a:chExt cx="231480" cy="37128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96" name="Straight Connector 95"/>
            <p:cNvCxnSpPr/>
            <p:nvPr/>
          </p:nvCxnSpPr>
          <p:spPr>
            <a:xfrm rot="10800000" flipV="1">
              <a:off x="5089495" y="606891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089495" y="789159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59"/>
          <p:cNvGrpSpPr/>
          <p:nvPr/>
        </p:nvGrpSpPr>
        <p:grpSpPr>
          <a:xfrm>
            <a:off x="6294120" y="1961047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Rectangle 98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Diagonal Stripe 100"/>
          <p:cNvSpPr/>
          <p:nvPr/>
        </p:nvSpPr>
        <p:spPr>
          <a:xfrm rot="18915890">
            <a:off x="6008032" y="2064098"/>
            <a:ext cx="274320" cy="274320"/>
          </a:xfrm>
          <a:prstGeom prst="diagStrip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Left-Right Arrow Callout 101"/>
          <p:cNvSpPr/>
          <p:nvPr/>
        </p:nvSpPr>
        <p:spPr>
          <a:xfrm>
            <a:off x="4788481" y="3844381"/>
            <a:ext cx="990600" cy="61907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530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Left-Right Arrow Callout 104"/>
          <p:cNvSpPr/>
          <p:nvPr/>
        </p:nvSpPr>
        <p:spPr>
          <a:xfrm>
            <a:off x="5101239" y="2074602"/>
            <a:ext cx="557697" cy="430061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530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4297884" y="3200400"/>
            <a:ext cx="18880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Translator</a:t>
            </a:r>
          </a:p>
        </p:txBody>
      </p:sp>
      <p:pic>
        <p:nvPicPr>
          <p:cNvPr id="107" name="Picture 106" descr="large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1250" b="98250" l="24500" r="79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750" r="24000"/>
          <a:stretch/>
        </p:blipFill>
        <p:spPr>
          <a:xfrm>
            <a:off x="357115" y="1206924"/>
            <a:ext cx="2713800" cy="5193876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661915" y="1841074"/>
            <a:ext cx="2081285" cy="3405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295400" y="2794001"/>
            <a:ext cx="859704" cy="571501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276600" y="3685759"/>
            <a:ext cx="101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302256" y="3784602"/>
            <a:ext cx="859704" cy="304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295400" y="4102100"/>
            <a:ext cx="859704" cy="3175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1558204" y="3615384"/>
            <a:ext cx="304800" cy="266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/>
          <p:cNvCxnSpPr>
            <a:endCxn id="102" idx="1"/>
          </p:cNvCxnSpPr>
          <p:nvPr/>
        </p:nvCxnSpPr>
        <p:spPr>
          <a:xfrm>
            <a:off x="2082800" y="4140200"/>
            <a:ext cx="2705681" cy="13718"/>
          </a:xfrm>
          <a:prstGeom prst="straightConnector1">
            <a:avLst/>
          </a:prstGeom>
          <a:ln w="50800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706881" y="3276600"/>
            <a:ext cx="45719" cy="4091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15000" y="3840480"/>
            <a:ext cx="106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Serval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067722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3198"/>
    </mc:Choice>
    <mc:Fallback>
      <p:transition spd="slow" advTm="13198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Deployment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 rot="360000">
            <a:off x="5031559" y="2675416"/>
            <a:ext cx="3640330" cy="3392015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loud 64"/>
          <p:cNvSpPr/>
          <p:nvPr/>
        </p:nvSpPr>
        <p:spPr>
          <a:xfrm rot="325311">
            <a:off x="5292801" y="1651070"/>
            <a:ext cx="1584011" cy="1152119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28"/>
          <p:cNvGrpSpPr/>
          <p:nvPr/>
        </p:nvGrpSpPr>
        <p:grpSpPr>
          <a:xfrm>
            <a:off x="6688575" y="3378744"/>
            <a:ext cx="1237278" cy="1664934"/>
            <a:chOff x="4988770" y="3679247"/>
            <a:chExt cx="1237278" cy="16649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68" name="Group 78"/>
            <p:cNvGrpSpPr/>
            <p:nvPr/>
          </p:nvGrpSpPr>
          <p:grpSpPr>
            <a:xfrm>
              <a:off x="5270500" y="3808786"/>
              <a:ext cx="660401" cy="551209"/>
              <a:chOff x="5232400" y="3770686"/>
              <a:chExt cx="660401" cy="551209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10800000" flipV="1">
                <a:off x="5232400" y="37706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0800000" flipV="1">
                <a:off x="5257800" y="38722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77"/>
            <p:cNvGrpSpPr/>
            <p:nvPr/>
          </p:nvGrpSpPr>
          <p:grpSpPr>
            <a:xfrm>
              <a:off x="5245100" y="4621586"/>
              <a:ext cx="660401" cy="589309"/>
              <a:chOff x="5245100" y="4685086"/>
              <a:chExt cx="660401" cy="589309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10800000">
                <a:off x="5245100" y="46850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5270500" y="48247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76"/>
            <p:cNvGrpSpPr/>
            <p:nvPr/>
          </p:nvGrpSpPr>
          <p:grpSpPr>
            <a:xfrm>
              <a:off x="5277442" y="4460914"/>
              <a:ext cx="635001" cy="101600"/>
              <a:chOff x="5277442" y="4471895"/>
              <a:chExt cx="635001" cy="1016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10800000">
                <a:off x="5277442" y="44718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5277442" y="45734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5842000" y="496013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42000" y="4319690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842000" y="3679247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4" name="Diagonal Stripe 73"/>
            <p:cNvSpPr/>
            <p:nvPr/>
          </p:nvSpPr>
          <p:spPr>
            <a:xfrm rot="18915890">
              <a:off x="4988770" y="4215401"/>
              <a:ext cx="594360" cy="59436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7380627" y="3255212"/>
            <a:ext cx="696573" cy="192024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56"/>
          <p:cNvGrpSpPr/>
          <p:nvPr/>
        </p:nvGrpSpPr>
        <p:grpSpPr>
          <a:xfrm>
            <a:off x="6113442" y="2015618"/>
            <a:ext cx="231480" cy="371281"/>
            <a:chOff x="5089495" y="606891"/>
            <a:chExt cx="231480" cy="37128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96" name="Straight Connector 95"/>
            <p:cNvCxnSpPr/>
            <p:nvPr/>
          </p:nvCxnSpPr>
          <p:spPr>
            <a:xfrm rot="10800000" flipV="1">
              <a:off x="5089495" y="606891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089495" y="789159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59"/>
          <p:cNvGrpSpPr/>
          <p:nvPr/>
        </p:nvGrpSpPr>
        <p:grpSpPr>
          <a:xfrm>
            <a:off x="6294120" y="1961047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Rectangle 98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Diagonal Stripe 100"/>
          <p:cNvSpPr/>
          <p:nvPr/>
        </p:nvSpPr>
        <p:spPr>
          <a:xfrm rot="18915890">
            <a:off x="6008032" y="2064098"/>
            <a:ext cx="274320" cy="274320"/>
          </a:xfrm>
          <a:prstGeom prst="diagStrip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Left-Right Arrow Callout 101"/>
          <p:cNvSpPr/>
          <p:nvPr/>
        </p:nvSpPr>
        <p:spPr>
          <a:xfrm>
            <a:off x="4788481" y="3844381"/>
            <a:ext cx="990600" cy="61907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530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5715000" y="3889620"/>
            <a:ext cx="101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</a:p>
        </p:txBody>
      </p:sp>
      <p:sp>
        <p:nvSpPr>
          <p:cNvPr id="105" name="Left-Right Arrow Callout 104"/>
          <p:cNvSpPr/>
          <p:nvPr/>
        </p:nvSpPr>
        <p:spPr>
          <a:xfrm>
            <a:off x="5101239" y="2074602"/>
            <a:ext cx="557697" cy="430061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530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4297884" y="3200400"/>
            <a:ext cx="18880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Translator</a:t>
            </a:r>
          </a:p>
        </p:txBody>
      </p:sp>
      <p:pic>
        <p:nvPicPr>
          <p:cNvPr id="107" name="Picture 106" descr="large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1250" b="98250" l="24500" r="79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750" r="24000"/>
          <a:stretch/>
        </p:blipFill>
        <p:spPr>
          <a:xfrm>
            <a:off x="357115" y="1206924"/>
            <a:ext cx="2713800" cy="5193876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661915" y="1841074"/>
            <a:ext cx="2081285" cy="3405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48636" y="2450672"/>
            <a:ext cx="859704" cy="571501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10" name="Rectangle 109"/>
          <p:cNvSpPr/>
          <p:nvPr/>
        </p:nvSpPr>
        <p:spPr>
          <a:xfrm>
            <a:off x="1883496" y="3441273"/>
            <a:ext cx="859704" cy="304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1883496" y="4127073"/>
            <a:ext cx="859704" cy="3175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883496" y="3746073"/>
            <a:ext cx="859704" cy="381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3200400" y="3602736"/>
            <a:ext cx="106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Serval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26198" y="4107144"/>
            <a:ext cx="101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134630" y="3253005"/>
            <a:ext cx="304800" cy="266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55492" y="3441273"/>
            <a:ext cx="859704" cy="304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48636" y="3758771"/>
            <a:ext cx="859704" cy="3175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Left-Right Arrow Callout 117"/>
          <p:cNvSpPr/>
          <p:nvPr/>
        </p:nvSpPr>
        <p:spPr>
          <a:xfrm>
            <a:off x="1825934" y="2450672"/>
            <a:ext cx="980766" cy="571501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530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911440" y="3272055"/>
            <a:ext cx="304800" cy="266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1045296" y="2861124"/>
            <a:ext cx="0" cy="1037350"/>
          </a:xfrm>
          <a:prstGeom prst="straightConnector1">
            <a:avLst/>
          </a:prstGeom>
          <a:ln w="50800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1216240" y="2861124"/>
            <a:ext cx="667256" cy="810008"/>
          </a:xfrm>
          <a:prstGeom prst="straightConnector1">
            <a:avLst/>
          </a:prstGeom>
          <a:ln w="50800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2291844" y="2861124"/>
            <a:ext cx="0" cy="1418350"/>
          </a:xfrm>
          <a:prstGeom prst="straightConnector1">
            <a:avLst/>
          </a:prstGeom>
          <a:ln w="50800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102" idx="1"/>
          </p:cNvCxnSpPr>
          <p:nvPr/>
        </p:nvCxnSpPr>
        <p:spPr>
          <a:xfrm>
            <a:off x="2627549" y="4153918"/>
            <a:ext cx="2160932" cy="0"/>
          </a:xfrm>
          <a:prstGeom prst="straightConnector1">
            <a:avLst/>
          </a:prstGeom>
          <a:ln w="50800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64743" y="1802123"/>
            <a:ext cx="18880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Translator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628142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0101"/>
    </mc:Choice>
    <mc:Fallback>
      <p:transition spd="slow" advTm="201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(Overloaded) Abstractions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199" y="1388900"/>
            <a:ext cx="4749259" cy="5258007"/>
          </a:xfrm>
        </p:spPr>
        <p:txBody>
          <a:bodyPr>
            <a:normAutofit/>
          </a:bodyPr>
          <a:lstStyle/>
          <a:p>
            <a:r>
              <a:rPr lang="en-US" dirty="0" smtClean="0"/>
              <a:t>Service is </a:t>
            </a:r>
            <a:r>
              <a:rPr lang="en-US" dirty="0" smtClean="0">
                <a:solidFill>
                  <a:srgbClr val="FFFF00"/>
                </a:solidFill>
              </a:rPr>
              <a:t>IP + port</a:t>
            </a:r>
          </a:p>
          <a:p>
            <a:pPr lvl="1"/>
            <a:r>
              <a:rPr lang="en-US" dirty="0" smtClean="0"/>
              <a:t>Exposes location</a:t>
            </a:r>
          </a:p>
          <a:p>
            <a:pPr lvl="1"/>
            <a:r>
              <a:rPr lang="en-US" dirty="0" smtClean="0"/>
              <a:t>Specifies app. protocol</a:t>
            </a:r>
          </a:p>
          <a:p>
            <a:pPr lvl="1"/>
            <a:r>
              <a:rPr lang="en-US" dirty="0" smtClean="0"/>
              <a:t>One service per IP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Flow is “</a:t>
            </a:r>
            <a:r>
              <a:rPr lang="en-US" dirty="0" smtClean="0">
                <a:solidFill>
                  <a:srgbClr val="FF0000"/>
                </a:solidFill>
              </a:rPr>
              <a:t>five tuple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Binds flow to interface and location</a:t>
            </a:r>
          </a:p>
          <a:p>
            <a:pPr lvl="1"/>
            <a:r>
              <a:rPr lang="en-US" dirty="0" smtClean="0"/>
              <a:t>Cannot migrate between interfaces or networks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98807" y="2190744"/>
            <a:ext cx="99062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05400" y="3475984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6458" y="3595969"/>
            <a:ext cx="2175325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err="1" smtClean="0"/>
              <a:t>demux</a:t>
            </a:r>
            <a:r>
              <a:rPr lang="en-US" sz="2400" dirty="0" smtClean="0"/>
              <a:t> (IP + port)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4356705"/>
            <a:ext cx="126458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105400" y="4236720"/>
            <a:ext cx="2377440" cy="64008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5105400" y="2724144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67987" y="2844129"/>
            <a:ext cx="225226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connect(IP + port)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3595969"/>
            <a:ext cx="140585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2834458"/>
            <a:ext cx="160046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522392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50053"/>
    </mc:Choice>
    <mc:Fallback>
      <p:transition spd="slow" advTm="50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Migration on Clients</a:t>
            </a:r>
            <a:endParaRPr lang="en-US" dirty="0"/>
          </a:p>
        </p:txBody>
      </p:sp>
      <p:pic>
        <p:nvPicPr>
          <p:cNvPr id="3" name="Picture 2" descr="serval-campus-wal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86437"/>
            <a:ext cx="9144000" cy="57715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1447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1981200"/>
            <a:ext cx="381000" cy="381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1308" y="1258669"/>
            <a:ext cx="104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WiFi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1308" y="1828800"/>
            <a:ext cx="164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Cellular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4787205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Single </a:t>
            </a:r>
            <a:r>
              <a:rPr lang="en-US" sz="4200" dirty="0" err="1" smtClean="0">
                <a:solidFill>
                  <a:schemeClr val="bg1"/>
                </a:solidFill>
              </a:rPr>
              <a:t>Serval</a:t>
            </a:r>
            <a:r>
              <a:rPr lang="en-US" sz="4200" dirty="0" smtClean="0">
                <a:solidFill>
                  <a:schemeClr val="bg1"/>
                </a:solidFill>
              </a:rPr>
              <a:t> TCP connection that never breaks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2667001"/>
            <a:ext cx="4384623" cy="9143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2684336"/>
            <a:ext cx="4384623" cy="8797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Saves &gt; 900 MB cellular data per month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>
                  <a:schemeClr val="tx1">
                    <a:alpha val="43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747757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72575"/>
    </mc:Choice>
    <mc:Fallback>
      <p:transition spd="slow" advTm="72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ration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202" t="3475" r="9013"/>
          <a:stretch/>
        </p:blipFill>
        <p:spPr>
          <a:xfrm>
            <a:off x="228600" y="1904489"/>
            <a:ext cx="8496300" cy="472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Migration on Servers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3176" y="1371600"/>
            <a:ext cx="60585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Load balancing across NICs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4193232"/>
            <a:ext cx="266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flows use eth0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743200"/>
            <a:ext cx="202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Flow 1</a:t>
            </a:r>
          </a:p>
          <a:p>
            <a:pPr algn="ctr"/>
            <a:r>
              <a:rPr lang="en-US" sz="2400" dirty="0" smtClean="0"/>
              <a:t>moved to eth1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114806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8396"/>
    </mc:Choice>
    <mc:Fallback>
      <p:transition spd="slow" advTm="38396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Migration on Servers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264656"/>
            <a:ext cx="655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Migrating VMs</a:t>
            </a:r>
            <a:r>
              <a:rPr lang="en-US" sz="3200" dirty="0"/>
              <a:t> </a:t>
            </a:r>
            <a:r>
              <a:rPr lang="en-US" sz="3200" dirty="0" smtClean="0"/>
              <a:t>across subnets</a:t>
            </a:r>
          </a:p>
        </p:txBody>
      </p:sp>
      <p:pic>
        <p:nvPicPr>
          <p:cNvPr id="8" name="Picture 7" descr="vm-migration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229" r="8497"/>
          <a:stretch/>
        </p:blipFill>
        <p:spPr>
          <a:xfrm>
            <a:off x="239057" y="1651576"/>
            <a:ext cx="8600143" cy="498417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057400" y="4267200"/>
            <a:ext cx="2667000" cy="1066800"/>
          </a:xfrm>
          <a:prstGeom prst="wedgeRoundRectCallout">
            <a:avLst>
              <a:gd name="adj1" fmla="val 48797"/>
              <a:gd name="adj2" fmla="val -97818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 changes subnet, acquiring new address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477000" y="3962400"/>
            <a:ext cx="2057400" cy="1143000"/>
          </a:xfrm>
          <a:prstGeom prst="wedgeRoundRectCallout">
            <a:avLst>
              <a:gd name="adj1" fmla="val -90144"/>
              <a:gd name="adj2" fmla="val 77326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 migrates flow to new address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838465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5872"/>
    </mc:Choice>
    <mc:Fallback>
      <p:transition spd="slow" advTm="25872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Performance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7162010"/>
              </p:ext>
            </p:extLst>
          </p:nvPr>
        </p:nvGraphicFramePr>
        <p:xfrm>
          <a:off x="2514600" y="1828800"/>
          <a:ext cx="4114800" cy="207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(Mbit/s)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TCP/IP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934.5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Serval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933.8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Translator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932.1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3846" y="1244024"/>
            <a:ext cx="28763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TCP Throughput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9829913"/>
              </p:ext>
            </p:extLst>
          </p:nvPr>
        </p:nvGraphicFramePr>
        <p:xfrm>
          <a:off x="1524000" y="4775776"/>
          <a:ext cx="6096000" cy="15544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  <a:gridCol w="1778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Mbit/s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Kpkt</a:t>
                      </a:r>
                      <a:r>
                        <a:rPr lang="en-US" sz="2800" dirty="0" smtClean="0"/>
                        <a:t>/s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IP</a:t>
                      </a:r>
                      <a:r>
                        <a:rPr lang="en-US" sz="2800" b="1" baseline="0" dirty="0" smtClean="0"/>
                        <a:t> forwarding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388.4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Serval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872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142.8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1080" y="4191000"/>
            <a:ext cx="4441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Service Table Throughput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859506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40391"/>
    </mc:Choice>
    <mc:Fallback>
      <p:transition spd="slow" advTm="40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are Easy to Port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183591"/>
              </p:ext>
            </p:extLst>
          </p:nvPr>
        </p:nvGraphicFramePr>
        <p:xfrm>
          <a:off x="685800" y="1447800"/>
          <a:ext cx="7772400" cy="466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9"/>
                <a:gridCol w="1981200"/>
                <a:gridCol w="1981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Application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Codebase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Changes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Iperf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5,934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TFTP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3,452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wget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87,164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Elinks</a:t>
                      </a:r>
                      <a:r>
                        <a:rPr lang="en-US" sz="2800" b="1" dirty="0" smtClean="0"/>
                        <a:t> browser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115,224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Firefox browser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4,615,324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Mongoose webserver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8,831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425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Memcached</a:t>
                      </a:r>
                      <a:r>
                        <a:rPr lang="en-US" sz="2800" b="1" baseline="0" dirty="0" smtClean="0"/>
                        <a:t> server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8,329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159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Memcached</a:t>
                      </a:r>
                      <a:r>
                        <a:rPr lang="en-US" sz="2800" b="1" baseline="0" dirty="0" smtClean="0"/>
                        <a:t> client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12,503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4572000"/>
            <a:ext cx="7772400" cy="1539239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7772400" cy="2072639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538214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1778"/>
    </mc:Choice>
    <mc:Fallback>
      <p:transition spd="slow" advTm="31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</a:t>
            </a:r>
            <a:r>
              <a:rPr lang="en-US" dirty="0"/>
              <a:t>A</a:t>
            </a:r>
            <a:r>
              <a:rPr lang="en-US" dirty="0" smtClean="0"/>
              <a:t>mong </a:t>
            </a:r>
            <a:r>
              <a:rPr lang="en-US" dirty="0"/>
              <a:t>R</a:t>
            </a:r>
            <a:r>
              <a:rPr lang="en-US" dirty="0" smtClean="0"/>
              <a:t>eplicas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52898" y="4235544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9" name="Rectangle 8"/>
          <p:cNvSpPr/>
          <p:nvPr/>
        </p:nvSpPr>
        <p:spPr>
          <a:xfrm>
            <a:off x="1152898" y="3521137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" name="Rectangle 9"/>
          <p:cNvSpPr/>
          <p:nvPr/>
        </p:nvSpPr>
        <p:spPr>
          <a:xfrm>
            <a:off x="1152898" y="2848235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8" name="Can 17"/>
          <p:cNvSpPr/>
          <p:nvPr/>
        </p:nvSpPr>
        <p:spPr>
          <a:xfrm>
            <a:off x="152400" y="3403629"/>
            <a:ext cx="594360" cy="13716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2775" y="2908300"/>
            <a:ext cx="49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1917700"/>
            <a:ext cx="1106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</a:t>
            </a:r>
          </a:p>
          <a:p>
            <a:pPr algn="ctr"/>
            <a:r>
              <a:rPr lang="en-US" sz="2400" dirty="0" smtClean="0"/>
              <a:t>Servers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52898" y="4949952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3" name="Picture 2" descr="exp11-exp11-combined.anx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914400" y="-4876800"/>
            <a:ext cx="9144000" cy="4572000"/>
          </a:xfrm>
          <a:prstGeom prst="rect">
            <a:avLst/>
          </a:prstGeom>
        </p:spPr>
      </p:pic>
      <p:pic>
        <p:nvPicPr>
          <p:cNvPr id="11" name="Picture 10" descr="exp11-exp11-combined.anx.eps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1" r="3014" b="2482"/>
          <a:stretch/>
        </p:blipFill>
        <p:spPr>
          <a:xfrm>
            <a:off x="2590800" y="1917700"/>
            <a:ext cx="6477000" cy="3492500"/>
          </a:xfrm>
          <a:prstGeom prst="rect">
            <a:avLst/>
          </a:prstGeom>
        </p:spPr>
      </p:pic>
      <p:grpSp>
        <p:nvGrpSpPr>
          <p:cNvPr id="4" name="Group 27"/>
          <p:cNvGrpSpPr/>
          <p:nvPr/>
        </p:nvGrpSpPr>
        <p:grpSpPr>
          <a:xfrm>
            <a:off x="4150684" y="3918320"/>
            <a:ext cx="878516" cy="978185"/>
            <a:chOff x="4518581" y="4186401"/>
            <a:chExt cx="878516" cy="978185"/>
          </a:xfrm>
        </p:grpSpPr>
        <p:sp>
          <p:nvSpPr>
            <p:cNvPr id="22" name="TextBox 21"/>
            <p:cNvSpPr txBox="1"/>
            <p:nvPr/>
          </p:nvSpPr>
          <p:spPr>
            <a:xfrm>
              <a:off x="4518581" y="4186401"/>
              <a:ext cx="878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2 join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5003798" y="4615946"/>
              <a:ext cx="197555" cy="5486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5563934" y="3886200"/>
            <a:ext cx="1065466" cy="1010305"/>
            <a:chOff x="5591488" y="4186401"/>
            <a:chExt cx="1065466" cy="1010305"/>
          </a:xfrm>
        </p:grpSpPr>
        <p:sp>
          <p:nvSpPr>
            <p:cNvPr id="23" name="TextBox 22"/>
            <p:cNvSpPr txBox="1"/>
            <p:nvPr/>
          </p:nvSpPr>
          <p:spPr>
            <a:xfrm>
              <a:off x="5591488" y="4186401"/>
              <a:ext cx="1065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2 leave</a:t>
              </a: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6094186" y="4648066"/>
              <a:ext cx="197555" cy="5486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7086600" y="3886200"/>
            <a:ext cx="998891" cy="1010305"/>
            <a:chOff x="6685937" y="4186401"/>
            <a:chExt cx="998891" cy="1010305"/>
          </a:xfrm>
        </p:grpSpPr>
        <p:sp>
          <p:nvSpPr>
            <p:cNvPr id="24" name="TextBox 23"/>
            <p:cNvSpPr txBox="1"/>
            <p:nvPr/>
          </p:nvSpPr>
          <p:spPr>
            <a:xfrm>
              <a:off x="6685937" y="4186401"/>
              <a:ext cx="998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1 joins</a:t>
              </a: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7174182" y="4648066"/>
              <a:ext cx="197555" cy="5486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 advTm="2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126363" y="5074244"/>
            <a:ext cx="587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,  ,10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among </a:t>
            </a:r>
            <a:r>
              <a:rPr lang="en-US" dirty="0" err="1" smtClean="0"/>
              <a:t>Memcached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55622" y="2843784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u="sng"/>
          </a:p>
        </p:txBody>
      </p:sp>
      <p:sp>
        <p:nvSpPr>
          <p:cNvPr id="13" name="TextBox 12"/>
          <p:cNvSpPr txBox="1"/>
          <p:nvPr/>
        </p:nvSpPr>
        <p:spPr>
          <a:xfrm>
            <a:off x="1649188" y="2743200"/>
            <a:ext cx="754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1,2,3,4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5622" y="3520440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u="sng"/>
          </a:p>
        </p:txBody>
      </p:sp>
      <p:sp>
        <p:nvSpPr>
          <p:cNvPr id="14" name="TextBox 13"/>
          <p:cNvSpPr txBox="1"/>
          <p:nvPr/>
        </p:nvSpPr>
        <p:spPr>
          <a:xfrm>
            <a:off x="1649188" y="3505200"/>
            <a:ext cx="754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5,6,7,8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5622" y="4236068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u="sng"/>
          </a:p>
        </p:txBody>
      </p:sp>
      <p:sp>
        <p:nvSpPr>
          <p:cNvPr id="15" name="TextBox 14"/>
          <p:cNvSpPr txBox="1"/>
          <p:nvPr/>
        </p:nvSpPr>
        <p:spPr>
          <a:xfrm>
            <a:off x="1649188" y="4191000"/>
            <a:ext cx="1066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9,10,11,12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5622" y="4946904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u="sng"/>
          </a:p>
        </p:txBody>
      </p:sp>
      <p:sp>
        <p:nvSpPr>
          <p:cNvPr id="16" name="TextBox 15"/>
          <p:cNvSpPr txBox="1"/>
          <p:nvPr/>
        </p:nvSpPr>
        <p:spPr>
          <a:xfrm>
            <a:off x="1649188" y="4876800"/>
            <a:ext cx="1170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13,14,15,16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6589" y="2935224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6589" y="3702643"/>
            <a:ext cx="392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9188" y="5068824"/>
            <a:ext cx="651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11,12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24961" y="2938074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6,7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23143" y="5074244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2944" y="4408398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70539" y="2938074"/>
            <a:ext cx="391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,5,</a:t>
            </a:r>
          </a:p>
        </p:txBody>
      </p:sp>
      <p:sp>
        <p:nvSpPr>
          <p:cNvPr id="39" name="Can 38"/>
          <p:cNvSpPr/>
          <p:nvPr/>
        </p:nvSpPr>
        <p:spPr>
          <a:xfrm>
            <a:off x="152400" y="3403629"/>
            <a:ext cx="594360" cy="13716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2775" y="2908300"/>
            <a:ext cx="49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3400" y="1917700"/>
            <a:ext cx="1728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Memcached</a:t>
            </a:r>
            <a:endParaRPr lang="en-US" sz="2400" dirty="0" smtClean="0"/>
          </a:p>
          <a:p>
            <a:pPr algn="ctr"/>
            <a:r>
              <a:rPr lang="en-US" sz="2400" dirty="0" smtClean="0"/>
              <a:t>Servers</a:t>
            </a:r>
          </a:p>
        </p:txBody>
      </p:sp>
      <p:pic>
        <p:nvPicPr>
          <p:cNvPr id="64" name="Picture 63" descr="memcached-4.eps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31255" y="2011679"/>
            <a:ext cx="6336545" cy="3364992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>
            <a:off x="4222045" y="4343400"/>
            <a:ext cx="197555" cy="5486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410200" y="4343400"/>
            <a:ext cx="197555" cy="5486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6553200" y="4343400"/>
            <a:ext cx="197555" cy="5486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7727245" y="4343400"/>
            <a:ext cx="197555" cy="5486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6" grpId="0" animBg="1"/>
      <p:bldP spid="6" grpId="1" animBg="1"/>
      <p:bldP spid="14" grpId="0"/>
      <p:bldP spid="14" grpId="1"/>
      <p:bldP spid="5" grpId="0" animBg="1"/>
      <p:bldP spid="5" grpId="1" animBg="1"/>
      <p:bldP spid="15" grpId="0"/>
      <p:bldP spid="15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3" grpId="0" animBg="1"/>
      <p:bldP spid="34" grpId="0" animBg="1"/>
      <p:bldP spid="35" grpId="0" animBg="1"/>
      <p:bldP spid="3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an 146"/>
          <p:cNvSpPr/>
          <p:nvPr/>
        </p:nvSpPr>
        <p:spPr>
          <a:xfrm>
            <a:off x="4963574" y="4089400"/>
            <a:ext cx="838200" cy="381000"/>
          </a:xfrm>
          <a:prstGeom prst="can">
            <a:avLst>
              <a:gd name="adj" fmla="val 47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an 145"/>
          <p:cNvSpPr/>
          <p:nvPr/>
        </p:nvSpPr>
        <p:spPr>
          <a:xfrm>
            <a:off x="2188821" y="4279900"/>
            <a:ext cx="838200" cy="381000"/>
          </a:xfrm>
          <a:prstGeom prst="can">
            <a:avLst>
              <a:gd name="adj" fmla="val 47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Can 144"/>
          <p:cNvSpPr/>
          <p:nvPr/>
        </p:nvSpPr>
        <p:spPr>
          <a:xfrm>
            <a:off x="2857500" y="5626100"/>
            <a:ext cx="838200" cy="381000"/>
          </a:xfrm>
          <a:prstGeom prst="can">
            <a:avLst>
              <a:gd name="adj" fmla="val 47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Can 143"/>
          <p:cNvSpPr/>
          <p:nvPr/>
        </p:nvSpPr>
        <p:spPr>
          <a:xfrm>
            <a:off x="5943600" y="5071439"/>
            <a:ext cx="838200" cy="381000"/>
          </a:xfrm>
          <a:prstGeom prst="can">
            <a:avLst>
              <a:gd name="adj" fmla="val 47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Can 142"/>
          <p:cNvSpPr/>
          <p:nvPr/>
        </p:nvSpPr>
        <p:spPr>
          <a:xfrm>
            <a:off x="3848100" y="4584700"/>
            <a:ext cx="838200" cy="381000"/>
          </a:xfrm>
          <a:prstGeom prst="can">
            <a:avLst>
              <a:gd name="adj" fmla="val 47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endCxn id="19" idx="2"/>
          </p:cNvCxnSpPr>
          <p:nvPr/>
        </p:nvCxnSpPr>
        <p:spPr>
          <a:xfrm flipV="1">
            <a:off x="1515721" y="5829300"/>
            <a:ext cx="1333500" cy="398122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23" idx="2"/>
          </p:cNvCxnSpPr>
          <p:nvPr/>
        </p:nvCxnSpPr>
        <p:spPr>
          <a:xfrm>
            <a:off x="1503021" y="3695700"/>
            <a:ext cx="685800" cy="77470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4"/>
          </p:cNvCxnSpPr>
          <p:nvPr/>
        </p:nvCxnSpPr>
        <p:spPr>
          <a:xfrm>
            <a:off x="6781800" y="5261939"/>
            <a:ext cx="914400" cy="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3"/>
            <a:endCxn id="14" idx="1"/>
          </p:cNvCxnSpPr>
          <p:nvPr/>
        </p:nvCxnSpPr>
        <p:spPr>
          <a:xfrm>
            <a:off x="5382674" y="4470400"/>
            <a:ext cx="980026" cy="601039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Making Service Management Easier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3695700" y="1828800"/>
            <a:ext cx="1371600" cy="685800"/>
          </a:xfrm>
          <a:prstGeom prst="cube">
            <a:avLst>
              <a:gd name="adj" fmla="val 20454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Controller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5943600" y="5071439"/>
            <a:ext cx="838200" cy="381000"/>
          </a:xfrm>
          <a:prstGeom prst="can">
            <a:avLst>
              <a:gd name="adj" fmla="val 47917"/>
            </a:avLst>
          </a:prstGeom>
          <a:solidFill>
            <a:srgbClr val="599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2849221" y="5638800"/>
            <a:ext cx="838200" cy="381000"/>
          </a:xfrm>
          <a:prstGeom prst="can">
            <a:avLst>
              <a:gd name="adj" fmla="val 47917"/>
            </a:avLst>
          </a:prstGeom>
          <a:solidFill>
            <a:srgbClr val="599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4963574" y="4089400"/>
            <a:ext cx="838200" cy="381000"/>
          </a:xfrm>
          <a:prstGeom prst="can">
            <a:avLst>
              <a:gd name="adj" fmla="val 47917"/>
            </a:avLst>
          </a:prstGeom>
          <a:solidFill>
            <a:srgbClr val="599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2188821" y="4279900"/>
            <a:ext cx="838200" cy="381000"/>
          </a:xfrm>
          <a:prstGeom prst="can">
            <a:avLst>
              <a:gd name="adj" fmla="val 47917"/>
            </a:avLst>
          </a:prstGeom>
          <a:solidFill>
            <a:srgbClr val="599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3848100" y="4584700"/>
            <a:ext cx="838200" cy="381000"/>
          </a:xfrm>
          <a:prstGeom prst="can">
            <a:avLst>
              <a:gd name="adj" fmla="val 47917"/>
            </a:avLst>
          </a:prstGeom>
          <a:solidFill>
            <a:srgbClr val="599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9" idx="1"/>
            <a:endCxn id="25" idx="3"/>
          </p:cNvCxnSpPr>
          <p:nvPr/>
        </p:nvCxnSpPr>
        <p:spPr>
          <a:xfrm flipV="1">
            <a:off x="3268321" y="4965700"/>
            <a:ext cx="998879" cy="67310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2"/>
            <a:endCxn id="23" idx="4"/>
          </p:cNvCxnSpPr>
          <p:nvPr/>
        </p:nvCxnSpPr>
        <p:spPr>
          <a:xfrm flipH="1" flipV="1">
            <a:off x="3027021" y="4470400"/>
            <a:ext cx="821079" cy="30480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1" idx="2"/>
            <a:endCxn id="25" idx="4"/>
          </p:cNvCxnSpPr>
          <p:nvPr/>
        </p:nvCxnSpPr>
        <p:spPr>
          <a:xfrm flipH="1">
            <a:off x="4686300" y="4279900"/>
            <a:ext cx="277274" cy="49530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9" idx="4"/>
            <a:endCxn id="14" idx="2"/>
          </p:cNvCxnSpPr>
          <p:nvPr/>
        </p:nvCxnSpPr>
        <p:spPr>
          <a:xfrm flipV="1">
            <a:off x="3687421" y="5261939"/>
            <a:ext cx="2256179" cy="567361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9" idx="2"/>
            <a:endCxn id="23" idx="3"/>
          </p:cNvCxnSpPr>
          <p:nvPr/>
        </p:nvCxnSpPr>
        <p:spPr>
          <a:xfrm flipH="1" flipV="1">
            <a:off x="2607921" y="4660900"/>
            <a:ext cx="241300" cy="116840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15200" y="4224679"/>
            <a:ext cx="1591921" cy="1591921"/>
          </a:xfrm>
          <a:prstGeom prst="rect">
            <a:avLst/>
          </a:prstGeom>
        </p:spPr>
      </p:pic>
      <p:pic>
        <p:nvPicPr>
          <p:cNvPr id="58" name="Picture 57" descr="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533400" y="2268879"/>
            <a:ext cx="1591921" cy="1591921"/>
          </a:xfrm>
          <a:prstGeom prst="rect">
            <a:avLst/>
          </a:prstGeom>
        </p:spPr>
      </p:pic>
      <p:pic>
        <p:nvPicPr>
          <p:cNvPr id="66" name="Picture 65" descr="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152400" y="5020639"/>
            <a:ext cx="1591921" cy="1591921"/>
          </a:xfrm>
          <a:prstGeom prst="rect">
            <a:avLst/>
          </a:prstGeom>
        </p:spPr>
      </p:pic>
      <p:sp>
        <p:nvSpPr>
          <p:cNvPr id="70" name="Cube 69"/>
          <p:cNvSpPr/>
          <p:nvPr/>
        </p:nvSpPr>
        <p:spPr>
          <a:xfrm>
            <a:off x="4876800" y="1828800"/>
            <a:ext cx="685800" cy="685800"/>
          </a:xfrm>
          <a:prstGeom prst="cube">
            <a:avLst>
              <a:gd name="adj" fmla="val 20454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2" name="Straight Arrow Connector 71"/>
          <p:cNvCxnSpPr>
            <a:stCxn id="10" idx="3"/>
            <a:endCxn id="25" idx="1"/>
          </p:cNvCxnSpPr>
          <p:nvPr/>
        </p:nvCxnSpPr>
        <p:spPr>
          <a:xfrm flipH="1">
            <a:off x="4267200" y="2514600"/>
            <a:ext cx="44163" cy="2070100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0" idx="3"/>
            <a:endCxn id="23" idx="1"/>
          </p:cNvCxnSpPr>
          <p:nvPr/>
        </p:nvCxnSpPr>
        <p:spPr>
          <a:xfrm flipH="1">
            <a:off x="2607921" y="2514600"/>
            <a:ext cx="1703442" cy="1765300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0" idx="3"/>
            <a:endCxn id="19" idx="1"/>
          </p:cNvCxnSpPr>
          <p:nvPr/>
        </p:nvCxnSpPr>
        <p:spPr>
          <a:xfrm flipH="1">
            <a:off x="3268321" y="2514600"/>
            <a:ext cx="1043042" cy="3124200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" idx="3"/>
            <a:endCxn id="21" idx="1"/>
          </p:cNvCxnSpPr>
          <p:nvPr/>
        </p:nvCxnSpPr>
        <p:spPr>
          <a:xfrm>
            <a:off x="4311363" y="2514600"/>
            <a:ext cx="1071311" cy="1574800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0" idx="3"/>
            <a:endCxn id="14" idx="1"/>
          </p:cNvCxnSpPr>
          <p:nvPr/>
        </p:nvCxnSpPr>
        <p:spPr>
          <a:xfrm>
            <a:off x="4311363" y="2514600"/>
            <a:ext cx="2051337" cy="2556839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5943600" y="4880939"/>
            <a:ext cx="838200" cy="381000"/>
          </a:xfrm>
          <a:prstGeom prst="can">
            <a:avLst>
              <a:gd name="adj" fmla="val 47917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4963574" y="3873500"/>
            <a:ext cx="838200" cy="381000"/>
          </a:xfrm>
          <a:prstGeom prst="can">
            <a:avLst>
              <a:gd name="adj" fmla="val 47917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2188821" y="4064000"/>
            <a:ext cx="838200" cy="381000"/>
          </a:xfrm>
          <a:prstGeom prst="can">
            <a:avLst>
              <a:gd name="adj" fmla="val 47917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70" idx="3"/>
            <a:endCxn id="135" idx="4"/>
          </p:cNvCxnSpPr>
          <p:nvPr/>
        </p:nvCxnSpPr>
        <p:spPr>
          <a:xfrm flipH="1">
            <a:off x="1905000" y="2514600"/>
            <a:ext cx="3244563" cy="571500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0" idx="3"/>
            <a:endCxn id="24" idx="1"/>
          </p:cNvCxnSpPr>
          <p:nvPr/>
        </p:nvCxnSpPr>
        <p:spPr>
          <a:xfrm flipH="1">
            <a:off x="2607921" y="2514600"/>
            <a:ext cx="2541642" cy="1549400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3"/>
            <a:endCxn id="16" idx="1"/>
          </p:cNvCxnSpPr>
          <p:nvPr/>
        </p:nvCxnSpPr>
        <p:spPr>
          <a:xfrm>
            <a:off x="5149563" y="2514600"/>
            <a:ext cx="1213137" cy="2366339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0" idx="3"/>
            <a:endCxn id="22" idx="1"/>
          </p:cNvCxnSpPr>
          <p:nvPr/>
        </p:nvCxnSpPr>
        <p:spPr>
          <a:xfrm>
            <a:off x="5149563" y="2514600"/>
            <a:ext cx="233111" cy="1358900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>
            <a:off x="5149563" y="2514600"/>
            <a:ext cx="2394237" cy="2324100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70" idx="3"/>
            <a:endCxn id="133" idx="4"/>
          </p:cNvCxnSpPr>
          <p:nvPr/>
        </p:nvCxnSpPr>
        <p:spPr>
          <a:xfrm flipH="1">
            <a:off x="1524000" y="2514600"/>
            <a:ext cx="3625563" cy="3492500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Can 130"/>
          <p:cNvSpPr/>
          <p:nvPr/>
        </p:nvSpPr>
        <p:spPr>
          <a:xfrm>
            <a:off x="7543800" y="4838700"/>
            <a:ext cx="381000" cy="533400"/>
          </a:xfrm>
          <a:prstGeom prst="can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3" name="Can 132"/>
          <p:cNvSpPr/>
          <p:nvPr/>
        </p:nvSpPr>
        <p:spPr>
          <a:xfrm>
            <a:off x="1143000" y="5740400"/>
            <a:ext cx="381000" cy="533400"/>
          </a:xfrm>
          <a:prstGeom prst="can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5" name="Can 134"/>
          <p:cNvSpPr/>
          <p:nvPr/>
        </p:nvSpPr>
        <p:spPr>
          <a:xfrm>
            <a:off x="1524000" y="2819400"/>
            <a:ext cx="381000" cy="533400"/>
          </a:xfrm>
          <a:prstGeom prst="can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37632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0" grpId="0" animBg="1"/>
      <p:bldP spid="16" grpId="0" animBg="1"/>
      <p:bldP spid="22" grpId="0" animBg="1"/>
      <p:bldP spid="24" grpId="0" animBg="1"/>
      <p:bldP spid="131" grpId="0" animBg="1"/>
      <p:bldP spid="133" grpId="0" animBg="1"/>
      <p:bldP spid="13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Switches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Switch and service state similar</a:t>
            </a:r>
          </a:p>
          <a:p>
            <a:pPr lvl="1"/>
            <a:r>
              <a:rPr lang="en-US" dirty="0" smtClean="0"/>
              <a:t>FIB:  &lt;layer 2-3 mask | ACTION | STATE&gt;</a:t>
            </a:r>
          </a:p>
          <a:p>
            <a:pPr lvl="1"/>
            <a:r>
              <a:rPr lang="en-US" dirty="0" smtClean="0"/>
              <a:t>SIB:  &lt;service prefix | ACTION | STATE&gt;</a:t>
            </a:r>
          </a:p>
          <a:p>
            <a:r>
              <a:rPr lang="en-US" dirty="0" smtClean="0"/>
              <a:t>Software Defined Networking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focuses on layer-2/3</a:t>
            </a:r>
          </a:p>
          <a:p>
            <a:pPr lvl="1"/>
            <a:r>
              <a:rPr lang="en-US" dirty="0" err="1" smtClean="0"/>
              <a:t>Serval</a:t>
            </a:r>
            <a:r>
              <a:rPr lang="en-US" dirty="0" smtClean="0"/>
              <a:t> extends to hosts, services</a:t>
            </a:r>
          </a:p>
          <a:p>
            <a:r>
              <a:rPr lang="en-US" dirty="0" smtClean="0"/>
              <a:t>Read events and write rules</a:t>
            </a:r>
          </a:p>
          <a:p>
            <a:pPr lvl="1"/>
            <a:r>
              <a:rPr lang="en-US" dirty="0" smtClean="0"/>
              <a:t>With FIB:  packets, topology changes, flow counters</a:t>
            </a:r>
          </a:p>
          <a:p>
            <a:pPr lvl="1"/>
            <a:r>
              <a:rPr lang="en-US" dirty="0" smtClean="0"/>
              <a:t>With SIB:  host/interface changes, service instance changes, connection/host/service statistics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518" t="1154" r="647" b="923"/>
          <a:stretch>
            <a:fillRect/>
          </a:stretch>
        </p:blipFill>
        <p:spPr>
          <a:xfrm>
            <a:off x="7198307" y="1371600"/>
            <a:ext cx="1869493" cy="1039398"/>
          </a:xfrm>
          <a:prstGeom prst="rect">
            <a:avLst/>
          </a:prstGeom>
        </p:spPr>
      </p:pic>
      <p:grpSp>
        <p:nvGrpSpPr>
          <p:cNvPr id="4" name="Group 32"/>
          <p:cNvGrpSpPr/>
          <p:nvPr/>
        </p:nvGrpSpPr>
        <p:grpSpPr>
          <a:xfrm>
            <a:off x="6002507" y="3318459"/>
            <a:ext cx="1515893" cy="842772"/>
            <a:chOff x="5812007" y="3483559"/>
            <a:chExt cx="1515893" cy="842772"/>
          </a:xfrm>
        </p:grpSpPr>
        <p:cxnSp>
          <p:nvCxnSpPr>
            <p:cNvPr id="22" name="Straight Connector 21"/>
            <p:cNvCxnSpPr>
              <a:stCxn id="19" idx="3"/>
            </p:cNvCxnSpPr>
            <p:nvPr/>
          </p:nvCxnSpPr>
          <p:spPr>
            <a:xfrm flipV="1">
              <a:off x="6335755" y="3483559"/>
              <a:ext cx="966745" cy="498348"/>
            </a:xfrm>
            <a:prstGeom prst="line">
              <a:avLst/>
            </a:prstGeom>
            <a:ln w="19050" cap="flat" cmpd="sng" algn="ctr">
              <a:solidFill>
                <a:srgbClr val="599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V="1">
              <a:off x="6196055" y="3483559"/>
              <a:ext cx="1106445" cy="357124"/>
            </a:xfrm>
            <a:prstGeom prst="line">
              <a:avLst/>
            </a:prstGeom>
            <a:ln w="19050" cap="flat" cmpd="sng" algn="ctr">
              <a:solidFill>
                <a:srgbClr val="599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812007" y="3648659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51707" y="378988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04107" y="394228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cxnSp>
          <p:nvCxnSpPr>
            <p:cNvPr id="27" name="Straight Connector 26"/>
            <p:cNvCxnSpPr>
              <a:stCxn id="26" idx="3"/>
            </p:cNvCxnSpPr>
            <p:nvPr/>
          </p:nvCxnSpPr>
          <p:spPr>
            <a:xfrm flipV="1">
              <a:off x="6488155" y="3483559"/>
              <a:ext cx="839745" cy="650748"/>
            </a:xfrm>
            <a:prstGeom prst="line">
              <a:avLst/>
            </a:prstGeom>
            <a:ln w="19050" cap="flat" cmpd="sng" algn="ctr">
              <a:solidFill>
                <a:srgbClr val="599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6450055" y="2667000"/>
            <a:ext cx="2617745" cy="2589199"/>
            <a:chOff x="5270206" y="1909390"/>
            <a:chExt cx="3683000" cy="3542945"/>
          </a:xfrm>
        </p:grpSpPr>
        <p:pic>
          <p:nvPicPr>
            <p:cNvPr id="15" name="Picture 6" descr="ofarch.emf"/>
            <p:cNvPicPr>
              <a:picLocks noChangeAspect="1"/>
            </p:cNvPicPr>
            <p:nvPr/>
          </p:nvPicPr>
          <p:blipFill>
            <a:blip r:embed="rId3">
              <a:duotone>
                <a:srgbClr val="FF0000"/>
                <a:srgbClr val="FFF1C1"/>
              </a:duotone>
            </a:blip>
            <a:srcRect/>
            <a:stretch>
              <a:fillRect/>
            </a:stretch>
          </p:blipFill>
          <p:spPr bwMode="auto">
            <a:xfrm>
              <a:off x="5270206" y="2533343"/>
              <a:ext cx="3683000" cy="236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6108428" y="1909390"/>
              <a:ext cx="2006558" cy="589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66"/>
                  </a:solidFill>
                  <a:latin typeface="Myriad Pro" charset="0"/>
                </a:rPr>
                <a:t>Controller</a:t>
              </a: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6019160" y="4862728"/>
              <a:ext cx="2185091" cy="589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66"/>
                  </a:solidFill>
                  <a:latin typeface="Myriad Pro" charset="0"/>
                </a:rPr>
                <a:t>Switches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593"/>
            <a:ext cx="8839200" cy="52580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New naming abstractions: easier to build services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Discovering and accessing services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Maintaining robust connectivity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Service-level control/data plane split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Flexible service resolution and discovery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Joint service and network management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85549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2983"/>
    </mc:Choice>
    <mc:Fallback>
      <p:transition spd="slow" advTm="32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39312" y="3711035"/>
            <a:ext cx="93268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6200000" flipH="1">
            <a:off x="4305549" y="2948382"/>
            <a:ext cx="401483" cy="38056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1987798"/>
            <a:ext cx="317223" cy="22860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7832" y="3056727"/>
            <a:ext cx="331832" cy="23351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050007" y="2805524"/>
            <a:ext cx="685774" cy="38199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75996" y="2334832"/>
            <a:ext cx="47352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1878686" y="3277229"/>
            <a:ext cx="1767614" cy="1405495"/>
          </a:xfrm>
          <a:prstGeom prst="cloud">
            <a:avLst/>
          </a:prstGeom>
          <a:solidFill>
            <a:srgbClr val="800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1337715" y="1424004"/>
            <a:ext cx="1478886" cy="1287114"/>
          </a:xfrm>
          <a:prstGeom prst="cloud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00870" y="2937922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1897" y="3557156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Cellular</a:t>
            </a:r>
          </a:p>
          <a:p>
            <a:pPr algn="ctr"/>
            <a:r>
              <a:rPr lang="en-US" sz="2200" dirty="0" smtClean="0"/>
              <a:t>Provider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6062" y="1663791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Enterprise</a:t>
            </a:r>
          </a:p>
          <a:p>
            <a:pPr algn="ctr"/>
            <a:r>
              <a:rPr lang="en-US" sz="2200" dirty="0" smtClean="0"/>
              <a:t>Network</a:t>
            </a:r>
            <a:endParaRPr lang="en-US" sz="2200" dirty="0"/>
          </a:p>
        </p:txBody>
      </p:sp>
      <p:sp>
        <p:nvSpPr>
          <p:cNvPr id="19" name="Cloud 18"/>
          <p:cNvSpPr/>
          <p:nvPr/>
        </p:nvSpPr>
        <p:spPr>
          <a:xfrm rot="300000">
            <a:off x="3142133" y="1837543"/>
            <a:ext cx="1478886" cy="1287114"/>
          </a:xfrm>
          <a:prstGeom prst="cloud">
            <a:avLst/>
          </a:prstGeom>
          <a:solidFill>
            <a:srgbClr val="E3C11A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0181" y="2536948"/>
            <a:ext cx="677373" cy="4447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314" y="3161795"/>
            <a:ext cx="677373" cy="48922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294460" y="472440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41" y="3226429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0980" y="2077330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Transit</a:t>
            </a:r>
          </a:p>
          <a:p>
            <a:pPr algn="ctr"/>
            <a:r>
              <a:rPr lang="en-US" sz="2200" dirty="0" smtClean="0"/>
              <a:t>Provider</a:t>
            </a:r>
            <a:endParaRPr lang="en-US" sz="2200" dirty="0"/>
          </a:p>
        </p:txBody>
      </p:sp>
      <p:grpSp>
        <p:nvGrpSpPr>
          <p:cNvPr id="57" name="Group 71"/>
          <p:cNvGrpSpPr/>
          <p:nvPr/>
        </p:nvGrpSpPr>
        <p:grpSpPr>
          <a:xfrm>
            <a:off x="1497025" y="3737731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1" name="Group 88"/>
          <p:cNvGrpSpPr/>
          <p:nvPr/>
        </p:nvGrpSpPr>
        <p:grpSpPr>
          <a:xfrm>
            <a:off x="2992450" y="4179056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Rectangle 89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105"/>
          <p:cNvGrpSpPr/>
          <p:nvPr/>
        </p:nvGrpSpPr>
        <p:grpSpPr>
          <a:xfrm>
            <a:off x="542925" y="2656550"/>
            <a:ext cx="365125" cy="368300"/>
            <a:chOff x="698500" y="1549400"/>
            <a:chExt cx="365125" cy="368300"/>
          </a:xfrm>
          <a:solidFill>
            <a:srgbClr val="F5DB1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Access Today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410200" y="3545435"/>
            <a:ext cx="179821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Datacenter</a:t>
            </a:r>
            <a:endParaRPr lang="en-US" sz="2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4909572" y="1454398"/>
            <a:ext cx="1338828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Datacenter</a:t>
            </a:r>
            <a:endParaRPr lang="en-US" sz="2000" dirty="0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675996" y="4724400"/>
            <a:ext cx="503044" cy="31401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385982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7090"/>
    </mc:Choice>
    <mc:Fallback>
      <p:transition spd="slow" advTm="709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11" y="4648200"/>
            <a:ext cx="9144000" cy="113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Papers, demos, source code (GPL) online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erval-only-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38" y="1066800"/>
            <a:ext cx="6007125" cy="17215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45086" y="2971800"/>
            <a:ext cx="3838198" cy="1877437"/>
            <a:chOff x="2590800" y="3083748"/>
            <a:chExt cx="3838198" cy="1877437"/>
          </a:xfrm>
        </p:grpSpPr>
        <p:grpSp>
          <p:nvGrpSpPr>
            <p:cNvPr id="8" name="Group 7"/>
            <p:cNvGrpSpPr/>
            <p:nvPr/>
          </p:nvGrpSpPr>
          <p:grpSpPr>
            <a:xfrm>
              <a:off x="2590800" y="3124200"/>
              <a:ext cx="914400" cy="1600200"/>
              <a:chOff x="2438400" y="3124200"/>
              <a:chExt cx="914400" cy="1600200"/>
            </a:xfrm>
          </p:grpSpPr>
          <p:pic>
            <p:nvPicPr>
              <p:cNvPr id="2" name="Picture 1" descr="twitter_newbird_blu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3810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" name="Picture 5" descr="logo-web-300x300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3124200"/>
                <a:ext cx="685800" cy="68580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505201" y="3083748"/>
              <a:ext cx="2923797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3200" dirty="0" err="1" smtClean="0"/>
                <a:t>serval-arch.org</a:t>
              </a:r>
              <a:endParaRPr lang="en-US" sz="3200" dirty="0" smtClean="0"/>
            </a:p>
            <a:p>
              <a:pPr lvl="0" algn="ctr">
                <a:spcBef>
                  <a:spcPct val="0"/>
                </a:spcBef>
                <a:defRPr/>
              </a:pPr>
              <a:endParaRPr lang="en-US" sz="2000" dirty="0" smtClean="0"/>
            </a:p>
            <a:p>
              <a:pPr lvl="0" algn="ctr">
                <a:spcBef>
                  <a:spcPct val="0"/>
                </a:spcBef>
                <a:defRPr/>
              </a:pPr>
              <a:r>
                <a:rPr lang="en-US" sz="3200" dirty="0" smtClean="0"/>
                <a:t>@</a:t>
              </a:r>
              <a:r>
                <a:rPr lang="en-US" sz="3200" dirty="0" err="1" smtClean="0"/>
                <a:t>servalnetwork</a:t>
              </a:r>
              <a:endParaRPr lang="en-US" sz="3200" dirty="0" smtClean="0"/>
            </a:p>
            <a:p>
              <a:endParaRPr lang="en-US" sz="3200" dirty="0" smtClean="0"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3627"/>
    </mc:Choice>
    <mc:Fallback>
      <p:transition spd="slow" advTm="13627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Locator/identifier separation</a:t>
            </a:r>
          </a:p>
          <a:p>
            <a:pPr lvl="1"/>
            <a:r>
              <a:rPr lang="en-US" dirty="0" smtClean="0"/>
              <a:t>HIP, i3, HAIR, DOA, LISP, LNA</a:t>
            </a:r>
          </a:p>
          <a:p>
            <a:r>
              <a:rPr lang="en-US" dirty="0" smtClean="0"/>
              <a:t>Data-</a:t>
            </a:r>
            <a:r>
              <a:rPr lang="en-US" dirty="0"/>
              <a:t>o</a:t>
            </a:r>
            <a:r>
              <a:rPr lang="en-US" dirty="0" smtClean="0"/>
              <a:t>riented networking</a:t>
            </a:r>
          </a:p>
          <a:p>
            <a:pPr lvl="1"/>
            <a:r>
              <a:rPr lang="en-US" dirty="0" smtClean="0"/>
              <a:t>DONA, </a:t>
            </a:r>
            <a:r>
              <a:rPr lang="en-US" dirty="0" err="1" smtClean="0"/>
              <a:t>CCNx</a:t>
            </a:r>
            <a:endParaRPr lang="en-US" dirty="0" smtClean="0"/>
          </a:p>
          <a:p>
            <a:r>
              <a:rPr lang="en-US" dirty="0" smtClean="0"/>
              <a:t>Support for mobility and migration</a:t>
            </a:r>
          </a:p>
          <a:p>
            <a:pPr lvl="1"/>
            <a:r>
              <a:rPr lang="en-US" dirty="0" smtClean="0"/>
              <a:t>TCP Migrate, Mobile IP, ROAM</a:t>
            </a:r>
          </a:p>
          <a:p>
            <a:r>
              <a:rPr lang="en-US" dirty="0" smtClean="0"/>
              <a:t>Multipath and multi-homing</a:t>
            </a:r>
          </a:p>
          <a:p>
            <a:pPr lvl="1"/>
            <a:r>
              <a:rPr lang="en-US" dirty="0" smtClean="0"/>
              <a:t>MPTCP, SCTP, Shim6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577487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replicas</a:t>
            </a:r>
          </a:p>
          <a:p>
            <a:pPr lvl="1"/>
            <a:r>
              <a:rPr lang="en-US" dirty="0" smtClean="0"/>
              <a:t>Multiple Mongoose servers</a:t>
            </a:r>
          </a:p>
          <a:p>
            <a:pPr lvl="1"/>
            <a:r>
              <a:rPr lang="en-US" dirty="0" smtClean="0"/>
              <a:t>Balancing load over live server instances</a:t>
            </a:r>
          </a:p>
          <a:p>
            <a:r>
              <a:rPr lang="en-US" dirty="0" smtClean="0"/>
              <a:t>Key-value store partition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Memcached</a:t>
            </a:r>
            <a:r>
              <a:rPr lang="en-US" dirty="0" smtClean="0"/>
              <a:t> servers</a:t>
            </a:r>
          </a:p>
          <a:p>
            <a:pPr lvl="1"/>
            <a:r>
              <a:rPr lang="en-US" dirty="0" smtClean="0"/>
              <a:t>Routing requests to partitions based on the key</a:t>
            </a:r>
          </a:p>
          <a:p>
            <a:r>
              <a:rPr lang="en-US" dirty="0" smtClean="0"/>
              <a:t>Migrating flows</a:t>
            </a:r>
          </a:p>
          <a:p>
            <a:pPr lvl="1"/>
            <a:r>
              <a:rPr lang="en-US" dirty="0" smtClean="0"/>
              <a:t>Load balancing across network interface cards</a:t>
            </a:r>
          </a:p>
          <a:p>
            <a:pPr lvl="1"/>
            <a:r>
              <a:rPr lang="en-US" dirty="0" smtClean="0"/>
              <a:t>Migrating virtual machines across layer-3 networks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945580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>
            <a:spLocks noChangeAspect="1"/>
          </p:cNvSpPr>
          <p:nvPr/>
        </p:nvSpPr>
        <p:spPr>
          <a:xfrm>
            <a:off x="4064000" y="1992808"/>
            <a:ext cx="5829300" cy="2888373"/>
          </a:xfrm>
          <a:prstGeom prst="cloud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5" name="Cloud 4"/>
          <p:cNvSpPr>
            <a:spLocks noChangeAspect="1"/>
          </p:cNvSpPr>
          <p:nvPr/>
        </p:nvSpPr>
        <p:spPr>
          <a:xfrm>
            <a:off x="190501" y="1827708"/>
            <a:ext cx="2349500" cy="1690389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Services by </a:t>
            </a:r>
            <a:r>
              <a:rPr lang="en-US" dirty="0" err="1"/>
              <a:t>s</a:t>
            </a:r>
            <a:r>
              <a:rPr lang="en-US" dirty="0" err="1" smtClean="0"/>
              <a:t>erviceID’s</a:t>
            </a:r>
            <a:endParaRPr lang="en-US" dirty="0"/>
          </a:p>
        </p:txBody>
      </p:sp>
      <p:pic>
        <p:nvPicPr>
          <p:cNvPr id="4" name="Picture 3" descr="j042419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53" y="2183308"/>
            <a:ext cx="1330561" cy="1097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1594856"/>
            <a:ext cx="1727200" cy="417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97700" y="1594856"/>
            <a:ext cx="1727200" cy="417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4711700" y="1744330"/>
            <a:ext cx="1447800" cy="573156"/>
          </a:xfrm>
          <a:prstGeom prst="rect">
            <a:avLst/>
          </a:prstGeom>
          <a:solidFill>
            <a:srgbClr val="000090"/>
          </a:solidFill>
          <a:ln w="127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websrv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4711700" y="2410032"/>
            <a:ext cx="1447800" cy="573156"/>
          </a:xfrm>
          <a:prstGeom prst="rect">
            <a:avLst/>
          </a:prstGeom>
          <a:solidFill>
            <a:srgbClr val="000090"/>
          </a:solidFill>
          <a:ln w="127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websrv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4711700" y="3075734"/>
            <a:ext cx="1447800" cy="573156"/>
          </a:xfrm>
          <a:prstGeom prst="rect">
            <a:avLst/>
          </a:prstGeom>
          <a:solidFill>
            <a:srgbClr val="000090"/>
          </a:solidFill>
          <a:ln w="127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websrv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4711700" y="3741436"/>
            <a:ext cx="1447800" cy="573156"/>
          </a:xfrm>
          <a:prstGeom prst="rect">
            <a:avLst/>
          </a:prstGeom>
          <a:solidFill>
            <a:srgbClr val="000090"/>
          </a:solidFill>
          <a:ln w="127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websrv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4711700" y="4407138"/>
            <a:ext cx="1447800" cy="573156"/>
          </a:xfrm>
          <a:prstGeom prst="rect">
            <a:avLst/>
          </a:prstGeom>
          <a:solidFill>
            <a:srgbClr val="000090"/>
          </a:solidFill>
          <a:ln w="127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websrv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4711700" y="5072840"/>
            <a:ext cx="1447800" cy="573156"/>
          </a:xfrm>
          <a:prstGeom prst="rect">
            <a:avLst/>
          </a:prstGeom>
          <a:solidFill>
            <a:srgbClr val="000090"/>
          </a:solidFill>
          <a:ln w="127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websrv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>
            <a:spLocks noChangeAspect="1"/>
          </p:cNvSpPr>
          <p:nvPr/>
        </p:nvSpPr>
        <p:spPr>
          <a:xfrm>
            <a:off x="7084060" y="1847166"/>
            <a:ext cx="1554480" cy="548914"/>
          </a:xfrm>
          <a:prstGeom prst="can">
            <a:avLst/>
          </a:prstGeom>
          <a:gradFill>
            <a:gsLst>
              <a:gs pos="0">
                <a:srgbClr val="FFF860"/>
              </a:gs>
              <a:gs pos="72000">
                <a:srgbClr val="FDFFC9"/>
              </a:gs>
            </a:gsLst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memcached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Can 15"/>
          <p:cNvSpPr>
            <a:spLocks noChangeAspect="1"/>
          </p:cNvSpPr>
          <p:nvPr/>
        </p:nvSpPr>
        <p:spPr>
          <a:xfrm>
            <a:off x="7084060" y="2653295"/>
            <a:ext cx="1554480" cy="548914"/>
          </a:xfrm>
          <a:prstGeom prst="can">
            <a:avLst/>
          </a:prstGeom>
          <a:gradFill>
            <a:gsLst>
              <a:gs pos="0">
                <a:srgbClr val="FFF860"/>
              </a:gs>
              <a:gs pos="72000">
                <a:srgbClr val="FDFFC9"/>
              </a:gs>
            </a:gsLst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memcached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Can 16"/>
          <p:cNvSpPr>
            <a:spLocks noChangeAspect="1"/>
          </p:cNvSpPr>
          <p:nvPr/>
        </p:nvSpPr>
        <p:spPr>
          <a:xfrm>
            <a:off x="7084060" y="3459424"/>
            <a:ext cx="1554480" cy="548914"/>
          </a:xfrm>
          <a:prstGeom prst="can">
            <a:avLst/>
          </a:prstGeom>
          <a:gradFill>
            <a:gsLst>
              <a:gs pos="0">
                <a:srgbClr val="FFF860"/>
              </a:gs>
              <a:gs pos="72000">
                <a:srgbClr val="FDFFC9"/>
              </a:gs>
            </a:gsLst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memcached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Can 17"/>
          <p:cNvSpPr>
            <a:spLocks noChangeAspect="1"/>
          </p:cNvSpPr>
          <p:nvPr/>
        </p:nvSpPr>
        <p:spPr>
          <a:xfrm>
            <a:off x="7084060" y="4265553"/>
            <a:ext cx="1554480" cy="548914"/>
          </a:xfrm>
          <a:prstGeom prst="can">
            <a:avLst/>
          </a:prstGeom>
          <a:gradFill>
            <a:gsLst>
              <a:gs pos="0">
                <a:srgbClr val="FFF860"/>
              </a:gs>
              <a:gs pos="72000">
                <a:srgbClr val="FDFFC9"/>
              </a:gs>
            </a:gsLst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memcached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Can 18"/>
          <p:cNvSpPr>
            <a:spLocks noChangeAspect="1"/>
          </p:cNvSpPr>
          <p:nvPr/>
        </p:nvSpPr>
        <p:spPr>
          <a:xfrm>
            <a:off x="7084060" y="5071682"/>
            <a:ext cx="1554480" cy="548914"/>
          </a:xfrm>
          <a:prstGeom prst="can">
            <a:avLst/>
          </a:prstGeom>
          <a:gradFill>
            <a:gsLst>
              <a:gs pos="0">
                <a:srgbClr val="FFF860"/>
              </a:gs>
              <a:gs pos="72000">
                <a:srgbClr val="FDFFC9"/>
              </a:gs>
            </a:gsLst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memcached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3500" y="2942743"/>
            <a:ext cx="1295400" cy="1894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83500" y="2169606"/>
            <a:ext cx="1295400" cy="189466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83500" y="5267064"/>
            <a:ext cx="1295400" cy="189466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83500" y="3752558"/>
            <a:ext cx="1295400" cy="189466"/>
          </a:xfrm>
          <a:prstGeom prst="rect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83500" y="3904958"/>
            <a:ext cx="1295400" cy="1894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83500" y="4495004"/>
            <a:ext cx="1295400" cy="189466"/>
          </a:xfrm>
          <a:prstGeom prst="rect">
            <a:avLst/>
          </a:prstGeom>
          <a:solidFill>
            <a:srgbClr val="0083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83500" y="5456530"/>
            <a:ext cx="1295400" cy="189466"/>
          </a:xfrm>
          <a:prstGeom prst="rect">
            <a:avLst/>
          </a:prstGeom>
          <a:solidFill>
            <a:srgbClr val="87F2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02102" y="2678695"/>
            <a:ext cx="1937023" cy="1588"/>
          </a:xfrm>
          <a:prstGeom prst="straightConnector1">
            <a:avLst/>
          </a:prstGeom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52955" y="2158220"/>
            <a:ext cx="10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websrv</a:t>
            </a:r>
            <a:endParaRPr lang="en-US" sz="2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51277" y="3383776"/>
            <a:ext cx="654323" cy="1588"/>
          </a:xfrm>
          <a:prstGeom prst="straightConnector1">
            <a:avLst/>
          </a:prstGeom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52446" y="2996536"/>
            <a:ext cx="253154" cy="221893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/>
          <p:cNvSpPr>
            <a:spLocks noChangeAspect="1"/>
          </p:cNvSpPr>
          <p:nvPr/>
        </p:nvSpPr>
        <p:spPr>
          <a:xfrm>
            <a:off x="1198902" y="4091349"/>
            <a:ext cx="1937023" cy="956091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1375833" y="2698750"/>
            <a:ext cx="2381250" cy="1954388"/>
          </a:xfrm>
          <a:custGeom>
            <a:avLst/>
            <a:gdLst>
              <a:gd name="connsiteX0" fmla="*/ 0 w 2381250"/>
              <a:gd name="connsiteY0" fmla="*/ 0 h 1954388"/>
              <a:gd name="connsiteX1" fmla="*/ 867834 w 2381250"/>
              <a:gd name="connsiteY1" fmla="*/ 1693333 h 1954388"/>
              <a:gd name="connsiteX2" fmla="*/ 2381250 w 2381250"/>
              <a:gd name="connsiteY2" fmla="*/ 1566333 h 19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1954388">
                <a:moveTo>
                  <a:pt x="0" y="0"/>
                </a:moveTo>
                <a:cubicBezTo>
                  <a:pt x="235479" y="716139"/>
                  <a:pt x="470959" y="1432278"/>
                  <a:pt x="867834" y="1693333"/>
                </a:cubicBezTo>
                <a:cubicBezTo>
                  <a:pt x="1264709" y="1954388"/>
                  <a:pt x="1822979" y="1760360"/>
                  <a:pt x="2381250" y="1566333"/>
                </a:cubicBezTo>
              </a:path>
            </a:pathLst>
          </a:custGeom>
          <a:ln w="508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054163" y="3792894"/>
            <a:ext cx="10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websrv</a:t>
            </a:r>
            <a:endParaRPr lang="en-US" sz="2200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4.16667E-6 0.1419 " pathEditMode="relative" ptsTypes="AA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2" grpId="0" animBg="1"/>
      <p:bldP spid="33" grpId="0"/>
      <p:bldP spid="33" grpId="1"/>
      <p:bldP spid="38" grpId="0" animBg="1"/>
      <p:bldP spid="39" grpId="0" animBg="1"/>
      <p:bldP spid="40" grpId="0" animBg="1"/>
      <p:bldP spid="4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Service-Level Anycast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088352" y="3672829"/>
            <a:ext cx="1576354" cy="1588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374668" y="3536868"/>
            <a:ext cx="1243584" cy="0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319845" y="3737080"/>
            <a:ext cx="2057390" cy="462614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3884" y="4461006"/>
            <a:ext cx="409882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IP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35" y="3972530"/>
            <a:ext cx="1746780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Service Access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9" name="Can 8"/>
          <p:cNvSpPr/>
          <p:nvPr/>
        </p:nvSpPr>
        <p:spPr>
          <a:xfrm>
            <a:off x="3888797" y="4217961"/>
            <a:ext cx="594360" cy="137160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967828" y="5126706"/>
            <a:ext cx="676656" cy="182880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2912800" y="4437721"/>
            <a:ext cx="640080" cy="155448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2912800" y="3979491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5687217" y="3970383"/>
            <a:ext cx="594360" cy="137160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6389045" y="5199303"/>
            <a:ext cx="676656" cy="182880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4921191" y="4581643"/>
            <a:ext cx="640080" cy="155448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921191" y="4123413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5687217" y="3505016"/>
            <a:ext cx="594360" cy="13716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5687217" y="3056582"/>
            <a:ext cx="594360" cy="13716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6389045" y="4703742"/>
            <a:ext cx="676656" cy="18288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6389045" y="4225114"/>
            <a:ext cx="676656" cy="18288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40" idx="4"/>
            <a:endCxn id="11" idx="2"/>
          </p:cNvCxnSpPr>
          <p:nvPr/>
        </p:nvCxnSpPr>
        <p:spPr>
          <a:xfrm flipV="1">
            <a:off x="2533216" y="4515445"/>
            <a:ext cx="379584" cy="143922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2"/>
          </p:cNvCxnSpPr>
          <p:nvPr/>
        </p:nvCxnSpPr>
        <p:spPr>
          <a:xfrm flipV="1">
            <a:off x="3552880" y="4286541"/>
            <a:ext cx="335917" cy="228904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0" idx="2"/>
          </p:cNvCxnSpPr>
          <p:nvPr/>
        </p:nvCxnSpPr>
        <p:spPr>
          <a:xfrm>
            <a:off x="3552880" y="4515445"/>
            <a:ext cx="414948" cy="702701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15" idx="2"/>
          </p:cNvCxnSpPr>
          <p:nvPr/>
        </p:nvCxnSpPr>
        <p:spPr>
          <a:xfrm flipV="1">
            <a:off x="4644484" y="4659367"/>
            <a:ext cx="276707" cy="558779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2"/>
            <a:endCxn id="9" idx="4"/>
          </p:cNvCxnSpPr>
          <p:nvPr/>
        </p:nvCxnSpPr>
        <p:spPr>
          <a:xfrm rot="10800000">
            <a:off x="4483157" y="4286541"/>
            <a:ext cx="438034" cy="372826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  <a:endCxn id="15" idx="4"/>
          </p:cNvCxnSpPr>
          <p:nvPr/>
        </p:nvCxnSpPr>
        <p:spPr>
          <a:xfrm rot="10800000" flipV="1">
            <a:off x="5561271" y="4038963"/>
            <a:ext cx="125946" cy="620404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5" idx="4"/>
          </p:cNvCxnSpPr>
          <p:nvPr/>
        </p:nvCxnSpPr>
        <p:spPr>
          <a:xfrm rot="10800000">
            <a:off x="5561271" y="4659367"/>
            <a:ext cx="827774" cy="631376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51"/>
          <p:cNvGrpSpPr/>
          <p:nvPr/>
        </p:nvGrpSpPr>
        <p:grpSpPr>
          <a:xfrm>
            <a:off x="2163913" y="2352413"/>
            <a:ext cx="855158" cy="587279"/>
            <a:chOff x="612886" y="1056249"/>
            <a:chExt cx="855158" cy="587279"/>
          </a:xfrm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9" name="TextBox 28"/>
            <p:cNvSpPr txBox="1">
              <a:spLocks noChangeAspect="1"/>
            </p:cNvSpPr>
            <p:nvPr/>
          </p:nvSpPr>
          <p:spPr>
            <a:xfrm>
              <a:off x="612886" y="1351140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b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30" name="TextBox 29"/>
            <p:cNvSpPr txBox="1">
              <a:spLocks noChangeAspect="1"/>
            </p:cNvSpPr>
            <p:nvPr/>
          </p:nvSpPr>
          <p:spPr>
            <a:xfrm>
              <a:off x="897926" y="1351129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31" name="TextBox 30"/>
            <p:cNvSpPr txBox="1">
              <a:spLocks noChangeAspect="1"/>
            </p:cNvSpPr>
            <p:nvPr/>
          </p:nvSpPr>
          <p:spPr>
            <a:xfrm>
              <a:off x="1182966" y="1351129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X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612886" y="1056280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a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897926" y="1056249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1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1182966" y="1056249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98316" y="2328573"/>
            <a:ext cx="572355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ahoma"/>
                <a:cs typeface="Tahoma"/>
              </a:rPr>
              <a:t>SRC</a:t>
            </a: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93388" y="2619253"/>
            <a:ext cx="582211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ahoma"/>
                <a:cs typeface="Tahoma"/>
              </a:rPr>
              <a:t>DST</a:t>
            </a: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37" name="Rectangle 36"/>
          <p:cNvSpPr/>
          <p:nvPr/>
        </p:nvSpPr>
        <p:spPr>
          <a:xfrm rot="17943964">
            <a:off x="2635379" y="1933392"/>
            <a:ext cx="607646" cy="3077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latin typeface="Tahoma"/>
                <a:cs typeface="Tahoma"/>
              </a:rPr>
              <a:t>srvID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38" name="Rectangle 37"/>
          <p:cNvSpPr/>
          <p:nvPr/>
        </p:nvSpPr>
        <p:spPr>
          <a:xfrm rot="17869399">
            <a:off x="2067004" y="1962184"/>
            <a:ext cx="542073" cy="3077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latin typeface="Tahoma"/>
                <a:cs typeface="Tahoma"/>
              </a:rPr>
              <a:t>addr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39" name="Rectangle 38"/>
          <p:cNvSpPr/>
          <p:nvPr/>
        </p:nvSpPr>
        <p:spPr>
          <a:xfrm rot="17940000">
            <a:off x="2316899" y="1886350"/>
            <a:ext cx="702323" cy="3077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latin typeface="Tahoma"/>
                <a:cs typeface="Tahoma"/>
              </a:rPr>
              <a:t>flowID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40" name="Can 39"/>
          <p:cNvSpPr/>
          <p:nvPr/>
        </p:nvSpPr>
        <p:spPr>
          <a:xfrm>
            <a:off x="1893136" y="4581643"/>
            <a:ext cx="640080" cy="155448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1893136" y="4123413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1893136" y="3647335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>
            <a:stCxn id="41" idx="3"/>
            <a:endCxn id="40" idx="0"/>
          </p:cNvCxnSpPr>
          <p:nvPr/>
        </p:nvCxnSpPr>
        <p:spPr>
          <a:xfrm rot="5400000">
            <a:off x="2022923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2" idx="3"/>
            <a:endCxn id="41" idx="0"/>
          </p:cNvCxnSpPr>
          <p:nvPr/>
        </p:nvCxnSpPr>
        <p:spPr>
          <a:xfrm rot="5400000">
            <a:off x="2013999" y="4001960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2" idx="3"/>
            <a:endCxn id="11" idx="0"/>
          </p:cNvCxnSpPr>
          <p:nvPr/>
        </p:nvCxnSpPr>
        <p:spPr>
          <a:xfrm rot="5400000">
            <a:off x="3042587" y="4325192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6" idx="3"/>
            <a:endCxn id="15" idx="0"/>
          </p:cNvCxnSpPr>
          <p:nvPr/>
        </p:nvCxnSpPr>
        <p:spPr>
          <a:xfrm rot="5400000">
            <a:off x="5050978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3"/>
            <a:endCxn id="13" idx="0"/>
          </p:cNvCxnSpPr>
          <p:nvPr/>
        </p:nvCxnSpPr>
        <p:spPr>
          <a:xfrm rot="5400000">
            <a:off x="5786004" y="3840569"/>
            <a:ext cx="396787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3"/>
            <a:endCxn id="14" idx="0"/>
          </p:cNvCxnSpPr>
          <p:nvPr/>
        </p:nvCxnSpPr>
        <p:spPr>
          <a:xfrm rot="5400000">
            <a:off x="6525313" y="5088682"/>
            <a:ext cx="40412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3"/>
            <a:endCxn id="17" idx="0"/>
          </p:cNvCxnSpPr>
          <p:nvPr/>
        </p:nvCxnSpPr>
        <p:spPr>
          <a:xfrm rot="5400000">
            <a:off x="5794470" y="3383669"/>
            <a:ext cx="3798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64978" y="4663237"/>
            <a:ext cx="312562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a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79510" y="4542840"/>
            <a:ext cx="319343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ahoma"/>
                <a:cs typeface="Tahoma"/>
              </a:rPr>
              <a:t>b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37430" y="4283436"/>
            <a:ext cx="297095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c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6485" y="5319721"/>
            <a:ext cx="319343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d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85565" y="4671703"/>
            <a:ext cx="312919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e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4018" y="4072827"/>
            <a:ext cx="262236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f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67702" y="5297521"/>
            <a:ext cx="319343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g</a:t>
            </a:r>
            <a:endParaRPr lang="en-US" sz="1900" dirty="0">
              <a:latin typeface="Tahoma"/>
              <a:cs typeface="Tahoma"/>
            </a:endParaRPr>
          </a:p>
        </p:txBody>
      </p:sp>
      <p:grpSp>
        <p:nvGrpSpPr>
          <p:cNvPr id="28" name="Group 252"/>
          <p:cNvGrpSpPr/>
          <p:nvPr/>
        </p:nvGrpSpPr>
        <p:grpSpPr>
          <a:xfrm>
            <a:off x="3841944" y="2352413"/>
            <a:ext cx="855158" cy="587279"/>
            <a:chOff x="612886" y="1056249"/>
            <a:chExt cx="855158" cy="587279"/>
          </a:xfrm>
          <a:solidFill>
            <a:schemeClr val="bg1">
              <a:lumMod val="85000"/>
              <a:lumOff val="1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TextBox 57"/>
            <p:cNvSpPr txBox="1">
              <a:spLocks noChangeAspect="1"/>
            </p:cNvSpPr>
            <p:nvPr/>
          </p:nvSpPr>
          <p:spPr>
            <a:xfrm>
              <a:off x="612886" y="1351140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e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59" name="TextBox 58"/>
            <p:cNvSpPr txBox="1">
              <a:spLocks noChangeAspect="1"/>
            </p:cNvSpPr>
            <p:nvPr/>
          </p:nvSpPr>
          <p:spPr>
            <a:xfrm>
              <a:off x="897926" y="135112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1182966" y="135112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X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61" name="TextBox 60"/>
            <p:cNvSpPr txBox="1">
              <a:spLocks noChangeAspect="1"/>
            </p:cNvSpPr>
            <p:nvPr/>
          </p:nvSpPr>
          <p:spPr>
            <a:xfrm>
              <a:off x="612886" y="1056280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a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897926" y="105624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1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1182966" y="105624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</p:grp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283" y="3034214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57" name="Group 266"/>
          <p:cNvGrpSpPr/>
          <p:nvPr/>
        </p:nvGrpSpPr>
        <p:grpSpPr>
          <a:xfrm>
            <a:off x="5755797" y="2360631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6" name="Can 65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Rectangle 66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65" name="Group 267"/>
          <p:cNvGrpSpPr/>
          <p:nvPr/>
        </p:nvGrpSpPr>
        <p:grpSpPr>
          <a:xfrm>
            <a:off x="6498773" y="3548999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9" name="Can 68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Rectangle 69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sp>
        <p:nvSpPr>
          <p:cNvPr id="71" name="Rectangular Callout 70"/>
          <p:cNvSpPr/>
          <p:nvPr/>
        </p:nvSpPr>
        <p:spPr>
          <a:xfrm>
            <a:off x="3310346" y="3558489"/>
            <a:ext cx="603504" cy="356616"/>
          </a:xfrm>
          <a:prstGeom prst="wedgeRectCallout">
            <a:avLst>
              <a:gd name="adj1" fmla="val -49468"/>
              <a:gd name="adj2" fmla="val 82180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0383713"/>
              </p:ext>
            </p:extLst>
          </p:nvPr>
        </p:nvGraphicFramePr>
        <p:xfrm>
          <a:off x="3348446" y="3601905"/>
          <a:ext cx="527481" cy="276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23"/>
                <a:gridCol w="268458"/>
              </a:tblGrid>
              <a:tr h="276136">
                <a:tc>
                  <a:txBody>
                    <a:bodyPr/>
                    <a:lstStyle/>
                    <a:p>
                      <a:pPr marL="0" marR="0" indent="0" algn="ctr" defTabSz="376473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*</a:t>
                      </a: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e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" name="Rectangular Callout 72"/>
          <p:cNvSpPr/>
          <p:nvPr/>
        </p:nvSpPr>
        <p:spPr>
          <a:xfrm>
            <a:off x="4532684" y="3437402"/>
            <a:ext cx="603504" cy="621792"/>
          </a:xfrm>
          <a:prstGeom prst="wedgeRectCallout">
            <a:avLst>
              <a:gd name="adj1" fmla="val 45165"/>
              <a:gd name="adj2" fmla="val 69997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7660581"/>
              </p:ext>
            </p:extLst>
          </p:nvPr>
        </p:nvGraphicFramePr>
        <p:xfrm>
          <a:off x="4570784" y="3472352"/>
          <a:ext cx="527481" cy="552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23"/>
                <a:gridCol w="268458"/>
              </a:tblGrid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</a:rPr>
                        <a:t>f,g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*</a:t>
                      </a: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5" name="Straight Connector 74"/>
          <p:cNvCxnSpPr>
            <a:stCxn id="20" idx="3"/>
            <a:endCxn id="19" idx="0"/>
          </p:cNvCxnSpPr>
          <p:nvPr/>
        </p:nvCxnSpPr>
        <p:spPr>
          <a:xfrm rot="5400000">
            <a:off x="6533779" y="4601588"/>
            <a:ext cx="387188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757272" y="2045016"/>
            <a:ext cx="55415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  <a:cs typeface="Tahoma"/>
              </a:rPr>
              <a:t>SYN</a:t>
            </a:r>
            <a:endParaRPr lang="en-US" sz="1600" dirty="0">
              <a:latin typeface="Tahoma"/>
              <a:cs typeface="Tahoma"/>
            </a:endParaRPr>
          </a:p>
        </p:txBody>
      </p:sp>
      <p:grpSp>
        <p:nvGrpSpPr>
          <p:cNvPr id="68" name="Group 296"/>
          <p:cNvGrpSpPr/>
          <p:nvPr/>
        </p:nvGrpSpPr>
        <p:grpSpPr>
          <a:xfrm>
            <a:off x="6579847" y="2352413"/>
            <a:ext cx="855158" cy="587279"/>
            <a:chOff x="612886" y="1056249"/>
            <a:chExt cx="855158" cy="587279"/>
          </a:xfrm>
          <a:solidFill>
            <a:schemeClr val="bg1">
              <a:lumMod val="85000"/>
              <a:lumOff val="1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612886" y="1351140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g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>
              <a:off x="897926" y="135112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80" name="TextBox 79"/>
            <p:cNvSpPr txBox="1">
              <a:spLocks noChangeAspect="1"/>
            </p:cNvSpPr>
            <p:nvPr/>
          </p:nvSpPr>
          <p:spPr>
            <a:xfrm>
              <a:off x="1182966" y="135112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X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612886" y="1056280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a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82" name="TextBox 81"/>
            <p:cNvSpPr txBox="1">
              <a:spLocks noChangeAspect="1"/>
            </p:cNvSpPr>
            <p:nvPr/>
          </p:nvSpPr>
          <p:spPr>
            <a:xfrm>
              <a:off x="897926" y="105624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1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1182966" y="105624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495175" y="2045016"/>
            <a:ext cx="55415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  <a:cs typeface="Tahoma"/>
              </a:rPr>
              <a:t>SYN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9139" y="3523298"/>
            <a:ext cx="1095172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ahoma"/>
                <a:cs typeface="Tahoma"/>
              </a:rPr>
              <a:t>Transport</a:t>
            </a: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33653" y="3896627"/>
            <a:ext cx="364202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</a:t>
            </a:r>
            <a:r>
              <a:rPr lang="en-US" sz="1800" baseline="-25000" dirty="0" err="1" smtClean="0"/>
              <a:t>X</a:t>
            </a:r>
            <a:endParaRPr lang="en-US" sz="1800" baseline="-250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2259042" y="4086444"/>
            <a:ext cx="4426810" cy="1191645"/>
            <a:chOff x="2259042" y="4086444"/>
            <a:chExt cx="4426810" cy="1191645"/>
          </a:xfrm>
        </p:grpSpPr>
        <p:sp>
          <p:nvSpPr>
            <p:cNvPr id="93" name="Freeform 92"/>
            <p:cNvSpPr/>
            <p:nvPr/>
          </p:nvSpPr>
          <p:spPr>
            <a:xfrm>
              <a:off x="2304207" y="4096221"/>
              <a:ext cx="4340047" cy="1181868"/>
            </a:xfrm>
            <a:custGeom>
              <a:avLst/>
              <a:gdLst>
                <a:gd name="connsiteX0" fmla="*/ 26811 w 4473222"/>
                <a:gd name="connsiteY0" fmla="*/ 125574 h 1228930"/>
                <a:gd name="connsiteX1" fmla="*/ 119944 w 4473222"/>
                <a:gd name="connsiteY1" fmla="*/ 531925 h 1228930"/>
                <a:gd name="connsiteX2" fmla="*/ 746478 w 4473222"/>
                <a:gd name="connsiteY2" fmla="*/ 531925 h 1228930"/>
                <a:gd name="connsiteX3" fmla="*/ 865011 w 4473222"/>
                <a:gd name="connsiteY3" fmla="*/ 117109 h 1228930"/>
                <a:gd name="connsiteX4" fmla="*/ 1161344 w 4473222"/>
                <a:gd name="connsiteY4" fmla="*/ 108643 h 1228930"/>
                <a:gd name="connsiteX5" fmla="*/ 1246011 w 4473222"/>
                <a:gd name="connsiteY5" fmla="*/ 514994 h 1228930"/>
                <a:gd name="connsiteX6" fmla="*/ 2219678 w 4473222"/>
                <a:gd name="connsiteY6" fmla="*/ 912879 h 1228930"/>
                <a:gd name="connsiteX7" fmla="*/ 2770011 w 4473222"/>
                <a:gd name="connsiteY7" fmla="*/ 523460 h 1228930"/>
                <a:gd name="connsiteX8" fmla="*/ 2871611 w 4473222"/>
                <a:gd name="connsiteY8" fmla="*/ 100177 h 1228930"/>
                <a:gd name="connsiteX9" fmla="*/ 3134078 w 4473222"/>
                <a:gd name="connsiteY9" fmla="*/ 74780 h 1228930"/>
                <a:gd name="connsiteX10" fmla="*/ 3227211 w 4473222"/>
                <a:gd name="connsiteY10" fmla="*/ 548856 h 1228930"/>
                <a:gd name="connsiteX11" fmla="*/ 4277078 w 4473222"/>
                <a:gd name="connsiteY11" fmla="*/ 1192246 h 1228930"/>
                <a:gd name="connsiteX12" fmla="*/ 4404078 w 4473222"/>
                <a:gd name="connsiteY12" fmla="*/ 768963 h 1228930"/>
                <a:gd name="connsiteX0" fmla="*/ 26811 w 4473222"/>
                <a:gd name="connsiteY0" fmla="*/ 125574 h 1228930"/>
                <a:gd name="connsiteX1" fmla="*/ 119944 w 4473222"/>
                <a:gd name="connsiteY1" fmla="*/ 531925 h 1228930"/>
                <a:gd name="connsiteX2" fmla="*/ 746478 w 4473222"/>
                <a:gd name="connsiteY2" fmla="*/ 531925 h 1228930"/>
                <a:gd name="connsiteX3" fmla="*/ 865011 w 4473222"/>
                <a:gd name="connsiteY3" fmla="*/ 117109 h 1228930"/>
                <a:gd name="connsiteX4" fmla="*/ 1161344 w 4473222"/>
                <a:gd name="connsiteY4" fmla="*/ 108643 h 1228930"/>
                <a:gd name="connsiteX5" fmla="*/ 1246011 w 4473222"/>
                <a:gd name="connsiteY5" fmla="*/ 514994 h 1228930"/>
                <a:gd name="connsiteX6" fmla="*/ 2219678 w 4473222"/>
                <a:gd name="connsiteY6" fmla="*/ 912879 h 1228930"/>
                <a:gd name="connsiteX7" fmla="*/ 2770011 w 4473222"/>
                <a:gd name="connsiteY7" fmla="*/ 523460 h 1228930"/>
                <a:gd name="connsiteX8" fmla="*/ 2871611 w 4473222"/>
                <a:gd name="connsiteY8" fmla="*/ 100177 h 1228930"/>
                <a:gd name="connsiteX9" fmla="*/ 3134078 w 4473222"/>
                <a:gd name="connsiteY9" fmla="*/ 74780 h 1228930"/>
                <a:gd name="connsiteX10" fmla="*/ 3227211 w 4473222"/>
                <a:gd name="connsiteY10" fmla="*/ 548856 h 1228930"/>
                <a:gd name="connsiteX11" fmla="*/ 4277078 w 4473222"/>
                <a:gd name="connsiteY11" fmla="*/ 1192246 h 1228930"/>
                <a:gd name="connsiteX12" fmla="*/ 4404078 w 4473222"/>
                <a:gd name="connsiteY12" fmla="*/ 768963 h 1228930"/>
                <a:gd name="connsiteX0" fmla="*/ 26811 w 4473222"/>
                <a:gd name="connsiteY0" fmla="*/ 110053 h 1213409"/>
                <a:gd name="connsiteX1" fmla="*/ 119944 w 4473222"/>
                <a:gd name="connsiteY1" fmla="*/ 516404 h 1213409"/>
                <a:gd name="connsiteX2" fmla="*/ 746478 w 4473222"/>
                <a:gd name="connsiteY2" fmla="*/ 516404 h 1213409"/>
                <a:gd name="connsiteX3" fmla="*/ 865011 w 4473222"/>
                <a:gd name="connsiteY3" fmla="*/ 101588 h 1213409"/>
                <a:gd name="connsiteX4" fmla="*/ 1161344 w 4473222"/>
                <a:gd name="connsiteY4" fmla="*/ 93122 h 1213409"/>
                <a:gd name="connsiteX5" fmla="*/ 1246011 w 4473222"/>
                <a:gd name="connsiteY5" fmla="*/ 499473 h 1213409"/>
                <a:gd name="connsiteX6" fmla="*/ 2219678 w 4473222"/>
                <a:gd name="connsiteY6" fmla="*/ 897358 h 1213409"/>
                <a:gd name="connsiteX7" fmla="*/ 2770011 w 4473222"/>
                <a:gd name="connsiteY7" fmla="*/ 507939 h 1213409"/>
                <a:gd name="connsiteX8" fmla="*/ 2871611 w 4473222"/>
                <a:gd name="connsiteY8" fmla="*/ 84656 h 1213409"/>
                <a:gd name="connsiteX9" fmla="*/ 3134078 w 4473222"/>
                <a:gd name="connsiteY9" fmla="*/ 59259 h 1213409"/>
                <a:gd name="connsiteX10" fmla="*/ 3227211 w 4473222"/>
                <a:gd name="connsiteY10" fmla="*/ 533335 h 1213409"/>
                <a:gd name="connsiteX11" fmla="*/ 4277078 w 4473222"/>
                <a:gd name="connsiteY11" fmla="*/ 1176725 h 1213409"/>
                <a:gd name="connsiteX12" fmla="*/ 4404078 w 4473222"/>
                <a:gd name="connsiteY12" fmla="*/ 753442 h 1213409"/>
                <a:gd name="connsiteX0" fmla="*/ 26811 w 4473222"/>
                <a:gd name="connsiteY0" fmla="*/ 110053 h 1213409"/>
                <a:gd name="connsiteX1" fmla="*/ 119944 w 4473222"/>
                <a:gd name="connsiteY1" fmla="*/ 516404 h 1213409"/>
                <a:gd name="connsiteX2" fmla="*/ 746478 w 4473222"/>
                <a:gd name="connsiteY2" fmla="*/ 516404 h 1213409"/>
                <a:gd name="connsiteX3" fmla="*/ 865011 w 4473222"/>
                <a:gd name="connsiteY3" fmla="*/ 101588 h 1213409"/>
                <a:gd name="connsiteX4" fmla="*/ 1161344 w 4473222"/>
                <a:gd name="connsiteY4" fmla="*/ 93122 h 1213409"/>
                <a:gd name="connsiteX5" fmla="*/ 1246011 w 4473222"/>
                <a:gd name="connsiteY5" fmla="*/ 499473 h 1213409"/>
                <a:gd name="connsiteX6" fmla="*/ 2219678 w 4473222"/>
                <a:gd name="connsiteY6" fmla="*/ 897358 h 1213409"/>
                <a:gd name="connsiteX7" fmla="*/ 2770011 w 4473222"/>
                <a:gd name="connsiteY7" fmla="*/ 507939 h 1213409"/>
                <a:gd name="connsiteX8" fmla="*/ 2871611 w 4473222"/>
                <a:gd name="connsiteY8" fmla="*/ 84656 h 1213409"/>
                <a:gd name="connsiteX9" fmla="*/ 3134078 w 4473222"/>
                <a:gd name="connsiteY9" fmla="*/ 59259 h 1213409"/>
                <a:gd name="connsiteX10" fmla="*/ 3227211 w 4473222"/>
                <a:gd name="connsiteY10" fmla="*/ 533335 h 1213409"/>
                <a:gd name="connsiteX11" fmla="*/ 4277078 w 4473222"/>
                <a:gd name="connsiteY11" fmla="*/ 1176725 h 1213409"/>
                <a:gd name="connsiteX12" fmla="*/ 4404078 w 4473222"/>
                <a:gd name="connsiteY12" fmla="*/ 753442 h 1213409"/>
                <a:gd name="connsiteX0" fmla="*/ 26811 w 4473222"/>
                <a:gd name="connsiteY0" fmla="*/ 110053 h 1213409"/>
                <a:gd name="connsiteX1" fmla="*/ 119944 w 4473222"/>
                <a:gd name="connsiteY1" fmla="*/ 516404 h 1213409"/>
                <a:gd name="connsiteX2" fmla="*/ 746478 w 4473222"/>
                <a:gd name="connsiteY2" fmla="*/ 516404 h 1213409"/>
                <a:gd name="connsiteX3" fmla="*/ 865011 w 4473222"/>
                <a:gd name="connsiteY3" fmla="*/ 101588 h 1213409"/>
                <a:gd name="connsiteX4" fmla="*/ 1161344 w 4473222"/>
                <a:gd name="connsiteY4" fmla="*/ 93122 h 1213409"/>
                <a:gd name="connsiteX5" fmla="*/ 1246011 w 4473222"/>
                <a:gd name="connsiteY5" fmla="*/ 499473 h 1213409"/>
                <a:gd name="connsiteX6" fmla="*/ 2219678 w 4473222"/>
                <a:gd name="connsiteY6" fmla="*/ 897358 h 1213409"/>
                <a:gd name="connsiteX7" fmla="*/ 2770011 w 4473222"/>
                <a:gd name="connsiteY7" fmla="*/ 507939 h 1213409"/>
                <a:gd name="connsiteX8" fmla="*/ 2871611 w 4473222"/>
                <a:gd name="connsiteY8" fmla="*/ 84656 h 1213409"/>
                <a:gd name="connsiteX9" fmla="*/ 3134078 w 4473222"/>
                <a:gd name="connsiteY9" fmla="*/ 59259 h 1213409"/>
                <a:gd name="connsiteX10" fmla="*/ 3227211 w 4473222"/>
                <a:gd name="connsiteY10" fmla="*/ 533335 h 1213409"/>
                <a:gd name="connsiteX11" fmla="*/ 4277078 w 4473222"/>
                <a:gd name="connsiteY11" fmla="*/ 1176725 h 1213409"/>
                <a:gd name="connsiteX12" fmla="*/ 4404078 w 4473222"/>
                <a:gd name="connsiteY12" fmla="*/ 753442 h 1213409"/>
                <a:gd name="connsiteX0" fmla="*/ 26811 w 4473222"/>
                <a:gd name="connsiteY0" fmla="*/ 110053 h 1213409"/>
                <a:gd name="connsiteX1" fmla="*/ 119944 w 4473222"/>
                <a:gd name="connsiteY1" fmla="*/ 516404 h 1213409"/>
                <a:gd name="connsiteX2" fmla="*/ 746478 w 4473222"/>
                <a:gd name="connsiteY2" fmla="*/ 516404 h 1213409"/>
                <a:gd name="connsiteX3" fmla="*/ 865011 w 4473222"/>
                <a:gd name="connsiteY3" fmla="*/ 101588 h 1213409"/>
                <a:gd name="connsiteX4" fmla="*/ 1161344 w 4473222"/>
                <a:gd name="connsiteY4" fmla="*/ 93122 h 1213409"/>
                <a:gd name="connsiteX5" fmla="*/ 1246011 w 4473222"/>
                <a:gd name="connsiteY5" fmla="*/ 499473 h 1213409"/>
                <a:gd name="connsiteX6" fmla="*/ 2219678 w 4473222"/>
                <a:gd name="connsiteY6" fmla="*/ 897358 h 1213409"/>
                <a:gd name="connsiteX7" fmla="*/ 2770011 w 4473222"/>
                <a:gd name="connsiteY7" fmla="*/ 507939 h 1213409"/>
                <a:gd name="connsiteX8" fmla="*/ 2871611 w 4473222"/>
                <a:gd name="connsiteY8" fmla="*/ 84656 h 1213409"/>
                <a:gd name="connsiteX9" fmla="*/ 3080393 w 4473222"/>
                <a:gd name="connsiteY9" fmla="*/ 59259 h 1213409"/>
                <a:gd name="connsiteX10" fmla="*/ 3227211 w 4473222"/>
                <a:gd name="connsiteY10" fmla="*/ 533335 h 1213409"/>
                <a:gd name="connsiteX11" fmla="*/ 4277078 w 4473222"/>
                <a:gd name="connsiteY11" fmla="*/ 1176725 h 1213409"/>
                <a:gd name="connsiteX12" fmla="*/ 4404078 w 4473222"/>
                <a:gd name="connsiteY12" fmla="*/ 753442 h 1213409"/>
                <a:gd name="connsiteX0" fmla="*/ 26811 w 4473222"/>
                <a:gd name="connsiteY0" fmla="*/ 110053 h 1213409"/>
                <a:gd name="connsiteX1" fmla="*/ 119944 w 4473222"/>
                <a:gd name="connsiteY1" fmla="*/ 516404 h 1213409"/>
                <a:gd name="connsiteX2" fmla="*/ 746478 w 4473222"/>
                <a:gd name="connsiteY2" fmla="*/ 516404 h 1213409"/>
                <a:gd name="connsiteX3" fmla="*/ 865011 w 4473222"/>
                <a:gd name="connsiteY3" fmla="*/ 101588 h 1213409"/>
                <a:gd name="connsiteX4" fmla="*/ 1161344 w 4473222"/>
                <a:gd name="connsiteY4" fmla="*/ 93122 h 1213409"/>
                <a:gd name="connsiteX5" fmla="*/ 1246011 w 4473222"/>
                <a:gd name="connsiteY5" fmla="*/ 499473 h 1213409"/>
                <a:gd name="connsiteX6" fmla="*/ 2219678 w 4473222"/>
                <a:gd name="connsiteY6" fmla="*/ 897358 h 1213409"/>
                <a:gd name="connsiteX7" fmla="*/ 2770011 w 4473222"/>
                <a:gd name="connsiteY7" fmla="*/ 507939 h 1213409"/>
                <a:gd name="connsiteX8" fmla="*/ 2871611 w 4473222"/>
                <a:gd name="connsiteY8" fmla="*/ 84656 h 1213409"/>
                <a:gd name="connsiteX9" fmla="*/ 3080393 w 4473222"/>
                <a:gd name="connsiteY9" fmla="*/ 59259 h 1213409"/>
                <a:gd name="connsiteX10" fmla="*/ 3227211 w 4473222"/>
                <a:gd name="connsiteY10" fmla="*/ 533335 h 1213409"/>
                <a:gd name="connsiteX11" fmla="*/ 4277078 w 4473222"/>
                <a:gd name="connsiteY11" fmla="*/ 1176725 h 1213409"/>
                <a:gd name="connsiteX12" fmla="*/ 4404078 w 4473222"/>
                <a:gd name="connsiteY12" fmla="*/ 753442 h 1213409"/>
                <a:gd name="connsiteX0" fmla="*/ 26811 w 4473222"/>
                <a:gd name="connsiteY0" fmla="*/ 110053 h 1213409"/>
                <a:gd name="connsiteX1" fmla="*/ 119944 w 4473222"/>
                <a:gd name="connsiteY1" fmla="*/ 516404 h 1213409"/>
                <a:gd name="connsiteX2" fmla="*/ 746478 w 4473222"/>
                <a:gd name="connsiteY2" fmla="*/ 516404 h 1213409"/>
                <a:gd name="connsiteX3" fmla="*/ 865011 w 4473222"/>
                <a:gd name="connsiteY3" fmla="*/ 101588 h 1213409"/>
                <a:gd name="connsiteX4" fmla="*/ 1110471 w 4473222"/>
                <a:gd name="connsiteY4" fmla="*/ 93122 h 1213409"/>
                <a:gd name="connsiteX5" fmla="*/ 1246011 w 4473222"/>
                <a:gd name="connsiteY5" fmla="*/ 499473 h 1213409"/>
                <a:gd name="connsiteX6" fmla="*/ 2219678 w 4473222"/>
                <a:gd name="connsiteY6" fmla="*/ 897358 h 1213409"/>
                <a:gd name="connsiteX7" fmla="*/ 2770011 w 4473222"/>
                <a:gd name="connsiteY7" fmla="*/ 507939 h 1213409"/>
                <a:gd name="connsiteX8" fmla="*/ 2871611 w 4473222"/>
                <a:gd name="connsiteY8" fmla="*/ 84656 h 1213409"/>
                <a:gd name="connsiteX9" fmla="*/ 3080393 w 4473222"/>
                <a:gd name="connsiteY9" fmla="*/ 59259 h 1213409"/>
                <a:gd name="connsiteX10" fmla="*/ 3227211 w 4473222"/>
                <a:gd name="connsiteY10" fmla="*/ 533335 h 1213409"/>
                <a:gd name="connsiteX11" fmla="*/ 4277078 w 4473222"/>
                <a:gd name="connsiteY11" fmla="*/ 1176725 h 1213409"/>
                <a:gd name="connsiteX12" fmla="*/ 4404078 w 4473222"/>
                <a:gd name="connsiteY12" fmla="*/ 753442 h 1213409"/>
                <a:gd name="connsiteX0" fmla="*/ 26811 w 4473222"/>
                <a:gd name="connsiteY0" fmla="*/ 110053 h 1213409"/>
                <a:gd name="connsiteX1" fmla="*/ 119944 w 4473222"/>
                <a:gd name="connsiteY1" fmla="*/ 516404 h 1213409"/>
                <a:gd name="connsiteX2" fmla="*/ 746478 w 4473222"/>
                <a:gd name="connsiteY2" fmla="*/ 516404 h 1213409"/>
                <a:gd name="connsiteX3" fmla="*/ 865011 w 4473222"/>
                <a:gd name="connsiteY3" fmla="*/ 101588 h 1213409"/>
                <a:gd name="connsiteX4" fmla="*/ 1110471 w 4473222"/>
                <a:gd name="connsiteY4" fmla="*/ 93122 h 1213409"/>
                <a:gd name="connsiteX5" fmla="*/ 1246011 w 4473222"/>
                <a:gd name="connsiteY5" fmla="*/ 499473 h 1213409"/>
                <a:gd name="connsiteX6" fmla="*/ 2154221 w 4473222"/>
                <a:gd name="connsiteY6" fmla="*/ 897358 h 1213409"/>
                <a:gd name="connsiteX7" fmla="*/ 2770011 w 4473222"/>
                <a:gd name="connsiteY7" fmla="*/ 507939 h 1213409"/>
                <a:gd name="connsiteX8" fmla="*/ 2871611 w 4473222"/>
                <a:gd name="connsiteY8" fmla="*/ 84656 h 1213409"/>
                <a:gd name="connsiteX9" fmla="*/ 3080393 w 4473222"/>
                <a:gd name="connsiteY9" fmla="*/ 59259 h 1213409"/>
                <a:gd name="connsiteX10" fmla="*/ 3227211 w 4473222"/>
                <a:gd name="connsiteY10" fmla="*/ 533335 h 1213409"/>
                <a:gd name="connsiteX11" fmla="*/ 4277078 w 4473222"/>
                <a:gd name="connsiteY11" fmla="*/ 1176725 h 1213409"/>
                <a:gd name="connsiteX12" fmla="*/ 4404078 w 4473222"/>
                <a:gd name="connsiteY12" fmla="*/ 753442 h 1213409"/>
                <a:gd name="connsiteX0" fmla="*/ 26811 w 4473222"/>
                <a:gd name="connsiteY0" fmla="*/ 110053 h 1213409"/>
                <a:gd name="connsiteX1" fmla="*/ 119944 w 4473222"/>
                <a:gd name="connsiteY1" fmla="*/ 516404 h 1213409"/>
                <a:gd name="connsiteX2" fmla="*/ 746478 w 4473222"/>
                <a:gd name="connsiteY2" fmla="*/ 516404 h 1213409"/>
                <a:gd name="connsiteX3" fmla="*/ 865011 w 4473222"/>
                <a:gd name="connsiteY3" fmla="*/ 101588 h 1213409"/>
                <a:gd name="connsiteX4" fmla="*/ 1110471 w 4473222"/>
                <a:gd name="connsiteY4" fmla="*/ 93122 h 1213409"/>
                <a:gd name="connsiteX5" fmla="*/ 1246011 w 4473222"/>
                <a:gd name="connsiteY5" fmla="*/ 499473 h 1213409"/>
                <a:gd name="connsiteX6" fmla="*/ 2154221 w 4473222"/>
                <a:gd name="connsiteY6" fmla="*/ 835626 h 1213409"/>
                <a:gd name="connsiteX7" fmla="*/ 2770011 w 4473222"/>
                <a:gd name="connsiteY7" fmla="*/ 507939 h 1213409"/>
                <a:gd name="connsiteX8" fmla="*/ 2871611 w 4473222"/>
                <a:gd name="connsiteY8" fmla="*/ 84656 h 1213409"/>
                <a:gd name="connsiteX9" fmla="*/ 3080393 w 4473222"/>
                <a:gd name="connsiteY9" fmla="*/ 59259 h 1213409"/>
                <a:gd name="connsiteX10" fmla="*/ 3227211 w 4473222"/>
                <a:gd name="connsiteY10" fmla="*/ 533335 h 1213409"/>
                <a:gd name="connsiteX11" fmla="*/ 4277078 w 4473222"/>
                <a:gd name="connsiteY11" fmla="*/ 1176725 h 1213409"/>
                <a:gd name="connsiteX12" fmla="*/ 4404078 w 4473222"/>
                <a:gd name="connsiteY12" fmla="*/ 753442 h 1213409"/>
                <a:gd name="connsiteX0" fmla="*/ 26811 w 4473222"/>
                <a:gd name="connsiteY0" fmla="*/ 110053 h 1213409"/>
                <a:gd name="connsiteX1" fmla="*/ 119944 w 4473222"/>
                <a:gd name="connsiteY1" fmla="*/ 516404 h 1213409"/>
                <a:gd name="connsiteX2" fmla="*/ 746478 w 4473222"/>
                <a:gd name="connsiteY2" fmla="*/ 516404 h 1213409"/>
                <a:gd name="connsiteX3" fmla="*/ 865011 w 4473222"/>
                <a:gd name="connsiteY3" fmla="*/ 101588 h 1213409"/>
                <a:gd name="connsiteX4" fmla="*/ 1110471 w 4473222"/>
                <a:gd name="connsiteY4" fmla="*/ 93122 h 1213409"/>
                <a:gd name="connsiteX5" fmla="*/ 1246011 w 4473222"/>
                <a:gd name="connsiteY5" fmla="*/ 499473 h 1213409"/>
                <a:gd name="connsiteX6" fmla="*/ 2154221 w 4473222"/>
                <a:gd name="connsiteY6" fmla="*/ 835626 h 1213409"/>
                <a:gd name="connsiteX7" fmla="*/ 2770011 w 4473222"/>
                <a:gd name="connsiteY7" fmla="*/ 507939 h 1213409"/>
                <a:gd name="connsiteX8" fmla="*/ 2871611 w 4473222"/>
                <a:gd name="connsiteY8" fmla="*/ 84656 h 1213409"/>
                <a:gd name="connsiteX9" fmla="*/ 3080393 w 4473222"/>
                <a:gd name="connsiteY9" fmla="*/ 59259 h 1213409"/>
                <a:gd name="connsiteX10" fmla="*/ 3227211 w 4473222"/>
                <a:gd name="connsiteY10" fmla="*/ 533335 h 1213409"/>
                <a:gd name="connsiteX11" fmla="*/ 4277078 w 4473222"/>
                <a:gd name="connsiteY11" fmla="*/ 1176725 h 1213409"/>
                <a:gd name="connsiteX12" fmla="*/ 4404078 w 4473222"/>
                <a:gd name="connsiteY12" fmla="*/ 753442 h 1213409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746478 w 4427184"/>
                <a:gd name="connsiteY2" fmla="*/ 516404 h 1198328"/>
                <a:gd name="connsiteX3" fmla="*/ 865011 w 4427184"/>
                <a:gd name="connsiteY3" fmla="*/ 101588 h 1198328"/>
                <a:gd name="connsiteX4" fmla="*/ 1110471 w 4427184"/>
                <a:gd name="connsiteY4" fmla="*/ 93122 h 1198328"/>
                <a:gd name="connsiteX5" fmla="*/ 1246011 w 4427184"/>
                <a:gd name="connsiteY5" fmla="*/ 499473 h 1198328"/>
                <a:gd name="connsiteX6" fmla="*/ 2154221 w 4427184"/>
                <a:gd name="connsiteY6" fmla="*/ 835626 h 1198328"/>
                <a:gd name="connsiteX7" fmla="*/ 2770011 w 4427184"/>
                <a:gd name="connsiteY7" fmla="*/ 507939 h 1198328"/>
                <a:gd name="connsiteX8" fmla="*/ 2871611 w 4427184"/>
                <a:gd name="connsiteY8" fmla="*/ 84656 h 1198328"/>
                <a:gd name="connsiteX9" fmla="*/ 3080393 w 4427184"/>
                <a:gd name="connsiteY9" fmla="*/ 59259 h 1198328"/>
                <a:gd name="connsiteX10" fmla="*/ 3227211 w 4427184"/>
                <a:gd name="connsiteY10" fmla="*/ 533335 h 1198328"/>
                <a:gd name="connsiteX11" fmla="*/ 4231040 w 4427184"/>
                <a:gd name="connsiteY11" fmla="*/ 1161644 h 1198328"/>
                <a:gd name="connsiteX12" fmla="*/ 4404078 w 4427184"/>
                <a:gd name="connsiteY12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390878 w 4427184"/>
                <a:gd name="connsiteY2" fmla="*/ 491115 h 1198328"/>
                <a:gd name="connsiteX3" fmla="*/ 746478 w 4427184"/>
                <a:gd name="connsiteY3" fmla="*/ 516404 h 1198328"/>
                <a:gd name="connsiteX4" fmla="*/ 865011 w 4427184"/>
                <a:gd name="connsiteY4" fmla="*/ 101588 h 1198328"/>
                <a:gd name="connsiteX5" fmla="*/ 1110471 w 4427184"/>
                <a:gd name="connsiteY5" fmla="*/ 93122 h 1198328"/>
                <a:gd name="connsiteX6" fmla="*/ 1246011 w 4427184"/>
                <a:gd name="connsiteY6" fmla="*/ 499473 h 1198328"/>
                <a:gd name="connsiteX7" fmla="*/ 2154221 w 4427184"/>
                <a:gd name="connsiteY7" fmla="*/ 835626 h 1198328"/>
                <a:gd name="connsiteX8" fmla="*/ 2770011 w 4427184"/>
                <a:gd name="connsiteY8" fmla="*/ 507939 h 1198328"/>
                <a:gd name="connsiteX9" fmla="*/ 2871611 w 4427184"/>
                <a:gd name="connsiteY9" fmla="*/ 84656 h 1198328"/>
                <a:gd name="connsiteX10" fmla="*/ 3080393 w 4427184"/>
                <a:gd name="connsiteY10" fmla="*/ 59259 h 1198328"/>
                <a:gd name="connsiteX11" fmla="*/ 3227211 w 4427184"/>
                <a:gd name="connsiteY11" fmla="*/ 533335 h 1198328"/>
                <a:gd name="connsiteX12" fmla="*/ 4231040 w 4427184"/>
                <a:gd name="connsiteY12" fmla="*/ 1161644 h 1198328"/>
                <a:gd name="connsiteX13" fmla="*/ 4404078 w 4427184"/>
                <a:gd name="connsiteY13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390878 w 4427184"/>
                <a:gd name="connsiteY2" fmla="*/ 491115 h 1198328"/>
                <a:gd name="connsiteX3" fmla="*/ 746478 w 4427184"/>
                <a:gd name="connsiteY3" fmla="*/ 516404 h 1198328"/>
                <a:gd name="connsiteX4" fmla="*/ 746478 w 4427184"/>
                <a:gd name="connsiteY4" fmla="*/ 387323 h 1198328"/>
                <a:gd name="connsiteX5" fmla="*/ 865011 w 4427184"/>
                <a:gd name="connsiteY5" fmla="*/ 101588 h 1198328"/>
                <a:gd name="connsiteX6" fmla="*/ 1110471 w 4427184"/>
                <a:gd name="connsiteY6" fmla="*/ 93122 h 1198328"/>
                <a:gd name="connsiteX7" fmla="*/ 1246011 w 4427184"/>
                <a:gd name="connsiteY7" fmla="*/ 499473 h 1198328"/>
                <a:gd name="connsiteX8" fmla="*/ 2154221 w 4427184"/>
                <a:gd name="connsiteY8" fmla="*/ 835626 h 1198328"/>
                <a:gd name="connsiteX9" fmla="*/ 2770011 w 4427184"/>
                <a:gd name="connsiteY9" fmla="*/ 507939 h 1198328"/>
                <a:gd name="connsiteX10" fmla="*/ 2871611 w 4427184"/>
                <a:gd name="connsiteY10" fmla="*/ 84656 h 1198328"/>
                <a:gd name="connsiteX11" fmla="*/ 3080393 w 4427184"/>
                <a:gd name="connsiteY11" fmla="*/ 59259 h 1198328"/>
                <a:gd name="connsiteX12" fmla="*/ 3227211 w 4427184"/>
                <a:gd name="connsiteY12" fmla="*/ 533335 h 1198328"/>
                <a:gd name="connsiteX13" fmla="*/ 4231040 w 4427184"/>
                <a:gd name="connsiteY13" fmla="*/ 1161644 h 1198328"/>
                <a:gd name="connsiteX14" fmla="*/ 4404078 w 4427184"/>
                <a:gd name="connsiteY14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390878 w 4427184"/>
                <a:gd name="connsiteY2" fmla="*/ 491115 h 1198328"/>
                <a:gd name="connsiteX3" fmla="*/ 679573 w 4427184"/>
                <a:gd name="connsiteY3" fmla="*/ 516404 h 1198328"/>
                <a:gd name="connsiteX4" fmla="*/ 746478 w 4427184"/>
                <a:gd name="connsiteY4" fmla="*/ 387323 h 1198328"/>
                <a:gd name="connsiteX5" fmla="*/ 865011 w 4427184"/>
                <a:gd name="connsiteY5" fmla="*/ 101588 h 1198328"/>
                <a:gd name="connsiteX6" fmla="*/ 1110471 w 4427184"/>
                <a:gd name="connsiteY6" fmla="*/ 93122 h 1198328"/>
                <a:gd name="connsiteX7" fmla="*/ 1246011 w 4427184"/>
                <a:gd name="connsiteY7" fmla="*/ 499473 h 1198328"/>
                <a:gd name="connsiteX8" fmla="*/ 2154221 w 4427184"/>
                <a:gd name="connsiteY8" fmla="*/ 835626 h 1198328"/>
                <a:gd name="connsiteX9" fmla="*/ 2770011 w 4427184"/>
                <a:gd name="connsiteY9" fmla="*/ 507939 h 1198328"/>
                <a:gd name="connsiteX10" fmla="*/ 2871611 w 4427184"/>
                <a:gd name="connsiteY10" fmla="*/ 84656 h 1198328"/>
                <a:gd name="connsiteX11" fmla="*/ 3080393 w 4427184"/>
                <a:gd name="connsiteY11" fmla="*/ 59259 h 1198328"/>
                <a:gd name="connsiteX12" fmla="*/ 3227211 w 4427184"/>
                <a:gd name="connsiteY12" fmla="*/ 533335 h 1198328"/>
                <a:gd name="connsiteX13" fmla="*/ 4231040 w 4427184"/>
                <a:gd name="connsiteY13" fmla="*/ 1161644 h 1198328"/>
                <a:gd name="connsiteX14" fmla="*/ 4404078 w 4427184"/>
                <a:gd name="connsiteY14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390878 w 4427184"/>
                <a:gd name="connsiteY2" fmla="*/ 543394 h 1198328"/>
                <a:gd name="connsiteX3" fmla="*/ 679573 w 4427184"/>
                <a:gd name="connsiteY3" fmla="*/ 516404 h 1198328"/>
                <a:gd name="connsiteX4" fmla="*/ 746478 w 4427184"/>
                <a:gd name="connsiteY4" fmla="*/ 387323 h 1198328"/>
                <a:gd name="connsiteX5" fmla="*/ 865011 w 4427184"/>
                <a:gd name="connsiteY5" fmla="*/ 101588 h 1198328"/>
                <a:gd name="connsiteX6" fmla="*/ 1110471 w 4427184"/>
                <a:gd name="connsiteY6" fmla="*/ 93122 h 1198328"/>
                <a:gd name="connsiteX7" fmla="*/ 1246011 w 4427184"/>
                <a:gd name="connsiteY7" fmla="*/ 499473 h 1198328"/>
                <a:gd name="connsiteX8" fmla="*/ 2154221 w 4427184"/>
                <a:gd name="connsiteY8" fmla="*/ 835626 h 1198328"/>
                <a:gd name="connsiteX9" fmla="*/ 2770011 w 4427184"/>
                <a:gd name="connsiteY9" fmla="*/ 507939 h 1198328"/>
                <a:gd name="connsiteX10" fmla="*/ 2871611 w 4427184"/>
                <a:gd name="connsiteY10" fmla="*/ 84656 h 1198328"/>
                <a:gd name="connsiteX11" fmla="*/ 3080393 w 4427184"/>
                <a:gd name="connsiteY11" fmla="*/ 59259 h 1198328"/>
                <a:gd name="connsiteX12" fmla="*/ 3227211 w 4427184"/>
                <a:gd name="connsiteY12" fmla="*/ 533335 h 1198328"/>
                <a:gd name="connsiteX13" fmla="*/ 4231040 w 4427184"/>
                <a:gd name="connsiteY13" fmla="*/ 1161644 h 1198328"/>
                <a:gd name="connsiteX14" fmla="*/ 4404078 w 4427184"/>
                <a:gd name="connsiteY14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390878 w 4427184"/>
                <a:gd name="connsiteY2" fmla="*/ 543394 h 1198328"/>
                <a:gd name="connsiteX3" fmla="*/ 679573 w 4427184"/>
                <a:gd name="connsiteY3" fmla="*/ 516404 h 1198328"/>
                <a:gd name="connsiteX4" fmla="*/ 746478 w 4427184"/>
                <a:gd name="connsiteY4" fmla="*/ 387323 h 1198328"/>
                <a:gd name="connsiteX5" fmla="*/ 865011 w 4427184"/>
                <a:gd name="connsiteY5" fmla="*/ 101588 h 1198328"/>
                <a:gd name="connsiteX6" fmla="*/ 1110471 w 4427184"/>
                <a:gd name="connsiteY6" fmla="*/ 93122 h 1198328"/>
                <a:gd name="connsiteX7" fmla="*/ 1246011 w 4427184"/>
                <a:gd name="connsiteY7" fmla="*/ 499473 h 1198328"/>
                <a:gd name="connsiteX8" fmla="*/ 2154221 w 4427184"/>
                <a:gd name="connsiteY8" fmla="*/ 835626 h 1198328"/>
                <a:gd name="connsiteX9" fmla="*/ 2770011 w 4427184"/>
                <a:gd name="connsiteY9" fmla="*/ 507939 h 1198328"/>
                <a:gd name="connsiteX10" fmla="*/ 2871611 w 4427184"/>
                <a:gd name="connsiteY10" fmla="*/ 84656 h 1198328"/>
                <a:gd name="connsiteX11" fmla="*/ 3080393 w 4427184"/>
                <a:gd name="connsiteY11" fmla="*/ 59259 h 1198328"/>
                <a:gd name="connsiteX12" fmla="*/ 3227211 w 4427184"/>
                <a:gd name="connsiteY12" fmla="*/ 533335 h 1198328"/>
                <a:gd name="connsiteX13" fmla="*/ 4231040 w 4427184"/>
                <a:gd name="connsiteY13" fmla="*/ 1161644 h 1198328"/>
                <a:gd name="connsiteX14" fmla="*/ 4404078 w 4427184"/>
                <a:gd name="connsiteY14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390878 w 4427184"/>
                <a:gd name="connsiteY2" fmla="*/ 543394 h 1198328"/>
                <a:gd name="connsiteX3" fmla="*/ 679573 w 4427184"/>
                <a:gd name="connsiteY3" fmla="*/ 516404 h 1198328"/>
                <a:gd name="connsiteX4" fmla="*/ 746478 w 4427184"/>
                <a:gd name="connsiteY4" fmla="*/ 387323 h 1198328"/>
                <a:gd name="connsiteX5" fmla="*/ 865011 w 4427184"/>
                <a:gd name="connsiteY5" fmla="*/ 101588 h 1198328"/>
                <a:gd name="connsiteX6" fmla="*/ 1110471 w 4427184"/>
                <a:gd name="connsiteY6" fmla="*/ 93122 h 1198328"/>
                <a:gd name="connsiteX7" fmla="*/ 1246011 w 4427184"/>
                <a:gd name="connsiteY7" fmla="*/ 499473 h 1198328"/>
                <a:gd name="connsiteX8" fmla="*/ 2154221 w 4427184"/>
                <a:gd name="connsiteY8" fmla="*/ 835626 h 1198328"/>
                <a:gd name="connsiteX9" fmla="*/ 2770011 w 4427184"/>
                <a:gd name="connsiteY9" fmla="*/ 507939 h 1198328"/>
                <a:gd name="connsiteX10" fmla="*/ 2871611 w 4427184"/>
                <a:gd name="connsiteY10" fmla="*/ 84656 h 1198328"/>
                <a:gd name="connsiteX11" fmla="*/ 3080393 w 4427184"/>
                <a:gd name="connsiteY11" fmla="*/ 59259 h 1198328"/>
                <a:gd name="connsiteX12" fmla="*/ 3227211 w 4427184"/>
                <a:gd name="connsiteY12" fmla="*/ 533335 h 1198328"/>
                <a:gd name="connsiteX13" fmla="*/ 4231040 w 4427184"/>
                <a:gd name="connsiteY13" fmla="*/ 1161644 h 1198328"/>
                <a:gd name="connsiteX14" fmla="*/ 4404078 w 4427184"/>
                <a:gd name="connsiteY14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373944 w 4427184"/>
                <a:gd name="connsiteY2" fmla="*/ 480819 h 1198328"/>
                <a:gd name="connsiteX3" fmla="*/ 390878 w 4427184"/>
                <a:gd name="connsiteY3" fmla="*/ 543394 h 1198328"/>
                <a:gd name="connsiteX4" fmla="*/ 679573 w 4427184"/>
                <a:gd name="connsiteY4" fmla="*/ 516404 h 1198328"/>
                <a:gd name="connsiteX5" fmla="*/ 746478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373944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516404 h 1198328"/>
                <a:gd name="connsiteX5" fmla="*/ 746478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373944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516404 h 1198328"/>
                <a:gd name="connsiteX5" fmla="*/ 746478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516404 h 1198328"/>
                <a:gd name="connsiteX2" fmla="*/ 373944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459265 h 1198328"/>
                <a:gd name="connsiteX5" fmla="*/ 746478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3501 h 1198328"/>
                <a:gd name="connsiteX2" fmla="*/ 373944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459265 h 1198328"/>
                <a:gd name="connsiteX5" fmla="*/ 746478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3501 h 1198328"/>
                <a:gd name="connsiteX2" fmla="*/ 373944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459265 h 1198328"/>
                <a:gd name="connsiteX5" fmla="*/ 746478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3501 h 1198328"/>
                <a:gd name="connsiteX2" fmla="*/ 373944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459265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3501 h 1198328"/>
                <a:gd name="connsiteX2" fmla="*/ 373944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459265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3501 h 1198328"/>
                <a:gd name="connsiteX2" fmla="*/ 280352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459265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3501 h 1198328"/>
                <a:gd name="connsiteX2" fmla="*/ 280352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459265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3501 h 1198328"/>
                <a:gd name="connsiteX2" fmla="*/ 280352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459265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3501 h 1198328"/>
                <a:gd name="connsiteX2" fmla="*/ 280352 w 4427184"/>
                <a:gd name="connsiteY2" fmla="*/ 480819 h 1198328"/>
                <a:gd name="connsiteX3" fmla="*/ 489574 w 4427184"/>
                <a:gd name="connsiteY3" fmla="*/ 489801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3501 h 1198328"/>
                <a:gd name="connsiteX2" fmla="*/ 280352 w 4427184"/>
                <a:gd name="connsiteY2" fmla="*/ 480819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3501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9181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242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242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43242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2154221 w 4427184"/>
                <a:gd name="connsiteY9" fmla="*/ 835626 h 1198328"/>
                <a:gd name="connsiteX10" fmla="*/ 2770011 w 4427184"/>
                <a:gd name="connsiteY10" fmla="*/ 507939 h 1198328"/>
                <a:gd name="connsiteX11" fmla="*/ 2871611 w 4427184"/>
                <a:gd name="connsiteY11" fmla="*/ 84656 h 1198328"/>
                <a:gd name="connsiteX12" fmla="*/ 3080393 w 4427184"/>
                <a:gd name="connsiteY12" fmla="*/ 59259 h 1198328"/>
                <a:gd name="connsiteX13" fmla="*/ 3227211 w 4427184"/>
                <a:gd name="connsiteY13" fmla="*/ 533335 h 1198328"/>
                <a:gd name="connsiteX14" fmla="*/ 4231040 w 4427184"/>
                <a:gd name="connsiteY14" fmla="*/ 1161644 h 1198328"/>
                <a:gd name="connsiteX15" fmla="*/ 4404078 w 4427184"/>
                <a:gd name="connsiteY15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99473 h 1198328"/>
                <a:gd name="connsiteX9" fmla="*/ 1337688 w 4427184"/>
                <a:gd name="connsiteY9" fmla="*/ 495626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46011 w 4427184"/>
                <a:gd name="connsiteY8" fmla="*/ 402812 h 1198328"/>
                <a:gd name="connsiteX9" fmla="*/ 1337688 w 4427184"/>
                <a:gd name="connsiteY9" fmla="*/ 495626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200274 w 4427184"/>
                <a:gd name="connsiteY8" fmla="*/ 402812 h 1198328"/>
                <a:gd name="connsiteX9" fmla="*/ 1337688 w 4427184"/>
                <a:gd name="connsiteY9" fmla="*/ 495626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158274 w 4427184"/>
                <a:gd name="connsiteY8" fmla="*/ 402812 h 1198328"/>
                <a:gd name="connsiteX9" fmla="*/ 1337688 w 4427184"/>
                <a:gd name="connsiteY9" fmla="*/ 495626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158274 w 4427184"/>
                <a:gd name="connsiteY8" fmla="*/ 356157 h 1198328"/>
                <a:gd name="connsiteX9" fmla="*/ 1337688 w 4427184"/>
                <a:gd name="connsiteY9" fmla="*/ 495626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87323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158274 w 4427184"/>
                <a:gd name="connsiteY8" fmla="*/ 356157 h 1198328"/>
                <a:gd name="connsiteX9" fmla="*/ 1337688 w 4427184"/>
                <a:gd name="connsiteY9" fmla="*/ 495626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48164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158274 w 4427184"/>
                <a:gd name="connsiteY8" fmla="*/ 356157 h 1198328"/>
                <a:gd name="connsiteX9" fmla="*/ 1337688 w 4427184"/>
                <a:gd name="connsiteY9" fmla="*/ 495626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48164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158274 w 4427184"/>
                <a:gd name="connsiteY8" fmla="*/ 356157 h 1198328"/>
                <a:gd name="connsiteX9" fmla="*/ 1390765 w 4427184"/>
                <a:gd name="connsiteY9" fmla="*/ 452940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48164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158274 w 4427184"/>
                <a:gd name="connsiteY8" fmla="*/ 313679 h 1198328"/>
                <a:gd name="connsiteX9" fmla="*/ 1390765 w 4427184"/>
                <a:gd name="connsiteY9" fmla="*/ 452940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48164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158274 w 4427184"/>
                <a:gd name="connsiteY8" fmla="*/ 313679 h 1198328"/>
                <a:gd name="connsiteX9" fmla="*/ 1390765 w 4427184"/>
                <a:gd name="connsiteY9" fmla="*/ 452940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48164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158274 w 4427184"/>
                <a:gd name="connsiteY8" fmla="*/ 313679 h 1198328"/>
                <a:gd name="connsiteX9" fmla="*/ 1390765 w 4427184"/>
                <a:gd name="connsiteY9" fmla="*/ 452940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48164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158274 w 4427184"/>
                <a:gd name="connsiteY8" fmla="*/ 313679 h 1198328"/>
                <a:gd name="connsiteX9" fmla="*/ 1390765 w 4427184"/>
                <a:gd name="connsiteY9" fmla="*/ 452940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48164 h 1198328"/>
                <a:gd name="connsiteX6" fmla="*/ 865011 w 4427184"/>
                <a:gd name="connsiteY6" fmla="*/ 101588 h 1198328"/>
                <a:gd name="connsiteX7" fmla="*/ 1110471 w 4427184"/>
                <a:gd name="connsiteY7" fmla="*/ 93122 h 1198328"/>
                <a:gd name="connsiteX8" fmla="*/ 1158274 w 4427184"/>
                <a:gd name="connsiteY8" fmla="*/ 313679 h 1198328"/>
                <a:gd name="connsiteX9" fmla="*/ 1390765 w 4427184"/>
                <a:gd name="connsiteY9" fmla="*/ 452940 h 1198328"/>
                <a:gd name="connsiteX10" fmla="*/ 2154221 w 4427184"/>
                <a:gd name="connsiteY10" fmla="*/ 835626 h 1198328"/>
                <a:gd name="connsiteX11" fmla="*/ 2770011 w 4427184"/>
                <a:gd name="connsiteY11" fmla="*/ 507939 h 1198328"/>
                <a:gd name="connsiteX12" fmla="*/ 2871611 w 4427184"/>
                <a:gd name="connsiteY12" fmla="*/ 84656 h 1198328"/>
                <a:gd name="connsiteX13" fmla="*/ 3080393 w 4427184"/>
                <a:gd name="connsiteY13" fmla="*/ 59259 h 1198328"/>
                <a:gd name="connsiteX14" fmla="*/ 3227211 w 4427184"/>
                <a:gd name="connsiteY14" fmla="*/ 533335 h 1198328"/>
                <a:gd name="connsiteX15" fmla="*/ 4231040 w 4427184"/>
                <a:gd name="connsiteY15" fmla="*/ 1161644 h 1198328"/>
                <a:gd name="connsiteX16" fmla="*/ 4404078 w 4427184"/>
                <a:gd name="connsiteY16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48164 h 1198328"/>
                <a:gd name="connsiteX6" fmla="*/ 865011 w 4427184"/>
                <a:gd name="connsiteY6" fmla="*/ 101588 h 1198328"/>
                <a:gd name="connsiteX7" fmla="*/ 985661 w 4427184"/>
                <a:gd name="connsiteY7" fmla="*/ 24398 h 1198328"/>
                <a:gd name="connsiteX8" fmla="*/ 1110471 w 4427184"/>
                <a:gd name="connsiteY8" fmla="*/ 93122 h 1198328"/>
                <a:gd name="connsiteX9" fmla="*/ 1158274 w 4427184"/>
                <a:gd name="connsiteY9" fmla="*/ 313679 h 1198328"/>
                <a:gd name="connsiteX10" fmla="*/ 1390765 w 4427184"/>
                <a:gd name="connsiteY10" fmla="*/ 452940 h 1198328"/>
                <a:gd name="connsiteX11" fmla="*/ 2154221 w 4427184"/>
                <a:gd name="connsiteY11" fmla="*/ 835626 h 1198328"/>
                <a:gd name="connsiteX12" fmla="*/ 2770011 w 4427184"/>
                <a:gd name="connsiteY12" fmla="*/ 507939 h 1198328"/>
                <a:gd name="connsiteX13" fmla="*/ 2871611 w 4427184"/>
                <a:gd name="connsiteY13" fmla="*/ 84656 h 1198328"/>
                <a:gd name="connsiteX14" fmla="*/ 3080393 w 4427184"/>
                <a:gd name="connsiteY14" fmla="*/ 59259 h 1198328"/>
                <a:gd name="connsiteX15" fmla="*/ 3227211 w 4427184"/>
                <a:gd name="connsiteY15" fmla="*/ 533335 h 1198328"/>
                <a:gd name="connsiteX16" fmla="*/ 4231040 w 4427184"/>
                <a:gd name="connsiteY16" fmla="*/ 1161644 h 1198328"/>
                <a:gd name="connsiteX17" fmla="*/ 4404078 w 4427184"/>
                <a:gd name="connsiteY17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48164 h 1198328"/>
                <a:gd name="connsiteX6" fmla="*/ 865011 w 4427184"/>
                <a:gd name="connsiteY6" fmla="*/ 101588 h 1198328"/>
                <a:gd name="connsiteX7" fmla="*/ 985661 w 4427184"/>
                <a:gd name="connsiteY7" fmla="*/ 24398 h 1198328"/>
                <a:gd name="connsiteX8" fmla="*/ 1110471 w 4427184"/>
                <a:gd name="connsiteY8" fmla="*/ 93122 h 1198328"/>
                <a:gd name="connsiteX9" fmla="*/ 1158274 w 4427184"/>
                <a:gd name="connsiteY9" fmla="*/ 313679 h 1198328"/>
                <a:gd name="connsiteX10" fmla="*/ 1390765 w 4427184"/>
                <a:gd name="connsiteY10" fmla="*/ 452940 h 1198328"/>
                <a:gd name="connsiteX11" fmla="*/ 2154221 w 4427184"/>
                <a:gd name="connsiteY11" fmla="*/ 835626 h 1198328"/>
                <a:gd name="connsiteX12" fmla="*/ 2770011 w 4427184"/>
                <a:gd name="connsiteY12" fmla="*/ 507939 h 1198328"/>
                <a:gd name="connsiteX13" fmla="*/ 2871611 w 4427184"/>
                <a:gd name="connsiteY13" fmla="*/ 84656 h 1198328"/>
                <a:gd name="connsiteX14" fmla="*/ 3080393 w 4427184"/>
                <a:gd name="connsiteY14" fmla="*/ 59259 h 1198328"/>
                <a:gd name="connsiteX15" fmla="*/ 3227211 w 4427184"/>
                <a:gd name="connsiteY15" fmla="*/ 533335 h 1198328"/>
                <a:gd name="connsiteX16" fmla="*/ 4231040 w 4427184"/>
                <a:gd name="connsiteY16" fmla="*/ 1161644 h 1198328"/>
                <a:gd name="connsiteX17" fmla="*/ 4404078 w 4427184"/>
                <a:gd name="connsiteY17" fmla="*/ 753442 h 1198328"/>
                <a:gd name="connsiteX0" fmla="*/ 26811 w 4427184"/>
                <a:gd name="connsiteY0" fmla="*/ 110053 h 1198328"/>
                <a:gd name="connsiteX1" fmla="*/ 119944 w 4427184"/>
                <a:gd name="connsiteY1" fmla="*/ 388948 h 1198328"/>
                <a:gd name="connsiteX2" fmla="*/ 280352 w 4427184"/>
                <a:gd name="connsiteY2" fmla="*/ 441023 h 1198328"/>
                <a:gd name="connsiteX3" fmla="*/ 489574 w 4427184"/>
                <a:gd name="connsiteY3" fmla="*/ 434415 h 1198328"/>
                <a:gd name="connsiteX4" fmla="*/ 679573 w 4427184"/>
                <a:gd name="connsiteY4" fmla="*/ 419469 h 1198328"/>
                <a:gd name="connsiteX5" fmla="*/ 838155 w 4427184"/>
                <a:gd name="connsiteY5" fmla="*/ 348164 h 1198328"/>
                <a:gd name="connsiteX6" fmla="*/ 865011 w 4427184"/>
                <a:gd name="connsiteY6" fmla="*/ 101588 h 1198328"/>
                <a:gd name="connsiteX7" fmla="*/ 985661 w 4427184"/>
                <a:gd name="connsiteY7" fmla="*/ 24398 h 1198328"/>
                <a:gd name="connsiteX8" fmla="*/ 1110471 w 4427184"/>
                <a:gd name="connsiteY8" fmla="*/ 93122 h 1198328"/>
                <a:gd name="connsiteX9" fmla="*/ 1158274 w 4427184"/>
                <a:gd name="connsiteY9" fmla="*/ 313679 h 1198328"/>
                <a:gd name="connsiteX10" fmla="*/ 1390765 w 4427184"/>
                <a:gd name="connsiteY10" fmla="*/ 452940 h 1198328"/>
                <a:gd name="connsiteX11" fmla="*/ 2154221 w 4427184"/>
                <a:gd name="connsiteY11" fmla="*/ 835626 h 1198328"/>
                <a:gd name="connsiteX12" fmla="*/ 2770011 w 4427184"/>
                <a:gd name="connsiteY12" fmla="*/ 507939 h 1198328"/>
                <a:gd name="connsiteX13" fmla="*/ 2871611 w 4427184"/>
                <a:gd name="connsiteY13" fmla="*/ 84656 h 1198328"/>
                <a:gd name="connsiteX14" fmla="*/ 3080393 w 4427184"/>
                <a:gd name="connsiteY14" fmla="*/ 59259 h 1198328"/>
                <a:gd name="connsiteX15" fmla="*/ 3227211 w 4427184"/>
                <a:gd name="connsiteY15" fmla="*/ 533335 h 1198328"/>
                <a:gd name="connsiteX16" fmla="*/ 4231040 w 4427184"/>
                <a:gd name="connsiteY16" fmla="*/ 1161644 h 1198328"/>
                <a:gd name="connsiteX17" fmla="*/ 4404078 w 4427184"/>
                <a:gd name="connsiteY17" fmla="*/ 753442 h 1198328"/>
                <a:gd name="connsiteX0" fmla="*/ 26811 w 4410735"/>
                <a:gd name="connsiteY0" fmla="*/ 110053 h 1213849"/>
                <a:gd name="connsiteX1" fmla="*/ 119944 w 4410735"/>
                <a:gd name="connsiteY1" fmla="*/ 388948 h 1213849"/>
                <a:gd name="connsiteX2" fmla="*/ 280352 w 4410735"/>
                <a:gd name="connsiteY2" fmla="*/ 441023 h 1213849"/>
                <a:gd name="connsiteX3" fmla="*/ 489574 w 4410735"/>
                <a:gd name="connsiteY3" fmla="*/ 434415 h 1213849"/>
                <a:gd name="connsiteX4" fmla="*/ 679573 w 4410735"/>
                <a:gd name="connsiteY4" fmla="*/ 419469 h 1213849"/>
                <a:gd name="connsiteX5" fmla="*/ 838155 w 4410735"/>
                <a:gd name="connsiteY5" fmla="*/ 348164 h 1213849"/>
                <a:gd name="connsiteX6" fmla="*/ 865011 w 4410735"/>
                <a:gd name="connsiteY6" fmla="*/ 101588 h 1213849"/>
                <a:gd name="connsiteX7" fmla="*/ 985661 w 4410735"/>
                <a:gd name="connsiteY7" fmla="*/ 24398 h 1213849"/>
                <a:gd name="connsiteX8" fmla="*/ 1110471 w 4410735"/>
                <a:gd name="connsiteY8" fmla="*/ 93122 h 1213849"/>
                <a:gd name="connsiteX9" fmla="*/ 1158274 w 4410735"/>
                <a:gd name="connsiteY9" fmla="*/ 313679 h 1213849"/>
                <a:gd name="connsiteX10" fmla="*/ 1390765 w 4410735"/>
                <a:gd name="connsiteY10" fmla="*/ 452940 h 1213849"/>
                <a:gd name="connsiteX11" fmla="*/ 2154221 w 4410735"/>
                <a:gd name="connsiteY11" fmla="*/ 835626 h 1213849"/>
                <a:gd name="connsiteX12" fmla="*/ 2770011 w 4410735"/>
                <a:gd name="connsiteY12" fmla="*/ 507939 h 1213849"/>
                <a:gd name="connsiteX13" fmla="*/ 2871611 w 4410735"/>
                <a:gd name="connsiteY13" fmla="*/ 84656 h 1213849"/>
                <a:gd name="connsiteX14" fmla="*/ 3080393 w 4410735"/>
                <a:gd name="connsiteY14" fmla="*/ 59259 h 1213849"/>
                <a:gd name="connsiteX15" fmla="*/ 3325907 w 4410735"/>
                <a:gd name="connsiteY15" fmla="*/ 440211 h 1213849"/>
                <a:gd name="connsiteX16" fmla="*/ 4231040 w 4410735"/>
                <a:gd name="connsiteY16" fmla="*/ 1161644 h 1213849"/>
                <a:gd name="connsiteX17" fmla="*/ 4404078 w 4410735"/>
                <a:gd name="connsiteY17" fmla="*/ 753442 h 1213849"/>
                <a:gd name="connsiteX0" fmla="*/ 26811 w 4410735"/>
                <a:gd name="connsiteY0" fmla="*/ 110053 h 1213849"/>
                <a:gd name="connsiteX1" fmla="*/ 119944 w 4410735"/>
                <a:gd name="connsiteY1" fmla="*/ 388948 h 1213849"/>
                <a:gd name="connsiteX2" fmla="*/ 280352 w 4410735"/>
                <a:gd name="connsiteY2" fmla="*/ 441023 h 1213849"/>
                <a:gd name="connsiteX3" fmla="*/ 489574 w 4410735"/>
                <a:gd name="connsiteY3" fmla="*/ 434415 h 1213849"/>
                <a:gd name="connsiteX4" fmla="*/ 679573 w 4410735"/>
                <a:gd name="connsiteY4" fmla="*/ 419469 h 1213849"/>
                <a:gd name="connsiteX5" fmla="*/ 838155 w 4410735"/>
                <a:gd name="connsiteY5" fmla="*/ 348164 h 1213849"/>
                <a:gd name="connsiteX6" fmla="*/ 865011 w 4410735"/>
                <a:gd name="connsiteY6" fmla="*/ 101588 h 1213849"/>
                <a:gd name="connsiteX7" fmla="*/ 985661 w 4410735"/>
                <a:gd name="connsiteY7" fmla="*/ 24398 h 1213849"/>
                <a:gd name="connsiteX8" fmla="*/ 1110471 w 4410735"/>
                <a:gd name="connsiteY8" fmla="*/ 93122 h 1213849"/>
                <a:gd name="connsiteX9" fmla="*/ 1158274 w 4410735"/>
                <a:gd name="connsiteY9" fmla="*/ 313679 h 1213849"/>
                <a:gd name="connsiteX10" fmla="*/ 1390765 w 4410735"/>
                <a:gd name="connsiteY10" fmla="*/ 452940 h 1213849"/>
                <a:gd name="connsiteX11" fmla="*/ 2154221 w 4410735"/>
                <a:gd name="connsiteY11" fmla="*/ 835626 h 1213849"/>
                <a:gd name="connsiteX12" fmla="*/ 2770011 w 4410735"/>
                <a:gd name="connsiteY12" fmla="*/ 507939 h 1213849"/>
                <a:gd name="connsiteX13" fmla="*/ 2871611 w 4410735"/>
                <a:gd name="connsiteY13" fmla="*/ 84656 h 1213849"/>
                <a:gd name="connsiteX14" fmla="*/ 3080393 w 4410735"/>
                <a:gd name="connsiteY14" fmla="*/ 59259 h 1213849"/>
                <a:gd name="connsiteX15" fmla="*/ 3325907 w 4410735"/>
                <a:gd name="connsiteY15" fmla="*/ 440211 h 1213849"/>
                <a:gd name="connsiteX16" fmla="*/ 4231040 w 4410735"/>
                <a:gd name="connsiteY16" fmla="*/ 1161644 h 1213849"/>
                <a:gd name="connsiteX17" fmla="*/ 4404078 w 4410735"/>
                <a:gd name="connsiteY17" fmla="*/ 753442 h 1213849"/>
                <a:gd name="connsiteX0" fmla="*/ 26811 w 4410735"/>
                <a:gd name="connsiteY0" fmla="*/ 110053 h 1213849"/>
                <a:gd name="connsiteX1" fmla="*/ 119944 w 4410735"/>
                <a:gd name="connsiteY1" fmla="*/ 388948 h 1213849"/>
                <a:gd name="connsiteX2" fmla="*/ 280352 w 4410735"/>
                <a:gd name="connsiteY2" fmla="*/ 441023 h 1213849"/>
                <a:gd name="connsiteX3" fmla="*/ 489574 w 4410735"/>
                <a:gd name="connsiteY3" fmla="*/ 434415 h 1213849"/>
                <a:gd name="connsiteX4" fmla="*/ 679573 w 4410735"/>
                <a:gd name="connsiteY4" fmla="*/ 419469 h 1213849"/>
                <a:gd name="connsiteX5" fmla="*/ 838155 w 4410735"/>
                <a:gd name="connsiteY5" fmla="*/ 348164 h 1213849"/>
                <a:gd name="connsiteX6" fmla="*/ 865011 w 4410735"/>
                <a:gd name="connsiteY6" fmla="*/ 101588 h 1213849"/>
                <a:gd name="connsiteX7" fmla="*/ 985661 w 4410735"/>
                <a:gd name="connsiteY7" fmla="*/ 24398 h 1213849"/>
                <a:gd name="connsiteX8" fmla="*/ 1110471 w 4410735"/>
                <a:gd name="connsiteY8" fmla="*/ 93122 h 1213849"/>
                <a:gd name="connsiteX9" fmla="*/ 1158274 w 4410735"/>
                <a:gd name="connsiteY9" fmla="*/ 313679 h 1213849"/>
                <a:gd name="connsiteX10" fmla="*/ 1390765 w 4410735"/>
                <a:gd name="connsiteY10" fmla="*/ 452940 h 1213849"/>
                <a:gd name="connsiteX11" fmla="*/ 2154221 w 4410735"/>
                <a:gd name="connsiteY11" fmla="*/ 835626 h 1213849"/>
                <a:gd name="connsiteX12" fmla="*/ 2770011 w 4410735"/>
                <a:gd name="connsiteY12" fmla="*/ 507939 h 1213849"/>
                <a:gd name="connsiteX13" fmla="*/ 2871611 w 4410735"/>
                <a:gd name="connsiteY13" fmla="*/ 84656 h 1213849"/>
                <a:gd name="connsiteX14" fmla="*/ 3080393 w 4410735"/>
                <a:gd name="connsiteY14" fmla="*/ 59259 h 1213849"/>
                <a:gd name="connsiteX15" fmla="*/ 3325907 w 4410735"/>
                <a:gd name="connsiteY15" fmla="*/ 440211 h 1213849"/>
                <a:gd name="connsiteX16" fmla="*/ 4231040 w 4410735"/>
                <a:gd name="connsiteY16" fmla="*/ 1161644 h 1213849"/>
                <a:gd name="connsiteX17" fmla="*/ 4404078 w 4410735"/>
                <a:gd name="connsiteY17" fmla="*/ 753442 h 1213849"/>
                <a:gd name="connsiteX0" fmla="*/ 26811 w 4410735"/>
                <a:gd name="connsiteY0" fmla="*/ 110053 h 1213849"/>
                <a:gd name="connsiteX1" fmla="*/ 119944 w 4410735"/>
                <a:gd name="connsiteY1" fmla="*/ 388948 h 1213849"/>
                <a:gd name="connsiteX2" fmla="*/ 280352 w 4410735"/>
                <a:gd name="connsiteY2" fmla="*/ 441023 h 1213849"/>
                <a:gd name="connsiteX3" fmla="*/ 489574 w 4410735"/>
                <a:gd name="connsiteY3" fmla="*/ 434415 h 1213849"/>
                <a:gd name="connsiteX4" fmla="*/ 679573 w 4410735"/>
                <a:gd name="connsiteY4" fmla="*/ 419469 h 1213849"/>
                <a:gd name="connsiteX5" fmla="*/ 838155 w 4410735"/>
                <a:gd name="connsiteY5" fmla="*/ 348164 h 1213849"/>
                <a:gd name="connsiteX6" fmla="*/ 865011 w 4410735"/>
                <a:gd name="connsiteY6" fmla="*/ 101588 h 1213849"/>
                <a:gd name="connsiteX7" fmla="*/ 985661 w 4410735"/>
                <a:gd name="connsiteY7" fmla="*/ 24398 h 1213849"/>
                <a:gd name="connsiteX8" fmla="*/ 1110471 w 4410735"/>
                <a:gd name="connsiteY8" fmla="*/ 93122 h 1213849"/>
                <a:gd name="connsiteX9" fmla="*/ 1158274 w 4410735"/>
                <a:gd name="connsiteY9" fmla="*/ 313679 h 1213849"/>
                <a:gd name="connsiteX10" fmla="*/ 1390765 w 4410735"/>
                <a:gd name="connsiteY10" fmla="*/ 452940 h 1213849"/>
                <a:gd name="connsiteX11" fmla="*/ 2154221 w 4410735"/>
                <a:gd name="connsiteY11" fmla="*/ 835626 h 1213849"/>
                <a:gd name="connsiteX12" fmla="*/ 2770011 w 4410735"/>
                <a:gd name="connsiteY12" fmla="*/ 507939 h 1213849"/>
                <a:gd name="connsiteX13" fmla="*/ 2871611 w 4410735"/>
                <a:gd name="connsiteY13" fmla="*/ 84656 h 1213849"/>
                <a:gd name="connsiteX14" fmla="*/ 3080393 w 4410735"/>
                <a:gd name="connsiteY14" fmla="*/ 59259 h 1213849"/>
                <a:gd name="connsiteX15" fmla="*/ 3325907 w 4410735"/>
                <a:gd name="connsiteY15" fmla="*/ 440211 h 1213849"/>
                <a:gd name="connsiteX16" fmla="*/ 4231040 w 4410735"/>
                <a:gd name="connsiteY16" fmla="*/ 1161644 h 1213849"/>
                <a:gd name="connsiteX17" fmla="*/ 4404078 w 4410735"/>
                <a:gd name="connsiteY17" fmla="*/ 753442 h 1213849"/>
                <a:gd name="connsiteX0" fmla="*/ 26811 w 4410735"/>
                <a:gd name="connsiteY0" fmla="*/ 110053 h 1213849"/>
                <a:gd name="connsiteX1" fmla="*/ 119944 w 4410735"/>
                <a:gd name="connsiteY1" fmla="*/ 388948 h 1213849"/>
                <a:gd name="connsiteX2" fmla="*/ 280352 w 4410735"/>
                <a:gd name="connsiteY2" fmla="*/ 441023 h 1213849"/>
                <a:gd name="connsiteX3" fmla="*/ 489574 w 4410735"/>
                <a:gd name="connsiteY3" fmla="*/ 434415 h 1213849"/>
                <a:gd name="connsiteX4" fmla="*/ 679573 w 4410735"/>
                <a:gd name="connsiteY4" fmla="*/ 419469 h 1213849"/>
                <a:gd name="connsiteX5" fmla="*/ 838155 w 4410735"/>
                <a:gd name="connsiteY5" fmla="*/ 348164 h 1213849"/>
                <a:gd name="connsiteX6" fmla="*/ 865011 w 4410735"/>
                <a:gd name="connsiteY6" fmla="*/ 101588 h 1213849"/>
                <a:gd name="connsiteX7" fmla="*/ 985661 w 4410735"/>
                <a:gd name="connsiteY7" fmla="*/ 24398 h 1213849"/>
                <a:gd name="connsiteX8" fmla="*/ 1110471 w 4410735"/>
                <a:gd name="connsiteY8" fmla="*/ 93122 h 1213849"/>
                <a:gd name="connsiteX9" fmla="*/ 1158274 w 4410735"/>
                <a:gd name="connsiteY9" fmla="*/ 313679 h 1213849"/>
                <a:gd name="connsiteX10" fmla="*/ 1390765 w 4410735"/>
                <a:gd name="connsiteY10" fmla="*/ 452940 h 1213849"/>
                <a:gd name="connsiteX11" fmla="*/ 2154221 w 4410735"/>
                <a:gd name="connsiteY11" fmla="*/ 835626 h 1213849"/>
                <a:gd name="connsiteX12" fmla="*/ 2770011 w 4410735"/>
                <a:gd name="connsiteY12" fmla="*/ 507939 h 1213849"/>
                <a:gd name="connsiteX13" fmla="*/ 2871611 w 4410735"/>
                <a:gd name="connsiteY13" fmla="*/ 84656 h 1213849"/>
                <a:gd name="connsiteX14" fmla="*/ 3080393 w 4410735"/>
                <a:gd name="connsiteY14" fmla="*/ 59259 h 1213849"/>
                <a:gd name="connsiteX15" fmla="*/ 3325907 w 4410735"/>
                <a:gd name="connsiteY15" fmla="*/ 440211 h 1213849"/>
                <a:gd name="connsiteX16" fmla="*/ 4231040 w 4410735"/>
                <a:gd name="connsiteY16" fmla="*/ 1161644 h 1213849"/>
                <a:gd name="connsiteX17" fmla="*/ 4404078 w 4410735"/>
                <a:gd name="connsiteY17" fmla="*/ 753442 h 1213849"/>
                <a:gd name="connsiteX0" fmla="*/ 26811 w 4410735"/>
                <a:gd name="connsiteY0" fmla="*/ 139468 h 1243264"/>
                <a:gd name="connsiteX1" fmla="*/ 119944 w 4410735"/>
                <a:gd name="connsiteY1" fmla="*/ 418363 h 1243264"/>
                <a:gd name="connsiteX2" fmla="*/ 280352 w 4410735"/>
                <a:gd name="connsiteY2" fmla="*/ 470438 h 1243264"/>
                <a:gd name="connsiteX3" fmla="*/ 489574 w 4410735"/>
                <a:gd name="connsiteY3" fmla="*/ 463830 h 1243264"/>
                <a:gd name="connsiteX4" fmla="*/ 679573 w 4410735"/>
                <a:gd name="connsiteY4" fmla="*/ 448884 h 1243264"/>
                <a:gd name="connsiteX5" fmla="*/ 838155 w 4410735"/>
                <a:gd name="connsiteY5" fmla="*/ 377579 h 1243264"/>
                <a:gd name="connsiteX6" fmla="*/ 865011 w 4410735"/>
                <a:gd name="connsiteY6" fmla="*/ 131003 h 1243264"/>
                <a:gd name="connsiteX7" fmla="*/ 985661 w 4410735"/>
                <a:gd name="connsiteY7" fmla="*/ 53813 h 1243264"/>
                <a:gd name="connsiteX8" fmla="*/ 1110471 w 4410735"/>
                <a:gd name="connsiteY8" fmla="*/ 122537 h 1243264"/>
                <a:gd name="connsiteX9" fmla="*/ 1158274 w 4410735"/>
                <a:gd name="connsiteY9" fmla="*/ 343094 h 1243264"/>
                <a:gd name="connsiteX10" fmla="*/ 1390765 w 4410735"/>
                <a:gd name="connsiteY10" fmla="*/ 482355 h 1243264"/>
                <a:gd name="connsiteX11" fmla="*/ 2154221 w 4410735"/>
                <a:gd name="connsiteY11" fmla="*/ 865041 h 1243264"/>
                <a:gd name="connsiteX12" fmla="*/ 2770011 w 4410735"/>
                <a:gd name="connsiteY12" fmla="*/ 537354 h 1243264"/>
                <a:gd name="connsiteX13" fmla="*/ 2871611 w 4410735"/>
                <a:gd name="connsiteY13" fmla="*/ 114071 h 1243264"/>
                <a:gd name="connsiteX14" fmla="*/ 3080393 w 4410735"/>
                <a:gd name="connsiteY14" fmla="*/ 88674 h 1243264"/>
                <a:gd name="connsiteX15" fmla="*/ 3325907 w 4410735"/>
                <a:gd name="connsiteY15" fmla="*/ 469626 h 1243264"/>
                <a:gd name="connsiteX16" fmla="*/ 4231040 w 4410735"/>
                <a:gd name="connsiteY16" fmla="*/ 1191059 h 1243264"/>
                <a:gd name="connsiteX17" fmla="*/ 4404078 w 4410735"/>
                <a:gd name="connsiteY17" fmla="*/ 782857 h 1243264"/>
                <a:gd name="connsiteX0" fmla="*/ 26811 w 4410735"/>
                <a:gd name="connsiteY0" fmla="*/ 135832 h 1239628"/>
                <a:gd name="connsiteX1" fmla="*/ 119944 w 4410735"/>
                <a:gd name="connsiteY1" fmla="*/ 414727 h 1239628"/>
                <a:gd name="connsiteX2" fmla="*/ 280352 w 4410735"/>
                <a:gd name="connsiteY2" fmla="*/ 466802 h 1239628"/>
                <a:gd name="connsiteX3" fmla="*/ 489574 w 4410735"/>
                <a:gd name="connsiteY3" fmla="*/ 460194 h 1239628"/>
                <a:gd name="connsiteX4" fmla="*/ 679573 w 4410735"/>
                <a:gd name="connsiteY4" fmla="*/ 445248 h 1239628"/>
                <a:gd name="connsiteX5" fmla="*/ 838155 w 4410735"/>
                <a:gd name="connsiteY5" fmla="*/ 373943 h 1239628"/>
                <a:gd name="connsiteX6" fmla="*/ 865011 w 4410735"/>
                <a:gd name="connsiteY6" fmla="*/ 127367 h 1239628"/>
                <a:gd name="connsiteX7" fmla="*/ 985661 w 4410735"/>
                <a:gd name="connsiteY7" fmla="*/ 50177 h 1239628"/>
                <a:gd name="connsiteX8" fmla="*/ 1110471 w 4410735"/>
                <a:gd name="connsiteY8" fmla="*/ 118901 h 1239628"/>
                <a:gd name="connsiteX9" fmla="*/ 1158274 w 4410735"/>
                <a:gd name="connsiteY9" fmla="*/ 339458 h 1239628"/>
                <a:gd name="connsiteX10" fmla="*/ 1390765 w 4410735"/>
                <a:gd name="connsiteY10" fmla="*/ 478719 h 1239628"/>
                <a:gd name="connsiteX11" fmla="*/ 2154221 w 4410735"/>
                <a:gd name="connsiteY11" fmla="*/ 861405 h 1239628"/>
                <a:gd name="connsiteX12" fmla="*/ 2770011 w 4410735"/>
                <a:gd name="connsiteY12" fmla="*/ 533718 h 1239628"/>
                <a:gd name="connsiteX13" fmla="*/ 2871611 w 4410735"/>
                <a:gd name="connsiteY13" fmla="*/ 110435 h 1239628"/>
                <a:gd name="connsiteX14" fmla="*/ 3080393 w 4410735"/>
                <a:gd name="connsiteY14" fmla="*/ 85038 h 1239628"/>
                <a:gd name="connsiteX15" fmla="*/ 3325907 w 4410735"/>
                <a:gd name="connsiteY15" fmla="*/ 465990 h 1239628"/>
                <a:gd name="connsiteX16" fmla="*/ 4231040 w 4410735"/>
                <a:gd name="connsiteY16" fmla="*/ 1187423 h 1239628"/>
                <a:gd name="connsiteX17" fmla="*/ 4404078 w 4410735"/>
                <a:gd name="connsiteY17" fmla="*/ 779221 h 1239628"/>
                <a:gd name="connsiteX0" fmla="*/ 26811 w 4410735"/>
                <a:gd name="connsiteY0" fmla="*/ 135832 h 1239628"/>
                <a:gd name="connsiteX1" fmla="*/ 119944 w 4410735"/>
                <a:gd name="connsiteY1" fmla="*/ 414727 h 1239628"/>
                <a:gd name="connsiteX2" fmla="*/ 280352 w 4410735"/>
                <a:gd name="connsiteY2" fmla="*/ 466802 h 1239628"/>
                <a:gd name="connsiteX3" fmla="*/ 489574 w 4410735"/>
                <a:gd name="connsiteY3" fmla="*/ 460194 h 1239628"/>
                <a:gd name="connsiteX4" fmla="*/ 679573 w 4410735"/>
                <a:gd name="connsiteY4" fmla="*/ 445248 h 1239628"/>
                <a:gd name="connsiteX5" fmla="*/ 838155 w 4410735"/>
                <a:gd name="connsiteY5" fmla="*/ 373943 h 1239628"/>
                <a:gd name="connsiteX6" fmla="*/ 865011 w 4410735"/>
                <a:gd name="connsiteY6" fmla="*/ 127367 h 1239628"/>
                <a:gd name="connsiteX7" fmla="*/ 985661 w 4410735"/>
                <a:gd name="connsiteY7" fmla="*/ 50177 h 1239628"/>
                <a:gd name="connsiteX8" fmla="*/ 1110471 w 4410735"/>
                <a:gd name="connsiteY8" fmla="*/ 118901 h 1239628"/>
                <a:gd name="connsiteX9" fmla="*/ 1158274 w 4410735"/>
                <a:gd name="connsiteY9" fmla="*/ 339458 h 1239628"/>
                <a:gd name="connsiteX10" fmla="*/ 1390765 w 4410735"/>
                <a:gd name="connsiteY10" fmla="*/ 478719 h 1239628"/>
                <a:gd name="connsiteX11" fmla="*/ 2154221 w 4410735"/>
                <a:gd name="connsiteY11" fmla="*/ 861405 h 1239628"/>
                <a:gd name="connsiteX12" fmla="*/ 2770011 w 4410735"/>
                <a:gd name="connsiteY12" fmla="*/ 533718 h 1239628"/>
                <a:gd name="connsiteX13" fmla="*/ 2871611 w 4410735"/>
                <a:gd name="connsiteY13" fmla="*/ 110435 h 1239628"/>
                <a:gd name="connsiteX14" fmla="*/ 3133622 w 4410735"/>
                <a:gd name="connsiteY14" fmla="*/ 85038 h 1239628"/>
                <a:gd name="connsiteX15" fmla="*/ 3325907 w 4410735"/>
                <a:gd name="connsiteY15" fmla="*/ 465990 h 1239628"/>
                <a:gd name="connsiteX16" fmla="*/ 4231040 w 4410735"/>
                <a:gd name="connsiteY16" fmla="*/ 1187423 h 1239628"/>
                <a:gd name="connsiteX17" fmla="*/ 4404078 w 4410735"/>
                <a:gd name="connsiteY17" fmla="*/ 779221 h 1239628"/>
                <a:gd name="connsiteX0" fmla="*/ 26811 w 4410735"/>
                <a:gd name="connsiteY0" fmla="*/ 135832 h 1239628"/>
                <a:gd name="connsiteX1" fmla="*/ 119944 w 4410735"/>
                <a:gd name="connsiteY1" fmla="*/ 414727 h 1239628"/>
                <a:gd name="connsiteX2" fmla="*/ 280352 w 4410735"/>
                <a:gd name="connsiteY2" fmla="*/ 466802 h 1239628"/>
                <a:gd name="connsiteX3" fmla="*/ 489574 w 4410735"/>
                <a:gd name="connsiteY3" fmla="*/ 460194 h 1239628"/>
                <a:gd name="connsiteX4" fmla="*/ 679573 w 4410735"/>
                <a:gd name="connsiteY4" fmla="*/ 445248 h 1239628"/>
                <a:gd name="connsiteX5" fmla="*/ 838155 w 4410735"/>
                <a:gd name="connsiteY5" fmla="*/ 373943 h 1239628"/>
                <a:gd name="connsiteX6" fmla="*/ 865011 w 4410735"/>
                <a:gd name="connsiteY6" fmla="*/ 127367 h 1239628"/>
                <a:gd name="connsiteX7" fmla="*/ 985661 w 4410735"/>
                <a:gd name="connsiteY7" fmla="*/ 50177 h 1239628"/>
                <a:gd name="connsiteX8" fmla="*/ 1110471 w 4410735"/>
                <a:gd name="connsiteY8" fmla="*/ 118901 h 1239628"/>
                <a:gd name="connsiteX9" fmla="*/ 1158274 w 4410735"/>
                <a:gd name="connsiteY9" fmla="*/ 339458 h 1239628"/>
                <a:gd name="connsiteX10" fmla="*/ 1390765 w 4410735"/>
                <a:gd name="connsiteY10" fmla="*/ 478719 h 1239628"/>
                <a:gd name="connsiteX11" fmla="*/ 2154221 w 4410735"/>
                <a:gd name="connsiteY11" fmla="*/ 861405 h 1239628"/>
                <a:gd name="connsiteX12" fmla="*/ 2770011 w 4410735"/>
                <a:gd name="connsiteY12" fmla="*/ 533718 h 1239628"/>
                <a:gd name="connsiteX13" fmla="*/ 2871611 w 4410735"/>
                <a:gd name="connsiteY13" fmla="*/ 110435 h 1239628"/>
                <a:gd name="connsiteX14" fmla="*/ 3133622 w 4410735"/>
                <a:gd name="connsiteY14" fmla="*/ 85038 h 1239628"/>
                <a:gd name="connsiteX15" fmla="*/ 3325907 w 4410735"/>
                <a:gd name="connsiteY15" fmla="*/ 465990 h 1239628"/>
                <a:gd name="connsiteX16" fmla="*/ 4231040 w 4410735"/>
                <a:gd name="connsiteY16" fmla="*/ 1187423 h 1239628"/>
                <a:gd name="connsiteX17" fmla="*/ 4404078 w 4410735"/>
                <a:gd name="connsiteY17" fmla="*/ 779221 h 1239628"/>
                <a:gd name="connsiteX0" fmla="*/ 26811 w 4410735"/>
                <a:gd name="connsiteY0" fmla="*/ 135832 h 1239628"/>
                <a:gd name="connsiteX1" fmla="*/ 119944 w 4410735"/>
                <a:gd name="connsiteY1" fmla="*/ 414727 h 1239628"/>
                <a:gd name="connsiteX2" fmla="*/ 280352 w 4410735"/>
                <a:gd name="connsiteY2" fmla="*/ 466802 h 1239628"/>
                <a:gd name="connsiteX3" fmla="*/ 489574 w 4410735"/>
                <a:gd name="connsiteY3" fmla="*/ 460194 h 1239628"/>
                <a:gd name="connsiteX4" fmla="*/ 679573 w 4410735"/>
                <a:gd name="connsiteY4" fmla="*/ 445248 h 1239628"/>
                <a:gd name="connsiteX5" fmla="*/ 838155 w 4410735"/>
                <a:gd name="connsiteY5" fmla="*/ 373943 h 1239628"/>
                <a:gd name="connsiteX6" fmla="*/ 865011 w 4410735"/>
                <a:gd name="connsiteY6" fmla="*/ 127367 h 1239628"/>
                <a:gd name="connsiteX7" fmla="*/ 985661 w 4410735"/>
                <a:gd name="connsiteY7" fmla="*/ 50177 h 1239628"/>
                <a:gd name="connsiteX8" fmla="*/ 1110471 w 4410735"/>
                <a:gd name="connsiteY8" fmla="*/ 118901 h 1239628"/>
                <a:gd name="connsiteX9" fmla="*/ 1158274 w 4410735"/>
                <a:gd name="connsiteY9" fmla="*/ 339458 h 1239628"/>
                <a:gd name="connsiteX10" fmla="*/ 1390765 w 4410735"/>
                <a:gd name="connsiteY10" fmla="*/ 478719 h 1239628"/>
                <a:gd name="connsiteX11" fmla="*/ 2154221 w 4410735"/>
                <a:gd name="connsiteY11" fmla="*/ 861405 h 1239628"/>
                <a:gd name="connsiteX12" fmla="*/ 2770011 w 4410735"/>
                <a:gd name="connsiteY12" fmla="*/ 533718 h 1239628"/>
                <a:gd name="connsiteX13" fmla="*/ 2871611 w 4410735"/>
                <a:gd name="connsiteY13" fmla="*/ 110435 h 1239628"/>
                <a:gd name="connsiteX14" fmla="*/ 3133622 w 4410735"/>
                <a:gd name="connsiteY14" fmla="*/ 85038 h 1239628"/>
                <a:gd name="connsiteX15" fmla="*/ 3236737 w 4410735"/>
                <a:gd name="connsiteY15" fmla="*/ 305505 h 1239628"/>
                <a:gd name="connsiteX16" fmla="*/ 3325907 w 4410735"/>
                <a:gd name="connsiteY16" fmla="*/ 465990 h 1239628"/>
                <a:gd name="connsiteX17" fmla="*/ 4231040 w 4410735"/>
                <a:gd name="connsiteY17" fmla="*/ 1187423 h 1239628"/>
                <a:gd name="connsiteX18" fmla="*/ 4404078 w 4410735"/>
                <a:gd name="connsiteY18" fmla="*/ 779221 h 1239628"/>
                <a:gd name="connsiteX0" fmla="*/ 26811 w 4410735"/>
                <a:gd name="connsiteY0" fmla="*/ 135832 h 1239628"/>
                <a:gd name="connsiteX1" fmla="*/ 119944 w 4410735"/>
                <a:gd name="connsiteY1" fmla="*/ 414727 h 1239628"/>
                <a:gd name="connsiteX2" fmla="*/ 280352 w 4410735"/>
                <a:gd name="connsiteY2" fmla="*/ 466802 h 1239628"/>
                <a:gd name="connsiteX3" fmla="*/ 489574 w 4410735"/>
                <a:gd name="connsiteY3" fmla="*/ 460194 h 1239628"/>
                <a:gd name="connsiteX4" fmla="*/ 679573 w 4410735"/>
                <a:gd name="connsiteY4" fmla="*/ 445248 h 1239628"/>
                <a:gd name="connsiteX5" fmla="*/ 838155 w 4410735"/>
                <a:gd name="connsiteY5" fmla="*/ 373943 h 1239628"/>
                <a:gd name="connsiteX6" fmla="*/ 865011 w 4410735"/>
                <a:gd name="connsiteY6" fmla="*/ 127367 h 1239628"/>
                <a:gd name="connsiteX7" fmla="*/ 985661 w 4410735"/>
                <a:gd name="connsiteY7" fmla="*/ 50177 h 1239628"/>
                <a:gd name="connsiteX8" fmla="*/ 1110471 w 4410735"/>
                <a:gd name="connsiteY8" fmla="*/ 118901 h 1239628"/>
                <a:gd name="connsiteX9" fmla="*/ 1158274 w 4410735"/>
                <a:gd name="connsiteY9" fmla="*/ 339458 h 1239628"/>
                <a:gd name="connsiteX10" fmla="*/ 1390765 w 4410735"/>
                <a:gd name="connsiteY10" fmla="*/ 478719 h 1239628"/>
                <a:gd name="connsiteX11" fmla="*/ 2154221 w 4410735"/>
                <a:gd name="connsiteY11" fmla="*/ 861405 h 1239628"/>
                <a:gd name="connsiteX12" fmla="*/ 2770011 w 4410735"/>
                <a:gd name="connsiteY12" fmla="*/ 533718 h 1239628"/>
                <a:gd name="connsiteX13" fmla="*/ 2871611 w 4410735"/>
                <a:gd name="connsiteY13" fmla="*/ 110435 h 1239628"/>
                <a:gd name="connsiteX14" fmla="*/ 3133622 w 4410735"/>
                <a:gd name="connsiteY14" fmla="*/ 85038 h 1239628"/>
                <a:gd name="connsiteX15" fmla="*/ 3236737 w 4410735"/>
                <a:gd name="connsiteY15" fmla="*/ 305505 h 1239628"/>
                <a:gd name="connsiteX16" fmla="*/ 3325907 w 4410735"/>
                <a:gd name="connsiteY16" fmla="*/ 465990 h 1239628"/>
                <a:gd name="connsiteX17" fmla="*/ 4231040 w 4410735"/>
                <a:gd name="connsiteY17" fmla="*/ 1187423 h 1239628"/>
                <a:gd name="connsiteX18" fmla="*/ 4404078 w 4410735"/>
                <a:gd name="connsiteY18" fmla="*/ 779221 h 1239628"/>
                <a:gd name="connsiteX0" fmla="*/ 26811 w 4410735"/>
                <a:gd name="connsiteY0" fmla="*/ 135832 h 1239628"/>
                <a:gd name="connsiteX1" fmla="*/ 119944 w 4410735"/>
                <a:gd name="connsiteY1" fmla="*/ 414727 h 1239628"/>
                <a:gd name="connsiteX2" fmla="*/ 280352 w 4410735"/>
                <a:gd name="connsiteY2" fmla="*/ 466802 h 1239628"/>
                <a:gd name="connsiteX3" fmla="*/ 489574 w 4410735"/>
                <a:gd name="connsiteY3" fmla="*/ 460194 h 1239628"/>
                <a:gd name="connsiteX4" fmla="*/ 679573 w 4410735"/>
                <a:gd name="connsiteY4" fmla="*/ 445248 h 1239628"/>
                <a:gd name="connsiteX5" fmla="*/ 838155 w 4410735"/>
                <a:gd name="connsiteY5" fmla="*/ 373943 h 1239628"/>
                <a:gd name="connsiteX6" fmla="*/ 865011 w 4410735"/>
                <a:gd name="connsiteY6" fmla="*/ 127367 h 1239628"/>
                <a:gd name="connsiteX7" fmla="*/ 985661 w 4410735"/>
                <a:gd name="connsiteY7" fmla="*/ 50177 h 1239628"/>
                <a:gd name="connsiteX8" fmla="*/ 1110471 w 4410735"/>
                <a:gd name="connsiteY8" fmla="*/ 118901 h 1239628"/>
                <a:gd name="connsiteX9" fmla="*/ 1158274 w 4410735"/>
                <a:gd name="connsiteY9" fmla="*/ 339458 h 1239628"/>
                <a:gd name="connsiteX10" fmla="*/ 1390765 w 4410735"/>
                <a:gd name="connsiteY10" fmla="*/ 478719 h 1239628"/>
                <a:gd name="connsiteX11" fmla="*/ 2154221 w 4410735"/>
                <a:gd name="connsiteY11" fmla="*/ 861405 h 1239628"/>
                <a:gd name="connsiteX12" fmla="*/ 2770011 w 4410735"/>
                <a:gd name="connsiteY12" fmla="*/ 533718 h 1239628"/>
                <a:gd name="connsiteX13" fmla="*/ 2871611 w 4410735"/>
                <a:gd name="connsiteY13" fmla="*/ 110435 h 1239628"/>
                <a:gd name="connsiteX14" fmla="*/ 3133622 w 4410735"/>
                <a:gd name="connsiteY14" fmla="*/ 85038 h 1239628"/>
                <a:gd name="connsiteX15" fmla="*/ 3236737 w 4410735"/>
                <a:gd name="connsiteY15" fmla="*/ 305505 h 1239628"/>
                <a:gd name="connsiteX16" fmla="*/ 3325907 w 4410735"/>
                <a:gd name="connsiteY16" fmla="*/ 465990 h 1239628"/>
                <a:gd name="connsiteX17" fmla="*/ 4231040 w 4410735"/>
                <a:gd name="connsiteY17" fmla="*/ 1187423 h 1239628"/>
                <a:gd name="connsiteX18" fmla="*/ 4404078 w 4410735"/>
                <a:gd name="connsiteY18" fmla="*/ 779221 h 1239628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236737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236737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236737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188303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188303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188303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188303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188303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188303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188303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5639 h 1219435"/>
                <a:gd name="connsiteX1" fmla="*/ 119944 w 4410735"/>
                <a:gd name="connsiteY1" fmla="*/ 394534 h 1219435"/>
                <a:gd name="connsiteX2" fmla="*/ 280352 w 4410735"/>
                <a:gd name="connsiteY2" fmla="*/ 446609 h 1219435"/>
                <a:gd name="connsiteX3" fmla="*/ 489574 w 4410735"/>
                <a:gd name="connsiteY3" fmla="*/ 440001 h 1219435"/>
                <a:gd name="connsiteX4" fmla="*/ 679573 w 4410735"/>
                <a:gd name="connsiteY4" fmla="*/ 425055 h 1219435"/>
                <a:gd name="connsiteX5" fmla="*/ 838155 w 4410735"/>
                <a:gd name="connsiteY5" fmla="*/ 353750 h 1219435"/>
                <a:gd name="connsiteX6" fmla="*/ 865011 w 4410735"/>
                <a:gd name="connsiteY6" fmla="*/ 107174 h 1219435"/>
                <a:gd name="connsiteX7" fmla="*/ 985661 w 4410735"/>
                <a:gd name="connsiteY7" fmla="*/ 29984 h 1219435"/>
                <a:gd name="connsiteX8" fmla="*/ 1110471 w 4410735"/>
                <a:gd name="connsiteY8" fmla="*/ 98708 h 1219435"/>
                <a:gd name="connsiteX9" fmla="*/ 1158274 w 4410735"/>
                <a:gd name="connsiteY9" fmla="*/ 319265 h 1219435"/>
                <a:gd name="connsiteX10" fmla="*/ 1390765 w 4410735"/>
                <a:gd name="connsiteY10" fmla="*/ 458526 h 1219435"/>
                <a:gd name="connsiteX11" fmla="*/ 2154221 w 4410735"/>
                <a:gd name="connsiteY11" fmla="*/ 841212 h 1219435"/>
                <a:gd name="connsiteX12" fmla="*/ 2770011 w 4410735"/>
                <a:gd name="connsiteY12" fmla="*/ 513525 h 1219435"/>
                <a:gd name="connsiteX13" fmla="*/ 2871611 w 4410735"/>
                <a:gd name="connsiteY13" fmla="*/ 90242 h 1219435"/>
                <a:gd name="connsiteX14" fmla="*/ 3133622 w 4410735"/>
                <a:gd name="connsiteY14" fmla="*/ 64845 h 1219435"/>
                <a:gd name="connsiteX15" fmla="*/ 3188303 w 4410735"/>
                <a:gd name="connsiteY15" fmla="*/ 285312 h 1219435"/>
                <a:gd name="connsiteX16" fmla="*/ 3325907 w 4410735"/>
                <a:gd name="connsiteY16" fmla="*/ 445797 h 1219435"/>
                <a:gd name="connsiteX17" fmla="*/ 4231040 w 4410735"/>
                <a:gd name="connsiteY17" fmla="*/ 1167230 h 1219435"/>
                <a:gd name="connsiteX18" fmla="*/ 4404078 w 4410735"/>
                <a:gd name="connsiteY18" fmla="*/ 759028 h 1219435"/>
                <a:gd name="connsiteX0" fmla="*/ 26811 w 4410735"/>
                <a:gd name="connsiteY0" fmla="*/ 113304 h 1217100"/>
                <a:gd name="connsiteX1" fmla="*/ 119944 w 4410735"/>
                <a:gd name="connsiteY1" fmla="*/ 392199 h 1217100"/>
                <a:gd name="connsiteX2" fmla="*/ 280352 w 4410735"/>
                <a:gd name="connsiteY2" fmla="*/ 444274 h 1217100"/>
                <a:gd name="connsiteX3" fmla="*/ 489574 w 4410735"/>
                <a:gd name="connsiteY3" fmla="*/ 437666 h 1217100"/>
                <a:gd name="connsiteX4" fmla="*/ 679573 w 4410735"/>
                <a:gd name="connsiteY4" fmla="*/ 422720 h 1217100"/>
                <a:gd name="connsiteX5" fmla="*/ 838155 w 4410735"/>
                <a:gd name="connsiteY5" fmla="*/ 351415 h 1217100"/>
                <a:gd name="connsiteX6" fmla="*/ 865011 w 4410735"/>
                <a:gd name="connsiteY6" fmla="*/ 104839 h 1217100"/>
                <a:gd name="connsiteX7" fmla="*/ 985661 w 4410735"/>
                <a:gd name="connsiteY7" fmla="*/ 27649 h 1217100"/>
                <a:gd name="connsiteX8" fmla="*/ 1110471 w 4410735"/>
                <a:gd name="connsiteY8" fmla="*/ 96373 h 1217100"/>
                <a:gd name="connsiteX9" fmla="*/ 1158274 w 4410735"/>
                <a:gd name="connsiteY9" fmla="*/ 316930 h 1217100"/>
                <a:gd name="connsiteX10" fmla="*/ 1390765 w 4410735"/>
                <a:gd name="connsiteY10" fmla="*/ 456191 h 1217100"/>
                <a:gd name="connsiteX11" fmla="*/ 2154221 w 4410735"/>
                <a:gd name="connsiteY11" fmla="*/ 838877 h 1217100"/>
                <a:gd name="connsiteX12" fmla="*/ 2770011 w 4410735"/>
                <a:gd name="connsiteY12" fmla="*/ 511190 h 1217100"/>
                <a:gd name="connsiteX13" fmla="*/ 2871611 w 4410735"/>
                <a:gd name="connsiteY13" fmla="*/ 87907 h 1217100"/>
                <a:gd name="connsiteX14" fmla="*/ 3133622 w 4410735"/>
                <a:gd name="connsiteY14" fmla="*/ 62510 h 1217100"/>
                <a:gd name="connsiteX15" fmla="*/ 3188303 w 4410735"/>
                <a:gd name="connsiteY15" fmla="*/ 282977 h 1217100"/>
                <a:gd name="connsiteX16" fmla="*/ 3325907 w 4410735"/>
                <a:gd name="connsiteY16" fmla="*/ 443462 h 1217100"/>
                <a:gd name="connsiteX17" fmla="*/ 4231040 w 4410735"/>
                <a:gd name="connsiteY17" fmla="*/ 1164895 h 1217100"/>
                <a:gd name="connsiteX18" fmla="*/ 4404078 w 4410735"/>
                <a:gd name="connsiteY18" fmla="*/ 756693 h 1217100"/>
                <a:gd name="connsiteX0" fmla="*/ 26811 w 4410735"/>
                <a:gd name="connsiteY0" fmla="*/ 113304 h 1217100"/>
                <a:gd name="connsiteX1" fmla="*/ 119944 w 4410735"/>
                <a:gd name="connsiteY1" fmla="*/ 392199 h 1217100"/>
                <a:gd name="connsiteX2" fmla="*/ 280352 w 4410735"/>
                <a:gd name="connsiteY2" fmla="*/ 444274 h 1217100"/>
                <a:gd name="connsiteX3" fmla="*/ 489574 w 4410735"/>
                <a:gd name="connsiteY3" fmla="*/ 437666 h 1217100"/>
                <a:gd name="connsiteX4" fmla="*/ 679573 w 4410735"/>
                <a:gd name="connsiteY4" fmla="*/ 422720 h 1217100"/>
                <a:gd name="connsiteX5" fmla="*/ 838155 w 4410735"/>
                <a:gd name="connsiteY5" fmla="*/ 351415 h 1217100"/>
                <a:gd name="connsiteX6" fmla="*/ 865011 w 4410735"/>
                <a:gd name="connsiteY6" fmla="*/ 104839 h 1217100"/>
                <a:gd name="connsiteX7" fmla="*/ 985661 w 4410735"/>
                <a:gd name="connsiteY7" fmla="*/ 27649 h 1217100"/>
                <a:gd name="connsiteX8" fmla="*/ 1110471 w 4410735"/>
                <a:gd name="connsiteY8" fmla="*/ 96373 h 1217100"/>
                <a:gd name="connsiteX9" fmla="*/ 1158274 w 4410735"/>
                <a:gd name="connsiteY9" fmla="*/ 316930 h 1217100"/>
                <a:gd name="connsiteX10" fmla="*/ 1390765 w 4410735"/>
                <a:gd name="connsiteY10" fmla="*/ 456191 h 1217100"/>
                <a:gd name="connsiteX11" fmla="*/ 2154221 w 4410735"/>
                <a:gd name="connsiteY11" fmla="*/ 838877 h 1217100"/>
                <a:gd name="connsiteX12" fmla="*/ 2770011 w 4410735"/>
                <a:gd name="connsiteY12" fmla="*/ 511190 h 1217100"/>
                <a:gd name="connsiteX13" fmla="*/ 2871611 w 4410735"/>
                <a:gd name="connsiteY13" fmla="*/ 87907 h 1217100"/>
                <a:gd name="connsiteX14" fmla="*/ 3133622 w 4410735"/>
                <a:gd name="connsiteY14" fmla="*/ 62510 h 1217100"/>
                <a:gd name="connsiteX15" fmla="*/ 3188303 w 4410735"/>
                <a:gd name="connsiteY15" fmla="*/ 282977 h 1217100"/>
                <a:gd name="connsiteX16" fmla="*/ 3325907 w 4410735"/>
                <a:gd name="connsiteY16" fmla="*/ 443462 h 1217100"/>
                <a:gd name="connsiteX17" fmla="*/ 4231040 w 4410735"/>
                <a:gd name="connsiteY17" fmla="*/ 1164895 h 1217100"/>
                <a:gd name="connsiteX18" fmla="*/ 4404078 w 4410735"/>
                <a:gd name="connsiteY18" fmla="*/ 756693 h 1217100"/>
                <a:gd name="connsiteX0" fmla="*/ 26811 w 4410735"/>
                <a:gd name="connsiteY0" fmla="*/ 113304 h 1217100"/>
                <a:gd name="connsiteX1" fmla="*/ 119944 w 4410735"/>
                <a:gd name="connsiteY1" fmla="*/ 392199 h 1217100"/>
                <a:gd name="connsiteX2" fmla="*/ 280352 w 4410735"/>
                <a:gd name="connsiteY2" fmla="*/ 444274 h 1217100"/>
                <a:gd name="connsiteX3" fmla="*/ 489574 w 4410735"/>
                <a:gd name="connsiteY3" fmla="*/ 437666 h 1217100"/>
                <a:gd name="connsiteX4" fmla="*/ 679573 w 4410735"/>
                <a:gd name="connsiteY4" fmla="*/ 422720 h 1217100"/>
                <a:gd name="connsiteX5" fmla="*/ 838155 w 4410735"/>
                <a:gd name="connsiteY5" fmla="*/ 351415 h 1217100"/>
                <a:gd name="connsiteX6" fmla="*/ 865011 w 4410735"/>
                <a:gd name="connsiteY6" fmla="*/ 104839 h 1217100"/>
                <a:gd name="connsiteX7" fmla="*/ 985661 w 4410735"/>
                <a:gd name="connsiteY7" fmla="*/ 27649 h 1217100"/>
                <a:gd name="connsiteX8" fmla="*/ 1110471 w 4410735"/>
                <a:gd name="connsiteY8" fmla="*/ 96373 h 1217100"/>
                <a:gd name="connsiteX9" fmla="*/ 1158274 w 4410735"/>
                <a:gd name="connsiteY9" fmla="*/ 316930 h 1217100"/>
                <a:gd name="connsiteX10" fmla="*/ 1390765 w 4410735"/>
                <a:gd name="connsiteY10" fmla="*/ 456191 h 1217100"/>
                <a:gd name="connsiteX11" fmla="*/ 2154221 w 4410735"/>
                <a:gd name="connsiteY11" fmla="*/ 838877 h 1217100"/>
                <a:gd name="connsiteX12" fmla="*/ 2770011 w 4410735"/>
                <a:gd name="connsiteY12" fmla="*/ 511190 h 1217100"/>
                <a:gd name="connsiteX13" fmla="*/ 2871611 w 4410735"/>
                <a:gd name="connsiteY13" fmla="*/ 87907 h 1217100"/>
                <a:gd name="connsiteX14" fmla="*/ 3133622 w 4410735"/>
                <a:gd name="connsiteY14" fmla="*/ 62510 h 1217100"/>
                <a:gd name="connsiteX15" fmla="*/ 3188303 w 4410735"/>
                <a:gd name="connsiteY15" fmla="*/ 282977 h 1217100"/>
                <a:gd name="connsiteX16" fmla="*/ 3325907 w 4410735"/>
                <a:gd name="connsiteY16" fmla="*/ 443462 h 1217100"/>
                <a:gd name="connsiteX17" fmla="*/ 4231040 w 4410735"/>
                <a:gd name="connsiteY17" fmla="*/ 1164895 h 1217100"/>
                <a:gd name="connsiteX18" fmla="*/ 4404078 w 4410735"/>
                <a:gd name="connsiteY18" fmla="*/ 756693 h 1217100"/>
                <a:gd name="connsiteX0" fmla="*/ 26811 w 4410735"/>
                <a:gd name="connsiteY0" fmla="*/ 113304 h 1217100"/>
                <a:gd name="connsiteX1" fmla="*/ 119944 w 4410735"/>
                <a:gd name="connsiteY1" fmla="*/ 392199 h 1217100"/>
                <a:gd name="connsiteX2" fmla="*/ 280352 w 4410735"/>
                <a:gd name="connsiteY2" fmla="*/ 444274 h 1217100"/>
                <a:gd name="connsiteX3" fmla="*/ 489574 w 4410735"/>
                <a:gd name="connsiteY3" fmla="*/ 437666 h 1217100"/>
                <a:gd name="connsiteX4" fmla="*/ 679573 w 4410735"/>
                <a:gd name="connsiteY4" fmla="*/ 422720 h 1217100"/>
                <a:gd name="connsiteX5" fmla="*/ 838155 w 4410735"/>
                <a:gd name="connsiteY5" fmla="*/ 351415 h 1217100"/>
                <a:gd name="connsiteX6" fmla="*/ 865011 w 4410735"/>
                <a:gd name="connsiteY6" fmla="*/ 104839 h 1217100"/>
                <a:gd name="connsiteX7" fmla="*/ 985661 w 4410735"/>
                <a:gd name="connsiteY7" fmla="*/ 27649 h 1217100"/>
                <a:gd name="connsiteX8" fmla="*/ 1110471 w 4410735"/>
                <a:gd name="connsiteY8" fmla="*/ 96373 h 1217100"/>
                <a:gd name="connsiteX9" fmla="*/ 1158274 w 4410735"/>
                <a:gd name="connsiteY9" fmla="*/ 316930 h 1217100"/>
                <a:gd name="connsiteX10" fmla="*/ 1390765 w 4410735"/>
                <a:gd name="connsiteY10" fmla="*/ 456191 h 1217100"/>
                <a:gd name="connsiteX11" fmla="*/ 2154221 w 4410735"/>
                <a:gd name="connsiteY11" fmla="*/ 838877 h 1217100"/>
                <a:gd name="connsiteX12" fmla="*/ 2770011 w 4410735"/>
                <a:gd name="connsiteY12" fmla="*/ 511190 h 1217100"/>
                <a:gd name="connsiteX13" fmla="*/ 2871611 w 4410735"/>
                <a:gd name="connsiteY13" fmla="*/ 87907 h 1217100"/>
                <a:gd name="connsiteX14" fmla="*/ 3133622 w 4410735"/>
                <a:gd name="connsiteY14" fmla="*/ 62510 h 1217100"/>
                <a:gd name="connsiteX15" fmla="*/ 3188303 w 4410735"/>
                <a:gd name="connsiteY15" fmla="*/ 282977 h 1217100"/>
                <a:gd name="connsiteX16" fmla="*/ 3325907 w 4410735"/>
                <a:gd name="connsiteY16" fmla="*/ 443462 h 1217100"/>
                <a:gd name="connsiteX17" fmla="*/ 4231040 w 4410735"/>
                <a:gd name="connsiteY17" fmla="*/ 1164895 h 1217100"/>
                <a:gd name="connsiteX18" fmla="*/ 4404078 w 4410735"/>
                <a:gd name="connsiteY18" fmla="*/ 756693 h 1217100"/>
                <a:gd name="connsiteX0" fmla="*/ 26811 w 4410735"/>
                <a:gd name="connsiteY0" fmla="*/ 113304 h 1217100"/>
                <a:gd name="connsiteX1" fmla="*/ 119944 w 4410735"/>
                <a:gd name="connsiteY1" fmla="*/ 392199 h 1217100"/>
                <a:gd name="connsiteX2" fmla="*/ 280352 w 4410735"/>
                <a:gd name="connsiteY2" fmla="*/ 444274 h 1217100"/>
                <a:gd name="connsiteX3" fmla="*/ 489574 w 4410735"/>
                <a:gd name="connsiteY3" fmla="*/ 437666 h 1217100"/>
                <a:gd name="connsiteX4" fmla="*/ 679573 w 4410735"/>
                <a:gd name="connsiteY4" fmla="*/ 422720 h 1217100"/>
                <a:gd name="connsiteX5" fmla="*/ 838155 w 4410735"/>
                <a:gd name="connsiteY5" fmla="*/ 351415 h 1217100"/>
                <a:gd name="connsiteX6" fmla="*/ 865011 w 4410735"/>
                <a:gd name="connsiteY6" fmla="*/ 104839 h 1217100"/>
                <a:gd name="connsiteX7" fmla="*/ 985661 w 4410735"/>
                <a:gd name="connsiteY7" fmla="*/ 27649 h 1217100"/>
                <a:gd name="connsiteX8" fmla="*/ 1110471 w 4410735"/>
                <a:gd name="connsiteY8" fmla="*/ 96373 h 1217100"/>
                <a:gd name="connsiteX9" fmla="*/ 1158274 w 4410735"/>
                <a:gd name="connsiteY9" fmla="*/ 316930 h 1217100"/>
                <a:gd name="connsiteX10" fmla="*/ 1390765 w 4410735"/>
                <a:gd name="connsiteY10" fmla="*/ 456191 h 1217100"/>
                <a:gd name="connsiteX11" fmla="*/ 2154221 w 4410735"/>
                <a:gd name="connsiteY11" fmla="*/ 838877 h 1217100"/>
                <a:gd name="connsiteX12" fmla="*/ 2770011 w 4410735"/>
                <a:gd name="connsiteY12" fmla="*/ 511190 h 1217100"/>
                <a:gd name="connsiteX13" fmla="*/ 2871611 w 4410735"/>
                <a:gd name="connsiteY13" fmla="*/ 87907 h 1217100"/>
                <a:gd name="connsiteX14" fmla="*/ 3133622 w 4410735"/>
                <a:gd name="connsiteY14" fmla="*/ 62510 h 1217100"/>
                <a:gd name="connsiteX15" fmla="*/ 3188303 w 4410735"/>
                <a:gd name="connsiteY15" fmla="*/ 282977 h 1217100"/>
                <a:gd name="connsiteX16" fmla="*/ 3325907 w 4410735"/>
                <a:gd name="connsiteY16" fmla="*/ 443462 h 1217100"/>
                <a:gd name="connsiteX17" fmla="*/ 4231040 w 4410735"/>
                <a:gd name="connsiteY17" fmla="*/ 1164895 h 1217100"/>
                <a:gd name="connsiteX18" fmla="*/ 4404078 w 4410735"/>
                <a:gd name="connsiteY18" fmla="*/ 756693 h 1217100"/>
                <a:gd name="connsiteX0" fmla="*/ 26811 w 4410735"/>
                <a:gd name="connsiteY0" fmla="*/ 113304 h 1217100"/>
                <a:gd name="connsiteX1" fmla="*/ 119944 w 4410735"/>
                <a:gd name="connsiteY1" fmla="*/ 392199 h 1217100"/>
                <a:gd name="connsiteX2" fmla="*/ 280352 w 4410735"/>
                <a:gd name="connsiteY2" fmla="*/ 444274 h 1217100"/>
                <a:gd name="connsiteX3" fmla="*/ 489574 w 4410735"/>
                <a:gd name="connsiteY3" fmla="*/ 437666 h 1217100"/>
                <a:gd name="connsiteX4" fmla="*/ 679573 w 4410735"/>
                <a:gd name="connsiteY4" fmla="*/ 422720 h 1217100"/>
                <a:gd name="connsiteX5" fmla="*/ 838155 w 4410735"/>
                <a:gd name="connsiteY5" fmla="*/ 351415 h 1217100"/>
                <a:gd name="connsiteX6" fmla="*/ 865011 w 4410735"/>
                <a:gd name="connsiteY6" fmla="*/ 104839 h 1217100"/>
                <a:gd name="connsiteX7" fmla="*/ 985661 w 4410735"/>
                <a:gd name="connsiteY7" fmla="*/ 27649 h 1217100"/>
                <a:gd name="connsiteX8" fmla="*/ 1110471 w 4410735"/>
                <a:gd name="connsiteY8" fmla="*/ 96373 h 1217100"/>
                <a:gd name="connsiteX9" fmla="*/ 1158274 w 4410735"/>
                <a:gd name="connsiteY9" fmla="*/ 316930 h 1217100"/>
                <a:gd name="connsiteX10" fmla="*/ 1390765 w 4410735"/>
                <a:gd name="connsiteY10" fmla="*/ 456191 h 1217100"/>
                <a:gd name="connsiteX11" fmla="*/ 2154221 w 4410735"/>
                <a:gd name="connsiteY11" fmla="*/ 838877 h 1217100"/>
                <a:gd name="connsiteX12" fmla="*/ 2770011 w 4410735"/>
                <a:gd name="connsiteY12" fmla="*/ 511190 h 1217100"/>
                <a:gd name="connsiteX13" fmla="*/ 2871611 w 4410735"/>
                <a:gd name="connsiteY13" fmla="*/ 87907 h 1217100"/>
                <a:gd name="connsiteX14" fmla="*/ 3133622 w 4410735"/>
                <a:gd name="connsiteY14" fmla="*/ 62510 h 1217100"/>
                <a:gd name="connsiteX15" fmla="*/ 3188303 w 4410735"/>
                <a:gd name="connsiteY15" fmla="*/ 282977 h 1217100"/>
                <a:gd name="connsiteX16" fmla="*/ 3325907 w 4410735"/>
                <a:gd name="connsiteY16" fmla="*/ 443462 h 1217100"/>
                <a:gd name="connsiteX17" fmla="*/ 4231040 w 4410735"/>
                <a:gd name="connsiteY17" fmla="*/ 1164895 h 1217100"/>
                <a:gd name="connsiteX18" fmla="*/ 4404078 w 4410735"/>
                <a:gd name="connsiteY18" fmla="*/ 756693 h 1217100"/>
                <a:gd name="connsiteX0" fmla="*/ 26811 w 4410735"/>
                <a:gd name="connsiteY0" fmla="*/ 113304 h 1217100"/>
                <a:gd name="connsiteX1" fmla="*/ 119944 w 4410735"/>
                <a:gd name="connsiteY1" fmla="*/ 392199 h 1217100"/>
                <a:gd name="connsiteX2" fmla="*/ 280352 w 4410735"/>
                <a:gd name="connsiteY2" fmla="*/ 444274 h 1217100"/>
                <a:gd name="connsiteX3" fmla="*/ 489574 w 4410735"/>
                <a:gd name="connsiteY3" fmla="*/ 437666 h 1217100"/>
                <a:gd name="connsiteX4" fmla="*/ 679573 w 4410735"/>
                <a:gd name="connsiteY4" fmla="*/ 422720 h 1217100"/>
                <a:gd name="connsiteX5" fmla="*/ 838155 w 4410735"/>
                <a:gd name="connsiteY5" fmla="*/ 351415 h 1217100"/>
                <a:gd name="connsiteX6" fmla="*/ 865011 w 4410735"/>
                <a:gd name="connsiteY6" fmla="*/ 104839 h 1217100"/>
                <a:gd name="connsiteX7" fmla="*/ 985661 w 4410735"/>
                <a:gd name="connsiteY7" fmla="*/ 27649 h 1217100"/>
                <a:gd name="connsiteX8" fmla="*/ 1110471 w 4410735"/>
                <a:gd name="connsiteY8" fmla="*/ 96373 h 1217100"/>
                <a:gd name="connsiteX9" fmla="*/ 1158274 w 4410735"/>
                <a:gd name="connsiteY9" fmla="*/ 316930 h 1217100"/>
                <a:gd name="connsiteX10" fmla="*/ 1390765 w 4410735"/>
                <a:gd name="connsiteY10" fmla="*/ 456191 h 1217100"/>
                <a:gd name="connsiteX11" fmla="*/ 2154221 w 4410735"/>
                <a:gd name="connsiteY11" fmla="*/ 838877 h 1217100"/>
                <a:gd name="connsiteX12" fmla="*/ 2770011 w 4410735"/>
                <a:gd name="connsiteY12" fmla="*/ 511190 h 1217100"/>
                <a:gd name="connsiteX13" fmla="*/ 2871611 w 4410735"/>
                <a:gd name="connsiteY13" fmla="*/ 87907 h 1217100"/>
                <a:gd name="connsiteX14" fmla="*/ 3133622 w 4410735"/>
                <a:gd name="connsiteY14" fmla="*/ 62510 h 1217100"/>
                <a:gd name="connsiteX15" fmla="*/ 3188303 w 4410735"/>
                <a:gd name="connsiteY15" fmla="*/ 282977 h 1217100"/>
                <a:gd name="connsiteX16" fmla="*/ 3325907 w 4410735"/>
                <a:gd name="connsiteY16" fmla="*/ 443462 h 1217100"/>
                <a:gd name="connsiteX17" fmla="*/ 4231040 w 4410735"/>
                <a:gd name="connsiteY17" fmla="*/ 1164895 h 1217100"/>
                <a:gd name="connsiteX18" fmla="*/ 4404078 w 4410735"/>
                <a:gd name="connsiteY18" fmla="*/ 756693 h 1217100"/>
                <a:gd name="connsiteX0" fmla="*/ 26811 w 4410735"/>
                <a:gd name="connsiteY0" fmla="*/ 113304 h 1217100"/>
                <a:gd name="connsiteX1" fmla="*/ 119944 w 4410735"/>
                <a:gd name="connsiteY1" fmla="*/ 392199 h 1217100"/>
                <a:gd name="connsiteX2" fmla="*/ 280352 w 4410735"/>
                <a:gd name="connsiteY2" fmla="*/ 444274 h 1217100"/>
                <a:gd name="connsiteX3" fmla="*/ 489574 w 4410735"/>
                <a:gd name="connsiteY3" fmla="*/ 437666 h 1217100"/>
                <a:gd name="connsiteX4" fmla="*/ 679573 w 4410735"/>
                <a:gd name="connsiteY4" fmla="*/ 422720 h 1217100"/>
                <a:gd name="connsiteX5" fmla="*/ 838155 w 4410735"/>
                <a:gd name="connsiteY5" fmla="*/ 351415 h 1217100"/>
                <a:gd name="connsiteX6" fmla="*/ 865011 w 4410735"/>
                <a:gd name="connsiteY6" fmla="*/ 104839 h 1217100"/>
                <a:gd name="connsiteX7" fmla="*/ 985661 w 4410735"/>
                <a:gd name="connsiteY7" fmla="*/ 27649 h 1217100"/>
                <a:gd name="connsiteX8" fmla="*/ 1110471 w 4410735"/>
                <a:gd name="connsiteY8" fmla="*/ 96373 h 1217100"/>
                <a:gd name="connsiteX9" fmla="*/ 1158274 w 4410735"/>
                <a:gd name="connsiteY9" fmla="*/ 316930 h 1217100"/>
                <a:gd name="connsiteX10" fmla="*/ 1390765 w 4410735"/>
                <a:gd name="connsiteY10" fmla="*/ 456191 h 1217100"/>
                <a:gd name="connsiteX11" fmla="*/ 2154221 w 4410735"/>
                <a:gd name="connsiteY11" fmla="*/ 838877 h 1217100"/>
                <a:gd name="connsiteX12" fmla="*/ 2770011 w 4410735"/>
                <a:gd name="connsiteY12" fmla="*/ 511190 h 1217100"/>
                <a:gd name="connsiteX13" fmla="*/ 2871611 w 4410735"/>
                <a:gd name="connsiteY13" fmla="*/ 87907 h 1217100"/>
                <a:gd name="connsiteX14" fmla="*/ 3133622 w 4410735"/>
                <a:gd name="connsiteY14" fmla="*/ 62510 h 1217100"/>
                <a:gd name="connsiteX15" fmla="*/ 3188303 w 4410735"/>
                <a:gd name="connsiteY15" fmla="*/ 282977 h 1217100"/>
                <a:gd name="connsiteX16" fmla="*/ 3325907 w 4410735"/>
                <a:gd name="connsiteY16" fmla="*/ 443462 h 1217100"/>
                <a:gd name="connsiteX17" fmla="*/ 4231040 w 4410735"/>
                <a:gd name="connsiteY17" fmla="*/ 1164895 h 1217100"/>
                <a:gd name="connsiteX18" fmla="*/ 4404078 w 4410735"/>
                <a:gd name="connsiteY18" fmla="*/ 756693 h 1217100"/>
                <a:gd name="connsiteX0" fmla="*/ 26811 w 4410735"/>
                <a:gd name="connsiteY0" fmla="*/ 113304 h 1217100"/>
                <a:gd name="connsiteX1" fmla="*/ 119944 w 4410735"/>
                <a:gd name="connsiteY1" fmla="*/ 392199 h 1217100"/>
                <a:gd name="connsiteX2" fmla="*/ 280352 w 4410735"/>
                <a:gd name="connsiteY2" fmla="*/ 444274 h 1217100"/>
                <a:gd name="connsiteX3" fmla="*/ 489574 w 4410735"/>
                <a:gd name="connsiteY3" fmla="*/ 437666 h 1217100"/>
                <a:gd name="connsiteX4" fmla="*/ 679573 w 4410735"/>
                <a:gd name="connsiteY4" fmla="*/ 422720 h 1217100"/>
                <a:gd name="connsiteX5" fmla="*/ 838155 w 4410735"/>
                <a:gd name="connsiteY5" fmla="*/ 351415 h 1217100"/>
                <a:gd name="connsiteX6" fmla="*/ 865011 w 4410735"/>
                <a:gd name="connsiteY6" fmla="*/ 104839 h 1217100"/>
                <a:gd name="connsiteX7" fmla="*/ 985661 w 4410735"/>
                <a:gd name="connsiteY7" fmla="*/ 27649 h 1217100"/>
                <a:gd name="connsiteX8" fmla="*/ 1110471 w 4410735"/>
                <a:gd name="connsiteY8" fmla="*/ 96373 h 1217100"/>
                <a:gd name="connsiteX9" fmla="*/ 1158274 w 4410735"/>
                <a:gd name="connsiteY9" fmla="*/ 316930 h 1217100"/>
                <a:gd name="connsiteX10" fmla="*/ 1390765 w 4410735"/>
                <a:gd name="connsiteY10" fmla="*/ 456191 h 1217100"/>
                <a:gd name="connsiteX11" fmla="*/ 2154221 w 4410735"/>
                <a:gd name="connsiteY11" fmla="*/ 838877 h 1217100"/>
                <a:gd name="connsiteX12" fmla="*/ 2770011 w 4410735"/>
                <a:gd name="connsiteY12" fmla="*/ 511190 h 1217100"/>
                <a:gd name="connsiteX13" fmla="*/ 2871611 w 4410735"/>
                <a:gd name="connsiteY13" fmla="*/ 87907 h 1217100"/>
                <a:gd name="connsiteX14" fmla="*/ 3133622 w 4410735"/>
                <a:gd name="connsiteY14" fmla="*/ 62510 h 1217100"/>
                <a:gd name="connsiteX15" fmla="*/ 3188303 w 4410735"/>
                <a:gd name="connsiteY15" fmla="*/ 282977 h 1217100"/>
                <a:gd name="connsiteX16" fmla="*/ 3325907 w 4410735"/>
                <a:gd name="connsiteY16" fmla="*/ 443462 h 1217100"/>
                <a:gd name="connsiteX17" fmla="*/ 4231040 w 4410735"/>
                <a:gd name="connsiteY17" fmla="*/ 1164895 h 1217100"/>
                <a:gd name="connsiteX18" fmla="*/ 4404078 w 4410735"/>
                <a:gd name="connsiteY18" fmla="*/ 756693 h 1217100"/>
                <a:gd name="connsiteX0" fmla="*/ 26811 w 4410735"/>
                <a:gd name="connsiteY0" fmla="*/ 113304 h 1217100"/>
                <a:gd name="connsiteX1" fmla="*/ 119944 w 4410735"/>
                <a:gd name="connsiteY1" fmla="*/ 392199 h 1217100"/>
                <a:gd name="connsiteX2" fmla="*/ 280352 w 4410735"/>
                <a:gd name="connsiteY2" fmla="*/ 444274 h 1217100"/>
                <a:gd name="connsiteX3" fmla="*/ 489574 w 4410735"/>
                <a:gd name="connsiteY3" fmla="*/ 437666 h 1217100"/>
                <a:gd name="connsiteX4" fmla="*/ 679573 w 4410735"/>
                <a:gd name="connsiteY4" fmla="*/ 422720 h 1217100"/>
                <a:gd name="connsiteX5" fmla="*/ 838155 w 4410735"/>
                <a:gd name="connsiteY5" fmla="*/ 351415 h 1217100"/>
                <a:gd name="connsiteX6" fmla="*/ 865011 w 4410735"/>
                <a:gd name="connsiteY6" fmla="*/ 104839 h 1217100"/>
                <a:gd name="connsiteX7" fmla="*/ 985661 w 4410735"/>
                <a:gd name="connsiteY7" fmla="*/ 27649 h 1217100"/>
                <a:gd name="connsiteX8" fmla="*/ 1110471 w 4410735"/>
                <a:gd name="connsiteY8" fmla="*/ 96373 h 1217100"/>
                <a:gd name="connsiteX9" fmla="*/ 1158274 w 4410735"/>
                <a:gd name="connsiteY9" fmla="*/ 316930 h 1217100"/>
                <a:gd name="connsiteX10" fmla="*/ 1390765 w 4410735"/>
                <a:gd name="connsiteY10" fmla="*/ 456191 h 1217100"/>
                <a:gd name="connsiteX11" fmla="*/ 2154221 w 4410735"/>
                <a:gd name="connsiteY11" fmla="*/ 838877 h 1217100"/>
                <a:gd name="connsiteX12" fmla="*/ 2770011 w 4410735"/>
                <a:gd name="connsiteY12" fmla="*/ 511190 h 1217100"/>
                <a:gd name="connsiteX13" fmla="*/ 2871611 w 4410735"/>
                <a:gd name="connsiteY13" fmla="*/ 87907 h 1217100"/>
                <a:gd name="connsiteX14" fmla="*/ 3133622 w 4410735"/>
                <a:gd name="connsiteY14" fmla="*/ 62510 h 1217100"/>
                <a:gd name="connsiteX15" fmla="*/ 3188303 w 4410735"/>
                <a:gd name="connsiteY15" fmla="*/ 282977 h 1217100"/>
                <a:gd name="connsiteX16" fmla="*/ 3325907 w 4410735"/>
                <a:gd name="connsiteY16" fmla="*/ 443462 h 1217100"/>
                <a:gd name="connsiteX17" fmla="*/ 4231040 w 4410735"/>
                <a:gd name="connsiteY17" fmla="*/ 1164895 h 1217100"/>
                <a:gd name="connsiteX18" fmla="*/ 4404078 w 4410735"/>
                <a:gd name="connsiteY18" fmla="*/ 756693 h 1217100"/>
                <a:gd name="connsiteX0" fmla="*/ 26811 w 4403452"/>
                <a:gd name="connsiteY0" fmla="*/ 113304 h 1210057"/>
                <a:gd name="connsiteX1" fmla="*/ 119944 w 4403452"/>
                <a:gd name="connsiteY1" fmla="*/ 392199 h 1210057"/>
                <a:gd name="connsiteX2" fmla="*/ 280352 w 4403452"/>
                <a:gd name="connsiteY2" fmla="*/ 444274 h 1210057"/>
                <a:gd name="connsiteX3" fmla="*/ 489574 w 4403452"/>
                <a:gd name="connsiteY3" fmla="*/ 437666 h 1210057"/>
                <a:gd name="connsiteX4" fmla="*/ 679573 w 4403452"/>
                <a:gd name="connsiteY4" fmla="*/ 422720 h 1210057"/>
                <a:gd name="connsiteX5" fmla="*/ 838155 w 4403452"/>
                <a:gd name="connsiteY5" fmla="*/ 351415 h 1210057"/>
                <a:gd name="connsiteX6" fmla="*/ 865011 w 4403452"/>
                <a:gd name="connsiteY6" fmla="*/ 104839 h 1210057"/>
                <a:gd name="connsiteX7" fmla="*/ 985661 w 4403452"/>
                <a:gd name="connsiteY7" fmla="*/ 27649 h 1210057"/>
                <a:gd name="connsiteX8" fmla="*/ 1110471 w 4403452"/>
                <a:gd name="connsiteY8" fmla="*/ 96373 h 1210057"/>
                <a:gd name="connsiteX9" fmla="*/ 1158274 w 4403452"/>
                <a:gd name="connsiteY9" fmla="*/ 316930 h 1210057"/>
                <a:gd name="connsiteX10" fmla="*/ 1390765 w 4403452"/>
                <a:gd name="connsiteY10" fmla="*/ 456191 h 1210057"/>
                <a:gd name="connsiteX11" fmla="*/ 2154221 w 4403452"/>
                <a:gd name="connsiteY11" fmla="*/ 838877 h 1210057"/>
                <a:gd name="connsiteX12" fmla="*/ 2770011 w 4403452"/>
                <a:gd name="connsiteY12" fmla="*/ 511190 h 1210057"/>
                <a:gd name="connsiteX13" fmla="*/ 2871611 w 4403452"/>
                <a:gd name="connsiteY13" fmla="*/ 87907 h 1210057"/>
                <a:gd name="connsiteX14" fmla="*/ 3133622 w 4403452"/>
                <a:gd name="connsiteY14" fmla="*/ 62510 h 1210057"/>
                <a:gd name="connsiteX15" fmla="*/ 3188303 w 4403452"/>
                <a:gd name="connsiteY15" fmla="*/ 282977 h 1210057"/>
                <a:gd name="connsiteX16" fmla="*/ 3325907 w 4403452"/>
                <a:gd name="connsiteY16" fmla="*/ 443462 h 1210057"/>
                <a:gd name="connsiteX17" fmla="*/ 4231040 w 4403452"/>
                <a:gd name="connsiteY17" fmla="*/ 1164895 h 1210057"/>
                <a:gd name="connsiteX18" fmla="*/ 4360380 w 4403452"/>
                <a:gd name="connsiteY18" fmla="*/ 714434 h 1210057"/>
                <a:gd name="connsiteX0" fmla="*/ 26811 w 4403452"/>
                <a:gd name="connsiteY0" fmla="*/ 113304 h 1162131"/>
                <a:gd name="connsiteX1" fmla="*/ 119944 w 4403452"/>
                <a:gd name="connsiteY1" fmla="*/ 392199 h 1162131"/>
                <a:gd name="connsiteX2" fmla="*/ 280352 w 4403452"/>
                <a:gd name="connsiteY2" fmla="*/ 444274 h 1162131"/>
                <a:gd name="connsiteX3" fmla="*/ 489574 w 4403452"/>
                <a:gd name="connsiteY3" fmla="*/ 437666 h 1162131"/>
                <a:gd name="connsiteX4" fmla="*/ 679573 w 4403452"/>
                <a:gd name="connsiteY4" fmla="*/ 422720 h 1162131"/>
                <a:gd name="connsiteX5" fmla="*/ 838155 w 4403452"/>
                <a:gd name="connsiteY5" fmla="*/ 351415 h 1162131"/>
                <a:gd name="connsiteX6" fmla="*/ 865011 w 4403452"/>
                <a:gd name="connsiteY6" fmla="*/ 104839 h 1162131"/>
                <a:gd name="connsiteX7" fmla="*/ 985661 w 4403452"/>
                <a:gd name="connsiteY7" fmla="*/ 27649 h 1162131"/>
                <a:gd name="connsiteX8" fmla="*/ 1110471 w 4403452"/>
                <a:gd name="connsiteY8" fmla="*/ 96373 h 1162131"/>
                <a:gd name="connsiteX9" fmla="*/ 1158274 w 4403452"/>
                <a:gd name="connsiteY9" fmla="*/ 316930 h 1162131"/>
                <a:gd name="connsiteX10" fmla="*/ 1390765 w 4403452"/>
                <a:gd name="connsiteY10" fmla="*/ 456191 h 1162131"/>
                <a:gd name="connsiteX11" fmla="*/ 2154221 w 4403452"/>
                <a:gd name="connsiteY11" fmla="*/ 838877 h 1162131"/>
                <a:gd name="connsiteX12" fmla="*/ 2770011 w 4403452"/>
                <a:gd name="connsiteY12" fmla="*/ 511190 h 1162131"/>
                <a:gd name="connsiteX13" fmla="*/ 2871611 w 4403452"/>
                <a:gd name="connsiteY13" fmla="*/ 87907 h 1162131"/>
                <a:gd name="connsiteX14" fmla="*/ 3133622 w 4403452"/>
                <a:gd name="connsiteY14" fmla="*/ 62510 h 1162131"/>
                <a:gd name="connsiteX15" fmla="*/ 3188303 w 4403452"/>
                <a:gd name="connsiteY15" fmla="*/ 282977 h 1162131"/>
                <a:gd name="connsiteX16" fmla="*/ 3325907 w 4403452"/>
                <a:gd name="connsiteY16" fmla="*/ 443462 h 1162131"/>
                <a:gd name="connsiteX17" fmla="*/ 4231040 w 4403452"/>
                <a:gd name="connsiteY17" fmla="*/ 1116969 h 1162131"/>
                <a:gd name="connsiteX18" fmla="*/ 4360380 w 4403452"/>
                <a:gd name="connsiteY18" fmla="*/ 714434 h 1162131"/>
                <a:gd name="connsiteX0" fmla="*/ 26811 w 4403452"/>
                <a:gd name="connsiteY0" fmla="*/ 113304 h 1116699"/>
                <a:gd name="connsiteX1" fmla="*/ 119944 w 4403452"/>
                <a:gd name="connsiteY1" fmla="*/ 392199 h 1116699"/>
                <a:gd name="connsiteX2" fmla="*/ 280352 w 4403452"/>
                <a:gd name="connsiteY2" fmla="*/ 444274 h 1116699"/>
                <a:gd name="connsiteX3" fmla="*/ 489574 w 4403452"/>
                <a:gd name="connsiteY3" fmla="*/ 437666 h 1116699"/>
                <a:gd name="connsiteX4" fmla="*/ 679573 w 4403452"/>
                <a:gd name="connsiteY4" fmla="*/ 422720 h 1116699"/>
                <a:gd name="connsiteX5" fmla="*/ 838155 w 4403452"/>
                <a:gd name="connsiteY5" fmla="*/ 351415 h 1116699"/>
                <a:gd name="connsiteX6" fmla="*/ 865011 w 4403452"/>
                <a:gd name="connsiteY6" fmla="*/ 104839 h 1116699"/>
                <a:gd name="connsiteX7" fmla="*/ 985661 w 4403452"/>
                <a:gd name="connsiteY7" fmla="*/ 27649 h 1116699"/>
                <a:gd name="connsiteX8" fmla="*/ 1110471 w 4403452"/>
                <a:gd name="connsiteY8" fmla="*/ 96373 h 1116699"/>
                <a:gd name="connsiteX9" fmla="*/ 1158274 w 4403452"/>
                <a:gd name="connsiteY9" fmla="*/ 316930 h 1116699"/>
                <a:gd name="connsiteX10" fmla="*/ 1390765 w 4403452"/>
                <a:gd name="connsiteY10" fmla="*/ 456191 h 1116699"/>
                <a:gd name="connsiteX11" fmla="*/ 2154221 w 4403452"/>
                <a:gd name="connsiteY11" fmla="*/ 838877 h 1116699"/>
                <a:gd name="connsiteX12" fmla="*/ 2770011 w 4403452"/>
                <a:gd name="connsiteY12" fmla="*/ 511190 h 1116699"/>
                <a:gd name="connsiteX13" fmla="*/ 2871611 w 4403452"/>
                <a:gd name="connsiteY13" fmla="*/ 87907 h 1116699"/>
                <a:gd name="connsiteX14" fmla="*/ 3133622 w 4403452"/>
                <a:gd name="connsiteY14" fmla="*/ 62510 h 1116699"/>
                <a:gd name="connsiteX15" fmla="*/ 3188303 w 4403452"/>
                <a:gd name="connsiteY15" fmla="*/ 282977 h 1116699"/>
                <a:gd name="connsiteX16" fmla="*/ 3325907 w 4403452"/>
                <a:gd name="connsiteY16" fmla="*/ 443462 h 1116699"/>
                <a:gd name="connsiteX17" fmla="*/ 4231040 w 4403452"/>
                <a:gd name="connsiteY17" fmla="*/ 1071537 h 1116699"/>
                <a:gd name="connsiteX18" fmla="*/ 4360380 w 4403452"/>
                <a:gd name="connsiteY18" fmla="*/ 714434 h 1116699"/>
                <a:gd name="connsiteX0" fmla="*/ 26811 w 4403452"/>
                <a:gd name="connsiteY0" fmla="*/ 113304 h 1116699"/>
                <a:gd name="connsiteX1" fmla="*/ 119944 w 4403452"/>
                <a:gd name="connsiteY1" fmla="*/ 392199 h 1116699"/>
                <a:gd name="connsiteX2" fmla="*/ 280352 w 4403452"/>
                <a:gd name="connsiteY2" fmla="*/ 444274 h 1116699"/>
                <a:gd name="connsiteX3" fmla="*/ 489574 w 4403452"/>
                <a:gd name="connsiteY3" fmla="*/ 437666 h 1116699"/>
                <a:gd name="connsiteX4" fmla="*/ 679573 w 4403452"/>
                <a:gd name="connsiteY4" fmla="*/ 422720 h 1116699"/>
                <a:gd name="connsiteX5" fmla="*/ 838155 w 4403452"/>
                <a:gd name="connsiteY5" fmla="*/ 351415 h 1116699"/>
                <a:gd name="connsiteX6" fmla="*/ 865011 w 4403452"/>
                <a:gd name="connsiteY6" fmla="*/ 104839 h 1116699"/>
                <a:gd name="connsiteX7" fmla="*/ 985661 w 4403452"/>
                <a:gd name="connsiteY7" fmla="*/ 27649 h 1116699"/>
                <a:gd name="connsiteX8" fmla="*/ 1110471 w 4403452"/>
                <a:gd name="connsiteY8" fmla="*/ 96373 h 1116699"/>
                <a:gd name="connsiteX9" fmla="*/ 1158274 w 4403452"/>
                <a:gd name="connsiteY9" fmla="*/ 316930 h 1116699"/>
                <a:gd name="connsiteX10" fmla="*/ 1390765 w 4403452"/>
                <a:gd name="connsiteY10" fmla="*/ 456191 h 1116699"/>
                <a:gd name="connsiteX11" fmla="*/ 2154221 w 4403452"/>
                <a:gd name="connsiteY11" fmla="*/ 838877 h 1116699"/>
                <a:gd name="connsiteX12" fmla="*/ 2770011 w 4403452"/>
                <a:gd name="connsiteY12" fmla="*/ 511190 h 1116699"/>
                <a:gd name="connsiteX13" fmla="*/ 2871611 w 4403452"/>
                <a:gd name="connsiteY13" fmla="*/ 87907 h 1116699"/>
                <a:gd name="connsiteX14" fmla="*/ 3090520 w 4403452"/>
                <a:gd name="connsiteY14" fmla="*/ 62510 h 1116699"/>
                <a:gd name="connsiteX15" fmla="*/ 3188303 w 4403452"/>
                <a:gd name="connsiteY15" fmla="*/ 282977 h 1116699"/>
                <a:gd name="connsiteX16" fmla="*/ 3325907 w 4403452"/>
                <a:gd name="connsiteY16" fmla="*/ 443462 h 1116699"/>
                <a:gd name="connsiteX17" fmla="*/ 4231040 w 4403452"/>
                <a:gd name="connsiteY17" fmla="*/ 1071537 h 1116699"/>
                <a:gd name="connsiteX18" fmla="*/ 4360380 w 4403452"/>
                <a:gd name="connsiteY18" fmla="*/ 714434 h 1116699"/>
                <a:gd name="connsiteX0" fmla="*/ 26811 w 4403452"/>
                <a:gd name="connsiteY0" fmla="*/ 88317 h 1091712"/>
                <a:gd name="connsiteX1" fmla="*/ 119944 w 4403452"/>
                <a:gd name="connsiteY1" fmla="*/ 367212 h 1091712"/>
                <a:gd name="connsiteX2" fmla="*/ 280352 w 4403452"/>
                <a:gd name="connsiteY2" fmla="*/ 419287 h 1091712"/>
                <a:gd name="connsiteX3" fmla="*/ 489574 w 4403452"/>
                <a:gd name="connsiteY3" fmla="*/ 412679 h 1091712"/>
                <a:gd name="connsiteX4" fmla="*/ 679573 w 4403452"/>
                <a:gd name="connsiteY4" fmla="*/ 397733 h 1091712"/>
                <a:gd name="connsiteX5" fmla="*/ 838155 w 4403452"/>
                <a:gd name="connsiteY5" fmla="*/ 326428 h 1091712"/>
                <a:gd name="connsiteX6" fmla="*/ 865011 w 4403452"/>
                <a:gd name="connsiteY6" fmla="*/ 79852 h 1091712"/>
                <a:gd name="connsiteX7" fmla="*/ 985661 w 4403452"/>
                <a:gd name="connsiteY7" fmla="*/ 2662 h 1091712"/>
                <a:gd name="connsiteX8" fmla="*/ 1110471 w 4403452"/>
                <a:gd name="connsiteY8" fmla="*/ 71386 h 1091712"/>
                <a:gd name="connsiteX9" fmla="*/ 1158274 w 4403452"/>
                <a:gd name="connsiteY9" fmla="*/ 291943 h 1091712"/>
                <a:gd name="connsiteX10" fmla="*/ 1390765 w 4403452"/>
                <a:gd name="connsiteY10" fmla="*/ 431204 h 1091712"/>
                <a:gd name="connsiteX11" fmla="*/ 2154221 w 4403452"/>
                <a:gd name="connsiteY11" fmla="*/ 813890 h 1091712"/>
                <a:gd name="connsiteX12" fmla="*/ 2770011 w 4403452"/>
                <a:gd name="connsiteY12" fmla="*/ 486203 h 1091712"/>
                <a:gd name="connsiteX13" fmla="*/ 2871611 w 4403452"/>
                <a:gd name="connsiteY13" fmla="*/ 62920 h 1091712"/>
                <a:gd name="connsiteX14" fmla="*/ 3090520 w 4403452"/>
                <a:gd name="connsiteY14" fmla="*/ 37523 h 1091712"/>
                <a:gd name="connsiteX15" fmla="*/ 3188303 w 4403452"/>
                <a:gd name="connsiteY15" fmla="*/ 257990 h 1091712"/>
                <a:gd name="connsiteX16" fmla="*/ 3325907 w 4403452"/>
                <a:gd name="connsiteY16" fmla="*/ 418475 h 1091712"/>
                <a:gd name="connsiteX17" fmla="*/ 4231040 w 4403452"/>
                <a:gd name="connsiteY17" fmla="*/ 1046550 h 1091712"/>
                <a:gd name="connsiteX18" fmla="*/ 4360380 w 4403452"/>
                <a:gd name="connsiteY18" fmla="*/ 689447 h 1091712"/>
                <a:gd name="connsiteX0" fmla="*/ 26811 w 4403452"/>
                <a:gd name="connsiteY0" fmla="*/ 88317 h 1091712"/>
                <a:gd name="connsiteX1" fmla="*/ 119944 w 4403452"/>
                <a:gd name="connsiteY1" fmla="*/ 367212 h 1091712"/>
                <a:gd name="connsiteX2" fmla="*/ 280352 w 4403452"/>
                <a:gd name="connsiteY2" fmla="*/ 419287 h 1091712"/>
                <a:gd name="connsiteX3" fmla="*/ 489574 w 4403452"/>
                <a:gd name="connsiteY3" fmla="*/ 412679 h 1091712"/>
                <a:gd name="connsiteX4" fmla="*/ 679573 w 4403452"/>
                <a:gd name="connsiteY4" fmla="*/ 397733 h 1091712"/>
                <a:gd name="connsiteX5" fmla="*/ 838155 w 4403452"/>
                <a:gd name="connsiteY5" fmla="*/ 326428 h 1091712"/>
                <a:gd name="connsiteX6" fmla="*/ 865011 w 4403452"/>
                <a:gd name="connsiteY6" fmla="*/ 79852 h 1091712"/>
                <a:gd name="connsiteX7" fmla="*/ 985661 w 4403452"/>
                <a:gd name="connsiteY7" fmla="*/ 2662 h 1091712"/>
                <a:gd name="connsiteX8" fmla="*/ 1110471 w 4403452"/>
                <a:gd name="connsiteY8" fmla="*/ 71386 h 1091712"/>
                <a:gd name="connsiteX9" fmla="*/ 1158274 w 4403452"/>
                <a:gd name="connsiteY9" fmla="*/ 291943 h 1091712"/>
                <a:gd name="connsiteX10" fmla="*/ 1390765 w 4403452"/>
                <a:gd name="connsiteY10" fmla="*/ 431204 h 1091712"/>
                <a:gd name="connsiteX11" fmla="*/ 2154221 w 4403452"/>
                <a:gd name="connsiteY11" fmla="*/ 813890 h 1091712"/>
                <a:gd name="connsiteX12" fmla="*/ 2770011 w 4403452"/>
                <a:gd name="connsiteY12" fmla="*/ 486203 h 1091712"/>
                <a:gd name="connsiteX13" fmla="*/ 2871611 w 4403452"/>
                <a:gd name="connsiteY13" fmla="*/ 62920 h 1091712"/>
                <a:gd name="connsiteX14" fmla="*/ 3090520 w 4403452"/>
                <a:gd name="connsiteY14" fmla="*/ 37523 h 1091712"/>
                <a:gd name="connsiteX15" fmla="*/ 3188303 w 4403452"/>
                <a:gd name="connsiteY15" fmla="*/ 257990 h 1091712"/>
                <a:gd name="connsiteX16" fmla="*/ 3325907 w 4403452"/>
                <a:gd name="connsiteY16" fmla="*/ 418475 h 1091712"/>
                <a:gd name="connsiteX17" fmla="*/ 4231040 w 4403452"/>
                <a:gd name="connsiteY17" fmla="*/ 1046550 h 1091712"/>
                <a:gd name="connsiteX18" fmla="*/ 4360380 w 4403452"/>
                <a:gd name="connsiteY18" fmla="*/ 689447 h 1091712"/>
                <a:gd name="connsiteX0" fmla="*/ 26811 w 4403452"/>
                <a:gd name="connsiteY0" fmla="*/ 88317 h 1091712"/>
                <a:gd name="connsiteX1" fmla="*/ 119944 w 4403452"/>
                <a:gd name="connsiteY1" fmla="*/ 367212 h 1091712"/>
                <a:gd name="connsiteX2" fmla="*/ 280352 w 4403452"/>
                <a:gd name="connsiteY2" fmla="*/ 419287 h 1091712"/>
                <a:gd name="connsiteX3" fmla="*/ 489574 w 4403452"/>
                <a:gd name="connsiteY3" fmla="*/ 412679 h 1091712"/>
                <a:gd name="connsiteX4" fmla="*/ 679573 w 4403452"/>
                <a:gd name="connsiteY4" fmla="*/ 397733 h 1091712"/>
                <a:gd name="connsiteX5" fmla="*/ 838155 w 4403452"/>
                <a:gd name="connsiteY5" fmla="*/ 326428 h 1091712"/>
                <a:gd name="connsiteX6" fmla="*/ 865011 w 4403452"/>
                <a:gd name="connsiteY6" fmla="*/ 79852 h 1091712"/>
                <a:gd name="connsiteX7" fmla="*/ 985661 w 4403452"/>
                <a:gd name="connsiteY7" fmla="*/ 2662 h 1091712"/>
                <a:gd name="connsiteX8" fmla="*/ 1110471 w 4403452"/>
                <a:gd name="connsiteY8" fmla="*/ 71386 h 1091712"/>
                <a:gd name="connsiteX9" fmla="*/ 1158274 w 4403452"/>
                <a:gd name="connsiteY9" fmla="*/ 291943 h 1091712"/>
                <a:gd name="connsiteX10" fmla="*/ 1390765 w 4403452"/>
                <a:gd name="connsiteY10" fmla="*/ 431204 h 1091712"/>
                <a:gd name="connsiteX11" fmla="*/ 2154221 w 4403452"/>
                <a:gd name="connsiteY11" fmla="*/ 813890 h 1091712"/>
                <a:gd name="connsiteX12" fmla="*/ 2770011 w 4403452"/>
                <a:gd name="connsiteY12" fmla="*/ 486203 h 1091712"/>
                <a:gd name="connsiteX13" fmla="*/ 2871611 w 4403452"/>
                <a:gd name="connsiteY13" fmla="*/ 62920 h 1091712"/>
                <a:gd name="connsiteX14" fmla="*/ 3090520 w 4403452"/>
                <a:gd name="connsiteY14" fmla="*/ 37523 h 1091712"/>
                <a:gd name="connsiteX15" fmla="*/ 3188303 w 4403452"/>
                <a:gd name="connsiteY15" fmla="*/ 257990 h 1091712"/>
                <a:gd name="connsiteX16" fmla="*/ 3325907 w 4403452"/>
                <a:gd name="connsiteY16" fmla="*/ 418475 h 1091712"/>
                <a:gd name="connsiteX17" fmla="*/ 4231040 w 4403452"/>
                <a:gd name="connsiteY17" fmla="*/ 1046550 h 1091712"/>
                <a:gd name="connsiteX18" fmla="*/ 4360380 w 4403452"/>
                <a:gd name="connsiteY18" fmla="*/ 689447 h 1091712"/>
                <a:gd name="connsiteX0" fmla="*/ 26811 w 4403452"/>
                <a:gd name="connsiteY0" fmla="*/ 88317 h 1091712"/>
                <a:gd name="connsiteX1" fmla="*/ 119944 w 4403452"/>
                <a:gd name="connsiteY1" fmla="*/ 367212 h 1091712"/>
                <a:gd name="connsiteX2" fmla="*/ 280352 w 4403452"/>
                <a:gd name="connsiteY2" fmla="*/ 419287 h 1091712"/>
                <a:gd name="connsiteX3" fmla="*/ 489574 w 4403452"/>
                <a:gd name="connsiteY3" fmla="*/ 412679 h 1091712"/>
                <a:gd name="connsiteX4" fmla="*/ 679573 w 4403452"/>
                <a:gd name="connsiteY4" fmla="*/ 397733 h 1091712"/>
                <a:gd name="connsiteX5" fmla="*/ 838155 w 4403452"/>
                <a:gd name="connsiteY5" fmla="*/ 326428 h 1091712"/>
                <a:gd name="connsiteX6" fmla="*/ 865011 w 4403452"/>
                <a:gd name="connsiteY6" fmla="*/ 79852 h 1091712"/>
                <a:gd name="connsiteX7" fmla="*/ 985661 w 4403452"/>
                <a:gd name="connsiteY7" fmla="*/ 2662 h 1091712"/>
                <a:gd name="connsiteX8" fmla="*/ 1110471 w 4403452"/>
                <a:gd name="connsiteY8" fmla="*/ 71386 h 1091712"/>
                <a:gd name="connsiteX9" fmla="*/ 1158274 w 4403452"/>
                <a:gd name="connsiteY9" fmla="*/ 291943 h 1091712"/>
                <a:gd name="connsiteX10" fmla="*/ 1390765 w 4403452"/>
                <a:gd name="connsiteY10" fmla="*/ 431204 h 1091712"/>
                <a:gd name="connsiteX11" fmla="*/ 2154221 w 4403452"/>
                <a:gd name="connsiteY11" fmla="*/ 813890 h 1091712"/>
                <a:gd name="connsiteX12" fmla="*/ 2770011 w 4403452"/>
                <a:gd name="connsiteY12" fmla="*/ 486203 h 1091712"/>
                <a:gd name="connsiteX13" fmla="*/ 2871611 w 4403452"/>
                <a:gd name="connsiteY13" fmla="*/ 62920 h 1091712"/>
                <a:gd name="connsiteX14" fmla="*/ 3090520 w 4403452"/>
                <a:gd name="connsiteY14" fmla="*/ 37523 h 1091712"/>
                <a:gd name="connsiteX15" fmla="*/ 3188303 w 4403452"/>
                <a:gd name="connsiteY15" fmla="*/ 217754 h 1091712"/>
                <a:gd name="connsiteX16" fmla="*/ 3325907 w 4403452"/>
                <a:gd name="connsiteY16" fmla="*/ 418475 h 1091712"/>
                <a:gd name="connsiteX17" fmla="*/ 4231040 w 4403452"/>
                <a:gd name="connsiteY17" fmla="*/ 1046550 h 1091712"/>
                <a:gd name="connsiteX18" fmla="*/ 4360380 w 4403452"/>
                <a:gd name="connsiteY18" fmla="*/ 689447 h 1091712"/>
                <a:gd name="connsiteX0" fmla="*/ 26811 w 4403452"/>
                <a:gd name="connsiteY0" fmla="*/ 88317 h 1091712"/>
                <a:gd name="connsiteX1" fmla="*/ 119944 w 4403452"/>
                <a:gd name="connsiteY1" fmla="*/ 367212 h 1091712"/>
                <a:gd name="connsiteX2" fmla="*/ 280352 w 4403452"/>
                <a:gd name="connsiteY2" fmla="*/ 419287 h 1091712"/>
                <a:gd name="connsiteX3" fmla="*/ 489574 w 4403452"/>
                <a:gd name="connsiteY3" fmla="*/ 412679 h 1091712"/>
                <a:gd name="connsiteX4" fmla="*/ 679573 w 4403452"/>
                <a:gd name="connsiteY4" fmla="*/ 397733 h 1091712"/>
                <a:gd name="connsiteX5" fmla="*/ 838155 w 4403452"/>
                <a:gd name="connsiteY5" fmla="*/ 326428 h 1091712"/>
                <a:gd name="connsiteX6" fmla="*/ 865011 w 4403452"/>
                <a:gd name="connsiteY6" fmla="*/ 79852 h 1091712"/>
                <a:gd name="connsiteX7" fmla="*/ 985661 w 4403452"/>
                <a:gd name="connsiteY7" fmla="*/ 2662 h 1091712"/>
                <a:gd name="connsiteX8" fmla="*/ 1110471 w 4403452"/>
                <a:gd name="connsiteY8" fmla="*/ 71386 h 1091712"/>
                <a:gd name="connsiteX9" fmla="*/ 1158274 w 4403452"/>
                <a:gd name="connsiteY9" fmla="*/ 291943 h 1091712"/>
                <a:gd name="connsiteX10" fmla="*/ 1390765 w 4403452"/>
                <a:gd name="connsiteY10" fmla="*/ 431204 h 1091712"/>
                <a:gd name="connsiteX11" fmla="*/ 2154221 w 4403452"/>
                <a:gd name="connsiteY11" fmla="*/ 813890 h 1091712"/>
                <a:gd name="connsiteX12" fmla="*/ 2770011 w 4403452"/>
                <a:gd name="connsiteY12" fmla="*/ 486203 h 1091712"/>
                <a:gd name="connsiteX13" fmla="*/ 2871611 w 4403452"/>
                <a:gd name="connsiteY13" fmla="*/ 62920 h 1091712"/>
                <a:gd name="connsiteX14" fmla="*/ 3090520 w 4403452"/>
                <a:gd name="connsiteY14" fmla="*/ 37523 h 1091712"/>
                <a:gd name="connsiteX15" fmla="*/ 3188303 w 4403452"/>
                <a:gd name="connsiteY15" fmla="*/ 217754 h 1091712"/>
                <a:gd name="connsiteX16" fmla="*/ 3325907 w 4403452"/>
                <a:gd name="connsiteY16" fmla="*/ 418475 h 1091712"/>
                <a:gd name="connsiteX17" fmla="*/ 4231040 w 4403452"/>
                <a:gd name="connsiteY17" fmla="*/ 1046550 h 1091712"/>
                <a:gd name="connsiteX18" fmla="*/ 4360380 w 4403452"/>
                <a:gd name="connsiteY18" fmla="*/ 689447 h 1091712"/>
                <a:gd name="connsiteX0" fmla="*/ 26811 w 4403452"/>
                <a:gd name="connsiteY0" fmla="*/ 88317 h 1091712"/>
                <a:gd name="connsiteX1" fmla="*/ 119944 w 4403452"/>
                <a:gd name="connsiteY1" fmla="*/ 367212 h 1091712"/>
                <a:gd name="connsiteX2" fmla="*/ 280352 w 4403452"/>
                <a:gd name="connsiteY2" fmla="*/ 419287 h 1091712"/>
                <a:gd name="connsiteX3" fmla="*/ 489574 w 4403452"/>
                <a:gd name="connsiteY3" fmla="*/ 412679 h 1091712"/>
                <a:gd name="connsiteX4" fmla="*/ 679573 w 4403452"/>
                <a:gd name="connsiteY4" fmla="*/ 397733 h 1091712"/>
                <a:gd name="connsiteX5" fmla="*/ 838155 w 4403452"/>
                <a:gd name="connsiteY5" fmla="*/ 326428 h 1091712"/>
                <a:gd name="connsiteX6" fmla="*/ 865011 w 4403452"/>
                <a:gd name="connsiteY6" fmla="*/ 79852 h 1091712"/>
                <a:gd name="connsiteX7" fmla="*/ 985661 w 4403452"/>
                <a:gd name="connsiteY7" fmla="*/ 2662 h 1091712"/>
                <a:gd name="connsiteX8" fmla="*/ 1110471 w 4403452"/>
                <a:gd name="connsiteY8" fmla="*/ 71386 h 1091712"/>
                <a:gd name="connsiteX9" fmla="*/ 1158274 w 4403452"/>
                <a:gd name="connsiteY9" fmla="*/ 291943 h 1091712"/>
                <a:gd name="connsiteX10" fmla="*/ 1390765 w 4403452"/>
                <a:gd name="connsiteY10" fmla="*/ 431204 h 1091712"/>
                <a:gd name="connsiteX11" fmla="*/ 2154221 w 4403452"/>
                <a:gd name="connsiteY11" fmla="*/ 813890 h 1091712"/>
                <a:gd name="connsiteX12" fmla="*/ 2770011 w 4403452"/>
                <a:gd name="connsiteY12" fmla="*/ 486203 h 1091712"/>
                <a:gd name="connsiteX13" fmla="*/ 2871611 w 4403452"/>
                <a:gd name="connsiteY13" fmla="*/ 62920 h 1091712"/>
                <a:gd name="connsiteX14" fmla="*/ 3090520 w 4403452"/>
                <a:gd name="connsiteY14" fmla="*/ 37523 h 1091712"/>
                <a:gd name="connsiteX15" fmla="*/ 3188303 w 4403452"/>
                <a:gd name="connsiteY15" fmla="*/ 217754 h 1091712"/>
                <a:gd name="connsiteX16" fmla="*/ 3325907 w 4403452"/>
                <a:gd name="connsiteY16" fmla="*/ 418475 h 1091712"/>
                <a:gd name="connsiteX17" fmla="*/ 4231040 w 4403452"/>
                <a:gd name="connsiteY17" fmla="*/ 1046550 h 1091712"/>
                <a:gd name="connsiteX18" fmla="*/ 4360380 w 4403452"/>
                <a:gd name="connsiteY18" fmla="*/ 689447 h 1091712"/>
                <a:gd name="connsiteX0" fmla="*/ 26811 w 4403452"/>
                <a:gd name="connsiteY0" fmla="*/ 88317 h 1091712"/>
                <a:gd name="connsiteX1" fmla="*/ 119944 w 4403452"/>
                <a:gd name="connsiteY1" fmla="*/ 367212 h 1091712"/>
                <a:gd name="connsiteX2" fmla="*/ 280352 w 4403452"/>
                <a:gd name="connsiteY2" fmla="*/ 419287 h 1091712"/>
                <a:gd name="connsiteX3" fmla="*/ 489574 w 4403452"/>
                <a:gd name="connsiteY3" fmla="*/ 412679 h 1091712"/>
                <a:gd name="connsiteX4" fmla="*/ 679573 w 4403452"/>
                <a:gd name="connsiteY4" fmla="*/ 397733 h 1091712"/>
                <a:gd name="connsiteX5" fmla="*/ 838155 w 4403452"/>
                <a:gd name="connsiteY5" fmla="*/ 326428 h 1091712"/>
                <a:gd name="connsiteX6" fmla="*/ 865011 w 4403452"/>
                <a:gd name="connsiteY6" fmla="*/ 79852 h 1091712"/>
                <a:gd name="connsiteX7" fmla="*/ 985661 w 4403452"/>
                <a:gd name="connsiteY7" fmla="*/ 2662 h 1091712"/>
                <a:gd name="connsiteX8" fmla="*/ 1110471 w 4403452"/>
                <a:gd name="connsiteY8" fmla="*/ 71386 h 1091712"/>
                <a:gd name="connsiteX9" fmla="*/ 1158274 w 4403452"/>
                <a:gd name="connsiteY9" fmla="*/ 291943 h 1091712"/>
                <a:gd name="connsiteX10" fmla="*/ 1390765 w 4403452"/>
                <a:gd name="connsiteY10" fmla="*/ 431204 h 1091712"/>
                <a:gd name="connsiteX11" fmla="*/ 2154221 w 4403452"/>
                <a:gd name="connsiteY11" fmla="*/ 813890 h 1091712"/>
                <a:gd name="connsiteX12" fmla="*/ 2770011 w 4403452"/>
                <a:gd name="connsiteY12" fmla="*/ 486203 h 1091712"/>
                <a:gd name="connsiteX13" fmla="*/ 2871611 w 4403452"/>
                <a:gd name="connsiteY13" fmla="*/ 62920 h 1091712"/>
                <a:gd name="connsiteX14" fmla="*/ 3090520 w 4403452"/>
                <a:gd name="connsiteY14" fmla="*/ 37523 h 1091712"/>
                <a:gd name="connsiteX15" fmla="*/ 3188303 w 4403452"/>
                <a:gd name="connsiteY15" fmla="*/ 217754 h 1091712"/>
                <a:gd name="connsiteX16" fmla="*/ 3325907 w 4403452"/>
                <a:gd name="connsiteY16" fmla="*/ 418475 h 1091712"/>
                <a:gd name="connsiteX17" fmla="*/ 4231040 w 4403452"/>
                <a:gd name="connsiteY17" fmla="*/ 1046550 h 1091712"/>
                <a:gd name="connsiteX18" fmla="*/ 4360380 w 4403452"/>
                <a:gd name="connsiteY18" fmla="*/ 689447 h 1091712"/>
                <a:gd name="connsiteX0" fmla="*/ 26811 w 4403452"/>
                <a:gd name="connsiteY0" fmla="*/ 88317 h 1091712"/>
                <a:gd name="connsiteX1" fmla="*/ 119944 w 4403452"/>
                <a:gd name="connsiteY1" fmla="*/ 367212 h 1091712"/>
                <a:gd name="connsiteX2" fmla="*/ 280352 w 4403452"/>
                <a:gd name="connsiteY2" fmla="*/ 419287 h 1091712"/>
                <a:gd name="connsiteX3" fmla="*/ 489574 w 4403452"/>
                <a:gd name="connsiteY3" fmla="*/ 412679 h 1091712"/>
                <a:gd name="connsiteX4" fmla="*/ 679573 w 4403452"/>
                <a:gd name="connsiteY4" fmla="*/ 397733 h 1091712"/>
                <a:gd name="connsiteX5" fmla="*/ 838155 w 4403452"/>
                <a:gd name="connsiteY5" fmla="*/ 326428 h 1091712"/>
                <a:gd name="connsiteX6" fmla="*/ 865011 w 4403452"/>
                <a:gd name="connsiteY6" fmla="*/ 79852 h 1091712"/>
                <a:gd name="connsiteX7" fmla="*/ 985661 w 4403452"/>
                <a:gd name="connsiteY7" fmla="*/ 2662 h 1091712"/>
                <a:gd name="connsiteX8" fmla="*/ 1110471 w 4403452"/>
                <a:gd name="connsiteY8" fmla="*/ 71386 h 1091712"/>
                <a:gd name="connsiteX9" fmla="*/ 1158274 w 4403452"/>
                <a:gd name="connsiteY9" fmla="*/ 291943 h 1091712"/>
                <a:gd name="connsiteX10" fmla="*/ 1390765 w 4403452"/>
                <a:gd name="connsiteY10" fmla="*/ 431204 h 1091712"/>
                <a:gd name="connsiteX11" fmla="*/ 2154221 w 4403452"/>
                <a:gd name="connsiteY11" fmla="*/ 813890 h 1091712"/>
                <a:gd name="connsiteX12" fmla="*/ 2770011 w 4403452"/>
                <a:gd name="connsiteY12" fmla="*/ 486203 h 1091712"/>
                <a:gd name="connsiteX13" fmla="*/ 2871611 w 4403452"/>
                <a:gd name="connsiteY13" fmla="*/ 62920 h 1091712"/>
                <a:gd name="connsiteX14" fmla="*/ 3090520 w 4403452"/>
                <a:gd name="connsiteY14" fmla="*/ 37523 h 1091712"/>
                <a:gd name="connsiteX15" fmla="*/ 3188303 w 4403452"/>
                <a:gd name="connsiteY15" fmla="*/ 217754 h 1091712"/>
                <a:gd name="connsiteX16" fmla="*/ 3325907 w 4403452"/>
                <a:gd name="connsiteY16" fmla="*/ 418475 h 1091712"/>
                <a:gd name="connsiteX17" fmla="*/ 4231040 w 4403452"/>
                <a:gd name="connsiteY17" fmla="*/ 1046550 h 1091712"/>
                <a:gd name="connsiteX18" fmla="*/ 4360380 w 4403452"/>
                <a:gd name="connsiteY18" fmla="*/ 689447 h 1091712"/>
                <a:gd name="connsiteX0" fmla="*/ 26811 w 4403452"/>
                <a:gd name="connsiteY0" fmla="*/ 88317 h 1091712"/>
                <a:gd name="connsiteX1" fmla="*/ 119944 w 4403452"/>
                <a:gd name="connsiteY1" fmla="*/ 367212 h 1091712"/>
                <a:gd name="connsiteX2" fmla="*/ 280352 w 4403452"/>
                <a:gd name="connsiteY2" fmla="*/ 419287 h 1091712"/>
                <a:gd name="connsiteX3" fmla="*/ 489574 w 4403452"/>
                <a:gd name="connsiteY3" fmla="*/ 412679 h 1091712"/>
                <a:gd name="connsiteX4" fmla="*/ 679573 w 4403452"/>
                <a:gd name="connsiteY4" fmla="*/ 397733 h 1091712"/>
                <a:gd name="connsiteX5" fmla="*/ 838155 w 4403452"/>
                <a:gd name="connsiteY5" fmla="*/ 326428 h 1091712"/>
                <a:gd name="connsiteX6" fmla="*/ 865011 w 4403452"/>
                <a:gd name="connsiteY6" fmla="*/ 79852 h 1091712"/>
                <a:gd name="connsiteX7" fmla="*/ 985661 w 4403452"/>
                <a:gd name="connsiteY7" fmla="*/ 2662 h 1091712"/>
                <a:gd name="connsiteX8" fmla="*/ 1110471 w 4403452"/>
                <a:gd name="connsiteY8" fmla="*/ 71386 h 1091712"/>
                <a:gd name="connsiteX9" fmla="*/ 1158274 w 4403452"/>
                <a:gd name="connsiteY9" fmla="*/ 291943 h 1091712"/>
                <a:gd name="connsiteX10" fmla="*/ 1390765 w 4403452"/>
                <a:gd name="connsiteY10" fmla="*/ 431204 h 1091712"/>
                <a:gd name="connsiteX11" fmla="*/ 2154221 w 4403452"/>
                <a:gd name="connsiteY11" fmla="*/ 813890 h 1091712"/>
                <a:gd name="connsiteX12" fmla="*/ 2770011 w 4403452"/>
                <a:gd name="connsiteY12" fmla="*/ 486203 h 1091712"/>
                <a:gd name="connsiteX13" fmla="*/ 2871611 w 4403452"/>
                <a:gd name="connsiteY13" fmla="*/ 62920 h 1091712"/>
                <a:gd name="connsiteX14" fmla="*/ 3090520 w 4403452"/>
                <a:gd name="connsiteY14" fmla="*/ 37523 h 1091712"/>
                <a:gd name="connsiteX15" fmla="*/ 3188303 w 4403452"/>
                <a:gd name="connsiteY15" fmla="*/ 217754 h 1091712"/>
                <a:gd name="connsiteX16" fmla="*/ 3325907 w 4403452"/>
                <a:gd name="connsiteY16" fmla="*/ 418475 h 1091712"/>
                <a:gd name="connsiteX17" fmla="*/ 4231040 w 4403452"/>
                <a:gd name="connsiteY17" fmla="*/ 1046550 h 1091712"/>
                <a:gd name="connsiteX18" fmla="*/ 4360380 w 4403452"/>
                <a:gd name="connsiteY18" fmla="*/ 689447 h 1091712"/>
                <a:gd name="connsiteX0" fmla="*/ 71458 w 4403452"/>
                <a:gd name="connsiteY0" fmla="*/ 88317 h 1091712"/>
                <a:gd name="connsiteX1" fmla="*/ 119944 w 4403452"/>
                <a:gd name="connsiteY1" fmla="*/ 367212 h 1091712"/>
                <a:gd name="connsiteX2" fmla="*/ 280352 w 4403452"/>
                <a:gd name="connsiteY2" fmla="*/ 419287 h 1091712"/>
                <a:gd name="connsiteX3" fmla="*/ 489574 w 4403452"/>
                <a:gd name="connsiteY3" fmla="*/ 412679 h 1091712"/>
                <a:gd name="connsiteX4" fmla="*/ 679573 w 4403452"/>
                <a:gd name="connsiteY4" fmla="*/ 397733 h 1091712"/>
                <a:gd name="connsiteX5" fmla="*/ 838155 w 4403452"/>
                <a:gd name="connsiteY5" fmla="*/ 326428 h 1091712"/>
                <a:gd name="connsiteX6" fmla="*/ 865011 w 4403452"/>
                <a:gd name="connsiteY6" fmla="*/ 79852 h 1091712"/>
                <a:gd name="connsiteX7" fmla="*/ 985661 w 4403452"/>
                <a:gd name="connsiteY7" fmla="*/ 2662 h 1091712"/>
                <a:gd name="connsiteX8" fmla="*/ 1110471 w 4403452"/>
                <a:gd name="connsiteY8" fmla="*/ 71386 h 1091712"/>
                <a:gd name="connsiteX9" fmla="*/ 1158274 w 4403452"/>
                <a:gd name="connsiteY9" fmla="*/ 291943 h 1091712"/>
                <a:gd name="connsiteX10" fmla="*/ 1390765 w 4403452"/>
                <a:gd name="connsiteY10" fmla="*/ 431204 h 1091712"/>
                <a:gd name="connsiteX11" fmla="*/ 2154221 w 4403452"/>
                <a:gd name="connsiteY11" fmla="*/ 813890 h 1091712"/>
                <a:gd name="connsiteX12" fmla="*/ 2770011 w 4403452"/>
                <a:gd name="connsiteY12" fmla="*/ 486203 h 1091712"/>
                <a:gd name="connsiteX13" fmla="*/ 2871611 w 4403452"/>
                <a:gd name="connsiteY13" fmla="*/ 62920 h 1091712"/>
                <a:gd name="connsiteX14" fmla="*/ 3090520 w 4403452"/>
                <a:gd name="connsiteY14" fmla="*/ 37523 h 1091712"/>
                <a:gd name="connsiteX15" fmla="*/ 3188303 w 4403452"/>
                <a:gd name="connsiteY15" fmla="*/ 217754 h 1091712"/>
                <a:gd name="connsiteX16" fmla="*/ 3325907 w 4403452"/>
                <a:gd name="connsiteY16" fmla="*/ 418475 h 1091712"/>
                <a:gd name="connsiteX17" fmla="*/ 4231040 w 4403452"/>
                <a:gd name="connsiteY17" fmla="*/ 1046550 h 1091712"/>
                <a:gd name="connsiteX18" fmla="*/ 4360380 w 4403452"/>
                <a:gd name="connsiteY18" fmla="*/ 689447 h 1091712"/>
                <a:gd name="connsiteX0" fmla="*/ 16071 w 4348065"/>
                <a:gd name="connsiteY0" fmla="*/ 88317 h 1091712"/>
                <a:gd name="connsiteX1" fmla="*/ 64557 w 4348065"/>
                <a:gd name="connsiteY1" fmla="*/ 367212 h 1091712"/>
                <a:gd name="connsiteX2" fmla="*/ 224965 w 4348065"/>
                <a:gd name="connsiteY2" fmla="*/ 419287 h 1091712"/>
                <a:gd name="connsiteX3" fmla="*/ 434187 w 4348065"/>
                <a:gd name="connsiteY3" fmla="*/ 412679 h 1091712"/>
                <a:gd name="connsiteX4" fmla="*/ 624186 w 4348065"/>
                <a:gd name="connsiteY4" fmla="*/ 397733 h 1091712"/>
                <a:gd name="connsiteX5" fmla="*/ 782768 w 4348065"/>
                <a:gd name="connsiteY5" fmla="*/ 326428 h 1091712"/>
                <a:gd name="connsiteX6" fmla="*/ 809624 w 4348065"/>
                <a:gd name="connsiteY6" fmla="*/ 79852 h 1091712"/>
                <a:gd name="connsiteX7" fmla="*/ 930274 w 4348065"/>
                <a:gd name="connsiteY7" fmla="*/ 2662 h 1091712"/>
                <a:gd name="connsiteX8" fmla="*/ 1055084 w 4348065"/>
                <a:gd name="connsiteY8" fmla="*/ 71386 h 1091712"/>
                <a:gd name="connsiteX9" fmla="*/ 1102887 w 4348065"/>
                <a:gd name="connsiteY9" fmla="*/ 291943 h 1091712"/>
                <a:gd name="connsiteX10" fmla="*/ 1335378 w 4348065"/>
                <a:gd name="connsiteY10" fmla="*/ 431204 h 1091712"/>
                <a:gd name="connsiteX11" fmla="*/ 2098834 w 4348065"/>
                <a:gd name="connsiteY11" fmla="*/ 813890 h 1091712"/>
                <a:gd name="connsiteX12" fmla="*/ 2714624 w 4348065"/>
                <a:gd name="connsiteY12" fmla="*/ 486203 h 1091712"/>
                <a:gd name="connsiteX13" fmla="*/ 2816224 w 4348065"/>
                <a:gd name="connsiteY13" fmla="*/ 62920 h 1091712"/>
                <a:gd name="connsiteX14" fmla="*/ 3035133 w 4348065"/>
                <a:gd name="connsiteY14" fmla="*/ 37523 h 1091712"/>
                <a:gd name="connsiteX15" fmla="*/ 3132916 w 4348065"/>
                <a:gd name="connsiteY15" fmla="*/ 217754 h 1091712"/>
                <a:gd name="connsiteX16" fmla="*/ 3270520 w 4348065"/>
                <a:gd name="connsiteY16" fmla="*/ 418475 h 1091712"/>
                <a:gd name="connsiteX17" fmla="*/ 4175653 w 4348065"/>
                <a:gd name="connsiteY17" fmla="*/ 1046550 h 1091712"/>
                <a:gd name="connsiteX18" fmla="*/ 4304993 w 4348065"/>
                <a:gd name="connsiteY18" fmla="*/ 689447 h 1091712"/>
                <a:gd name="connsiteX0" fmla="*/ 16071 w 4348065"/>
                <a:gd name="connsiteY0" fmla="*/ 88317 h 1091712"/>
                <a:gd name="connsiteX1" fmla="*/ 64557 w 4348065"/>
                <a:gd name="connsiteY1" fmla="*/ 367212 h 1091712"/>
                <a:gd name="connsiteX2" fmla="*/ 224965 w 4348065"/>
                <a:gd name="connsiteY2" fmla="*/ 419287 h 1091712"/>
                <a:gd name="connsiteX3" fmla="*/ 434187 w 4348065"/>
                <a:gd name="connsiteY3" fmla="*/ 412679 h 1091712"/>
                <a:gd name="connsiteX4" fmla="*/ 624186 w 4348065"/>
                <a:gd name="connsiteY4" fmla="*/ 397733 h 1091712"/>
                <a:gd name="connsiteX5" fmla="*/ 782768 w 4348065"/>
                <a:gd name="connsiteY5" fmla="*/ 326428 h 1091712"/>
                <a:gd name="connsiteX6" fmla="*/ 809624 w 4348065"/>
                <a:gd name="connsiteY6" fmla="*/ 79852 h 1091712"/>
                <a:gd name="connsiteX7" fmla="*/ 930274 w 4348065"/>
                <a:gd name="connsiteY7" fmla="*/ 2662 h 1091712"/>
                <a:gd name="connsiteX8" fmla="*/ 1055084 w 4348065"/>
                <a:gd name="connsiteY8" fmla="*/ 71386 h 1091712"/>
                <a:gd name="connsiteX9" fmla="*/ 1102887 w 4348065"/>
                <a:gd name="connsiteY9" fmla="*/ 291943 h 1091712"/>
                <a:gd name="connsiteX10" fmla="*/ 1335378 w 4348065"/>
                <a:gd name="connsiteY10" fmla="*/ 431204 h 1091712"/>
                <a:gd name="connsiteX11" fmla="*/ 2098834 w 4348065"/>
                <a:gd name="connsiteY11" fmla="*/ 813890 h 1091712"/>
                <a:gd name="connsiteX12" fmla="*/ 2714624 w 4348065"/>
                <a:gd name="connsiteY12" fmla="*/ 486203 h 1091712"/>
                <a:gd name="connsiteX13" fmla="*/ 2816224 w 4348065"/>
                <a:gd name="connsiteY13" fmla="*/ 62920 h 1091712"/>
                <a:gd name="connsiteX14" fmla="*/ 3035133 w 4348065"/>
                <a:gd name="connsiteY14" fmla="*/ 37523 h 1091712"/>
                <a:gd name="connsiteX15" fmla="*/ 3132916 w 4348065"/>
                <a:gd name="connsiteY15" fmla="*/ 217754 h 1091712"/>
                <a:gd name="connsiteX16" fmla="*/ 3270520 w 4348065"/>
                <a:gd name="connsiteY16" fmla="*/ 418475 h 1091712"/>
                <a:gd name="connsiteX17" fmla="*/ 4175653 w 4348065"/>
                <a:gd name="connsiteY17" fmla="*/ 1046550 h 1091712"/>
                <a:gd name="connsiteX18" fmla="*/ 4304993 w 4348065"/>
                <a:gd name="connsiteY18" fmla="*/ 689447 h 1091712"/>
                <a:gd name="connsiteX0" fmla="*/ 16071 w 4348065"/>
                <a:gd name="connsiteY0" fmla="*/ 88317 h 1091712"/>
                <a:gd name="connsiteX1" fmla="*/ 64557 w 4348065"/>
                <a:gd name="connsiteY1" fmla="*/ 367212 h 1091712"/>
                <a:gd name="connsiteX2" fmla="*/ 224965 w 4348065"/>
                <a:gd name="connsiteY2" fmla="*/ 419287 h 1091712"/>
                <a:gd name="connsiteX3" fmla="*/ 434187 w 4348065"/>
                <a:gd name="connsiteY3" fmla="*/ 412679 h 1091712"/>
                <a:gd name="connsiteX4" fmla="*/ 624186 w 4348065"/>
                <a:gd name="connsiteY4" fmla="*/ 397733 h 1091712"/>
                <a:gd name="connsiteX5" fmla="*/ 782768 w 4348065"/>
                <a:gd name="connsiteY5" fmla="*/ 326428 h 1091712"/>
                <a:gd name="connsiteX6" fmla="*/ 809624 w 4348065"/>
                <a:gd name="connsiteY6" fmla="*/ 79852 h 1091712"/>
                <a:gd name="connsiteX7" fmla="*/ 930274 w 4348065"/>
                <a:gd name="connsiteY7" fmla="*/ 2662 h 1091712"/>
                <a:gd name="connsiteX8" fmla="*/ 1055084 w 4348065"/>
                <a:gd name="connsiteY8" fmla="*/ 71386 h 1091712"/>
                <a:gd name="connsiteX9" fmla="*/ 1102887 w 4348065"/>
                <a:gd name="connsiteY9" fmla="*/ 291943 h 1091712"/>
                <a:gd name="connsiteX10" fmla="*/ 1335378 w 4348065"/>
                <a:gd name="connsiteY10" fmla="*/ 431204 h 1091712"/>
                <a:gd name="connsiteX11" fmla="*/ 2098834 w 4348065"/>
                <a:gd name="connsiteY11" fmla="*/ 813890 h 1091712"/>
                <a:gd name="connsiteX12" fmla="*/ 2714624 w 4348065"/>
                <a:gd name="connsiteY12" fmla="*/ 486203 h 1091712"/>
                <a:gd name="connsiteX13" fmla="*/ 2816224 w 4348065"/>
                <a:gd name="connsiteY13" fmla="*/ 62920 h 1091712"/>
                <a:gd name="connsiteX14" fmla="*/ 3035133 w 4348065"/>
                <a:gd name="connsiteY14" fmla="*/ 37523 h 1091712"/>
                <a:gd name="connsiteX15" fmla="*/ 3132916 w 4348065"/>
                <a:gd name="connsiteY15" fmla="*/ 217754 h 1091712"/>
                <a:gd name="connsiteX16" fmla="*/ 3270520 w 4348065"/>
                <a:gd name="connsiteY16" fmla="*/ 418475 h 1091712"/>
                <a:gd name="connsiteX17" fmla="*/ 4175653 w 4348065"/>
                <a:gd name="connsiteY17" fmla="*/ 1046550 h 1091712"/>
                <a:gd name="connsiteX18" fmla="*/ 4304993 w 4348065"/>
                <a:gd name="connsiteY18" fmla="*/ 689447 h 1091712"/>
                <a:gd name="connsiteX0" fmla="*/ 16071 w 4348065"/>
                <a:gd name="connsiteY0" fmla="*/ 88317 h 1091712"/>
                <a:gd name="connsiteX1" fmla="*/ 64557 w 4348065"/>
                <a:gd name="connsiteY1" fmla="*/ 367212 h 1091712"/>
                <a:gd name="connsiteX2" fmla="*/ 224965 w 4348065"/>
                <a:gd name="connsiteY2" fmla="*/ 419287 h 1091712"/>
                <a:gd name="connsiteX3" fmla="*/ 434187 w 4348065"/>
                <a:gd name="connsiteY3" fmla="*/ 412679 h 1091712"/>
                <a:gd name="connsiteX4" fmla="*/ 624186 w 4348065"/>
                <a:gd name="connsiteY4" fmla="*/ 397733 h 1091712"/>
                <a:gd name="connsiteX5" fmla="*/ 782768 w 4348065"/>
                <a:gd name="connsiteY5" fmla="*/ 326428 h 1091712"/>
                <a:gd name="connsiteX6" fmla="*/ 809624 w 4348065"/>
                <a:gd name="connsiteY6" fmla="*/ 79852 h 1091712"/>
                <a:gd name="connsiteX7" fmla="*/ 930274 w 4348065"/>
                <a:gd name="connsiteY7" fmla="*/ 2662 h 1091712"/>
                <a:gd name="connsiteX8" fmla="*/ 1055084 w 4348065"/>
                <a:gd name="connsiteY8" fmla="*/ 71386 h 1091712"/>
                <a:gd name="connsiteX9" fmla="*/ 1102887 w 4348065"/>
                <a:gd name="connsiteY9" fmla="*/ 291943 h 1091712"/>
                <a:gd name="connsiteX10" fmla="*/ 1335378 w 4348065"/>
                <a:gd name="connsiteY10" fmla="*/ 431204 h 1091712"/>
                <a:gd name="connsiteX11" fmla="*/ 2098834 w 4348065"/>
                <a:gd name="connsiteY11" fmla="*/ 813890 h 1091712"/>
                <a:gd name="connsiteX12" fmla="*/ 2714624 w 4348065"/>
                <a:gd name="connsiteY12" fmla="*/ 486203 h 1091712"/>
                <a:gd name="connsiteX13" fmla="*/ 2816224 w 4348065"/>
                <a:gd name="connsiteY13" fmla="*/ 62920 h 1091712"/>
                <a:gd name="connsiteX14" fmla="*/ 3035133 w 4348065"/>
                <a:gd name="connsiteY14" fmla="*/ 37523 h 1091712"/>
                <a:gd name="connsiteX15" fmla="*/ 3132916 w 4348065"/>
                <a:gd name="connsiteY15" fmla="*/ 217754 h 1091712"/>
                <a:gd name="connsiteX16" fmla="*/ 3270520 w 4348065"/>
                <a:gd name="connsiteY16" fmla="*/ 418475 h 1091712"/>
                <a:gd name="connsiteX17" fmla="*/ 4175653 w 4348065"/>
                <a:gd name="connsiteY17" fmla="*/ 1046550 h 1091712"/>
                <a:gd name="connsiteX18" fmla="*/ 4304993 w 4348065"/>
                <a:gd name="connsiteY18" fmla="*/ 689447 h 1091712"/>
                <a:gd name="connsiteX0" fmla="*/ 16071 w 4348065"/>
                <a:gd name="connsiteY0" fmla="*/ 88317 h 1091712"/>
                <a:gd name="connsiteX1" fmla="*/ 64557 w 4348065"/>
                <a:gd name="connsiteY1" fmla="*/ 367212 h 1091712"/>
                <a:gd name="connsiteX2" fmla="*/ 224965 w 4348065"/>
                <a:gd name="connsiteY2" fmla="*/ 419287 h 1091712"/>
                <a:gd name="connsiteX3" fmla="*/ 434187 w 4348065"/>
                <a:gd name="connsiteY3" fmla="*/ 412679 h 1091712"/>
                <a:gd name="connsiteX4" fmla="*/ 624186 w 4348065"/>
                <a:gd name="connsiteY4" fmla="*/ 397733 h 1091712"/>
                <a:gd name="connsiteX5" fmla="*/ 782768 w 4348065"/>
                <a:gd name="connsiteY5" fmla="*/ 326428 h 1091712"/>
                <a:gd name="connsiteX6" fmla="*/ 809624 w 4348065"/>
                <a:gd name="connsiteY6" fmla="*/ 79852 h 1091712"/>
                <a:gd name="connsiteX7" fmla="*/ 930274 w 4348065"/>
                <a:gd name="connsiteY7" fmla="*/ 2662 h 1091712"/>
                <a:gd name="connsiteX8" fmla="*/ 1055084 w 4348065"/>
                <a:gd name="connsiteY8" fmla="*/ 71386 h 1091712"/>
                <a:gd name="connsiteX9" fmla="*/ 1102887 w 4348065"/>
                <a:gd name="connsiteY9" fmla="*/ 291943 h 1091712"/>
                <a:gd name="connsiteX10" fmla="*/ 1335378 w 4348065"/>
                <a:gd name="connsiteY10" fmla="*/ 431204 h 1091712"/>
                <a:gd name="connsiteX11" fmla="*/ 2098834 w 4348065"/>
                <a:gd name="connsiteY11" fmla="*/ 813890 h 1091712"/>
                <a:gd name="connsiteX12" fmla="*/ 2714624 w 4348065"/>
                <a:gd name="connsiteY12" fmla="*/ 486203 h 1091712"/>
                <a:gd name="connsiteX13" fmla="*/ 2816224 w 4348065"/>
                <a:gd name="connsiteY13" fmla="*/ 62920 h 1091712"/>
                <a:gd name="connsiteX14" fmla="*/ 3035133 w 4348065"/>
                <a:gd name="connsiteY14" fmla="*/ 37523 h 1091712"/>
                <a:gd name="connsiteX15" fmla="*/ 3132916 w 4348065"/>
                <a:gd name="connsiteY15" fmla="*/ 217754 h 1091712"/>
                <a:gd name="connsiteX16" fmla="*/ 3270520 w 4348065"/>
                <a:gd name="connsiteY16" fmla="*/ 418475 h 1091712"/>
                <a:gd name="connsiteX17" fmla="*/ 4175653 w 4348065"/>
                <a:gd name="connsiteY17" fmla="*/ 1046550 h 1091712"/>
                <a:gd name="connsiteX18" fmla="*/ 4304993 w 4348065"/>
                <a:gd name="connsiteY18" fmla="*/ 689447 h 1091712"/>
                <a:gd name="connsiteX0" fmla="*/ 16071 w 4348065"/>
                <a:gd name="connsiteY0" fmla="*/ 88317 h 1091712"/>
                <a:gd name="connsiteX1" fmla="*/ 64557 w 4348065"/>
                <a:gd name="connsiteY1" fmla="*/ 367212 h 1091712"/>
                <a:gd name="connsiteX2" fmla="*/ 224965 w 4348065"/>
                <a:gd name="connsiteY2" fmla="*/ 419287 h 1091712"/>
                <a:gd name="connsiteX3" fmla="*/ 434187 w 4348065"/>
                <a:gd name="connsiteY3" fmla="*/ 412679 h 1091712"/>
                <a:gd name="connsiteX4" fmla="*/ 624186 w 4348065"/>
                <a:gd name="connsiteY4" fmla="*/ 397733 h 1091712"/>
                <a:gd name="connsiteX5" fmla="*/ 782768 w 4348065"/>
                <a:gd name="connsiteY5" fmla="*/ 326428 h 1091712"/>
                <a:gd name="connsiteX6" fmla="*/ 809624 w 4348065"/>
                <a:gd name="connsiteY6" fmla="*/ 79852 h 1091712"/>
                <a:gd name="connsiteX7" fmla="*/ 930274 w 4348065"/>
                <a:gd name="connsiteY7" fmla="*/ 2662 h 1091712"/>
                <a:gd name="connsiteX8" fmla="*/ 1055084 w 4348065"/>
                <a:gd name="connsiteY8" fmla="*/ 71386 h 1091712"/>
                <a:gd name="connsiteX9" fmla="*/ 1102887 w 4348065"/>
                <a:gd name="connsiteY9" fmla="*/ 291943 h 1091712"/>
                <a:gd name="connsiteX10" fmla="*/ 1335378 w 4348065"/>
                <a:gd name="connsiteY10" fmla="*/ 431204 h 1091712"/>
                <a:gd name="connsiteX11" fmla="*/ 2098834 w 4348065"/>
                <a:gd name="connsiteY11" fmla="*/ 813890 h 1091712"/>
                <a:gd name="connsiteX12" fmla="*/ 2714624 w 4348065"/>
                <a:gd name="connsiteY12" fmla="*/ 486203 h 1091712"/>
                <a:gd name="connsiteX13" fmla="*/ 2816224 w 4348065"/>
                <a:gd name="connsiteY13" fmla="*/ 62920 h 1091712"/>
                <a:gd name="connsiteX14" fmla="*/ 3035133 w 4348065"/>
                <a:gd name="connsiteY14" fmla="*/ 37523 h 1091712"/>
                <a:gd name="connsiteX15" fmla="*/ 3132916 w 4348065"/>
                <a:gd name="connsiteY15" fmla="*/ 217754 h 1091712"/>
                <a:gd name="connsiteX16" fmla="*/ 3130550 w 4348065"/>
                <a:gd name="connsiteY16" fmla="*/ 223064 h 1091712"/>
                <a:gd name="connsiteX17" fmla="*/ 3270520 w 4348065"/>
                <a:gd name="connsiteY17" fmla="*/ 418475 h 1091712"/>
                <a:gd name="connsiteX18" fmla="*/ 4175653 w 4348065"/>
                <a:gd name="connsiteY18" fmla="*/ 1046550 h 1091712"/>
                <a:gd name="connsiteX19" fmla="*/ 4304993 w 4348065"/>
                <a:gd name="connsiteY19" fmla="*/ 689447 h 1091712"/>
                <a:gd name="connsiteX0" fmla="*/ 16071 w 4348065"/>
                <a:gd name="connsiteY0" fmla="*/ 88317 h 1091712"/>
                <a:gd name="connsiteX1" fmla="*/ 64557 w 4348065"/>
                <a:gd name="connsiteY1" fmla="*/ 367212 h 1091712"/>
                <a:gd name="connsiteX2" fmla="*/ 224965 w 4348065"/>
                <a:gd name="connsiteY2" fmla="*/ 419287 h 1091712"/>
                <a:gd name="connsiteX3" fmla="*/ 434187 w 4348065"/>
                <a:gd name="connsiteY3" fmla="*/ 412679 h 1091712"/>
                <a:gd name="connsiteX4" fmla="*/ 624186 w 4348065"/>
                <a:gd name="connsiteY4" fmla="*/ 397733 h 1091712"/>
                <a:gd name="connsiteX5" fmla="*/ 782768 w 4348065"/>
                <a:gd name="connsiteY5" fmla="*/ 326428 h 1091712"/>
                <a:gd name="connsiteX6" fmla="*/ 809624 w 4348065"/>
                <a:gd name="connsiteY6" fmla="*/ 79852 h 1091712"/>
                <a:gd name="connsiteX7" fmla="*/ 930274 w 4348065"/>
                <a:gd name="connsiteY7" fmla="*/ 2662 h 1091712"/>
                <a:gd name="connsiteX8" fmla="*/ 1055084 w 4348065"/>
                <a:gd name="connsiteY8" fmla="*/ 71386 h 1091712"/>
                <a:gd name="connsiteX9" fmla="*/ 1102887 w 4348065"/>
                <a:gd name="connsiteY9" fmla="*/ 291943 h 1091712"/>
                <a:gd name="connsiteX10" fmla="*/ 1335378 w 4348065"/>
                <a:gd name="connsiteY10" fmla="*/ 431204 h 1091712"/>
                <a:gd name="connsiteX11" fmla="*/ 2098834 w 4348065"/>
                <a:gd name="connsiteY11" fmla="*/ 813890 h 1091712"/>
                <a:gd name="connsiteX12" fmla="*/ 2714624 w 4348065"/>
                <a:gd name="connsiteY12" fmla="*/ 486203 h 1091712"/>
                <a:gd name="connsiteX13" fmla="*/ 2816224 w 4348065"/>
                <a:gd name="connsiteY13" fmla="*/ 62920 h 1091712"/>
                <a:gd name="connsiteX14" fmla="*/ 3035133 w 4348065"/>
                <a:gd name="connsiteY14" fmla="*/ 37523 h 1091712"/>
                <a:gd name="connsiteX15" fmla="*/ 3132916 w 4348065"/>
                <a:gd name="connsiteY15" fmla="*/ 217754 h 1091712"/>
                <a:gd name="connsiteX16" fmla="*/ 3130550 w 4348065"/>
                <a:gd name="connsiteY16" fmla="*/ 223064 h 1091712"/>
                <a:gd name="connsiteX17" fmla="*/ 3270520 w 4348065"/>
                <a:gd name="connsiteY17" fmla="*/ 418475 h 1091712"/>
                <a:gd name="connsiteX18" fmla="*/ 4175653 w 4348065"/>
                <a:gd name="connsiteY18" fmla="*/ 1046550 h 1091712"/>
                <a:gd name="connsiteX19" fmla="*/ 4304993 w 4348065"/>
                <a:gd name="connsiteY19" fmla="*/ 689447 h 1091712"/>
                <a:gd name="connsiteX0" fmla="*/ 16071 w 4348065"/>
                <a:gd name="connsiteY0" fmla="*/ 88317 h 1091712"/>
                <a:gd name="connsiteX1" fmla="*/ 64557 w 4348065"/>
                <a:gd name="connsiteY1" fmla="*/ 367212 h 1091712"/>
                <a:gd name="connsiteX2" fmla="*/ 224965 w 4348065"/>
                <a:gd name="connsiteY2" fmla="*/ 419287 h 1091712"/>
                <a:gd name="connsiteX3" fmla="*/ 434187 w 4348065"/>
                <a:gd name="connsiteY3" fmla="*/ 412679 h 1091712"/>
                <a:gd name="connsiteX4" fmla="*/ 624186 w 4348065"/>
                <a:gd name="connsiteY4" fmla="*/ 397733 h 1091712"/>
                <a:gd name="connsiteX5" fmla="*/ 782768 w 4348065"/>
                <a:gd name="connsiteY5" fmla="*/ 326428 h 1091712"/>
                <a:gd name="connsiteX6" fmla="*/ 809624 w 4348065"/>
                <a:gd name="connsiteY6" fmla="*/ 79852 h 1091712"/>
                <a:gd name="connsiteX7" fmla="*/ 930274 w 4348065"/>
                <a:gd name="connsiteY7" fmla="*/ 2662 h 1091712"/>
                <a:gd name="connsiteX8" fmla="*/ 1055084 w 4348065"/>
                <a:gd name="connsiteY8" fmla="*/ 71386 h 1091712"/>
                <a:gd name="connsiteX9" fmla="*/ 1102887 w 4348065"/>
                <a:gd name="connsiteY9" fmla="*/ 291943 h 1091712"/>
                <a:gd name="connsiteX10" fmla="*/ 1335378 w 4348065"/>
                <a:gd name="connsiteY10" fmla="*/ 431204 h 1091712"/>
                <a:gd name="connsiteX11" fmla="*/ 2098834 w 4348065"/>
                <a:gd name="connsiteY11" fmla="*/ 813890 h 1091712"/>
                <a:gd name="connsiteX12" fmla="*/ 2714624 w 4348065"/>
                <a:gd name="connsiteY12" fmla="*/ 486203 h 1091712"/>
                <a:gd name="connsiteX13" fmla="*/ 2816224 w 4348065"/>
                <a:gd name="connsiteY13" fmla="*/ 62920 h 1091712"/>
                <a:gd name="connsiteX14" fmla="*/ 3035133 w 4348065"/>
                <a:gd name="connsiteY14" fmla="*/ 37523 h 1091712"/>
                <a:gd name="connsiteX15" fmla="*/ 3132916 w 4348065"/>
                <a:gd name="connsiteY15" fmla="*/ 217754 h 1091712"/>
                <a:gd name="connsiteX16" fmla="*/ 3130550 w 4348065"/>
                <a:gd name="connsiteY16" fmla="*/ 223064 h 1091712"/>
                <a:gd name="connsiteX17" fmla="*/ 3270520 w 4348065"/>
                <a:gd name="connsiteY17" fmla="*/ 418475 h 1091712"/>
                <a:gd name="connsiteX18" fmla="*/ 4175653 w 4348065"/>
                <a:gd name="connsiteY18" fmla="*/ 1046550 h 1091712"/>
                <a:gd name="connsiteX19" fmla="*/ 4304993 w 4348065"/>
                <a:gd name="connsiteY19" fmla="*/ 689447 h 1091712"/>
                <a:gd name="connsiteX0" fmla="*/ 16071 w 4348065"/>
                <a:gd name="connsiteY0" fmla="*/ 88317 h 1091712"/>
                <a:gd name="connsiteX1" fmla="*/ 64557 w 4348065"/>
                <a:gd name="connsiteY1" fmla="*/ 367212 h 1091712"/>
                <a:gd name="connsiteX2" fmla="*/ 224965 w 4348065"/>
                <a:gd name="connsiteY2" fmla="*/ 419287 h 1091712"/>
                <a:gd name="connsiteX3" fmla="*/ 434187 w 4348065"/>
                <a:gd name="connsiteY3" fmla="*/ 412679 h 1091712"/>
                <a:gd name="connsiteX4" fmla="*/ 624186 w 4348065"/>
                <a:gd name="connsiteY4" fmla="*/ 397733 h 1091712"/>
                <a:gd name="connsiteX5" fmla="*/ 782768 w 4348065"/>
                <a:gd name="connsiteY5" fmla="*/ 326428 h 1091712"/>
                <a:gd name="connsiteX6" fmla="*/ 809624 w 4348065"/>
                <a:gd name="connsiteY6" fmla="*/ 79852 h 1091712"/>
                <a:gd name="connsiteX7" fmla="*/ 930274 w 4348065"/>
                <a:gd name="connsiteY7" fmla="*/ 2662 h 1091712"/>
                <a:gd name="connsiteX8" fmla="*/ 1055084 w 4348065"/>
                <a:gd name="connsiteY8" fmla="*/ 71386 h 1091712"/>
                <a:gd name="connsiteX9" fmla="*/ 1102887 w 4348065"/>
                <a:gd name="connsiteY9" fmla="*/ 291943 h 1091712"/>
                <a:gd name="connsiteX10" fmla="*/ 1335378 w 4348065"/>
                <a:gd name="connsiteY10" fmla="*/ 431204 h 1091712"/>
                <a:gd name="connsiteX11" fmla="*/ 2098834 w 4348065"/>
                <a:gd name="connsiteY11" fmla="*/ 813890 h 1091712"/>
                <a:gd name="connsiteX12" fmla="*/ 2714624 w 4348065"/>
                <a:gd name="connsiteY12" fmla="*/ 486203 h 1091712"/>
                <a:gd name="connsiteX13" fmla="*/ 2816224 w 4348065"/>
                <a:gd name="connsiteY13" fmla="*/ 62920 h 1091712"/>
                <a:gd name="connsiteX14" fmla="*/ 3035133 w 4348065"/>
                <a:gd name="connsiteY14" fmla="*/ 37523 h 1091712"/>
                <a:gd name="connsiteX15" fmla="*/ 3132916 w 4348065"/>
                <a:gd name="connsiteY15" fmla="*/ 217754 h 1091712"/>
                <a:gd name="connsiteX16" fmla="*/ 3090623 w 4348065"/>
                <a:gd name="connsiteY16" fmla="*/ 223064 h 1091712"/>
                <a:gd name="connsiteX17" fmla="*/ 3270520 w 4348065"/>
                <a:gd name="connsiteY17" fmla="*/ 418475 h 1091712"/>
                <a:gd name="connsiteX18" fmla="*/ 4175653 w 4348065"/>
                <a:gd name="connsiteY18" fmla="*/ 1046550 h 1091712"/>
                <a:gd name="connsiteX19" fmla="*/ 4304993 w 4348065"/>
                <a:gd name="connsiteY19" fmla="*/ 689447 h 1091712"/>
                <a:gd name="connsiteX0" fmla="*/ 16071 w 4348065"/>
                <a:gd name="connsiteY0" fmla="*/ 105657 h 1109052"/>
                <a:gd name="connsiteX1" fmla="*/ 64557 w 4348065"/>
                <a:gd name="connsiteY1" fmla="*/ 384552 h 1109052"/>
                <a:gd name="connsiteX2" fmla="*/ 224965 w 4348065"/>
                <a:gd name="connsiteY2" fmla="*/ 436627 h 1109052"/>
                <a:gd name="connsiteX3" fmla="*/ 434187 w 4348065"/>
                <a:gd name="connsiteY3" fmla="*/ 430019 h 1109052"/>
                <a:gd name="connsiteX4" fmla="*/ 624186 w 4348065"/>
                <a:gd name="connsiteY4" fmla="*/ 415073 h 1109052"/>
                <a:gd name="connsiteX5" fmla="*/ 782768 w 4348065"/>
                <a:gd name="connsiteY5" fmla="*/ 343768 h 1109052"/>
                <a:gd name="connsiteX6" fmla="*/ 809624 w 4348065"/>
                <a:gd name="connsiteY6" fmla="*/ 97192 h 1109052"/>
                <a:gd name="connsiteX7" fmla="*/ 930274 w 4348065"/>
                <a:gd name="connsiteY7" fmla="*/ 20002 h 1109052"/>
                <a:gd name="connsiteX8" fmla="*/ 1055084 w 4348065"/>
                <a:gd name="connsiteY8" fmla="*/ 88726 h 1109052"/>
                <a:gd name="connsiteX9" fmla="*/ 1102887 w 4348065"/>
                <a:gd name="connsiteY9" fmla="*/ 309283 h 1109052"/>
                <a:gd name="connsiteX10" fmla="*/ 1335378 w 4348065"/>
                <a:gd name="connsiteY10" fmla="*/ 448544 h 1109052"/>
                <a:gd name="connsiteX11" fmla="*/ 2098834 w 4348065"/>
                <a:gd name="connsiteY11" fmla="*/ 831230 h 1109052"/>
                <a:gd name="connsiteX12" fmla="*/ 2714624 w 4348065"/>
                <a:gd name="connsiteY12" fmla="*/ 503543 h 1109052"/>
                <a:gd name="connsiteX13" fmla="*/ 2816224 w 4348065"/>
                <a:gd name="connsiteY13" fmla="*/ 80260 h 1109052"/>
                <a:gd name="connsiteX14" fmla="*/ 3035133 w 4348065"/>
                <a:gd name="connsiteY14" fmla="*/ 54863 h 1109052"/>
                <a:gd name="connsiteX15" fmla="*/ 3080289 w 4348065"/>
                <a:gd name="connsiteY15" fmla="*/ 132894 h 1109052"/>
                <a:gd name="connsiteX16" fmla="*/ 3090623 w 4348065"/>
                <a:gd name="connsiteY16" fmla="*/ 240404 h 1109052"/>
                <a:gd name="connsiteX17" fmla="*/ 3270520 w 4348065"/>
                <a:gd name="connsiteY17" fmla="*/ 435815 h 1109052"/>
                <a:gd name="connsiteX18" fmla="*/ 4175653 w 4348065"/>
                <a:gd name="connsiteY18" fmla="*/ 1063890 h 1109052"/>
                <a:gd name="connsiteX19" fmla="*/ 4304993 w 4348065"/>
                <a:gd name="connsiteY19" fmla="*/ 706787 h 1109052"/>
                <a:gd name="connsiteX0" fmla="*/ 16071 w 4348065"/>
                <a:gd name="connsiteY0" fmla="*/ 105657 h 1109052"/>
                <a:gd name="connsiteX1" fmla="*/ 64557 w 4348065"/>
                <a:gd name="connsiteY1" fmla="*/ 384552 h 1109052"/>
                <a:gd name="connsiteX2" fmla="*/ 224965 w 4348065"/>
                <a:gd name="connsiteY2" fmla="*/ 436627 h 1109052"/>
                <a:gd name="connsiteX3" fmla="*/ 434187 w 4348065"/>
                <a:gd name="connsiteY3" fmla="*/ 430019 h 1109052"/>
                <a:gd name="connsiteX4" fmla="*/ 624186 w 4348065"/>
                <a:gd name="connsiteY4" fmla="*/ 415073 h 1109052"/>
                <a:gd name="connsiteX5" fmla="*/ 782768 w 4348065"/>
                <a:gd name="connsiteY5" fmla="*/ 343768 h 1109052"/>
                <a:gd name="connsiteX6" fmla="*/ 809624 w 4348065"/>
                <a:gd name="connsiteY6" fmla="*/ 97192 h 1109052"/>
                <a:gd name="connsiteX7" fmla="*/ 930274 w 4348065"/>
                <a:gd name="connsiteY7" fmla="*/ 20002 h 1109052"/>
                <a:gd name="connsiteX8" fmla="*/ 1055084 w 4348065"/>
                <a:gd name="connsiteY8" fmla="*/ 88726 h 1109052"/>
                <a:gd name="connsiteX9" fmla="*/ 1102887 w 4348065"/>
                <a:gd name="connsiteY9" fmla="*/ 309283 h 1109052"/>
                <a:gd name="connsiteX10" fmla="*/ 1335378 w 4348065"/>
                <a:gd name="connsiteY10" fmla="*/ 448544 h 1109052"/>
                <a:gd name="connsiteX11" fmla="*/ 2098834 w 4348065"/>
                <a:gd name="connsiteY11" fmla="*/ 831230 h 1109052"/>
                <a:gd name="connsiteX12" fmla="*/ 2714624 w 4348065"/>
                <a:gd name="connsiteY12" fmla="*/ 503543 h 1109052"/>
                <a:gd name="connsiteX13" fmla="*/ 2816224 w 4348065"/>
                <a:gd name="connsiteY13" fmla="*/ 80260 h 1109052"/>
                <a:gd name="connsiteX14" fmla="*/ 3035133 w 4348065"/>
                <a:gd name="connsiteY14" fmla="*/ 54863 h 1109052"/>
                <a:gd name="connsiteX15" fmla="*/ 3080289 w 4348065"/>
                <a:gd name="connsiteY15" fmla="*/ 132894 h 1109052"/>
                <a:gd name="connsiteX16" fmla="*/ 3090623 w 4348065"/>
                <a:gd name="connsiteY16" fmla="*/ 240404 h 1109052"/>
                <a:gd name="connsiteX17" fmla="*/ 3270520 w 4348065"/>
                <a:gd name="connsiteY17" fmla="*/ 435815 h 1109052"/>
                <a:gd name="connsiteX18" fmla="*/ 4175653 w 4348065"/>
                <a:gd name="connsiteY18" fmla="*/ 1063890 h 1109052"/>
                <a:gd name="connsiteX19" fmla="*/ 4304993 w 4348065"/>
                <a:gd name="connsiteY19" fmla="*/ 706787 h 1109052"/>
                <a:gd name="connsiteX0" fmla="*/ 16071 w 4348065"/>
                <a:gd name="connsiteY0" fmla="*/ 105657 h 1109052"/>
                <a:gd name="connsiteX1" fmla="*/ 64557 w 4348065"/>
                <a:gd name="connsiteY1" fmla="*/ 384552 h 1109052"/>
                <a:gd name="connsiteX2" fmla="*/ 224965 w 4348065"/>
                <a:gd name="connsiteY2" fmla="*/ 436627 h 1109052"/>
                <a:gd name="connsiteX3" fmla="*/ 434187 w 4348065"/>
                <a:gd name="connsiteY3" fmla="*/ 430019 h 1109052"/>
                <a:gd name="connsiteX4" fmla="*/ 624186 w 4348065"/>
                <a:gd name="connsiteY4" fmla="*/ 415073 h 1109052"/>
                <a:gd name="connsiteX5" fmla="*/ 782768 w 4348065"/>
                <a:gd name="connsiteY5" fmla="*/ 343768 h 1109052"/>
                <a:gd name="connsiteX6" fmla="*/ 809624 w 4348065"/>
                <a:gd name="connsiteY6" fmla="*/ 97192 h 1109052"/>
                <a:gd name="connsiteX7" fmla="*/ 930274 w 4348065"/>
                <a:gd name="connsiteY7" fmla="*/ 20002 h 1109052"/>
                <a:gd name="connsiteX8" fmla="*/ 1055084 w 4348065"/>
                <a:gd name="connsiteY8" fmla="*/ 88726 h 1109052"/>
                <a:gd name="connsiteX9" fmla="*/ 1102887 w 4348065"/>
                <a:gd name="connsiteY9" fmla="*/ 309283 h 1109052"/>
                <a:gd name="connsiteX10" fmla="*/ 1335378 w 4348065"/>
                <a:gd name="connsiteY10" fmla="*/ 448544 h 1109052"/>
                <a:gd name="connsiteX11" fmla="*/ 2098834 w 4348065"/>
                <a:gd name="connsiteY11" fmla="*/ 831230 h 1109052"/>
                <a:gd name="connsiteX12" fmla="*/ 2714624 w 4348065"/>
                <a:gd name="connsiteY12" fmla="*/ 503543 h 1109052"/>
                <a:gd name="connsiteX13" fmla="*/ 2816224 w 4348065"/>
                <a:gd name="connsiteY13" fmla="*/ 80260 h 1109052"/>
                <a:gd name="connsiteX14" fmla="*/ 3035133 w 4348065"/>
                <a:gd name="connsiteY14" fmla="*/ 54863 h 1109052"/>
                <a:gd name="connsiteX15" fmla="*/ 3080289 w 4348065"/>
                <a:gd name="connsiteY15" fmla="*/ 132894 h 1109052"/>
                <a:gd name="connsiteX16" fmla="*/ 3090623 w 4348065"/>
                <a:gd name="connsiteY16" fmla="*/ 240404 h 1109052"/>
                <a:gd name="connsiteX17" fmla="*/ 3270520 w 4348065"/>
                <a:gd name="connsiteY17" fmla="*/ 435815 h 1109052"/>
                <a:gd name="connsiteX18" fmla="*/ 4175653 w 4348065"/>
                <a:gd name="connsiteY18" fmla="*/ 1063890 h 1109052"/>
                <a:gd name="connsiteX19" fmla="*/ 4304993 w 4348065"/>
                <a:gd name="connsiteY19" fmla="*/ 706787 h 1109052"/>
                <a:gd name="connsiteX0" fmla="*/ 16071 w 4348065"/>
                <a:gd name="connsiteY0" fmla="*/ 105657 h 1109052"/>
                <a:gd name="connsiteX1" fmla="*/ 64557 w 4348065"/>
                <a:gd name="connsiteY1" fmla="*/ 384552 h 1109052"/>
                <a:gd name="connsiteX2" fmla="*/ 224965 w 4348065"/>
                <a:gd name="connsiteY2" fmla="*/ 436627 h 1109052"/>
                <a:gd name="connsiteX3" fmla="*/ 434187 w 4348065"/>
                <a:gd name="connsiteY3" fmla="*/ 430019 h 1109052"/>
                <a:gd name="connsiteX4" fmla="*/ 624186 w 4348065"/>
                <a:gd name="connsiteY4" fmla="*/ 415073 h 1109052"/>
                <a:gd name="connsiteX5" fmla="*/ 782768 w 4348065"/>
                <a:gd name="connsiteY5" fmla="*/ 343768 h 1109052"/>
                <a:gd name="connsiteX6" fmla="*/ 809624 w 4348065"/>
                <a:gd name="connsiteY6" fmla="*/ 97192 h 1109052"/>
                <a:gd name="connsiteX7" fmla="*/ 930274 w 4348065"/>
                <a:gd name="connsiteY7" fmla="*/ 20002 h 1109052"/>
                <a:gd name="connsiteX8" fmla="*/ 1055084 w 4348065"/>
                <a:gd name="connsiteY8" fmla="*/ 88726 h 1109052"/>
                <a:gd name="connsiteX9" fmla="*/ 1102887 w 4348065"/>
                <a:gd name="connsiteY9" fmla="*/ 309283 h 1109052"/>
                <a:gd name="connsiteX10" fmla="*/ 1335378 w 4348065"/>
                <a:gd name="connsiteY10" fmla="*/ 448544 h 1109052"/>
                <a:gd name="connsiteX11" fmla="*/ 2098834 w 4348065"/>
                <a:gd name="connsiteY11" fmla="*/ 831230 h 1109052"/>
                <a:gd name="connsiteX12" fmla="*/ 2714624 w 4348065"/>
                <a:gd name="connsiteY12" fmla="*/ 503543 h 1109052"/>
                <a:gd name="connsiteX13" fmla="*/ 2816224 w 4348065"/>
                <a:gd name="connsiteY13" fmla="*/ 80260 h 1109052"/>
                <a:gd name="connsiteX14" fmla="*/ 3035133 w 4348065"/>
                <a:gd name="connsiteY14" fmla="*/ 54863 h 1109052"/>
                <a:gd name="connsiteX15" fmla="*/ 3080289 w 4348065"/>
                <a:gd name="connsiteY15" fmla="*/ 132894 h 1109052"/>
                <a:gd name="connsiteX16" fmla="*/ 3090623 w 4348065"/>
                <a:gd name="connsiteY16" fmla="*/ 240404 h 1109052"/>
                <a:gd name="connsiteX17" fmla="*/ 3270520 w 4348065"/>
                <a:gd name="connsiteY17" fmla="*/ 435815 h 1109052"/>
                <a:gd name="connsiteX18" fmla="*/ 4175653 w 4348065"/>
                <a:gd name="connsiteY18" fmla="*/ 1063890 h 1109052"/>
                <a:gd name="connsiteX19" fmla="*/ 4304993 w 4348065"/>
                <a:gd name="connsiteY19" fmla="*/ 706787 h 1109052"/>
                <a:gd name="connsiteX0" fmla="*/ 16071 w 4348065"/>
                <a:gd name="connsiteY0" fmla="*/ 105657 h 1109052"/>
                <a:gd name="connsiteX1" fmla="*/ 64557 w 4348065"/>
                <a:gd name="connsiteY1" fmla="*/ 384552 h 1109052"/>
                <a:gd name="connsiteX2" fmla="*/ 224965 w 4348065"/>
                <a:gd name="connsiteY2" fmla="*/ 436627 h 1109052"/>
                <a:gd name="connsiteX3" fmla="*/ 434187 w 4348065"/>
                <a:gd name="connsiteY3" fmla="*/ 430019 h 1109052"/>
                <a:gd name="connsiteX4" fmla="*/ 624186 w 4348065"/>
                <a:gd name="connsiteY4" fmla="*/ 415073 h 1109052"/>
                <a:gd name="connsiteX5" fmla="*/ 782768 w 4348065"/>
                <a:gd name="connsiteY5" fmla="*/ 343768 h 1109052"/>
                <a:gd name="connsiteX6" fmla="*/ 809624 w 4348065"/>
                <a:gd name="connsiteY6" fmla="*/ 97192 h 1109052"/>
                <a:gd name="connsiteX7" fmla="*/ 930274 w 4348065"/>
                <a:gd name="connsiteY7" fmla="*/ 20002 h 1109052"/>
                <a:gd name="connsiteX8" fmla="*/ 1055084 w 4348065"/>
                <a:gd name="connsiteY8" fmla="*/ 88726 h 1109052"/>
                <a:gd name="connsiteX9" fmla="*/ 1102887 w 4348065"/>
                <a:gd name="connsiteY9" fmla="*/ 309283 h 1109052"/>
                <a:gd name="connsiteX10" fmla="*/ 1335378 w 4348065"/>
                <a:gd name="connsiteY10" fmla="*/ 448544 h 1109052"/>
                <a:gd name="connsiteX11" fmla="*/ 2098834 w 4348065"/>
                <a:gd name="connsiteY11" fmla="*/ 831230 h 1109052"/>
                <a:gd name="connsiteX12" fmla="*/ 2714624 w 4348065"/>
                <a:gd name="connsiteY12" fmla="*/ 503543 h 1109052"/>
                <a:gd name="connsiteX13" fmla="*/ 2816224 w 4348065"/>
                <a:gd name="connsiteY13" fmla="*/ 80260 h 1109052"/>
                <a:gd name="connsiteX14" fmla="*/ 3035133 w 4348065"/>
                <a:gd name="connsiteY14" fmla="*/ 54863 h 1109052"/>
                <a:gd name="connsiteX15" fmla="*/ 3080289 w 4348065"/>
                <a:gd name="connsiteY15" fmla="*/ 132894 h 1109052"/>
                <a:gd name="connsiteX16" fmla="*/ 3090623 w 4348065"/>
                <a:gd name="connsiteY16" fmla="*/ 240404 h 1109052"/>
                <a:gd name="connsiteX17" fmla="*/ 3270520 w 4348065"/>
                <a:gd name="connsiteY17" fmla="*/ 435815 h 1109052"/>
                <a:gd name="connsiteX18" fmla="*/ 4175653 w 4348065"/>
                <a:gd name="connsiteY18" fmla="*/ 1063890 h 1109052"/>
                <a:gd name="connsiteX19" fmla="*/ 4304993 w 4348065"/>
                <a:gd name="connsiteY19" fmla="*/ 706787 h 1109052"/>
                <a:gd name="connsiteX0" fmla="*/ 16071 w 4340047"/>
                <a:gd name="connsiteY0" fmla="*/ 105657 h 1120158"/>
                <a:gd name="connsiteX1" fmla="*/ 64557 w 4340047"/>
                <a:gd name="connsiteY1" fmla="*/ 384552 h 1120158"/>
                <a:gd name="connsiteX2" fmla="*/ 224965 w 4340047"/>
                <a:gd name="connsiteY2" fmla="*/ 436627 h 1120158"/>
                <a:gd name="connsiteX3" fmla="*/ 434187 w 4340047"/>
                <a:gd name="connsiteY3" fmla="*/ 430019 h 1120158"/>
                <a:gd name="connsiteX4" fmla="*/ 624186 w 4340047"/>
                <a:gd name="connsiteY4" fmla="*/ 415073 h 1120158"/>
                <a:gd name="connsiteX5" fmla="*/ 782768 w 4340047"/>
                <a:gd name="connsiteY5" fmla="*/ 343768 h 1120158"/>
                <a:gd name="connsiteX6" fmla="*/ 809624 w 4340047"/>
                <a:gd name="connsiteY6" fmla="*/ 97192 h 1120158"/>
                <a:gd name="connsiteX7" fmla="*/ 930274 w 4340047"/>
                <a:gd name="connsiteY7" fmla="*/ 20002 h 1120158"/>
                <a:gd name="connsiteX8" fmla="*/ 1055084 w 4340047"/>
                <a:gd name="connsiteY8" fmla="*/ 88726 h 1120158"/>
                <a:gd name="connsiteX9" fmla="*/ 1102887 w 4340047"/>
                <a:gd name="connsiteY9" fmla="*/ 309283 h 1120158"/>
                <a:gd name="connsiteX10" fmla="*/ 1335378 w 4340047"/>
                <a:gd name="connsiteY10" fmla="*/ 448544 h 1120158"/>
                <a:gd name="connsiteX11" fmla="*/ 2098834 w 4340047"/>
                <a:gd name="connsiteY11" fmla="*/ 831230 h 1120158"/>
                <a:gd name="connsiteX12" fmla="*/ 2714624 w 4340047"/>
                <a:gd name="connsiteY12" fmla="*/ 503543 h 1120158"/>
                <a:gd name="connsiteX13" fmla="*/ 2816224 w 4340047"/>
                <a:gd name="connsiteY13" fmla="*/ 80260 h 1120158"/>
                <a:gd name="connsiteX14" fmla="*/ 3035133 w 4340047"/>
                <a:gd name="connsiteY14" fmla="*/ 54863 h 1120158"/>
                <a:gd name="connsiteX15" fmla="*/ 3080289 w 4340047"/>
                <a:gd name="connsiteY15" fmla="*/ 132894 h 1120158"/>
                <a:gd name="connsiteX16" fmla="*/ 3090623 w 4340047"/>
                <a:gd name="connsiteY16" fmla="*/ 240404 h 1120158"/>
                <a:gd name="connsiteX17" fmla="*/ 3318631 w 4340047"/>
                <a:gd name="connsiteY17" fmla="*/ 369177 h 1120158"/>
                <a:gd name="connsiteX18" fmla="*/ 4175653 w 4340047"/>
                <a:gd name="connsiteY18" fmla="*/ 1063890 h 1120158"/>
                <a:gd name="connsiteX19" fmla="*/ 4304993 w 4340047"/>
                <a:gd name="connsiteY19" fmla="*/ 706787 h 1120158"/>
                <a:gd name="connsiteX0" fmla="*/ 16071 w 4340047"/>
                <a:gd name="connsiteY0" fmla="*/ 105657 h 1108188"/>
                <a:gd name="connsiteX1" fmla="*/ 64557 w 4340047"/>
                <a:gd name="connsiteY1" fmla="*/ 384552 h 1108188"/>
                <a:gd name="connsiteX2" fmla="*/ 224965 w 4340047"/>
                <a:gd name="connsiteY2" fmla="*/ 436627 h 1108188"/>
                <a:gd name="connsiteX3" fmla="*/ 434187 w 4340047"/>
                <a:gd name="connsiteY3" fmla="*/ 430019 h 1108188"/>
                <a:gd name="connsiteX4" fmla="*/ 624186 w 4340047"/>
                <a:gd name="connsiteY4" fmla="*/ 415073 h 1108188"/>
                <a:gd name="connsiteX5" fmla="*/ 782768 w 4340047"/>
                <a:gd name="connsiteY5" fmla="*/ 343768 h 1108188"/>
                <a:gd name="connsiteX6" fmla="*/ 809624 w 4340047"/>
                <a:gd name="connsiteY6" fmla="*/ 97192 h 1108188"/>
                <a:gd name="connsiteX7" fmla="*/ 930274 w 4340047"/>
                <a:gd name="connsiteY7" fmla="*/ 20002 h 1108188"/>
                <a:gd name="connsiteX8" fmla="*/ 1055084 w 4340047"/>
                <a:gd name="connsiteY8" fmla="*/ 88726 h 1108188"/>
                <a:gd name="connsiteX9" fmla="*/ 1102887 w 4340047"/>
                <a:gd name="connsiteY9" fmla="*/ 309283 h 1108188"/>
                <a:gd name="connsiteX10" fmla="*/ 1335378 w 4340047"/>
                <a:gd name="connsiteY10" fmla="*/ 448544 h 1108188"/>
                <a:gd name="connsiteX11" fmla="*/ 2098834 w 4340047"/>
                <a:gd name="connsiteY11" fmla="*/ 831230 h 1108188"/>
                <a:gd name="connsiteX12" fmla="*/ 2714624 w 4340047"/>
                <a:gd name="connsiteY12" fmla="*/ 503543 h 1108188"/>
                <a:gd name="connsiteX13" fmla="*/ 2816224 w 4340047"/>
                <a:gd name="connsiteY13" fmla="*/ 80260 h 1108188"/>
                <a:gd name="connsiteX14" fmla="*/ 3035133 w 4340047"/>
                <a:gd name="connsiteY14" fmla="*/ 54863 h 1108188"/>
                <a:gd name="connsiteX15" fmla="*/ 3080289 w 4340047"/>
                <a:gd name="connsiteY15" fmla="*/ 132894 h 1108188"/>
                <a:gd name="connsiteX16" fmla="*/ 3090623 w 4340047"/>
                <a:gd name="connsiteY16" fmla="*/ 240404 h 1108188"/>
                <a:gd name="connsiteX17" fmla="*/ 3318631 w 4340047"/>
                <a:gd name="connsiteY17" fmla="*/ 440999 h 1108188"/>
                <a:gd name="connsiteX18" fmla="*/ 4175653 w 4340047"/>
                <a:gd name="connsiteY18" fmla="*/ 1063890 h 1108188"/>
                <a:gd name="connsiteX19" fmla="*/ 4304993 w 4340047"/>
                <a:gd name="connsiteY19" fmla="*/ 706787 h 1108188"/>
                <a:gd name="connsiteX0" fmla="*/ 16071 w 4340047"/>
                <a:gd name="connsiteY0" fmla="*/ 105657 h 1108188"/>
                <a:gd name="connsiteX1" fmla="*/ 64557 w 4340047"/>
                <a:gd name="connsiteY1" fmla="*/ 384552 h 1108188"/>
                <a:gd name="connsiteX2" fmla="*/ 224965 w 4340047"/>
                <a:gd name="connsiteY2" fmla="*/ 436627 h 1108188"/>
                <a:gd name="connsiteX3" fmla="*/ 434187 w 4340047"/>
                <a:gd name="connsiteY3" fmla="*/ 430019 h 1108188"/>
                <a:gd name="connsiteX4" fmla="*/ 624186 w 4340047"/>
                <a:gd name="connsiteY4" fmla="*/ 415073 h 1108188"/>
                <a:gd name="connsiteX5" fmla="*/ 782768 w 4340047"/>
                <a:gd name="connsiteY5" fmla="*/ 343768 h 1108188"/>
                <a:gd name="connsiteX6" fmla="*/ 809624 w 4340047"/>
                <a:gd name="connsiteY6" fmla="*/ 97192 h 1108188"/>
                <a:gd name="connsiteX7" fmla="*/ 930274 w 4340047"/>
                <a:gd name="connsiteY7" fmla="*/ 20002 h 1108188"/>
                <a:gd name="connsiteX8" fmla="*/ 1055084 w 4340047"/>
                <a:gd name="connsiteY8" fmla="*/ 88726 h 1108188"/>
                <a:gd name="connsiteX9" fmla="*/ 1102887 w 4340047"/>
                <a:gd name="connsiteY9" fmla="*/ 309283 h 1108188"/>
                <a:gd name="connsiteX10" fmla="*/ 1335378 w 4340047"/>
                <a:gd name="connsiteY10" fmla="*/ 448544 h 1108188"/>
                <a:gd name="connsiteX11" fmla="*/ 2098834 w 4340047"/>
                <a:gd name="connsiteY11" fmla="*/ 831230 h 1108188"/>
                <a:gd name="connsiteX12" fmla="*/ 2714624 w 4340047"/>
                <a:gd name="connsiteY12" fmla="*/ 503543 h 1108188"/>
                <a:gd name="connsiteX13" fmla="*/ 2816224 w 4340047"/>
                <a:gd name="connsiteY13" fmla="*/ 80260 h 1108188"/>
                <a:gd name="connsiteX14" fmla="*/ 3035133 w 4340047"/>
                <a:gd name="connsiteY14" fmla="*/ 54863 h 1108188"/>
                <a:gd name="connsiteX15" fmla="*/ 3080289 w 4340047"/>
                <a:gd name="connsiteY15" fmla="*/ 132894 h 1108188"/>
                <a:gd name="connsiteX16" fmla="*/ 3090623 w 4340047"/>
                <a:gd name="connsiteY16" fmla="*/ 240404 h 1108188"/>
                <a:gd name="connsiteX17" fmla="*/ 3318631 w 4340047"/>
                <a:gd name="connsiteY17" fmla="*/ 440999 h 1108188"/>
                <a:gd name="connsiteX18" fmla="*/ 4175653 w 4340047"/>
                <a:gd name="connsiteY18" fmla="*/ 1063890 h 1108188"/>
                <a:gd name="connsiteX19" fmla="*/ 4304993 w 4340047"/>
                <a:gd name="connsiteY19" fmla="*/ 706787 h 1108188"/>
                <a:gd name="connsiteX0" fmla="*/ 16071 w 4340047"/>
                <a:gd name="connsiteY0" fmla="*/ 105657 h 1108188"/>
                <a:gd name="connsiteX1" fmla="*/ 64557 w 4340047"/>
                <a:gd name="connsiteY1" fmla="*/ 384552 h 1108188"/>
                <a:gd name="connsiteX2" fmla="*/ 224965 w 4340047"/>
                <a:gd name="connsiteY2" fmla="*/ 436627 h 1108188"/>
                <a:gd name="connsiteX3" fmla="*/ 434187 w 4340047"/>
                <a:gd name="connsiteY3" fmla="*/ 430019 h 1108188"/>
                <a:gd name="connsiteX4" fmla="*/ 624186 w 4340047"/>
                <a:gd name="connsiteY4" fmla="*/ 415073 h 1108188"/>
                <a:gd name="connsiteX5" fmla="*/ 782768 w 4340047"/>
                <a:gd name="connsiteY5" fmla="*/ 343768 h 1108188"/>
                <a:gd name="connsiteX6" fmla="*/ 809624 w 4340047"/>
                <a:gd name="connsiteY6" fmla="*/ 97192 h 1108188"/>
                <a:gd name="connsiteX7" fmla="*/ 930274 w 4340047"/>
                <a:gd name="connsiteY7" fmla="*/ 20002 h 1108188"/>
                <a:gd name="connsiteX8" fmla="*/ 1055084 w 4340047"/>
                <a:gd name="connsiteY8" fmla="*/ 88726 h 1108188"/>
                <a:gd name="connsiteX9" fmla="*/ 1102887 w 4340047"/>
                <a:gd name="connsiteY9" fmla="*/ 309283 h 1108188"/>
                <a:gd name="connsiteX10" fmla="*/ 1335378 w 4340047"/>
                <a:gd name="connsiteY10" fmla="*/ 448544 h 1108188"/>
                <a:gd name="connsiteX11" fmla="*/ 2098834 w 4340047"/>
                <a:gd name="connsiteY11" fmla="*/ 831230 h 1108188"/>
                <a:gd name="connsiteX12" fmla="*/ 2714624 w 4340047"/>
                <a:gd name="connsiteY12" fmla="*/ 503543 h 1108188"/>
                <a:gd name="connsiteX13" fmla="*/ 2816224 w 4340047"/>
                <a:gd name="connsiteY13" fmla="*/ 80260 h 1108188"/>
                <a:gd name="connsiteX14" fmla="*/ 3035133 w 4340047"/>
                <a:gd name="connsiteY14" fmla="*/ 54863 h 1108188"/>
                <a:gd name="connsiteX15" fmla="*/ 3080289 w 4340047"/>
                <a:gd name="connsiteY15" fmla="*/ 132894 h 1108188"/>
                <a:gd name="connsiteX16" fmla="*/ 3090623 w 4340047"/>
                <a:gd name="connsiteY16" fmla="*/ 240404 h 1108188"/>
                <a:gd name="connsiteX17" fmla="*/ 3318631 w 4340047"/>
                <a:gd name="connsiteY17" fmla="*/ 440999 h 1108188"/>
                <a:gd name="connsiteX18" fmla="*/ 4175653 w 4340047"/>
                <a:gd name="connsiteY18" fmla="*/ 1063890 h 1108188"/>
                <a:gd name="connsiteX19" fmla="*/ 4304993 w 4340047"/>
                <a:gd name="connsiteY19" fmla="*/ 706787 h 1108188"/>
                <a:gd name="connsiteX0" fmla="*/ 16071 w 4340047"/>
                <a:gd name="connsiteY0" fmla="*/ 105657 h 1108188"/>
                <a:gd name="connsiteX1" fmla="*/ 64557 w 4340047"/>
                <a:gd name="connsiteY1" fmla="*/ 384552 h 1108188"/>
                <a:gd name="connsiteX2" fmla="*/ 224965 w 4340047"/>
                <a:gd name="connsiteY2" fmla="*/ 436627 h 1108188"/>
                <a:gd name="connsiteX3" fmla="*/ 434187 w 4340047"/>
                <a:gd name="connsiteY3" fmla="*/ 430019 h 1108188"/>
                <a:gd name="connsiteX4" fmla="*/ 624186 w 4340047"/>
                <a:gd name="connsiteY4" fmla="*/ 415073 h 1108188"/>
                <a:gd name="connsiteX5" fmla="*/ 782768 w 4340047"/>
                <a:gd name="connsiteY5" fmla="*/ 343768 h 1108188"/>
                <a:gd name="connsiteX6" fmla="*/ 809624 w 4340047"/>
                <a:gd name="connsiteY6" fmla="*/ 97192 h 1108188"/>
                <a:gd name="connsiteX7" fmla="*/ 930274 w 4340047"/>
                <a:gd name="connsiteY7" fmla="*/ 20002 h 1108188"/>
                <a:gd name="connsiteX8" fmla="*/ 1055084 w 4340047"/>
                <a:gd name="connsiteY8" fmla="*/ 88726 h 1108188"/>
                <a:gd name="connsiteX9" fmla="*/ 1102887 w 4340047"/>
                <a:gd name="connsiteY9" fmla="*/ 309283 h 1108188"/>
                <a:gd name="connsiteX10" fmla="*/ 1335378 w 4340047"/>
                <a:gd name="connsiteY10" fmla="*/ 448544 h 1108188"/>
                <a:gd name="connsiteX11" fmla="*/ 2098834 w 4340047"/>
                <a:gd name="connsiteY11" fmla="*/ 831230 h 1108188"/>
                <a:gd name="connsiteX12" fmla="*/ 2714624 w 4340047"/>
                <a:gd name="connsiteY12" fmla="*/ 503543 h 1108188"/>
                <a:gd name="connsiteX13" fmla="*/ 2816224 w 4340047"/>
                <a:gd name="connsiteY13" fmla="*/ 80260 h 1108188"/>
                <a:gd name="connsiteX14" fmla="*/ 3035133 w 4340047"/>
                <a:gd name="connsiteY14" fmla="*/ 54863 h 1108188"/>
                <a:gd name="connsiteX15" fmla="*/ 3080289 w 4340047"/>
                <a:gd name="connsiteY15" fmla="*/ 132894 h 1108188"/>
                <a:gd name="connsiteX16" fmla="*/ 3090623 w 4340047"/>
                <a:gd name="connsiteY16" fmla="*/ 240404 h 1108188"/>
                <a:gd name="connsiteX17" fmla="*/ 3318631 w 4340047"/>
                <a:gd name="connsiteY17" fmla="*/ 440999 h 1108188"/>
                <a:gd name="connsiteX18" fmla="*/ 4175653 w 4340047"/>
                <a:gd name="connsiteY18" fmla="*/ 1063890 h 1108188"/>
                <a:gd name="connsiteX19" fmla="*/ 4304993 w 4340047"/>
                <a:gd name="connsiteY19" fmla="*/ 706787 h 1108188"/>
                <a:gd name="connsiteX0" fmla="*/ 16071 w 4340047"/>
                <a:gd name="connsiteY0" fmla="*/ 105657 h 1108188"/>
                <a:gd name="connsiteX1" fmla="*/ 64557 w 4340047"/>
                <a:gd name="connsiteY1" fmla="*/ 384552 h 1108188"/>
                <a:gd name="connsiteX2" fmla="*/ 224965 w 4340047"/>
                <a:gd name="connsiteY2" fmla="*/ 436627 h 1108188"/>
                <a:gd name="connsiteX3" fmla="*/ 434187 w 4340047"/>
                <a:gd name="connsiteY3" fmla="*/ 430019 h 1108188"/>
                <a:gd name="connsiteX4" fmla="*/ 624186 w 4340047"/>
                <a:gd name="connsiteY4" fmla="*/ 415073 h 1108188"/>
                <a:gd name="connsiteX5" fmla="*/ 782768 w 4340047"/>
                <a:gd name="connsiteY5" fmla="*/ 343768 h 1108188"/>
                <a:gd name="connsiteX6" fmla="*/ 809624 w 4340047"/>
                <a:gd name="connsiteY6" fmla="*/ 97192 h 1108188"/>
                <a:gd name="connsiteX7" fmla="*/ 930274 w 4340047"/>
                <a:gd name="connsiteY7" fmla="*/ 20002 h 1108188"/>
                <a:gd name="connsiteX8" fmla="*/ 1055084 w 4340047"/>
                <a:gd name="connsiteY8" fmla="*/ 88726 h 1108188"/>
                <a:gd name="connsiteX9" fmla="*/ 1102887 w 4340047"/>
                <a:gd name="connsiteY9" fmla="*/ 309283 h 1108188"/>
                <a:gd name="connsiteX10" fmla="*/ 1335378 w 4340047"/>
                <a:gd name="connsiteY10" fmla="*/ 448544 h 1108188"/>
                <a:gd name="connsiteX11" fmla="*/ 2098834 w 4340047"/>
                <a:gd name="connsiteY11" fmla="*/ 831230 h 1108188"/>
                <a:gd name="connsiteX12" fmla="*/ 2714624 w 4340047"/>
                <a:gd name="connsiteY12" fmla="*/ 503543 h 1108188"/>
                <a:gd name="connsiteX13" fmla="*/ 2816224 w 4340047"/>
                <a:gd name="connsiteY13" fmla="*/ 80260 h 1108188"/>
                <a:gd name="connsiteX14" fmla="*/ 3035133 w 4340047"/>
                <a:gd name="connsiteY14" fmla="*/ 54863 h 1108188"/>
                <a:gd name="connsiteX15" fmla="*/ 3080289 w 4340047"/>
                <a:gd name="connsiteY15" fmla="*/ 132894 h 1108188"/>
                <a:gd name="connsiteX16" fmla="*/ 3090623 w 4340047"/>
                <a:gd name="connsiteY16" fmla="*/ 240404 h 1108188"/>
                <a:gd name="connsiteX17" fmla="*/ 3318631 w 4340047"/>
                <a:gd name="connsiteY17" fmla="*/ 440999 h 1108188"/>
                <a:gd name="connsiteX18" fmla="*/ 4175653 w 4340047"/>
                <a:gd name="connsiteY18" fmla="*/ 1063890 h 1108188"/>
                <a:gd name="connsiteX19" fmla="*/ 4304993 w 4340047"/>
                <a:gd name="connsiteY19" fmla="*/ 706787 h 1108188"/>
                <a:gd name="connsiteX0" fmla="*/ 16071 w 4340047"/>
                <a:gd name="connsiteY0" fmla="*/ 157177 h 1159708"/>
                <a:gd name="connsiteX1" fmla="*/ 64557 w 4340047"/>
                <a:gd name="connsiteY1" fmla="*/ 436072 h 1159708"/>
                <a:gd name="connsiteX2" fmla="*/ 224965 w 4340047"/>
                <a:gd name="connsiteY2" fmla="*/ 488147 h 1159708"/>
                <a:gd name="connsiteX3" fmla="*/ 434187 w 4340047"/>
                <a:gd name="connsiteY3" fmla="*/ 481539 h 1159708"/>
                <a:gd name="connsiteX4" fmla="*/ 624186 w 4340047"/>
                <a:gd name="connsiteY4" fmla="*/ 466593 h 1159708"/>
                <a:gd name="connsiteX5" fmla="*/ 782768 w 4340047"/>
                <a:gd name="connsiteY5" fmla="*/ 395288 h 1159708"/>
                <a:gd name="connsiteX6" fmla="*/ 809624 w 4340047"/>
                <a:gd name="connsiteY6" fmla="*/ 148712 h 1159708"/>
                <a:gd name="connsiteX7" fmla="*/ 930274 w 4340047"/>
                <a:gd name="connsiteY7" fmla="*/ 71522 h 1159708"/>
                <a:gd name="connsiteX8" fmla="*/ 1055084 w 4340047"/>
                <a:gd name="connsiteY8" fmla="*/ 140246 h 1159708"/>
                <a:gd name="connsiteX9" fmla="*/ 1102887 w 4340047"/>
                <a:gd name="connsiteY9" fmla="*/ 360803 h 1159708"/>
                <a:gd name="connsiteX10" fmla="*/ 1335378 w 4340047"/>
                <a:gd name="connsiteY10" fmla="*/ 500064 h 1159708"/>
                <a:gd name="connsiteX11" fmla="*/ 1990169 w 4340047"/>
                <a:gd name="connsiteY11" fmla="*/ 9166 h 1159708"/>
                <a:gd name="connsiteX12" fmla="*/ 2714624 w 4340047"/>
                <a:gd name="connsiteY12" fmla="*/ 555063 h 1159708"/>
                <a:gd name="connsiteX13" fmla="*/ 2816224 w 4340047"/>
                <a:gd name="connsiteY13" fmla="*/ 131780 h 1159708"/>
                <a:gd name="connsiteX14" fmla="*/ 3035133 w 4340047"/>
                <a:gd name="connsiteY14" fmla="*/ 106383 h 1159708"/>
                <a:gd name="connsiteX15" fmla="*/ 3080289 w 4340047"/>
                <a:gd name="connsiteY15" fmla="*/ 184414 h 1159708"/>
                <a:gd name="connsiteX16" fmla="*/ 3090623 w 4340047"/>
                <a:gd name="connsiteY16" fmla="*/ 291924 h 1159708"/>
                <a:gd name="connsiteX17" fmla="*/ 3318631 w 4340047"/>
                <a:gd name="connsiteY17" fmla="*/ 492519 h 1159708"/>
                <a:gd name="connsiteX18" fmla="*/ 4175653 w 4340047"/>
                <a:gd name="connsiteY18" fmla="*/ 1115410 h 1159708"/>
                <a:gd name="connsiteX19" fmla="*/ 4304993 w 4340047"/>
                <a:gd name="connsiteY19" fmla="*/ 758307 h 1159708"/>
                <a:gd name="connsiteX0" fmla="*/ 16071 w 4340047"/>
                <a:gd name="connsiteY0" fmla="*/ 149073 h 1151604"/>
                <a:gd name="connsiteX1" fmla="*/ 64557 w 4340047"/>
                <a:gd name="connsiteY1" fmla="*/ 427968 h 1151604"/>
                <a:gd name="connsiteX2" fmla="*/ 224965 w 4340047"/>
                <a:gd name="connsiteY2" fmla="*/ 480043 h 1151604"/>
                <a:gd name="connsiteX3" fmla="*/ 434187 w 4340047"/>
                <a:gd name="connsiteY3" fmla="*/ 473435 h 1151604"/>
                <a:gd name="connsiteX4" fmla="*/ 624186 w 4340047"/>
                <a:gd name="connsiteY4" fmla="*/ 458489 h 1151604"/>
                <a:gd name="connsiteX5" fmla="*/ 782768 w 4340047"/>
                <a:gd name="connsiteY5" fmla="*/ 387184 h 1151604"/>
                <a:gd name="connsiteX6" fmla="*/ 809624 w 4340047"/>
                <a:gd name="connsiteY6" fmla="*/ 140608 h 1151604"/>
                <a:gd name="connsiteX7" fmla="*/ 930274 w 4340047"/>
                <a:gd name="connsiteY7" fmla="*/ 63418 h 1151604"/>
                <a:gd name="connsiteX8" fmla="*/ 1055084 w 4340047"/>
                <a:gd name="connsiteY8" fmla="*/ 132142 h 1151604"/>
                <a:gd name="connsiteX9" fmla="*/ 1102887 w 4340047"/>
                <a:gd name="connsiteY9" fmla="*/ 352699 h 1151604"/>
                <a:gd name="connsiteX10" fmla="*/ 1335378 w 4340047"/>
                <a:gd name="connsiteY10" fmla="*/ 491960 h 1151604"/>
                <a:gd name="connsiteX11" fmla="*/ 1990169 w 4340047"/>
                <a:gd name="connsiteY11" fmla="*/ 1062 h 1151604"/>
                <a:gd name="connsiteX12" fmla="*/ 2714624 w 4340047"/>
                <a:gd name="connsiteY12" fmla="*/ 485586 h 1151604"/>
                <a:gd name="connsiteX13" fmla="*/ 2816224 w 4340047"/>
                <a:gd name="connsiteY13" fmla="*/ 123676 h 1151604"/>
                <a:gd name="connsiteX14" fmla="*/ 3035133 w 4340047"/>
                <a:gd name="connsiteY14" fmla="*/ 98279 h 1151604"/>
                <a:gd name="connsiteX15" fmla="*/ 3080289 w 4340047"/>
                <a:gd name="connsiteY15" fmla="*/ 176310 h 1151604"/>
                <a:gd name="connsiteX16" fmla="*/ 3090623 w 4340047"/>
                <a:gd name="connsiteY16" fmla="*/ 283820 h 1151604"/>
                <a:gd name="connsiteX17" fmla="*/ 3318631 w 4340047"/>
                <a:gd name="connsiteY17" fmla="*/ 484415 h 1151604"/>
                <a:gd name="connsiteX18" fmla="*/ 4175653 w 4340047"/>
                <a:gd name="connsiteY18" fmla="*/ 1107306 h 1151604"/>
                <a:gd name="connsiteX19" fmla="*/ 4304993 w 4340047"/>
                <a:gd name="connsiteY19" fmla="*/ 750203 h 1151604"/>
                <a:gd name="connsiteX0" fmla="*/ 16071 w 4340047"/>
                <a:gd name="connsiteY0" fmla="*/ 149073 h 1151604"/>
                <a:gd name="connsiteX1" fmla="*/ 64557 w 4340047"/>
                <a:gd name="connsiteY1" fmla="*/ 427968 h 1151604"/>
                <a:gd name="connsiteX2" fmla="*/ 224965 w 4340047"/>
                <a:gd name="connsiteY2" fmla="*/ 480043 h 1151604"/>
                <a:gd name="connsiteX3" fmla="*/ 434187 w 4340047"/>
                <a:gd name="connsiteY3" fmla="*/ 473435 h 1151604"/>
                <a:gd name="connsiteX4" fmla="*/ 624186 w 4340047"/>
                <a:gd name="connsiteY4" fmla="*/ 458489 h 1151604"/>
                <a:gd name="connsiteX5" fmla="*/ 782768 w 4340047"/>
                <a:gd name="connsiteY5" fmla="*/ 387184 h 1151604"/>
                <a:gd name="connsiteX6" fmla="*/ 809624 w 4340047"/>
                <a:gd name="connsiteY6" fmla="*/ 140608 h 1151604"/>
                <a:gd name="connsiteX7" fmla="*/ 930274 w 4340047"/>
                <a:gd name="connsiteY7" fmla="*/ 63418 h 1151604"/>
                <a:gd name="connsiteX8" fmla="*/ 1055084 w 4340047"/>
                <a:gd name="connsiteY8" fmla="*/ 132142 h 1151604"/>
                <a:gd name="connsiteX9" fmla="*/ 1102887 w 4340047"/>
                <a:gd name="connsiteY9" fmla="*/ 352699 h 1151604"/>
                <a:gd name="connsiteX10" fmla="*/ 1335378 w 4340047"/>
                <a:gd name="connsiteY10" fmla="*/ 491960 h 1151604"/>
                <a:gd name="connsiteX11" fmla="*/ 1990169 w 4340047"/>
                <a:gd name="connsiteY11" fmla="*/ 1062 h 1151604"/>
                <a:gd name="connsiteX12" fmla="*/ 2714624 w 4340047"/>
                <a:gd name="connsiteY12" fmla="*/ 485586 h 1151604"/>
                <a:gd name="connsiteX13" fmla="*/ 2816224 w 4340047"/>
                <a:gd name="connsiteY13" fmla="*/ 123676 h 1151604"/>
                <a:gd name="connsiteX14" fmla="*/ 3035133 w 4340047"/>
                <a:gd name="connsiteY14" fmla="*/ 98279 h 1151604"/>
                <a:gd name="connsiteX15" fmla="*/ 3080289 w 4340047"/>
                <a:gd name="connsiteY15" fmla="*/ 176310 h 1151604"/>
                <a:gd name="connsiteX16" fmla="*/ 3090623 w 4340047"/>
                <a:gd name="connsiteY16" fmla="*/ 283820 h 1151604"/>
                <a:gd name="connsiteX17" fmla="*/ 3318631 w 4340047"/>
                <a:gd name="connsiteY17" fmla="*/ 484415 h 1151604"/>
                <a:gd name="connsiteX18" fmla="*/ 4175653 w 4340047"/>
                <a:gd name="connsiteY18" fmla="*/ 1107306 h 1151604"/>
                <a:gd name="connsiteX19" fmla="*/ 4304993 w 4340047"/>
                <a:gd name="connsiteY19" fmla="*/ 750203 h 1151604"/>
                <a:gd name="connsiteX0" fmla="*/ 16071 w 4340047"/>
                <a:gd name="connsiteY0" fmla="*/ 208311 h 1210842"/>
                <a:gd name="connsiteX1" fmla="*/ 64557 w 4340047"/>
                <a:gd name="connsiteY1" fmla="*/ 487206 h 1210842"/>
                <a:gd name="connsiteX2" fmla="*/ 224965 w 4340047"/>
                <a:gd name="connsiteY2" fmla="*/ 539281 h 1210842"/>
                <a:gd name="connsiteX3" fmla="*/ 434187 w 4340047"/>
                <a:gd name="connsiteY3" fmla="*/ 532673 h 1210842"/>
                <a:gd name="connsiteX4" fmla="*/ 624186 w 4340047"/>
                <a:gd name="connsiteY4" fmla="*/ 517727 h 1210842"/>
                <a:gd name="connsiteX5" fmla="*/ 782768 w 4340047"/>
                <a:gd name="connsiteY5" fmla="*/ 446422 h 1210842"/>
                <a:gd name="connsiteX6" fmla="*/ 809624 w 4340047"/>
                <a:gd name="connsiteY6" fmla="*/ 199846 h 1210842"/>
                <a:gd name="connsiteX7" fmla="*/ 930274 w 4340047"/>
                <a:gd name="connsiteY7" fmla="*/ 122656 h 1210842"/>
                <a:gd name="connsiteX8" fmla="*/ 1055084 w 4340047"/>
                <a:gd name="connsiteY8" fmla="*/ 191380 h 1210842"/>
                <a:gd name="connsiteX9" fmla="*/ 1102887 w 4340047"/>
                <a:gd name="connsiteY9" fmla="*/ 411937 h 1210842"/>
                <a:gd name="connsiteX10" fmla="*/ 1335378 w 4340047"/>
                <a:gd name="connsiteY10" fmla="*/ 551198 h 1210842"/>
                <a:gd name="connsiteX11" fmla="*/ 1542272 w 4340047"/>
                <a:gd name="connsiteY11" fmla="*/ 183024 h 1210842"/>
                <a:gd name="connsiteX12" fmla="*/ 1990169 w 4340047"/>
                <a:gd name="connsiteY12" fmla="*/ 60300 h 1210842"/>
                <a:gd name="connsiteX13" fmla="*/ 2714624 w 4340047"/>
                <a:gd name="connsiteY13" fmla="*/ 544824 h 1210842"/>
                <a:gd name="connsiteX14" fmla="*/ 2816224 w 4340047"/>
                <a:gd name="connsiteY14" fmla="*/ 182914 h 1210842"/>
                <a:gd name="connsiteX15" fmla="*/ 3035133 w 4340047"/>
                <a:gd name="connsiteY15" fmla="*/ 157517 h 1210842"/>
                <a:gd name="connsiteX16" fmla="*/ 3080289 w 4340047"/>
                <a:gd name="connsiteY16" fmla="*/ 235548 h 1210842"/>
                <a:gd name="connsiteX17" fmla="*/ 3090623 w 4340047"/>
                <a:gd name="connsiteY17" fmla="*/ 343058 h 1210842"/>
                <a:gd name="connsiteX18" fmla="*/ 3318631 w 4340047"/>
                <a:gd name="connsiteY18" fmla="*/ 543653 h 1210842"/>
                <a:gd name="connsiteX19" fmla="*/ 4175653 w 4340047"/>
                <a:gd name="connsiteY19" fmla="*/ 1166544 h 1210842"/>
                <a:gd name="connsiteX20" fmla="*/ 4304993 w 4340047"/>
                <a:gd name="connsiteY20" fmla="*/ 809441 h 1210842"/>
                <a:gd name="connsiteX0" fmla="*/ 16071 w 4340047"/>
                <a:gd name="connsiteY0" fmla="*/ 208311 h 1210842"/>
                <a:gd name="connsiteX1" fmla="*/ 64557 w 4340047"/>
                <a:gd name="connsiteY1" fmla="*/ 487206 h 1210842"/>
                <a:gd name="connsiteX2" fmla="*/ 224965 w 4340047"/>
                <a:gd name="connsiteY2" fmla="*/ 539281 h 1210842"/>
                <a:gd name="connsiteX3" fmla="*/ 434187 w 4340047"/>
                <a:gd name="connsiteY3" fmla="*/ 532673 h 1210842"/>
                <a:gd name="connsiteX4" fmla="*/ 624186 w 4340047"/>
                <a:gd name="connsiteY4" fmla="*/ 517727 h 1210842"/>
                <a:gd name="connsiteX5" fmla="*/ 782768 w 4340047"/>
                <a:gd name="connsiteY5" fmla="*/ 446422 h 1210842"/>
                <a:gd name="connsiteX6" fmla="*/ 809624 w 4340047"/>
                <a:gd name="connsiteY6" fmla="*/ 199846 h 1210842"/>
                <a:gd name="connsiteX7" fmla="*/ 930274 w 4340047"/>
                <a:gd name="connsiteY7" fmla="*/ 122656 h 1210842"/>
                <a:gd name="connsiteX8" fmla="*/ 1055084 w 4340047"/>
                <a:gd name="connsiteY8" fmla="*/ 191380 h 1210842"/>
                <a:gd name="connsiteX9" fmla="*/ 1102887 w 4340047"/>
                <a:gd name="connsiteY9" fmla="*/ 411937 h 1210842"/>
                <a:gd name="connsiteX10" fmla="*/ 1229544 w 4340047"/>
                <a:gd name="connsiteY10" fmla="*/ 410926 h 1210842"/>
                <a:gd name="connsiteX11" fmla="*/ 1542272 w 4340047"/>
                <a:gd name="connsiteY11" fmla="*/ 183024 h 1210842"/>
                <a:gd name="connsiteX12" fmla="*/ 1990169 w 4340047"/>
                <a:gd name="connsiteY12" fmla="*/ 60300 h 1210842"/>
                <a:gd name="connsiteX13" fmla="*/ 2714624 w 4340047"/>
                <a:gd name="connsiteY13" fmla="*/ 544824 h 1210842"/>
                <a:gd name="connsiteX14" fmla="*/ 2816224 w 4340047"/>
                <a:gd name="connsiteY14" fmla="*/ 182914 h 1210842"/>
                <a:gd name="connsiteX15" fmla="*/ 3035133 w 4340047"/>
                <a:gd name="connsiteY15" fmla="*/ 157517 h 1210842"/>
                <a:gd name="connsiteX16" fmla="*/ 3080289 w 4340047"/>
                <a:gd name="connsiteY16" fmla="*/ 235548 h 1210842"/>
                <a:gd name="connsiteX17" fmla="*/ 3090623 w 4340047"/>
                <a:gd name="connsiteY17" fmla="*/ 343058 h 1210842"/>
                <a:gd name="connsiteX18" fmla="*/ 3318631 w 4340047"/>
                <a:gd name="connsiteY18" fmla="*/ 543653 h 1210842"/>
                <a:gd name="connsiteX19" fmla="*/ 4175653 w 4340047"/>
                <a:gd name="connsiteY19" fmla="*/ 1166544 h 1210842"/>
                <a:gd name="connsiteX20" fmla="*/ 4304993 w 4340047"/>
                <a:gd name="connsiteY20" fmla="*/ 809441 h 1210842"/>
                <a:gd name="connsiteX0" fmla="*/ 16071 w 4340047"/>
                <a:gd name="connsiteY0" fmla="*/ 208311 h 1210842"/>
                <a:gd name="connsiteX1" fmla="*/ 64557 w 4340047"/>
                <a:gd name="connsiteY1" fmla="*/ 487206 h 1210842"/>
                <a:gd name="connsiteX2" fmla="*/ 224965 w 4340047"/>
                <a:gd name="connsiteY2" fmla="*/ 539281 h 1210842"/>
                <a:gd name="connsiteX3" fmla="*/ 434187 w 4340047"/>
                <a:gd name="connsiteY3" fmla="*/ 532673 h 1210842"/>
                <a:gd name="connsiteX4" fmla="*/ 624186 w 4340047"/>
                <a:gd name="connsiteY4" fmla="*/ 517727 h 1210842"/>
                <a:gd name="connsiteX5" fmla="*/ 782768 w 4340047"/>
                <a:gd name="connsiteY5" fmla="*/ 446422 h 1210842"/>
                <a:gd name="connsiteX6" fmla="*/ 809624 w 4340047"/>
                <a:gd name="connsiteY6" fmla="*/ 199846 h 1210842"/>
                <a:gd name="connsiteX7" fmla="*/ 930274 w 4340047"/>
                <a:gd name="connsiteY7" fmla="*/ 122656 h 1210842"/>
                <a:gd name="connsiteX8" fmla="*/ 1055084 w 4340047"/>
                <a:gd name="connsiteY8" fmla="*/ 191380 h 1210842"/>
                <a:gd name="connsiteX9" fmla="*/ 1102887 w 4340047"/>
                <a:gd name="connsiteY9" fmla="*/ 411937 h 1210842"/>
                <a:gd name="connsiteX10" fmla="*/ 1229544 w 4340047"/>
                <a:gd name="connsiteY10" fmla="*/ 410926 h 1210842"/>
                <a:gd name="connsiteX11" fmla="*/ 1542272 w 4340047"/>
                <a:gd name="connsiteY11" fmla="*/ 183024 h 1210842"/>
                <a:gd name="connsiteX12" fmla="*/ 1990169 w 4340047"/>
                <a:gd name="connsiteY12" fmla="*/ 60300 h 1210842"/>
                <a:gd name="connsiteX13" fmla="*/ 2714624 w 4340047"/>
                <a:gd name="connsiteY13" fmla="*/ 544824 h 1210842"/>
                <a:gd name="connsiteX14" fmla="*/ 2816224 w 4340047"/>
                <a:gd name="connsiteY14" fmla="*/ 182914 h 1210842"/>
                <a:gd name="connsiteX15" fmla="*/ 3035133 w 4340047"/>
                <a:gd name="connsiteY15" fmla="*/ 157517 h 1210842"/>
                <a:gd name="connsiteX16" fmla="*/ 3080289 w 4340047"/>
                <a:gd name="connsiteY16" fmla="*/ 235548 h 1210842"/>
                <a:gd name="connsiteX17" fmla="*/ 3090623 w 4340047"/>
                <a:gd name="connsiteY17" fmla="*/ 343058 h 1210842"/>
                <a:gd name="connsiteX18" fmla="*/ 3318631 w 4340047"/>
                <a:gd name="connsiteY18" fmla="*/ 543653 h 1210842"/>
                <a:gd name="connsiteX19" fmla="*/ 4175653 w 4340047"/>
                <a:gd name="connsiteY19" fmla="*/ 1166544 h 1210842"/>
                <a:gd name="connsiteX20" fmla="*/ 4304993 w 4340047"/>
                <a:gd name="connsiteY20" fmla="*/ 809441 h 1210842"/>
                <a:gd name="connsiteX0" fmla="*/ 16071 w 4340047"/>
                <a:gd name="connsiteY0" fmla="*/ 208311 h 1210842"/>
                <a:gd name="connsiteX1" fmla="*/ 64557 w 4340047"/>
                <a:gd name="connsiteY1" fmla="*/ 487206 h 1210842"/>
                <a:gd name="connsiteX2" fmla="*/ 224965 w 4340047"/>
                <a:gd name="connsiteY2" fmla="*/ 539281 h 1210842"/>
                <a:gd name="connsiteX3" fmla="*/ 434187 w 4340047"/>
                <a:gd name="connsiteY3" fmla="*/ 532673 h 1210842"/>
                <a:gd name="connsiteX4" fmla="*/ 624186 w 4340047"/>
                <a:gd name="connsiteY4" fmla="*/ 517727 h 1210842"/>
                <a:gd name="connsiteX5" fmla="*/ 782768 w 4340047"/>
                <a:gd name="connsiteY5" fmla="*/ 446422 h 1210842"/>
                <a:gd name="connsiteX6" fmla="*/ 809624 w 4340047"/>
                <a:gd name="connsiteY6" fmla="*/ 199846 h 1210842"/>
                <a:gd name="connsiteX7" fmla="*/ 930274 w 4340047"/>
                <a:gd name="connsiteY7" fmla="*/ 122656 h 1210842"/>
                <a:gd name="connsiteX8" fmla="*/ 1055084 w 4340047"/>
                <a:gd name="connsiteY8" fmla="*/ 191380 h 1210842"/>
                <a:gd name="connsiteX9" fmla="*/ 1102887 w 4340047"/>
                <a:gd name="connsiteY9" fmla="*/ 411937 h 1210842"/>
                <a:gd name="connsiteX10" fmla="*/ 1229544 w 4340047"/>
                <a:gd name="connsiteY10" fmla="*/ 410926 h 1210842"/>
                <a:gd name="connsiteX11" fmla="*/ 1542272 w 4340047"/>
                <a:gd name="connsiteY11" fmla="*/ 183024 h 1210842"/>
                <a:gd name="connsiteX12" fmla="*/ 1990169 w 4340047"/>
                <a:gd name="connsiteY12" fmla="*/ 60300 h 1210842"/>
                <a:gd name="connsiteX13" fmla="*/ 2714624 w 4340047"/>
                <a:gd name="connsiteY13" fmla="*/ 544824 h 1210842"/>
                <a:gd name="connsiteX14" fmla="*/ 2816224 w 4340047"/>
                <a:gd name="connsiteY14" fmla="*/ 182914 h 1210842"/>
                <a:gd name="connsiteX15" fmla="*/ 3035133 w 4340047"/>
                <a:gd name="connsiteY15" fmla="*/ 157517 h 1210842"/>
                <a:gd name="connsiteX16" fmla="*/ 3080289 w 4340047"/>
                <a:gd name="connsiteY16" fmla="*/ 235548 h 1210842"/>
                <a:gd name="connsiteX17" fmla="*/ 3090623 w 4340047"/>
                <a:gd name="connsiteY17" fmla="*/ 343058 h 1210842"/>
                <a:gd name="connsiteX18" fmla="*/ 3318631 w 4340047"/>
                <a:gd name="connsiteY18" fmla="*/ 543653 h 1210842"/>
                <a:gd name="connsiteX19" fmla="*/ 4175653 w 4340047"/>
                <a:gd name="connsiteY19" fmla="*/ 1166544 h 1210842"/>
                <a:gd name="connsiteX20" fmla="*/ 4304993 w 4340047"/>
                <a:gd name="connsiteY20" fmla="*/ 809441 h 1210842"/>
                <a:gd name="connsiteX0" fmla="*/ 16071 w 4340047"/>
                <a:gd name="connsiteY0" fmla="*/ 208311 h 1210842"/>
                <a:gd name="connsiteX1" fmla="*/ 64557 w 4340047"/>
                <a:gd name="connsiteY1" fmla="*/ 487206 h 1210842"/>
                <a:gd name="connsiteX2" fmla="*/ 224965 w 4340047"/>
                <a:gd name="connsiteY2" fmla="*/ 539281 h 1210842"/>
                <a:gd name="connsiteX3" fmla="*/ 434187 w 4340047"/>
                <a:gd name="connsiteY3" fmla="*/ 532673 h 1210842"/>
                <a:gd name="connsiteX4" fmla="*/ 624186 w 4340047"/>
                <a:gd name="connsiteY4" fmla="*/ 517727 h 1210842"/>
                <a:gd name="connsiteX5" fmla="*/ 782768 w 4340047"/>
                <a:gd name="connsiteY5" fmla="*/ 446422 h 1210842"/>
                <a:gd name="connsiteX6" fmla="*/ 809624 w 4340047"/>
                <a:gd name="connsiteY6" fmla="*/ 199846 h 1210842"/>
                <a:gd name="connsiteX7" fmla="*/ 930274 w 4340047"/>
                <a:gd name="connsiteY7" fmla="*/ 122656 h 1210842"/>
                <a:gd name="connsiteX8" fmla="*/ 1055084 w 4340047"/>
                <a:gd name="connsiteY8" fmla="*/ 191380 h 1210842"/>
                <a:gd name="connsiteX9" fmla="*/ 1102887 w 4340047"/>
                <a:gd name="connsiteY9" fmla="*/ 411937 h 1210842"/>
                <a:gd name="connsiteX10" fmla="*/ 1229544 w 4340047"/>
                <a:gd name="connsiteY10" fmla="*/ 410926 h 1210842"/>
                <a:gd name="connsiteX11" fmla="*/ 1542272 w 4340047"/>
                <a:gd name="connsiteY11" fmla="*/ 183024 h 1210842"/>
                <a:gd name="connsiteX12" fmla="*/ 1990169 w 4340047"/>
                <a:gd name="connsiteY12" fmla="*/ 60300 h 1210842"/>
                <a:gd name="connsiteX13" fmla="*/ 2714624 w 4340047"/>
                <a:gd name="connsiteY13" fmla="*/ 544824 h 1210842"/>
                <a:gd name="connsiteX14" fmla="*/ 2816224 w 4340047"/>
                <a:gd name="connsiteY14" fmla="*/ 182914 h 1210842"/>
                <a:gd name="connsiteX15" fmla="*/ 3035133 w 4340047"/>
                <a:gd name="connsiteY15" fmla="*/ 157517 h 1210842"/>
                <a:gd name="connsiteX16" fmla="*/ 3080289 w 4340047"/>
                <a:gd name="connsiteY16" fmla="*/ 235548 h 1210842"/>
                <a:gd name="connsiteX17" fmla="*/ 3090623 w 4340047"/>
                <a:gd name="connsiteY17" fmla="*/ 343058 h 1210842"/>
                <a:gd name="connsiteX18" fmla="*/ 3318631 w 4340047"/>
                <a:gd name="connsiteY18" fmla="*/ 543653 h 1210842"/>
                <a:gd name="connsiteX19" fmla="*/ 4175653 w 4340047"/>
                <a:gd name="connsiteY19" fmla="*/ 1166544 h 1210842"/>
                <a:gd name="connsiteX20" fmla="*/ 4304993 w 4340047"/>
                <a:gd name="connsiteY20" fmla="*/ 809441 h 1210842"/>
                <a:gd name="connsiteX0" fmla="*/ 16071 w 4340047"/>
                <a:gd name="connsiteY0" fmla="*/ 208311 h 1210842"/>
                <a:gd name="connsiteX1" fmla="*/ 64557 w 4340047"/>
                <a:gd name="connsiteY1" fmla="*/ 487206 h 1210842"/>
                <a:gd name="connsiteX2" fmla="*/ 224965 w 4340047"/>
                <a:gd name="connsiteY2" fmla="*/ 539281 h 1210842"/>
                <a:gd name="connsiteX3" fmla="*/ 434187 w 4340047"/>
                <a:gd name="connsiteY3" fmla="*/ 532673 h 1210842"/>
                <a:gd name="connsiteX4" fmla="*/ 624186 w 4340047"/>
                <a:gd name="connsiteY4" fmla="*/ 517727 h 1210842"/>
                <a:gd name="connsiteX5" fmla="*/ 782768 w 4340047"/>
                <a:gd name="connsiteY5" fmla="*/ 446422 h 1210842"/>
                <a:gd name="connsiteX6" fmla="*/ 809624 w 4340047"/>
                <a:gd name="connsiteY6" fmla="*/ 199846 h 1210842"/>
                <a:gd name="connsiteX7" fmla="*/ 930274 w 4340047"/>
                <a:gd name="connsiteY7" fmla="*/ 122656 h 1210842"/>
                <a:gd name="connsiteX8" fmla="*/ 1055084 w 4340047"/>
                <a:gd name="connsiteY8" fmla="*/ 191380 h 1210842"/>
                <a:gd name="connsiteX9" fmla="*/ 1102887 w 4340047"/>
                <a:gd name="connsiteY9" fmla="*/ 411937 h 1210842"/>
                <a:gd name="connsiteX10" fmla="*/ 1229544 w 4340047"/>
                <a:gd name="connsiteY10" fmla="*/ 410926 h 1210842"/>
                <a:gd name="connsiteX11" fmla="*/ 1542272 w 4340047"/>
                <a:gd name="connsiteY11" fmla="*/ 183024 h 1210842"/>
                <a:gd name="connsiteX12" fmla="*/ 1990169 w 4340047"/>
                <a:gd name="connsiteY12" fmla="*/ 60300 h 1210842"/>
                <a:gd name="connsiteX13" fmla="*/ 2714624 w 4340047"/>
                <a:gd name="connsiteY13" fmla="*/ 544824 h 1210842"/>
                <a:gd name="connsiteX14" fmla="*/ 2816224 w 4340047"/>
                <a:gd name="connsiteY14" fmla="*/ 182914 h 1210842"/>
                <a:gd name="connsiteX15" fmla="*/ 3035133 w 4340047"/>
                <a:gd name="connsiteY15" fmla="*/ 157517 h 1210842"/>
                <a:gd name="connsiteX16" fmla="*/ 3080289 w 4340047"/>
                <a:gd name="connsiteY16" fmla="*/ 235548 h 1210842"/>
                <a:gd name="connsiteX17" fmla="*/ 3090623 w 4340047"/>
                <a:gd name="connsiteY17" fmla="*/ 343058 h 1210842"/>
                <a:gd name="connsiteX18" fmla="*/ 3318631 w 4340047"/>
                <a:gd name="connsiteY18" fmla="*/ 543653 h 1210842"/>
                <a:gd name="connsiteX19" fmla="*/ 4175653 w 4340047"/>
                <a:gd name="connsiteY19" fmla="*/ 1166544 h 1210842"/>
                <a:gd name="connsiteX20" fmla="*/ 4304993 w 4340047"/>
                <a:gd name="connsiteY20" fmla="*/ 809441 h 1210842"/>
                <a:gd name="connsiteX0" fmla="*/ 16071 w 4340047"/>
                <a:gd name="connsiteY0" fmla="*/ 208311 h 1210842"/>
                <a:gd name="connsiteX1" fmla="*/ 64557 w 4340047"/>
                <a:gd name="connsiteY1" fmla="*/ 487206 h 1210842"/>
                <a:gd name="connsiteX2" fmla="*/ 224965 w 4340047"/>
                <a:gd name="connsiteY2" fmla="*/ 539281 h 1210842"/>
                <a:gd name="connsiteX3" fmla="*/ 434187 w 4340047"/>
                <a:gd name="connsiteY3" fmla="*/ 532673 h 1210842"/>
                <a:gd name="connsiteX4" fmla="*/ 624186 w 4340047"/>
                <a:gd name="connsiteY4" fmla="*/ 517727 h 1210842"/>
                <a:gd name="connsiteX5" fmla="*/ 782768 w 4340047"/>
                <a:gd name="connsiteY5" fmla="*/ 446422 h 1210842"/>
                <a:gd name="connsiteX6" fmla="*/ 809624 w 4340047"/>
                <a:gd name="connsiteY6" fmla="*/ 199846 h 1210842"/>
                <a:gd name="connsiteX7" fmla="*/ 930274 w 4340047"/>
                <a:gd name="connsiteY7" fmla="*/ 122656 h 1210842"/>
                <a:gd name="connsiteX8" fmla="*/ 1055084 w 4340047"/>
                <a:gd name="connsiteY8" fmla="*/ 191380 h 1210842"/>
                <a:gd name="connsiteX9" fmla="*/ 1102887 w 4340047"/>
                <a:gd name="connsiteY9" fmla="*/ 411937 h 1210842"/>
                <a:gd name="connsiteX10" fmla="*/ 1229544 w 4340047"/>
                <a:gd name="connsiteY10" fmla="*/ 410926 h 1210842"/>
                <a:gd name="connsiteX11" fmla="*/ 1542272 w 4340047"/>
                <a:gd name="connsiteY11" fmla="*/ 183024 h 1210842"/>
                <a:gd name="connsiteX12" fmla="*/ 1990169 w 4340047"/>
                <a:gd name="connsiteY12" fmla="*/ 60300 h 1210842"/>
                <a:gd name="connsiteX13" fmla="*/ 2714624 w 4340047"/>
                <a:gd name="connsiteY13" fmla="*/ 544824 h 1210842"/>
                <a:gd name="connsiteX14" fmla="*/ 2816224 w 4340047"/>
                <a:gd name="connsiteY14" fmla="*/ 182914 h 1210842"/>
                <a:gd name="connsiteX15" fmla="*/ 3035133 w 4340047"/>
                <a:gd name="connsiteY15" fmla="*/ 157517 h 1210842"/>
                <a:gd name="connsiteX16" fmla="*/ 3080289 w 4340047"/>
                <a:gd name="connsiteY16" fmla="*/ 235548 h 1210842"/>
                <a:gd name="connsiteX17" fmla="*/ 3090623 w 4340047"/>
                <a:gd name="connsiteY17" fmla="*/ 343058 h 1210842"/>
                <a:gd name="connsiteX18" fmla="*/ 3318631 w 4340047"/>
                <a:gd name="connsiteY18" fmla="*/ 543653 h 1210842"/>
                <a:gd name="connsiteX19" fmla="*/ 4175653 w 4340047"/>
                <a:gd name="connsiteY19" fmla="*/ 1166544 h 1210842"/>
                <a:gd name="connsiteX20" fmla="*/ 4304993 w 4340047"/>
                <a:gd name="connsiteY20" fmla="*/ 809441 h 1210842"/>
                <a:gd name="connsiteX0" fmla="*/ 16071 w 4340047"/>
                <a:gd name="connsiteY0" fmla="*/ 208311 h 1210842"/>
                <a:gd name="connsiteX1" fmla="*/ 64557 w 4340047"/>
                <a:gd name="connsiteY1" fmla="*/ 487206 h 1210842"/>
                <a:gd name="connsiteX2" fmla="*/ 224965 w 4340047"/>
                <a:gd name="connsiteY2" fmla="*/ 539281 h 1210842"/>
                <a:gd name="connsiteX3" fmla="*/ 434187 w 4340047"/>
                <a:gd name="connsiteY3" fmla="*/ 532673 h 1210842"/>
                <a:gd name="connsiteX4" fmla="*/ 624186 w 4340047"/>
                <a:gd name="connsiteY4" fmla="*/ 517727 h 1210842"/>
                <a:gd name="connsiteX5" fmla="*/ 782768 w 4340047"/>
                <a:gd name="connsiteY5" fmla="*/ 446422 h 1210842"/>
                <a:gd name="connsiteX6" fmla="*/ 809624 w 4340047"/>
                <a:gd name="connsiteY6" fmla="*/ 199846 h 1210842"/>
                <a:gd name="connsiteX7" fmla="*/ 930274 w 4340047"/>
                <a:gd name="connsiteY7" fmla="*/ 122656 h 1210842"/>
                <a:gd name="connsiteX8" fmla="*/ 1055084 w 4340047"/>
                <a:gd name="connsiteY8" fmla="*/ 191380 h 1210842"/>
                <a:gd name="connsiteX9" fmla="*/ 1102887 w 4340047"/>
                <a:gd name="connsiteY9" fmla="*/ 411937 h 1210842"/>
                <a:gd name="connsiteX10" fmla="*/ 1229544 w 4340047"/>
                <a:gd name="connsiteY10" fmla="*/ 410926 h 1210842"/>
                <a:gd name="connsiteX11" fmla="*/ 1542272 w 4340047"/>
                <a:gd name="connsiteY11" fmla="*/ 183024 h 1210842"/>
                <a:gd name="connsiteX12" fmla="*/ 2081846 w 4340047"/>
                <a:gd name="connsiteY12" fmla="*/ 60300 h 1210842"/>
                <a:gd name="connsiteX13" fmla="*/ 2714624 w 4340047"/>
                <a:gd name="connsiteY13" fmla="*/ 544824 h 1210842"/>
                <a:gd name="connsiteX14" fmla="*/ 2816224 w 4340047"/>
                <a:gd name="connsiteY14" fmla="*/ 182914 h 1210842"/>
                <a:gd name="connsiteX15" fmla="*/ 3035133 w 4340047"/>
                <a:gd name="connsiteY15" fmla="*/ 157517 h 1210842"/>
                <a:gd name="connsiteX16" fmla="*/ 3080289 w 4340047"/>
                <a:gd name="connsiteY16" fmla="*/ 235548 h 1210842"/>
                <a:gd name="connsiteX17" fmla="*/ 3090623 w 4340047"/>
                <a:gd name="connsiteY17" fmla="*/ 343058 h 1210842"/>
                <a:gd name="connsiteX18" fmla="*/ 3318631 w 4340047"/>
                <a:gd name="connsiteY18" fmla="*/ 543653 h 1210842"/>
                <a:gd name="connsiteX19" fmla="*/ 4175653 w 4340047"/>
                <a:gd name="connsiteY19" fmla="*/ 1166544 h 1210842"/>
                <a:gd name="connsiteX20" fmla="*/ 4304993 w 4340047"/>
                <a:gd name="connsiteY20" fmla="*/ 809441 h 1210842"/>
                <a:gd name="connsiteX0" fmla="*/ 16071 w 4340047"/>
                <a:gd name="connsiteY0" fmla="*/ 222082 h 1224613"/>
                <a:gd name="connsiteX1" fmla="*/ 64557 w 4340047"/>
                <a:gd name="connsiteY1" fmla="*/ 500977 h 1224613"/>
                <a:gd name="connsiteX2" fmla="*/ 224965 w 4340047"/>
                <a:gd name="connsiteY2" fmla="*/ 553052 h 1224613"/>
                <a:gd name="connsiteX3" fmla="*/ 434187 w 4340047"/>
                <a:gd name="connsiteY3" fmla="*/ 546444 h 1224613"/>
                <a:gd name="connsiteX4" fmla="*/ 624186 w 4340047"/>
                <a:gd name="connsiteY4" fmla="*/ 531498 h 1224613"/>
                <a:gd name="connsiteX5" fmla="*/ 782768 w 4340047"/>
                <a:gd name="connsiteY5" fmla="*/ 460193 h 1224613"/>
                <a:gd name="connsiteX6" fmla="*/ 809624 w 4340047"/>
                <a:gd name="connsiteY6" fmla="*/ 213617 h 1224613"/>
                <a:gd name="connsiteX7" fmla="*/ 930274 w 4340047"/>
                <a:gd name="connsiteY7" fmla="*/ 136427 h 1224613"/>
                <a:gd name="connsiteX8" fmla="*/ 1055084 w 4340047"/>
                <a:gd name="connsiteY8" fmla="*/ 205151 h 1224613"/>
                <a:gd name="connsiteX9" fmla="*/ 1102887 w 4340047"/>
                <a:gd name="connsiteY9" fmla="*/ 425708 h 1224613"/>
                <a:gd name="connsiteX10" fmla="*/ 1229544 w 4340047"/>
                <a:gd name="connsiteY10" fmla="*/ 424697 h 1224613"/>
                <a:gd name="connsiteX11" fmla="*/ 1633949 w 4340047"/>
                <a:gd name="connsiteY11" fmla="*/ 114169 h 1224613"/>
                <a:gd name="connsiteX12" fmla="*/ 2081846 w 4340047"/>
                <a:gd name="connsiteY12" fmla="*/ 74071 h 1224613"/>
                <a:gd name="connsiteX13" fmla="*/ 2714624 w 4340047"/>
                <a:gd name="connsiteY13" fmla="*/ 558595 h 1224613"/>
                <a:gd name="connsiteX14" fmla="*/ 2816224 w 4340047"/>
                <a:gd name="connsiteY14" fmla="*/ 196685 h 1224613"/>
                <a:gd name="connsiteX15" fmla="*/ 3035133 w 4340047"/>
                <a:gd name="connsiteY15" fmla="*/ 171288 h 1224613"/>
                <a:gd name="connsiteX16" fmla="*/ 3080289 w 4340047"/>
                <a:gd name="connsiteY16" fmla="*/ 249319 h 1224613"/>
                <a:gd name="connsiteX17" fmla="*/ 3090623 w 4340047"/>
                <a:gd name="connsiteY17" fmla="*/ 356829 h 1224613"/>
                <a:gd name="connsiteX18" fmla="*/ 3318631 w 4340047"/>
                <a:gd name="connsiteY18" fmla="*/ 557424 h 1224613"/>
                <a:gd name="connsiteX19" fmla="*/ 4175653 w 4340047"/>
                <a:gd name="connsiteY19" fmla="*/ 1180315 h 1224613"/>
                <a:gd name="connsiteX20" fmla="*/ 4304993 w 4340047"/>
                <a:gd name="connsiteY20" fmla="*/ 823212 h 1224613"/>
                <a:gd name="connsiteX0" fmla="*/ 16071 w 4340047"/>
                <a:gd name="connsiteY0" fmla="*/ 222082 h 1224613"/>
                <a:gd name="connsiteX1" fmla="*/ 64557 w 4340047"/>
                <a:gd name="connsiteY1" fmla="*/ 500977 h 1224613"/>
                <a:gd name="connsiteX2" fmla="*/ 224965 w 4340047"/>
                <a:gd name="connsiteY2" fmla="*/ 553052 h 1224613"/>
                <a:gd name="connsiteX3" fmla="*/ 434187 w 4340047"/>
                <a:gd name="connsiteY3" fmla="*/ 546444 h 1224613"/>
                <a:gd name="connsiteX4" fmla="*/ 624186 w 4340047"/>
                <a:gd name="connsiteY4" fmla="*/ 531498 h 1224613"/>
                <a:gd name="connsiteX5" fmla="*/ 782768 w 4340047"/>
                <a:gd name="connsiteY5" fmla="*/ 460193 h 1224613"/>
                <a:gd name="connsiteX6" fmla="*/ 809624 w 4340047"/>
                <a:gd name="connsiteY6" fmla="*/ 213617 h 1224613"/>
                <a:gd name="connsiteX7" fmla="*/ 930274 w 4340047"/>
                <a:gd name="connsiteY7" fmla="*/ 136427 h 1224613"/>
                <a:gd name="connsiteX8" fmla="*/ 1055084 w 4340047"/>
                <a:gd name="connsiteY8" fmla="*/ 205151 h 1224613"/>
                <a:gd name="connsiteX9" fmla="*/ 1102887 w 4340047"/>
                <a:gd name="connsiteY9" fmla="*/ 425708 h 1224613"/>
                <a:gd name="connsiteX10" fmla="*/ 1229544 w 4340047"/>
                <a:gd name="connsiteY10" fmla="*/ 366848 h 1224613"/>
                <a:gd name="connsiteX11" fmla="*/ 1633949 w 4340047"/>
                <a:gd name="connsiteY11" fmla="*/ 114169 h 1224613"/>
                <a:gd name="connsiteX12" fmla="*/ 2081846 w 4340047"/>
                <a:gd name="connsiteY12" fmla="*/ 74071 h 1224613"/>
                <a:gd name="connsiteX13" fmla="*/ 2714624 w 4340047"/>
                <a:gd name="connsiteY13" fmla="*/ 558595 h 1224613"/>
                <a:gd name="connsiteX14" fmla="*/ 2816224 w 4340047"/>
                <a:gd name="connsiteY14" fmla="*/ 196685 h 1224613"/>
                <a:gd name="connsiteX15" fmla="*/ 3035133 w 4340047"/>
                <a:gd name="connsiteY15" fmla="*/ 171288 h 1224613"/>
                <a:gd name="connsiteX16" fmla="*/ 3080289 w 4340047"/>
                <a:gd name="connsiteY16" fmla="*/ 249319 h 1224613"/>
                <a:gd name="connsiteX17" fmla="*/ 3090623 w 4340047"/>
                <a:gd name="connsiteY17" fmla="*/ 356829 h 1224613"/>
                <a:gd name="connsiteX18" fmla="*/ 3318631 w 4340047"/>
                <a:gd name="connsiteY18" fmla="*/ 557424 h 1224613"/>
                <a:gd name="connsiteX19" fmla="*/ 4175653 w 4340047"/>
                <a:gd name="connsiteY19" fmla="*/ 1180315 h 1224613"/>
                <a:gd name="connsiteX20" fmla="*/ 4304993 w 4340047"/>
                <a:gd name="connsiteY20" fmla="*/ 823212 h 1224613"/>
                <a:gd name="connsiteX0" fmla="*/ 16071 w 4340047"/>
                <a:gd name="connsiteY0" fmla="*/ 222082 h 1224613"/>
                <a:gd name="connsiteX1" fmla="*/ 64557 w 4340047"/>
                <a:gd name="connsiteY1" fmla="*/ 500977 h 1224613"/>
                <a:gd name="connsiteX2" fmla="*/ 224965 w 4340047"/>
                <a:gd name="connsiteY2" fmla="*/ 553052 h 1224613"/>
                <a:gd name="connsiteX3" fmla="*/ 434187 w 4340047"/>
                <a:gd name="connsiteY3" fmla="*/ 546444 h 1224613"/>
                <a:gd name="connsiteX4" fmla="*/ 624186 w 4340047"/>
                <a:gd name="connsiteY4" fmla="*/ 531498 h 1224613"/>
                <a:gd name="connsiteX5" fmla="*/ 782768 w 4340047"/>
                <a:gd name="connsiteY5" fmla="*/ 460193 h 1224613"/>
                <a:gd name="connsiteX6" fmla="*/ 809624 w 4340047"/>
                <a:gd name="connsiteY6" fmla="*/ 213617 h 1224613"/>
                <a:gd name="connsiteX7" fmla="*/ 930274 w 4340047"/>
                <a:gd name="connsiteY7" fmla="*/ 136427 h 1224613"/>
                <a:gd name="connsiteX8" fmla="*/ 1055084 w 4340047"/>
                <a:gd name="connsiteY8" fmla="*/ 205151 h 1224613"/>
                <a:gd name="connsiteX9" fmla="*/ 1102887 w 4340047"/>
                <a:gd name="connsiteY9" fmla="*/ 425708 h 1224613"/>
                <a:gd name="connsiteX10" fmla="*/ 1133396 w 4340047"/>
                <a:gd name="connsiteY10" fmla="*/ 242423 h 1224613"/>
                <a:gd name="connsiteX11" fmla="*/ 1633949 w 4340047"/>
                <a:gd name="connsiteY11" fmla="*/ 114169 h 1224613"/>
                <a:gd name="connsiteX12" fmla="*/ 2081846 w 4340047"/>
                <a:gd name="connsiteY12" fmla="*/ 74071 h 1224613"/>
                <a:gd name="connsiteX13" fmla="*/ 2714624 w 4340047"/>
                <a:gd name="connsiteY13" fmla="*/ 558595 h 1224613"/>
                <a:gd name="connsiteX14" fmla="*/ 2816224 w 4340047"/>
                <a:gd name="connsiteY14" fmla="*/ 196685 h 1224613"/>
                <a:gd name="connsiteX15" fmla="*/ 3035133 w 4340047"/>
                <a:gd name="connsiteY15" fmla="*/ 171288 h 1224613"/>
                <a:gd name="connsiteX16" fmla="*/ 3080289 w 4340047"/>
                <a:gd name="connsiteY16" fmla="*/ 249319 h 1224613"/>
                <a:gd name="connsiteX17" fmla="*/ 3090623 w 4340047"/>
                <a:gd name="connsiteY17" fmla="*/ 356829 h 1224613"/>
                <a:gd name="connsiteX18" fmla="*/ 3318631 w 4340047"/>
                <a:gd name="connsiteY18" fmla="*/ 557424 h 1224613"/>
                <a:gd name="connsiteX19" fmla="*/ 4175653 w 4340047"/>
                <a:gd name="connsiteY19" fmla="*/ 1180315 h 1224613"/>
                <a:gd name="connsiteX20" fmla="*/ 4304993 w 4340047"/>
                <a:gd name="connsiteY20" fmla="*/ 823212 h 1224613"/>
                <a:gd name="connsiteX0" fmla="*/ 16071 w 4340047"/>
                <a:gd name="connsiteY0" fmla="*/ 222082 h 1224613"/>
                <a:gd name="connsiteX1" fmla="*/ 64557 w 4340047"/>
                <a:gd name="connsiteY1" fmla="*/ 500977 h 1224613"/>
                <a:gd name="connsiteX2" fmla="*/ 224965 w 4340047"/>
                <a:gd name="connsiteY2" fmla="*/ 553052 h 1224613"/>
                <a:gd name="connsiteX3" fmla="*/ 434187 w 4340047"/>
                <a:gd name="connsiteY3" fmla="*/ 546444 h 1224613"/>
                <a:gd name="connsiteX4" fmla="*/ 624186 w 4340047"/>
                <a:gd name="connsiteY4" fmla="*/ 531498 h 1224613"/>
                <a:gd name="connsiteX5" fmla="*/ 782768 w 4340047"/>
                <a:gd name="connsiteY5" fmla="*/ 460193 h 1224613"/>
                <a:gd name="connsiteX6" fmla="*/ 809624 w 4340047"/>
                <a:gd name="connsiteY6" fmla="*/ 213617 h 1224613"/>
                <a:gd name="connsiteX7" fmla="*/ 930274 w 4340047"/>
                <a:gd name="connsiteY7" fmla="*/ 136427 h 1224613"/>
                <a:gd name="connsiteX8" fmla="*/ 1055084 w 4340047"/>
                <a:gd name="connsiteY8" fmla="*/ 205151 h 1224613"/>
                <a:gd name="connsiteX9" fmla="*/ 1102887 w 4340047"/>
                <a:gd name="connsiteY9" fmla="*/ 425708 h 1224613"/>
                <a:gd name="connsiteX10" fmla="*/ 1320191 w 4340047"/>
                <a:gd name="connsiteY10" fmla="*/ 340718 h 1224613"/>
                <a:gd name="connsiteX11" fmla="*/ 1633949 w 4340047"/>
                <a:gd name="connsiteY11" fmla="*/ 114169 h 1224613"/>
                <a:gd name="connsiteX12" fmla="*/ 2081846 w 4340047"/>
                <a:gd name="connsiteY12" fmla="*/ 74071 h 1224613"/>
                <a:gd name="connsiteX13" fmla="*/ 2714624 w 4340047"/>
                <a:gd name="connsiteY13" fmla="*/ 558595 h 1224613"/>
                <a:gd name="connsiteX14" fmla="*/ 2816224 w 4340047"/>
                <a:gd name="connsiteY14" fmla="*/ 196685 h 1224613"/>
                <a:gd name="connsiteX15" fmla="*/ 3035133 w 4340047"/>
                <a:gd name="connsiteY15" fmla="*/ 171288 h 1224613"/>
                <a:gd name="connsiteX16" fmla="*/ 3080289 w 4340047"/>
                <a:gd name="connsiteY16" fmla="*/ 249319 h 1224613"/>
                <a:gd name="connsiteX17" fmla="*/ 3090623 w 4340047"/>
                <a:gd name="connsiteY17" fmla="*/ 356829 h 1224613"/>
                <a:gd name="connsiteX18" fmla="*/ 3318631 w 4340047"/>
                <a:gd name="connsiteY18" fmla="*/ 557424 h 1224613"/>
                <a:gd name="connsiteX19" fmla="*/ 4175653 w 4340047"/>
                <a:gd name="connsiteY19" fmla="*/ 1180315 h 1224613"/>
                <a:gd name="connsiteX20" fmla="*/ 4304993 w 4340047"/>
                <a:gd name="connsiteY20" fmla="*/ 823212 h 1224613"/>
                <a:gd name="connsiteX0" fmla="*/ 16071 w 4340047"/>
                <a:gd name="connsiteY0" fmla="*/ 226235 h 1228766"/>
                <a:gd name="connsiteX1" fmla="*/ 64557 w 4340047"/>
                <a:gd name="connsiteY1" fmla="*/ 505130 h 1228766"/>
                <a:gd name="connsiteX2" fmla="*/ 224965 w 4340047"/>
                <a:gd name="connsiteY2" fmla="*/ 557205 h 1228766"/>
                <a:gd name="connsiteX3" fmla="*/ 434187 w 4340047"/>
                <a:gd name="connsiteY3" fmla="*/ 550597 h 1228766"/>
                <a:gd name="connsiteX4" fmla="*/ 624186 w 4340047"/>
                <a:gd name="connsiteY4" fmla="*/ 535651 h 1228766"/>
                <a:gd name="connsiteX5" fmla="*/ 782768 w 4340047"/>
                <a:gd name="connsiteY5" fmla="*/ 464346 h 1228766"/>
                <a:gd name="connsiteX6" fmla="*/ 809624 w 4340047"/>
                <a:gd name="connsiteY6" fmla="*/ 217770 h 1228766"/>
                <a:gd name="connsiteX7" fmla="*/ 930274 w 4340047"/>
                <a:gd name="connsiteY7" fmla="*/ 140580 h 1228766"/>
                <a:gd name="connsiteX8" fmla="*/ 1055084 w 4340047"/>
                <a:gd name="connsiteY8" fmla="*/ 209304 h 1228766"/>
                <a:gd name="connsiteX9" fmla="*/ 1102887 w 4340047"/>
                <a:gd name="connsiteY9" fmla="*/ 429861 h 1228766"/>
                <a:gd name="connsiteX10" fmla="*/ 1320191 w 4340047"/>
                <a:gd name="connsiteY10" fmla="*/ 344871 h 1228766"/>
                <a:gd name="connsiteX11" fmla="*/ 1633949 w 4340047"/>
                <a:gd name="connsiteY11" fmla="*/ 118322 h 1228766"/>
                <a:gd name="connsiteX12" fmla="*/ 1846792 w 4340047"/>
                <a:gd name="connsiteY12" fmla="*/ 93402 h 1228766"/>
                <a:gd name="connsiteX13" fmla="*/ 2081846 w 4340047"/>
                <a:gd name="connsiteY13" fmla="*/ 78224 h 1228766"/>
                <a:gd name="connsiteX14" fmla="*/ 2714624 w 4340047"/>
                <a:gd name="connsiteY14" fmla="*/ 562748 h 1228766"/>
                <a:gd name="connsiteX15" fmla="*/ 2816224 w 4340047"/>
                <a:gd name="connsiteY15" fmla="*/ 200838 h 1228766"/>
                <a:gd name="connsiteX16" fmla="*/ 3035133 w 4340047"/>
                <a:gd name="connsiteY16" fmla="*/ 175441 h 1228766"/>
                <a:gd name="connsiteX17" fmla="*/ 3080289 w 4340047"/>
                <a:gd name="connsiteY17" fmla="*/ 253472 h 1228766"/>
                <a:gd name="connsiteX18" fmla="*/ 3090623 w 4340047"/>
                <a:gd name="connsiteY18" fmla="*/ 360982 h 1228766"/>
                <a:gd name="connsiteX19" fmla="*/ 3318631 w 4340047"/>
                <a:gd name="connsiteY19" fmla="*/ 561577 h 1228766"/>
                <a:gd name="connsiteX20" fmla="*/ 4175653 w 4340047"/>
                <a:gd name="connsiteY20" fmla="*/ 1184468 h 1228766"/>
                <a:gd name="connsiteX21" fmla="*/ 4304993 w 4340047"/>
                <a:gd name="connsiteY21" fmla="*/ 827365 h 1228766"/>
                <a:gd name="connsiteX0" fmla="*/ 16071 w 4340047"/>
                <a:gd name="connsiteY0" fmla="*/ 226235 h 1228766"/>
                <a:gd name="connsiteX1" fmla="*/ 64557 w 4340047"/>
                <a:gd name="connsiteY1" fmla="*/ 505130 h 1228766"/>
                <a:gd name="connsiteX2" fmla="*/ 224965 w 4340047"/>
                <a:gd name="connsiteY2" fmla="*/ 557205 h 1228766"/>
                <a:gd name="connsiteX3" fmla="*/ 434187 w 4340047"/>
                <a:gd name="connsiteY3" fmla="*/ 550597 h 1228766"/>
                <a:gd name="connsiteX4" fmla="*/ 624186 w 4340047"/>
                <a:gd name="connsiteY4" fmla="*/ 535651 h 1228766"/>
                <a:gd name="connsiteX5" fmla="*/ 782768 w 4340047"/>
                <a:gd name="connsiteY5" fmla="*/ 464346 h 1228766"/>
                <a:gd name="connsiteX6" fmla="*/ 809624 w 4340047"/>
                <a:gd name="connsiteY6" fmla="*/ 217770 h 1228766"/>
                <a:gd name="connsiteX7" fmla="*/ 930274 w 4340047"/>
                <a:gd name="connsiteY7" fmla="*/ 140580 h 1228766"/>
                <a:gd name="connsiteX8" fmla="*/ 1055084 w 4340047"/>
                <a:gd name="connsiteY8" fmla="*/ 209304 h 1228766"/>
                <a:gd name="connsiteX9" fmla="*/ 1102887 w 4340047"/>
                <a:gd name="connsiteY9" fmla="*/ 429861 h 1228766"/>
                <a:gd name="connsiteX10" fmla="*/ 1320191 w 4340047"/>
                <a:gd name="connsiteY10" fmla="*/ 344871 h 1228766"/>
                <a:gd name="connsiteX11" fmla="*/ 1633949 w 4340047"/>
                <a:gd name="connsiteY11" fmla="*/ 118322 h 1228766"/>
                <a:gd name="connsiteX12" fmla="*/ 1846792 w 4340047"/>
                <a:gd name="connsiteY12" fmla="*/ 93402 h 1228766"/>
                <a:gd name="connsiteX13" fmla="*/ 2081846 w 4340047"/>
                <a:gd name="connsiteY13" fmla="*/ 78224 h 1228766"/>
                <a:gd name="connsiteX14" fmla="*/ 2714624 w 4340047"/>
                <a:gd name="connsiteY14" fmla="*/ 562748 h 1228766"/>
                <a:gd name="connsiteX15" fmla="*/ 2816224 w 4340047"/>
                <a:gd name="connsiteY15" fmla="*/ 200838 h 1228766"/>
                <a:gd name="connsiteX16" fmla="*/ 3035133 w 4340047"/>
                <a:gd name="connsiteY16" fmla="*/ 175441 h 1228766"/>
                <a:gd name="connsiteX17" fmla="*/ 3080289 w 4340047"/>
                <a:gd name="connsiteY17" fmla="*/ 253472 h 1228766"/>
                <a:gd name="connsiteX18" fmla="*/ 3090623 w 4340047"/>
                <a:gd name="connsiteY18" fmla="*/ 360982 h 1228766"/>
                <a:gd name="connsiteX19" fmla="*/ 3318631 w 4340047"/>
                <a:gd name="connsiteY19" fmla="*/ 561577 h 1228766"/>
                <a:gd name="connsiteX20" fmla="*/ 4175653 w 4340047"/>
                <a:gd name="connsiteY20" fmla="*/ 1184468 h 1228766"/>
                <a:gd name="connsiteX21" fmla="*/ 4304993 w 4340047"/>
                <a:gd name="connsiteY21" fmla="*/ 827365 h 1228766"/>
                <a:gd name="connsiteX0" fmla="*/ 16071 w 4340047"/>
                <a:gd name="connsiteY0" fmla="*/ 149824 h 1152355"/>
                <a:gd name="connsiteX1" fmla="*/ 64557 w 4340047"/>
                <a:gd name="connsiteY1" fmla="*/ 428719 h 1152355"/>
                <a:gd name="connsiteX2" fmla="*/ 224965 w 4340047"/>
                <a:gd name="connsiteY2" fmla="*/ 480794 h 1152355"/>
                <a:gd name="connsiteX3" fmla="*/ 434187 w 4340047"/>
                <a:gd name="connsiteY3" fmla="*/ 474186 h 1152355"/>
                <a:gd name="connsiteX4" fmla="*/ 624186 w 4340047"/>
                <a:gd name="connsiteY4" fmla="*/ 459240 h 1152355"/>
                <a:gd name="connsiteX5" fmla="*/ 782768 w 4340047"/>
                <a:gd name="connsiteY5" fmla="*/ 387935 h 1152355"/>
                <a:gd name="connsiteX6" fmla="*/ 809624 w 4340047"/>
                <a:gd name="connsiteY6" fmla="*/ 141359 h 1152355"/>
                <a:gd name="connsiteX7" fmla="*/ 930274 w 4340047"/>
                <a:gd name="connsiteY7" fmla="*/ 64169 h 1152355"/>
                <a:gd name="connsiteX8" fmla="*/ 1055084 w 4340047"/>
                <a:gd name="connsiteY8" fmla="*/ 132893 h 1152355"/>
                <a:gd name="connsiteX9" fmla="*/ 1102887 w 4340047"/>
                <a:gd name="connsiteY9" fmla="*/ 353450 h 1152355"/>
                <a:gd name="connsiteX10" fmla="*/ 1320191 w 4340047"/>
                <a:gd name="connsiteY10" fmla="*/ 268460 h 1152355"/>
                <a:gd name="connsiteX11" fmla="*/ 1633949 w 4340047"/>
                <a:gd name="connsiteY11" fmla="*/ 41911 h 1152355"/>
                <a:gd name="connsiteX12" fmla="*/ 1846792 w 4340047"/>
                <a:gd name="connsiteY12" fmla="*/ 16991 h 1152355"/>
                <a:gd name="connsiteX13" fmla="*/ 2081846 w 4340047"/>
                <a:gd name="connsiteY13" fmla="*/ 1813 h 1152355"/>
                <a:gd name="connsiteX14" fmla="*/ 2714624 w 4340047"/>
                <a:gd name="connsiteY14" fmla="*/ 486337 h 1152355"/>
                <a:gd name="connsiteX15" fmla="*/ 2816224 w 4340047"/>
                <a:gd name="connsiteY15" fmla="*/ 124427 h 1152355"/>
                <a:gd name="connsiteX16" fmla="*/ 3035133 w 4340047"/>
                <a:gd name="connsiteY16" fmla="*/ 99030 h 1152355"/>
                <a:gd name="connsiteX17" fmla="*/ 3080289 w 4340047"/>
                <a:gd name="connsiteY17" fmla="*/ 177061 h 1152355"/>
                <a:gd name="connsiteX18" fmla="*/ 3090623 w 4340047"/>
                <a:gd name="connsiteY18" fmla="*/ 284571 h 1152355"/>
                <a:gd name="connsiteX19" fmla="*/ 3318631 w 4340047"/>
                <a:gd name="connsiteY19" fmla="*/ 485166 h 1152355"/>
                <a:gd name="connsiteX20" fmla="*/ 4175653 w 4340047"/>
                <a:gd name="connsiteY20" fmla="*/ 1108057 h 1152355"/>
                <a:gd name="connsiteX21" fmla="*/ 4304993 w 4340047"/>
                <a:gd name="connsiteY21" fmla="*/ 750954 h 1152355"/>
                <a:gd name="connsiteX0" fmla="*/ 16071 w 4340047"/>
                <a:gd name="connsiteY0" fmla="*/ 149824 h 1152355"/>
                <a:gd name="connsiteX1" fmla="*/ 64557 w 4340047"/>
                <a:gd name="connsiteY1" fmla="*/ 428719 h 1152355"/>
                <a:gd name="connsiteX2" fmla="*/ 224965 w 4340047"/>
                <a:gd name="connsiteY2" fmla="*/ 480794 h 1152355"/>
                <a:gd name="connsiteX3" fmla="*/ 434187 w 4340047"/>
                <a:gd name="connsiteY3" fmla="*/ 474186 h 1152355"/>
                <a:gd name="connsiteX4" fmla="*/ 624186 w 4340047"/>
                <a:gd name="connsiteY4" fmla="*/ 459240 h 1152355"/>
                <a:gd name="connsiteX5" fmla="*/ 782768 w 4340047"/>
                <a:gd name="connsiteY5" fmla="*/ 387935 h 1152355"/>
                <a:gd name="connsiteX6" fmla="*/ 809624 w 4340047"/>
                <a:gd name="connsiteY6" fmla="*/ 141359 h 1152355"/>
                <a:gd name="connsiteX7" fmla="*/ 930274 w 4340047"/>
                <a:gd name="connsiteY7" fmla="*/ 64169 h 1152355"/>
                <a:gd name="connsiteX8" fmla="*/ 1055084 w 4340047"/>
                <a:gd name="connsiteY8" fmla="*/ 132893 h 1152355"/>
                <a:gd name="connsiteX9" fmla="*/ 1102887 w 4340047"/>
                <a:gd name="connsiteY9" fmla="*/ 353450 h 1152355"/>
                <a:gd name="connsiteX10" fmla="*/ 1320191 w 4340047"/>
                <a:gd name="connsiteY10" fmla="*/ 268460 h 1152355"/>
                <a:gd name="connsiteX11" fmla="*/ 1633949 w 4340047"/>
                <a:gd name="connsiteY11" fmla="*/ 41911 h 1152355"/>
                <a:gd name="connsiteX12" fmla="*/ 1846792 w 4340047"/>
                <a:gd name="connsiteY12" fmla="*/ 16991 h 1152355"/>
                <a:gd name="connsiteX13" fmla="*/ 2081846 w 4340047"/>
                <a:gd name="connsiteY13" fmla="*/ 1813 h 1152355"/>
                <a:gd name="connsiteX14" fmla="*/ 2714624 w 4340047"/>
                <a:gd name="connsiteY14" fmla="*/ 486337 h 1152355"/>
                <a:gd name="connsiteX15" fmla="*/ 2816224 w 4340047"/>
                <a:gd name="connsiteY15" fmla="*/ 124427 h 1152355"/>
                <a:gd name="connsiteX16" fmla="*/ 3035133 w 4340047"/>
                <a:gd name="connsiteY16" fmla="*/ 99030 h 1152355"/>
                <a:gd name="connsiteX17" fmla="*/ 3080289 w 4340047"/>
                <a:gd name="connsiteY17" fmla="*/ 177061 h 1152355"/>
                <a:gd name="connsiteX18" fmla="*/ 3090623 w 4340047"/>
                <a:gd name="connsiteY18" fmla="*/ 284571 h 1152355"/>
                <a:gd name="connsiteX19" fmla="*/ 3318631 w 4340047"/>
                <a:gd name="connsiteY19" fmla="*/ 485166 h 1152355"/>
                <a:gd name="connsiteX20" fmla="*/ 4175653 w 4340047"/>
                <a:gd name="connsiteY20" fmla="*/ 1108057 h 1152355"/>
                <a:gd name="connsiteX21" fmla="*/ 4304993 w 4340047"/>
                <a:gd name="connsiteY21" fmla="*/ 750954 h 1152355"/>
                <a:gd name="connsiteX0" fmla="*/ 16071 w 4340047"/>
                <a:gd name="connsiteY0" fmla="*/ 515818 h 1518349"/>
                <a:gd name="connsiteX1" fmla="*/ 64557 w 4340047"/>
                <a:gd name="connsiteY1" fmla="*/ 794713 h 1518349"/>
                <a:gd name="connsiteX2" fmla="*/ 224965 w 4340047"/>
                <a:gd name="connsiteY2" fmla="*/ 846788 h 1518349"/>
                <a:gd name="connsiteX3" fmla="*/ 434187 w 4340047"/>
                <a:gd name="connsiteY3" fmla="*/ 840180 h 1518349"/>
                <a:gd name="connsiteX4" fmla="*/ 624186 w 4340047"/>
                <a:gd name="connsiteY4" fmla="*/ 825234 h 1518349"/>
                <a:gd name="connsiteX5" fmla="*/ 782768 w 4340047"/>
                <a:gd name="connsiteY5" fmla="*/ 753929 h 1518349"/>
                <a:gd name="connsiteX6" fmla="*/ 809624 w 4340047"/>
                <a:gd name="connsiteY6" fmla="*/ 507353 h 1518349"/>
                <a:gd name="connsiteX7" fmla="*/ 930274 w 4340047"/>
                <a:gd name="connsiteY7" fmla="*/ 430163 h 1518349"/>
                <a:gd name="connsiteX8" fmla="*/ 1055084 w 4340047"/>
                <a:gd name="connsiteY8" fmla="*/ 498887 h 1518349"/>
                <a:gd name="connsiteX9" fmla="*/ 1102887 w 4340047"/>
                <a:gd name="connsiteY9" fmla="*/ 719444 h 1518349"/>
                <a:gd name="connsiteX10" fmla="*/ 1320191 w 4340047"/>
                <a:gd name="connsiteY10" fmla="*/ 634454 h 1518349"/>
                <a:gd name="connsiteX11" fmla="*/ 1633949 w 4340047"/>
                <a:gd name="connsiteY11" fmla="*/ 407905 h 1518349"/>
                <a:gd name="connsiteX12" fmla="*/ 1846792 w 4340047"/>
                <a:gd name="connsiteY12" fmla="*/ 6683 h 1518349"/>
                <a:gd name="connsiteX13" fmla="*/ 2081846 w 4340047"/>
                <a:gd name="connsiteY13" fmla="*/ 367807 h 1518349"/>
                <a:gd name="connsiteX14" fmla="*/ 2714624 w 4340047"/>
                <a:gd name="connsiteY14" fmla="*/ 852331 h 1518349"/>
                <a:gd name="connsiteX15" fmla="*/ 2816224 w 4340047"/>
                <a:gd name="connsiteY15" fmla="*/ 490421 h 1518349"/>
                <a:gd name="connsiteX16" fmla="*/ 3035133 w 4340047"/>
                <a:gd name="connsiteY16" fmla="*/ 465024 h 1518349"/>
                <a:gd name="connsiteX17" fmla="*/ 3080289 w 4340047"/>
                <a:gd name="connsiteY17" fmla="*/ 543055 h 1518349"/>
                <a:gd name="connsiteX18" fmla="*/ 3090623 w 4340047"/>
                <a:gd name="connsiteY18" fmla="*/ 650565 h 1518349"/>
                <a:gd name="connsiteX19" fmla="*/ 3318631 w 4340047"/>
                <a:gd name="connsiteY19" fmla="*/ 851160 h 1518349"/>
                <a:gd name="connsiteX20" fmla="*/ 4175653 w 4340047"/>
                <a:gd name="connsiteY20" fmla="*/ 1474051 h 1518349"/>
                <a:gd name="connsiteX21" fmla="*/ 4304993 w 4340047"/>
                <a:gd name="connsiteY21" fmla="*/ 1116948 h 1518349"/>
                <a:gd name="connsiteX0" fmla="*/ 16071 w 4340047"/>
                <a:gd name="connsiteY0" fmla="*/ 178356 h 1180887"/>
                <a:gd name="connsiteX1" fmla="*/ 64557 w 4340047"/>
                <a:gd name="connsiteY1" fmla="*/ 457251 h 1180887"/>
                <a:gd name="connsiteX2" fmla="*/ 224965 w 4340047"/>
                <a:gd name="connsiteY2" fmla="*/ 509326 h 1180887"/>
                <a:gd name="connsiteX3" fmla="*/ 434187 w 4340047"/>
                <a:gd name="connsiteY3" fmla="*/ 502718 h 1180887"/>
                <a:gd name="connsiteX4" fmla="*/ 624186 w 4340047"/>
                <a:gd name="connsiteY4" fmla="*/ 487772 h 1180887"/>
                <a:gd name="connsiteX5" fmla="*/ 782768 w 4340047"/>
                <a:gd name="connsiteY5" fmla="*/ 416467 h 1180887"/>
                <a:gd name="connsiteX6" fmla="*/ 809624 w 4340047"/>
                <a:gd name="connsiteY6" fmla="*/ 169891 h 1180887"/>
                <a:gd name="connsiteX7" fmla="*/ 930274 w 4340047"/>
                <a:gd name="connsiteY7" fmla="*/ 92701 h 1180887"/>
                <a:gd name="connsiteX8" fmla="*/ 1055084 w 4340047"/>
                <a:gd name="connsiteY8" fmla="*/ 161425 h 1180887"/>
                <a:gd name="connsiteX9" fmla="*/ 1102887 w 4340047"/>
                <a:gd name="connsiteY9" fmla="*/ 381982 h 1180887"/>
                <a:gd name="connsiteX10" fmla="*/ 1320191 w 4340047"/>
                <a:gd name="connsiteY10" fmla="*/ 296992 h 1180887"/>
                <a:gd name="connsiteX11" fmla="*/ 1633949 w 4340047"/>
                <a:gd name="connsiteY11" fmla="*/ 70443 h 1180887"/>
                <a:gd name="connsiteX12" fmla="*/ 1846792 w 4340047"/>
                <a:gd name="connsiteY12" fmla="*/ 6683 h 1180887"/>
                <a:gd name="connsiteX13" fmla="*/ 2081846 w 4340047"/>
                <a:gd name="connsiteY13" fmla="*/ 30345 h 1180887"/>
                <a:gd name="connsiteX14" fmla="*/ 2714624 w 4340047"/>
                <a:gd name="connsiteY14" fmla="*/ 514869 h 1180887"/>
                <a:gd name="connsiteX15" fmla="*/ 2816224 w 4340047"/>
                <a:gd name="connsiteY15" fmla="*/ 152959 h 1180887"/>
                <a:gd name="connsiteX16" fmla="*/ 3035133 w 4340047"/>
                <a:gd name="connsiteY16" fmla="*/ 127562 h 1180887"/>
                <a:gd name="connsiteX17" fmla="*/ 3080289 w 4340047"/>
                <a:gd name="connsiteY17" fmla="*/ 205593 h 1180887"/>
                <a:gd name="connsiteX18" fmla="*/ 3090623 w 4340047"/>
                <a:gd name="connsiteY18" fmla="*/ 313103 h 1180887"/>
                <a:gd name="connsiteX19" fmla="*/ 3318631 w 4340047"/>
                <a:gd name="connsiteY19" fmla="*/ 513698 h 1180887"/>
                <a:gd name="connsiteX20" fmla="*/ 4175653 w 4340047"/>
                <a:gd name="connsiteY20" fmla="*/ 1136589 h 1180887"/>
                <a:gd name="connsiteX21" fmla="*/ 4304993 w 4340047"/>
                <a:gd name="connsiteY21" fmla="*/ 779486 h 1180887"/>
                <a:gd name="connsiteX0" fmla="*/ 16071 w 4340047"/>
                <a:gd name="connsiteY0" fmla="*/ 178356 h 1180887"/>
                <a:gd name="connsiteX1" fmla="*/ 64557 w 4340047"/>
                <a:gd name="connsiteY1" fmla="*/ 457251 h 1180887"/>
                <a:gd name="connsiteX2" fmla="*/ 224965 w 4340047"/>
                <a:gd name="connsiteY2" fmla="*/ 509326 h 1180887"/>
                <a:gd name="connsiteX3" fmla="*/ 434187 w 4340047"/>
                <a:gd name="connsiteY3" fmla="*/ 502718 h 1180887"/>
                <a:gd name="connsiteX4" fmla="*/ 624186 w 4340047"/>
                <a:gd name="connsiteY4" fmla="*/ 487772 h 1180887"/>
                <a:gd name="connsiteX5" fmla="*/ 782768 w 4340047"/>
                <a:gd name="connsiteY5" fmla="*/ 416467 h 1180887"/>
                <a:gd name="connsiteX6" fmla="*/ 809624 w 4340047"/>
                <a:gd name="connsiteY6" fmla="*/ 169891 h 1180887"/>
                <a:gd name="connsiteX7" fmla="*/ 930274 w 4340047"/>
                <a:gd name="connsiteY7" fmla="*/ 92701 h 1180887"/>
                <a:gd name="connsiteX8" fmla="*/ 1055084 w 4340047"/>
                <a:gd name="connsiteY8" fmla="*/ 161425 h 1180887"/>
                <a:gd name="connsiteX9" fmla="*/ 1102887 w 4340047"/>
                <a:gd name="connsiteY9" fmla="*/ 381982 h 1180887"/>
                <a:gd name="connsiteX10" fmla="*/ 1320191 w 4340047"/>
                <a:gd name="connsiteY10" fmla="*/ 296992 h 1180887"/>
                <a:gd name="connsiteX11" fmla="*/ 1633949 w 4340047"/>
                <a:gd name="connsiteY11" fmla="*/ 70443 h 1180887"/>
                <a:gd name="connsiteX12" fmla="*/ 1846792 w 4340047"/>
                <a:gd name="connsiteY12" fmla="*/ 6683 h 1180887"/>
                <a:gd name="connsiteX13" fmla="*/ 2081846 w 4340047"/>
                <a:gd name="connsiteY13" fmla="*/ 30345 h 1180887"/>
                <a:gd name="connsiteX14" fmla="*/ 2714624 w 4340047"/>
                <a:gd name="connsiteY14" fmla="*/ 514869 h 1180887"/>
                <a:gd name="connsiteX15" fmla="*/ 2816224 w 4340047"/>
                <a:gd name="connsiteY15" fmla="*/ 152959 h 1180887"/>
                <a:gd name="connsiteX16" fmla="*/ 3035133 w 4340047"/>
                <a:gd name="connsiteY16" fmla="*/ 127562 h 1180887"/>
                <a:gd name="connsiteX17" fmla="*/ 3080289 w 4340047"/>
                <a:gd name="connsiteY17" fmla="*/ 205593 h 1180887"/>
                <a:gd name="connsiteX18" fmla="*/ 3090623 w 4340047"/>
                <a:gd name="connsiteY18" fmla="*/ 313103 h 1180887"/>
                <a:gd name="connsiteX19" fmla="*/ 3318631 w 4340047"/>
                <a:gd name="connsiteY19" fmla="*/ 513698 h 1180887"/>
                <a:gd name="connsiteX20" fmla="*/ 4175653 w 4340047"/>
                <a:gd name="connsiteY20" fmla="*/ 1136589 h 1180887"/>
                <a:gd name="connsiteX21" fmla="*/ 4304993 w 4340047"/>
                <a:gd name="connsiteY21" fmla="*/ 779486 h 1180887"/>
                <a:gd name="connsiteX0" fmla="*/ 16071 w 4340047"/>
                <a:gd name="connsiteY0" fmla="*/ 210259 h 1212790"/>
                <a:gd name="connsiteX1" fmla="*/ 64557 w 4340047"/>
                <a:gd name="connsiteY1" fmla="*/ 489154 h 1212790"/>
                <a:gd name="connsiteX2" fmla="*/ 224965 w 4340047"/>
                <a:gd name="connsiteY2" fmla="*/ 541229 h 1212790"/>
                <a:gd name="connsiteX3" fmla="*/ 434187 w 4340047"/>
                <a:gd name="connsiteY3" fmla="*/ 534621 h 1212790"/>
                <a:gd name="connsiteX4" fmla="*/ 624186 w 4340047"/>
                <a:gd name="connsiteY4" fmla="*/ 519675 h 1212790"/>
                <a:gd name="connsiteX5" fmla="*/ 782768 w 4340047"/>
                <a:gd name="connsiteY5" fmla="*/ 448370 h 1212790"/>
                <a:gd name="connsiteX6" fmla="*/ 809624 w 4340047"/>
                <a:gd name="connsiteY6" fmla="*/ 201794 h 1212790"/>
                <a:gd name="connsiteX7" fmla="*/ 930274 w 4340047"/>
                <a:gd name="connsiteY7" fmla="*/ 124604 h 1212790"/>
                <a:gd name="connsiteX8" fmla="*/ 1055084 w 4340047"/>
                <a:gd name="connsiteY8" fmla="*/ 193328 h 1212790"/>
                <a:gd name="connsiteX9" fmla="*/ 1102887 w 4340047"/>
                <a:gd name="connsiteY9" fmla="*/ 413885 h 1212790"/>
                <a:gd name="connsiteX10" fmla="*/ 1320191 w 4340047"/>
                <a:gd name="connsiteY10" fmla="*/ 328895 h 1212790"/>
                <a:gd name="connsiteX11" fmla="*/ 1820744 w 4340047"/>
                <a:gd name="connsiteY11" fmla="*/ 293764 h 1212790"/>
                <a:gd name="connsiteX12" fmla="*/ 1846792 w 4340047"/>
                <a:gd name="connsiteY12" fmla="*/ 38586 h 1212790"/>
                <a:gd name="connsiteX13" fmla="*/ 2081846 w 4340047"/>
                <a:gd name="connsiteY13" fmla="*/ 62248 h 1212790"/>
                <a:gd name="connsiteX14" fmla="*/ 2714624 w 4340047"/>
                <a:gd name="connsiteY14" fmla="*/ 546772 h 1212790"/>
                <a:gd name="connsiteX15" fmla="*/ 2816224 w 4340047"/>
                <a:gd name="connsiteY15" fmla="*/ 184862 h 1212790"/>
                <a:gd name="connsiteX16" fmla="*/ 3035133 w 4340047"/>
                <a:gd name="connsiteY16" fmla="*/ 159465 h 1212790"/>
                <a:gd name="connsiteX17" fmla="*/ 3080289 w 4340047"/>
                <a:gd name="connsiteY17" fmla="*/ 237496 h 1212790"/>
                <a:gd name="connsiteX18" fmla="*/ 3090623 w 4340047"/>
                <a:gd name="connsiteY18" fmla="*/ 345006 h 1212790"/>
                <a:gd name="connsiteX19" fmla="*/ 3318631 w 4340047"/>
                <a:gd name="connsiteY19" fmla="*/ 545601 h 1212790"/>
                <a:gd name="connsiteX20" fmla="*/ 4175653 w 4340047"/>
                <a:gd name="connsiteY20" fmla="*/ 1168492 h 1212790"/>
                <a:gd name="connsiteX21" fmla="*/ 4304993 w 4340047"/>
                <a:gd name="connsiteY21" fmla="*/ 811389 h 1212790"/>
                <a:gd name="connsiteX0" fmla="*/ 16071 w 4340047"/>
                <a:gd name="connsiteY0" fmla="*/ 180507 h 1183038"/>
                <a:gd name="connsiteX1" fmla="*/ 64557 w 4340047"/>
                <a:gd name="connsiteY1" fmla="*/ 459402 h 1183038"/>
                <a:gd name="connsiteX2" fmla="*/ 224965 w 4340047"/>
                <a:gd name="connsiteY2" fmla="*/ 511477 h 1183038"/>
                <a:gd name="connsiteX3" fmla="*/ 434187 w 4340047"/>
                <a:gd name="connsiteY3" fmla="*/ 504869 h 1183038"/>
                <a:gd name="connsiteX4" fmla="*/ 624186 w 4340047"/>
                <a:gd name="connsiteY4" fmla="*/ 489923 h 1183038"/>
                <a:gd name="connsiteX5" fmla="*/ 782768 w 4340047"/>
                <a:gd name="connsiteY5" fmla="*/ 418618 h 1183038"/>
                <a:gd name="connsiteX6" fmla="*/ 809624 w 4340047"/>
                <a:gd name="connsiteY6" fmla="*/ 172042 h 1183038"/>
                <a:gd name="connsiteX7" fmla="*/ 930274 w 4340047"/>
                <a:gd name="connsiteY7" fmla="*/ 94852 h 1183038"/>
                <a:gd name="connsiteX8" fmla="*/ 1055084 w 4340047"/>
                <a:gd name="connsiteY8" fmla="*/ 163576 h 1183038"/>
                <a:gd name="connsiteX9" fmla="*/ 1102887 w 4340047"/>
                <a:gd name="connsiteY9" fmla="*/ 384133 h 1183038"/>
                <a:gd name="connsiteX10" fmla="*/ 1320191 w 4340047"/>
                <a:gd name="connsiteY10" fmla="*/ 299143 h 1183038"/>
                <a:gd name="connsiteX11" fmla="*/ 1633053 w 4340047"/>
                <a:gd name="connsiteY11" fmla="*/ 85503 h 1183038"/>
                <a:gd name="connsiteX12" fmla="*/ 1846792 w 4340047"/>
                <a:gd name="connsiteY12" fmla="*/ 8834 h 1183038"/>
                <a:gd name="connsiteX13" fmla="*/ 2081846 w 4340047"/>
                <a:gd name="connsiteY13" fmla="*/ 32496 h 1183038"/>
                <a:gd name="connsiteX14" fmla="*/ 2714624 w 4340047"/>
                <a:gd name="connsiteY14" fmla="*/ 517020 h 1183038"/>
                <a:gd name="connsiteX15" fmla="*/ 2816224 w 4340047"/>
                <a:gd name="connsiteY15" fmla="*/ 155110 h 1183038"/>
                <a:gd name="connsiteX16" fmla="*/ 3035133 w 4340047"/>
                <a:gd name="connsiteY16" fmla="*/ 129713 h 1183038"/>
                <a:gd name="connsiteX17" fmla="*/ 3080289 w 4340047"/>
                <a:gd name="connsiteY17" fmla="*/ 207744 h 1183038"/>
                <a:gd name="connsiteX18" fmla="*/ 3090623 w 4340047"/>
                <a:gd name="connsiteY18" fmla="*/ 315254 h 1183038"/>
                <a:gd name="connsiteX19" fmla="*/ 3318631 w 4340047"/>
                <a:gd name="connsiteY19" fmla="*/ 515849 h 1183038"/>
                <a:gd name="connsiteX20" fmla="*/ 4175653 w 4340047"/>
                <a:gd name="connsiteY20" fmla="*/ 1138740 h 1183038"/>
                <a:gd name="connsiteX21" fmla="*/ 4304993 w 4340047"/>
                <a:gd name="connsiteY21" fmla="*/ 781637 h 1183038"/>
                <a:gd name="connsiteX0" fmla="*/ 16071 w 4340047"/>
                <a:gd name="connsiteY0" fmla="*/ 176996 h 1179527"/>
                <a:gd name="connsiteX1" fmla="*/ 64557 w 4340047"/>
                <a:gd name="connsiteY1" fmla="*/ 455891 h 1179527"/>
                <a:gd name="connsiteX2" fmla="*/ 224965 w 4340047"/>
                <a:gd name="connsiteY2" fmla="*/ 507966 h 1179527"/>
                <a:gd name="connsiteX3" fmla="*/ 434187 w 4340047"/>
                <a:gd name="connsiteY3" fmla="*/ 501358 h 1179527"/>
                <a:gd name="connsiteX4" fmla="*/ 624186 w 4340047"/>
                <a:gd name="connsiteY4" fmla="*/ 486412 h 1179527"/>
                <a:gd name="connsiteX5" fmla="*/ 782768 w 4340047"/>
                <a:gd name="connsiteY5" fmla="*/ 415107 h 1179527"/>
                <a:gd name="connsiteX6" fmla="*/ 809624 w 4340047"/>
                <a:gd name="connsiteY6" fmla="*/ 168531 h 1179527"/>
                <a:gd name="connsiteX7" fmla="*/ 930274 w 4340047"/>
                <a:gd name="connsiteY7" fmla="*/ 91341 h 1179527"/>
                <a:gd name="connsiteX8" fmla="*/ 1055084 w 4340047"/>
                <a:gd name="connsiteY8" fmla="*/ 160065 h 1179527"/>
                <a:gd name="connsiteX9" fmla="*/ 1102887 w 4340047"/>
                <a:gd name="connsiteY9" fmla="*/ 380622 h 1179527"/>
                <a:gd name="connsiteX10" fmla="*/ 1320191 w 4340047"/>
                <a:gd name="connsiteY10" fmla="*/ 295632 h 1179527"/>
                <a:gd name="connsiteX11" fmla="*/ 1633053 w 4340047"/>
                <a:gd name="connsiteY11" fmla="*/ 81992 h 1179527"/>
                <a:gd name="connsiteX12" fmla="*/ 1846792 w 4340047"/>
                <a:gd name="connsiteY12" fmla="*/ 59378 h 1179527"/>
                <a:gd name="connsiteX13" fmla="*/ 2081846 w 4340047"/>
                <a:gd name="connsiteY13" fmla="*/ 28985 h 1179527"/>
                <a:gd name="connsiteX14" fmla="*/ 2714624 w 4340047"/>
                <a:gd name="connsiteY14" fmla="*/ 513509 h 1179527"/>
                <a:gd name="connsiteX15" fmla="*/ 2816224 w 4340047"/>
                <a:gd name="connsiteY15" fmla="*/ 151599 h 1179527"/>
                <a:gd name="connsiteX16" fmla="*/ 3035133 w 4340047"/>
                <a:gd name="connsiteY16" fmla="*/ 126202 h 1179527"/>
                <a:gd name="connsiteX17" fmla="*/ 3080289 w 4340047"/>
                <a:gd name="connsiteY17" fmla="*/ 204233 h 1179527"/>
                <a:gd name="connsiteX18" fmla="*/ 3090623 w 4340047"/>
                <a:gd name="connsiteY18" fmla="*/ 311743 h 1179527"/>
                <a:gd name="connsiteX19" fmla="*/ 3318631 w 4340047"/>
                <a:gd name="connsiteY19" fmla="*/ 512338 h 1179527"/>
                <a:gd name="connsiteX20" fmla="*/ 4175653 w 4340047"/>
                <a:gd name="connsiteY20" fmla="*/ 1135229 h 1179527"/>
                <a:gd name="connsiteX21" fmla="*/ 4304993 w 4340047"/>
                <a:gd name="connsiteY21" fmla="*/ 778126 h 1179527"/>
                <a:gd name="connsiteX0" fmla="*/ 16071 w 4340047"/>
                <a:gd name="connsiteY0" fmla="*/ 155430 h 1157961"/>
                <a:gd name="connsiteX1" fmla="*/ 64557 w 4340047"/>
                <a:gd name="connsiteY1" fmla="*/ 434325 h 1157961"/>
                <a:gd name="connsiteX2" fmla="*/ 224965 w 4340047"/>
                <a:gd name="connsiteY2" fmla="*/ 486400 h 1157961"/>
                <a:gd name="connsiteX3" fmla="*/ 434187 w 4340047"/>
                <a:gd name="connsiteY3" fmla="*/ 479792 h 1157961"/>
                <a:gd name="connsiteX4" fmla="*/ 624186 w 4340047"/>
                <a:gd name="connsiteY4" fmla="*/ 464846 h 1157961"/>
                <a:gd name="connsiteX5" fmla="*/ 782768 w 4340047"/>
                <a:gd name="connsiteY5" fmla="*/ 393541 h 1157961"/>
                <a:gd name="connsiteX6" fmla="*/ 809624 w 4340047"/>
                <a:gd name="connsiteY6" fmla="*/ 146965 h 1157961"/>
                <a:gd name="connsiteX7" fmla="*/ 930274 w 4340047"/>
                <a:gd name="connsiteY7" fmla="*/ 69775 h 1157961"/>
                <a:gd name="connsiteX8" fmla="*/ 1055084 w 4340047"/>
                <a:gd name="connsiteY8" fmla="*/ 138499 h 1157961"/>
                <a:gd name="connsiteX9" fmla="*/ 1102887 w 4340047"/>
                <a:gd name="connsiteY9" fmla="*/ 359056 h 1157961"/>
                <a:gd name="connsiteX10" fmla="*/ 1320191 w 4340047"/>
                <a:gd name="connsiteY10" fmla="*/ 274066 h 1157961"/>
                <a:gd name="connsiteX11" fmla="*/ 1633053 w 4340047"/>
                <a:gd name="connsiteY11" fmla="*/ 60426 h 1157961"/>
                <a:gd name="connsiteX12" fmla="*/ 1846792 w 4340047"/>
                <a:gd name="connsiteY12" fmla="*/ 37812 h 1157961"/>
                <a:gd name="connsiteX13" fmla="*/ 2019748 w 4340047"/>
                <a:gd name="connsiteY13" fmla="*/ 287297 h 1157961"/>
                <a:gd name="connsiteX14" fmla="*/ 2714624 w 4340047"/>
                <a:gd name="connsiteY14" fmla="*/ 491943 h 1157961"/>
                <a:gd name="connsiteX15" fmla="*/ 2816224 w 4340047"/>
                <a:gd name="connsiteY15" fmla="*/ 130033 h 1157961"/>
                <a:gd name="connsiteX16" fmla="*/ 3035133 w 4340047"/>
                <a:gd name="connsiteY16" fmla="*/ 104636 h 1157961"/>
                <a:gd name="connsiteX17" fmla="*/ 3080289 w 4340047"/>
                <a:gd name="connsiteY17" fmla="*/ 182667 h 1157961"/>
                <a:gd name="connsiteX18" fmla="*/ 3090623 w 4340047"/>
                <a:gd name="connsiteY18" fmla="*/ 290177 h 1157961"/>
                <a:gd name="connsiteX19" fmla="*/ 3318631 w 4340047"/>
                <a:gd name="connsiteY19" fmla="*/ 490772 h 1157961"/>
                <a:gd name="connsiteX20" fmla="*/ 4175653 w 4340047"/>
                <a:gd name="connsiteY20" fmla="*/ 1113663 h 1157961"/>
                <a:gd name="connsiteX21" fmla="*/ 4304993 w 4340047"/>
                <a:gd name="connsiteY21" fmla="*/ 756560 h 115796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458742 h 1136911"/>
                <a:gd name="connsiteX4" fmla="*/ 624186 w 4340047"/>
                <a:gd name="connsiteY4" fmla="*/ 443796 h 1136911"/>
                <a:gd name="connsiteX5" fmla="*/ 782768 w 4340047"/>
                <a:gd name="connsiteY5" fmla="*/ 372491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846792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80289 w 4340047"/>
                <a:gd name="connsiteY17" fmla="*/ 161617 h 1136911"/>
                <a:gd name="connsiteX18" fmla="*/ 3090623 w 4340047"/>
                <a:gd name="connsiteY18" fmla="*/ 269127 h 1136911"/>
                <a:gd name="connsiteX19" fmla="*/ 3318631 w 4340047"/>
                <a:gd name="connsiteY19" fmla="*/ 469722 h 1136911"/>
                <a:gd name="connsiteX20" fmla="*/ 4175653 w 4340047"/>
                <a:gd name="connsiteY20" fmla="*/ 1092613 h 1136911"/>
                <a:gd name="connsiteX21" fmla="*/ 4304993 w 4340047"/>
                <a:gd name="connsiteY21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458742 h 1136911"/>
                <a:gd name="connsiteX4" fmla="*/ 624186 w 4340047"/>
                <a:gd name="connsiteY4" fmla="*/ 443796 h 1136911"/>
                <a:gd name="connsiteX5" fmla="*/ 782768 w 4340047"/>
                <a:gd name="connsiteY5" fmla="*/ 372491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846792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80289 w 4340047"/>
                <a:gd name="connsiteY17" fmla="*/ 161617 h 1136911"/>
                <a:gd name="connsiteX18" fmla="*/ 3090623 w 4340047"/>
                <a:gd name="connsiteY18" fmla="*/ 269127 h 1136911"/>
                <a:gd name="connsiteX19" fmla="*/ 3318631 w 4340047"/>
                <a:gd name="connsiteY19" fmla="*/ 469722 h 1136911"/>
                <a:gd name="connsiteX20" fmla="*/ 4175653 w 4340047"/>
                <a:gd name="connsiteY20" fmla="*/ 1092613 h 1136911"/>
                <a:gd name="connsiteX21" fmla="*/ 4304993 w 4340047"/>
                <a:gd name="connsiteY21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458742 h 1136911"/>
                <a:gd name="connsiteX4" fmla="*/ 624186 w 4340047"/>
                <a:gd name="connsiteY4" fmla="*/ 443796 h 1136911"/>
                <a:gd name="connsiteX5" fmla="*/ 782768 w 4340047"/>
                <a:gd name="connsiteY5" fmla="*/ 372491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80289 w 4340047"/>
                <a:gd name="connsiteY17" fmla="*/ 161617 h 1136911"/>
                <a:gd name="connsiteX18" fmla="*/ 3090623 w 4340047"/>
                <a:gd name="connsiteY18" fmla="*/ 269127 h 1136911"/>
                <a:gd name="connsiteX19" fmla="*/ 3318631 w 4340047"/>
                <a:gd name="connsiteY19" fmla="*/ 469722 h 1136911"/>
                <a:gd name="connsiteX20" fmla="*/ 4175653 w 4340047"/>
                <a:gd name="connsiteY20" fmla="*/ 1092613 h 1136911"/>
                <a:gd name="connsiteX21" fmla="*/ 4304993 w 4340047"/>
                <a:gd name="connsiteY21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458742 h 1136911"/>
                <a:gd name="connsiteX4" fmla="*/ 624186 w 4340047"/>
                <a:gd name="connsiteY4" fmla="*/ 443796 h 1136911"/>
                <a:gd name="connsiteX5" fmla="*/ 782768 w 4340047"/>
                <a:gd name="connsiteY5" fmla="*/ 372491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80289 w 4340047"/>
                <a:gd name="connsiteY17" fmla="*/ 161617 h 1136911"/>
                <a:gd name="connsiteX18" fmla="*/ 3090623 w 4340047"/>
                <a:gd name="connsiteY18" fmla="*/ 269127 h 1136911"/>
                <a:gd name="connsiteX19" fmla="*/ 3318631 w 4340047"/>
                <a:gd name="connsiteY19" fmla="*/ 469722 h 1136911"/>
                <a:gd name="connsiteX20" fmla="*/ 4175653 w 4340047"/>
                <a:gd name="connsiteY20" fmla="*/ 1092613 h 1136911"/>
                <a:gd name="connsiteX21" fmla="*/ 4304993 w 4340047"/>
                <a:gd name="connsiteY21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458742 h 1136911"/>
                <a:gd name="connsiteX4" fmla="*/ 624186 w 4340047"/>
                <a:gd name="connsiteY4" fmla="*/ 443796 h 1136911"/>
                <a:gd name="connsiteX5" fmla="*/ 782768 w 4340047"/>
                <a:gd name="connsiteY5" fmla="*/ 372491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80289 w 4340047"/>
                <a:gd name="connsiteY17" fmla="*/ 161617 h 1136911"/>
                <a:gd name="connsiteX18" fmla="*/ 3090623 w 4340047"/>
                <a:gd name="connsiteY18" fmla="*/ 269127 h 1136911"/>
                <a:gd name="connsiteX19" fmla="*/ 3318631 w 4340047"/>
                <a:gd name="connsiteY19" fmla="*/ 469722 h 1136911"/>
                <a:gd name="connsiteX20" fmla="*/ 4175653 w 4340047"/>
                <a:gd name="connsiteY20" fmla="*/ 1092613 h 1136911"/>
                <a:gd name="connsiteX21" fmla="*/ 4304993 w 4340047"/>
                <a:gd name="connsiteY21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458742 h 1136911"/>
                <a:gd name="connsiteX4" fmla="*/ 624186 w 4340047"/>
                <a:gd name="connsiteY4" fmla="*/ 443796 h 1136911"/>
                <a:gd name="connsiteX5" fmla="*/ 782768 w 4340047"/>
                <a:gd name="connsiteY5" fmla="*/ 372491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80289 w 4340047"/>
                <a:gd name="connsiteY17" fmla="*/ 161617 h 1136911"/>
                <a:gd name="connsiteX18" fmla="*/ 3090623 w 4340047"/>
                <a:gd name="connsiteY18" fmla="*/ 269127 h 1136911"/>
                <a:gd name="connsiteX19" fmla="*/ 3318631 w 4340047"/>
                <a:gd name="connsiteY19" fmla="*/ 469722 h 1136911"/>
                <a:gd name="connsiteX20" fmla="*/ 4175653 w 4340047"/>
                <a:gd name="connsiteY20" fmla="*/ 1092613 h 1136911"/>
                <a:gd name="connsiteX21" fmla="*/ 4304993 w 4340047"/>
                <a:gd name="connsiteY21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458742 h 1136911"/>
                <a:gd name="connsiteX4" fmla="*/ 624186 w 4340047"/>
                <a:gd name="connsiteY4" fmla="*/ 443796 h 1136911"/>
                <a:gd name="connsiteX5" fmla="*/ 782768 w 4340047"/>
                <a:gd name="connsiteY5" fmla="*/ 372491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269127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458742 h 1136911"/>
                <a:gd name="connsiteX4" fmla="*/ 624186 w 4340047"/>
                <a:gd name="connsiteY4" fmla="*/ 443796 h 1136911"/>
                <a:gd name="connsiteX5" fmla="*/ 782768 w 4340047"/>
                <a:gd name="connsiteY5" fmla="*/ 372491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269127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458742 h 1136911"/>
                <a:gd name="connsiteX4" fmla="*/ 624186 w 4340047"/>
                <a:gd name="connsiteY4" fmla="*/ 443796 h 1136911"/>
                <a:gd name="connsiteX5" fmla="*/ 782768 w 4340047"/>
                <a:gd name="connsiteY5" fmla="*/ 372491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24186 w 4340047"/>
                <a:gd name="connsiteY4" fmla="*/ 443796 h 1136911"/>
                <a:gd name="connsiteX5" fmla="*/ 782768 w 4340047"/>
                <a:gd name="connsiteY5" fmla="*/ 372491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782768 w 4340047"/>
                <a:gd name="connsiteY4" fmla="*/ 372491 h 1136911"/>
                <a:gd name="connsiteX5" fmla="*/ 809624 w 4340047"/>
                <a:gd name="connsiteY5" fmla="*/ 125915 h 1136911"/>
                <a:gd name="connsiteX6" fmla="*/ 930274 w 4340047"/>
                <a:gd name="connsiteY6" fmla="*/ 48725 h 1136911"/>
                <a:gd name="connsiteX7" fmla="*/ 1055084 w 4340047"/>
                <a:gd name="connsiteY7" fmla="*/ 117449 h 1136911"/>
                <a:gd name="connsiteX8" fmla="*/ 1102887 w 4340047"/>
                <a:gd name="connsiteY8" fmla="*/ 338006 h 1136911"/>
                <a:gd name="connsiteX9" fmla="*/ 1320191 w 4340047"/>
                <a:gd name="connsiteY9" fmla="*/ 253016 h 1136911"/>
                <a:gd name="connsiteX10" fmla="*/ 1633053 w 4340047"/>
                <a:gd name="connsiteY10" fmla="*/ 39376 h 1136911"/>
                <a:gd name="connsiteX11" fmla="*/ 1945488 w 4340047"/>
                <a:gd name="connsiteY11" fmla="*/ 16762 h 1136911"/>
                <a:gd name="connsiteX12" fmla="*/ 2206543 w 4340047"/>
                <a:gd name="connsiteY12" fmla="*/ 57155 h 1136911"/>
                <a:gd name="connsiteX13" fmla="*/ 2714624 w 4340047"/>
                <a:gd name="connsiteY13" fmla="*/ 470893 h 1136911"/>
                <a:gd name="connsiteX14" fmla="*/ 2816224 w 4340047"/>
                <a:gd name="connsiteY14" fmla="*/ 108983 h 1136911"/>
                <a:gd name="connsiteX15" fmla="*/ 3035133 w 4340047"/>
                <a:gd name="connsiteY15" fmla="*/ 83586 h 1136911"/>
                <a:gd name="connsiteX16" fmla="*/ 3090623 w 4340047"/>
                <a:gd name="connsiteY16" fmla="*/ 330969 h 1136911"/>
                <a:gd name="connsiteX17" fmla="*/ 3318631 w 4340047"/>
                <a:gd name="connsiteY17" fmla="*/ 469722 h 1136911"/>
                <a:gd name="connsiteX18" fmla="*/ 4175653 w 4340047"/>
                <a:gd name="connsiteY18" fmla="*/ 1092613 h 1136911"/>
                <a:gd name="connsiteX19" fmla="*/ 4304993 w 4340047"/>
                <a:gd name="connsiteY19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72491 h 1136911"/>
                <a:gd name="connsiteX5" fmla="*/ 809624 w 4340047"/>
                <a:gd name="connsiteY5" fmla="*/ 125915 h 1136911"/>
                <a:gd name="connsiteX6" fmla="*/ 930274 w 4340047"/>
                <a:gd name="connsiteY6" fmla="*/ 48725 h 1136911"/>
                <a:gd name="connsiteX7" fmla="*/ 1055084 w 4340047"/>
                <a:gd name="connsiteY7" fmla="*/ 117449 h 1136911"/>
                <a:gd name="connsiteX8" fmla="*/ 1102887 w 4340047"/>
                <a:gd name="connsiteY8" fmla="*/ 338006 h 1136911"/>
                <a:gd name="connsiteX9" fmla="*/ 1320191 w 4340047"/>
                <a:gd name="connsiteY9" fmla="*/ 253016 h 1136911"/>
                <a:gd name="connsiteX10" fmla="*/ 1633053 w 4340047"/>
                <a:gd name="connsiteY10" fmla="*/ 39376 h 1136911"/>
                <a:gd name="connsiteX11" fmla="*/ 1945488 w 4340047"/>
                <a:gd name="connsiteY11" fmla="*/ 16762 h 1136911"/>
                <a:gd name="connsiteX12" fmla="*/ 2206543 w 4340047"/>
                <a:gd name="connsiteY12" fmla="*/ 57155 h 1136911"/>
                <a:gd name="connsiteX13" fmla="*/ 2714624 w 4340047"/>
                <a:gd name="connsiteY13" fmla="*/ 470893 h 1136911"/>
                <a:gd name="connsiteX14" fmla="*/ 2816224 w 4340047"/>
                <a:gd name="connsiteY14" fmla="*/ 108983 h 1136911"/>
                <a:gd name="connsiteX15" fmla="*/ 3035133 w 4340047"/>
                <a:gd name="connsiteY15" fmla="*/ 83586 h 1136911"/>
                <a:gd name="connsiteX16" fmla="*/ 3090623 w 4340047"/>
                <a:gd name="connsiteY16" fmla="*/ 330969 h 1136911"/>
                <a:gd name="connsiteX17" fmla="*/ 3318631 w 4340047"/>
                <a:gd name="connsiteY17" fmla="*/ 469722 h 1136911"/>
                <a:gd name="connsiteX18" fmla="*/ 4175653 w 4340047"/>
                <a:gd name="connsiteY18" fmla="*/ 1092613 h 1136911"/>
                <a:gd name="connsiteX19" fmla="*/ 4304993 w 4340047"/>
                <a:gd name="connsiteY19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72491 h 1136911"/>
                <a:gd name="connsiteX5" fmla="*/ 829335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72491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72491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72491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72491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72491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72491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72491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34027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34027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34027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34027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34027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34380 h 1136911"/>
                <a:gd name="connsiteX1" fmla="*/ 64557 w 4340047"/>
                <a:gd name="connsiteY1" fmla="*/ 413275 h 1136911"/>
                <a:gd name="connsiteX2" fmla="*/ 224965 w 4340047"/>
                <a:gd name="connsiteY2" fmla="*/ 465350 h 1136911"/>
                <a:gd name="connsiteX3" fmla="*/ 434187 w 4340047"/>
                <a:gd name="connsiteY3" fmla="*/ 382716 h 1136911"/>
                <a:gd name="connsiteX4" fmla="*/ 668001 w 4340047"/>
                <a:gd name="connsiteY4" fmla="*/ 334027 h 1136911"/>
                <a:gd name="connsiteX5" fmla="*/ 764236 w 4340047"/>
                <a:gd name="connsiteY5" fmla="*/ 324356 h 1136911"/>
                <a:gd name="connsiteX6" fmla="*/ 809624 w 4340047"/>
                <a:gd name="connsiteY6" fmla="*/ 125915 h 1136911"/>
                <a:gd name="connsiteX7" fmla="*/ 930274 w 4340047"/>
                <a:gd name="connsiteY7" fmla="*/ 48725 h 1136911"/>
                <a:gd name="connsiteX8" fmla="*/ 1055084 w 4340047"/>
                <a:gd name="connsiteY8" fmla="*/ 117449 h 1136911"/>
                <a:gd name="connsiteX9" fmla="*/ 1102887 w 4340047"/>
                <a:gd name="connsiteY9" fmla="*/ 338006 h 1136911"/>
                <a:gd name="connsiteX10" fmla="*/ 1320191 w 4340047"/>
                <a:gd name="connsiteY10" fmla="*/ 253016 h 1136911"/>
                <a:gd name="connsiteX11" fmla="*/ 1633053 w 4340047"/>
                <a:gd name="connsiteY11" fmla="*/ 39376 h 1136911"/>
                <a:gd name="connsiteX12" fmla="*/ 1945488 w 4340047"/>
                <a:gd name="connsiteY12" fmla="*/ 16762 h 1136911"/>
                <a:gd name="connsiteX13" fmla="*/ 2206543 w 4340047"/>
                <a:gd name="connsiteY13" fmla="*/ 57155 h 1136911"/>
                <a:gd name="connsiteX14" fmla="*/ 2714624 w 4340047"/>
                <a:gd name="connsiteY14" fmla="*/ 470893 h 1136911"/>
                <a:gd name="connsiteX15" fmla="*/ 2816224 w 4340047"/>
                <a:gd name="connsiteY15" fmla="*/ 108983 h 1136911"/>
                <a:gd name="connsiteX16" fmla="*/ 3035133 w 4340047"/>
                <a:gd name="connsiteY16" fmla="*/ 83586 h 1136911"/>
                <a:gd name="connsiteX17" fmla="*/ 3090623 w 4340047"/>
                <a:gd name="connsiteY17" fmla="*/ 330969 h 1136911"/>
                <a:gd name="connsiteX18" fmla="*/ 3318631 w 4340047"/>
                <a:gd name="connsiteY18" fmla="*/ 469722 h 1136911"/>
                <a:gd name="connsiteX19" fmla="*/ 4175653 w 4340047"/>
                <a:gd name="connsiteY19" fmla="*/ 1092613 h 1136911"/>
                <a:gd name="connsiteX20" fmla="*/ 4304993 w 4340047"/>
                <a:gd name="connsiteY20" fmla="*/ 735510 h 1136911"/>
                <a:gd name="connsiteX0" fmla="*/ 16071 w 4340047"/>
                <a:gd name="connsiteY0" fmla="*/ 180316 h 1182847"/>
                <a:gd name="connsiteX1" fmla="*/ 64557 w 4340047"/>
                <a:gd name="connsiteY1" fmla="*/ 459211 h 1182847"/>
                <a:gd name="connsiteX2" fmla="*/ 224965 w 4340047"/>
                <a:gd name="connsiteY2" fmla="*/ 511286 h 1182847"/>
                <a:gd name="connsiteX3" fmla="*/ 434187 w 4340047"/>
                <a:gd name="connsiteY3" fmla="*/ 428652 h 1182847"/>
                <a:gd name="connsiteX4" fmla="*/ 668001 w 4340047"/>
                <a:gd name="connsiteY4" fmla="*/ 379963 h 1182847"/>
                <a:gd name="connsiteX5" fmla="*/ 764236 w 4340047"/>
                <a:gd name="connsiteY5" fmla="*/ 370292 h 1182847"/>
                <a:gd name="connsiteX6" fmla="*/ 809624 w 4340047"/>
                <a:gd name="connsiteY6" fmla="*/ 171851 h 1182847"/>
                <a:gd name="connsiteX7" fmla="*/ 930274 w 4340047"/>
                <a:gd name="connsiteY7" fmla="*/ 1411 h 1182847"/>
                <a:gd name="connsiteX8" fmla="*/ 1055084 w 4340047"/>
                <a:gd name="connsiteY8" fmla="*/ 163385 h 1182847"/>
                <a:gd name="connsiteX9" fmla="*/ 1102887 w 4340047"/>
                <a:gd name="connsiteY9" fmla="*/ 383942 h 1182847"/>
                <a:gd name="connsiteX10" fmla="*/ 1320191 w 4340047"/>
                <a:gd name="connsiteY10" fmla="*/ 298952 h 1182847"/>
                <a:gd name="connsiteX11" fmla="*/ 1633053 w 4340047"/>
                <a:gd name="connsiteY11" fmla="*/ 85312 h 1182847"/>
                <a:gd name="connsiteX12" fmla="*/ 1945488 w 4340047"/>
                <a:gd name="connsiteY12" fmla="*/ 62698 h 1182847"/>
                <a:gd name="connsiteX13" fmla="*/ 2206543 w 4340047"/>
                <a:gd name="connsiteY13" fmla="*/ 103091 h 1182847"/>
                <a:gd name="connsiteX14" fmla="*/ 2714624 w 4340047"/>
                <a:gd name="connsiteY14" fmla="*/ 516829 h 1182847"/>
                <a:gd name="connsiteX15" fmla="*/ 2816224 w 4340047"/>
                <a:gd name="connsiteY15" fmla="*/ 154919 h 1182847"/>
                <a:gd name="connsiteX16" fmla="*/ 3035133 w 4340047"/>
                <a:gd name="connsiteY16" fmla="*/ 129522 h 1182847"/>
                <a:gd name="connsiteX17" fmla="*/ 3090623 w 4340047"/>
                <a:gd name="connsiteY17" fmla="*/ 376905 h 1182847"/>
                <a:gd name="connsiteX18" fmla="*/ 3318631 w 4340047"/>
                <a:gd name="connsiteY18" fmla="*/ 515658 h 1182847"/>
                <a:gd name="connsiteX19" fmla="*/ 4175653 w 4340047"/>
                <a:gd name="connsiteY19" fmla="*/ 1138549 h 1182847"/>
                <a:gd name="connsiteX20" fmla="*/ 4304993 w 4340047"/>
                <a:gd name="connsiteY20" fmla="*/ 781446 h 1182847"/>
                <a:gd name="connsiteX0" fmla="*/ 16071 w 4340047"/>
                <a:gd name="connsiteY0" fmla="*/ 191469 h 1194000"/>
                <a:gd name="connsiteX1" fmla="*/ 64557 w 4340047"/>
                <a:gd name="connsiteY1" fmla="*/ 470364 h 1194000"/>
                <a:gd name="connsiteX2" fmla="*/ 224965 w 4340047"/>
                <a:gd name="connsiteY2" fmla="*/ 522439 h 1194000"/>
                <a:gd name="connsiteX3" fmla="*/ 434187 w 4340047"/>
                <a:gd name="connsiteY3" fmla="*/ 439805 h 1194000"/>
                <a:gd name="connsiteX4" fmla="*/ 668001 w 4340047"/>
                <a:gd name="connsiteY4" fmla="*/ 391116 h 1194000"/>
                <a:gd name="connsiteX5" fmla="*/ 764236 w 4340047"/>
                <a:gd name="connsiteY5" fmla="*/ 381445 h 1194000"/>
                <a:gd name="connsiteX6" fmla="*/ 809624 w 4340047"/>
                <a:gd name="connsiteY6" fmla="*/ 183004 h 1194000"/>
                <a:gd name="connsiteX7" fmla="*/ 930274 w 4340047"/>
                <a:gd name="connsiteY7" fmla="*/ 12564 h 1194000"/>
                <a:gd name="connsiteX8" fmla="*/ 1055084 w 4340047"/>
                <a:gd name="connsiteY8" fmla="*/ 107621 h 1194000"/>
                <a:gd name="connsiteX9" fmla="*/ 1102887 w 4340047"/>
                <a:gd name="connsiteY9" fmla="*/ 395095 h 1194000"/>
                <a:gd name="connsiteX10" fmla="*/ 1320191 w 4340047"/>
                <a:gd name="connsiteY10" fmla="*/ 310105 h 1194000"/>
                <a:gd name="connsiteX11" fmla="*/ 1633053 w 4340047"/>
                <a:gd name="connsiteY11" fmla="*/ 96465 h 1194000"/>
                <a:gd name="connsiteX12" fmla="*/ 1945488 w 4340047"/>
                <a:gd name="connsiteY12" fmla="*/ 73851 h 1194000"/>
                <a:gd name="connsiteX13" fmla="*/ 2206543 w 4340047"/>
                <a:gd name="connsiteY13" fmla="*/ 114244 h 1194000"/>
                <a:gd name="connsiteX14" fmla="*/ 2714624 w 4340047"/>
                <a:gd name="connsiteY14" fmla="*/ 527982 h 1194000"/>
                <a:gd name="connsiteX15" fmla="*/ 2816224 w 4340047"/>
                <a:gd name="connsiteY15" fmla="*/ 166072 h 1194000"/>
                <a:gd name="connsiteX16" fmla="*/ 3035133 w 4340047"/>
                <a:gd name="connsiteY16" fmla="*/ 140675 h 1194000"/>
                <a:gd name="connsiteX17" fmla="*/ 3090623 w 4340047"/>
                <a:gd name="connsiteY17" fmla="*/ 388058 h 1194000"/>
                <a:gd name="connsiteX18" fmla="*/ 3318631 w 4340047"/>
                <a:gd name="connsiteY18" fmla="*/ 526811 h 1194000"/>
                <a:gd name="connsiteX19" fmla="*/ 4175653 w 4340047"/>
                <a:gd name="connsiteY19" fmla="*/ 1149702 h 1194000"/>
                <a:gd name="connsiteX20" fmla="*/ 4304993 w 4340047"/>
                <a:gd name="connsiteY20" fmla="*/ 792599 h 1194000"/>
                <a:gd name="connsiteX0" fmla="*/ 16071 w 4340047"/>
                <a:gd name="connsiteY0" fmla="*/ 179337 h 1181868"/>
                <a:gd name="connsiteX1" fmla="*/ 64557 w 4340047"/>
                <a:gd name="connsiteY1" fmla="*/ 458232 h 1181868"/>
                <a:gd name="connsiteX2" fmla="*/ 224965 w 4340047"/>
                <a:gd name="connsiteY2" fmla="*/ 510307 h 1181868"/>
                <a:gd name="connsiteX3" fmla="*/ 434187 w 4340047"/>
                <a:gd name="connsiteY3" fmla="*/ 427673 h 1181868"/>
                <a:gd name="connsiteX4" fmla="*/ 668001 w 4340047"/>
                <a:gd name="connsiteY4" fmla="*/ 378984 h 1181868"/>
                <a:gd name="connsiteX5" fmla="*/ 764236 w 4340047"/>
                <a:gd name="connsiteY5" fmla="*/ 369313 h 1181868"/>
                <a:gd name="connsiteX6" fmla="*/ 809624 w 4340047"/>
                <a:gd name="connsiteY6" fmla="*/ 92896 h 1181868"/>
                <a:gd name="connsiteX7" fmla="*/ 930274 w 4340047"/>
                <a:gd name="connsiteY7" fmla="*/ 432 h 1181868"/>
                <a:gd name="connsiteX8" fmla="*/ 1055084 w 4340047"/>
                <a:gd name="connsiteY8" fmla="*/ 95489 h 1181868"/>
                <a:gd name="connsiteX9" fmla="*/ 1102887 w 4340047"/>
                <a:gd name="connsiteY9" fmla="*/ 382963 h 1181868"/>
                <a:gd name="connsiteX10" fmla="*/ 1320191 w 4340047"/>
                <a:gd name="connsiteY10" fmla="*/ 297973 h 1181868"/>
                <a:gd name="connsiteX11" fmla="*/ 1633053 w 4340047"/>
                <a:gd name="connsiteY11" fmla="*/ 84333 h 1181868"/>
                <a:gd name="connsiteX12" fmla="*/ 1945488 w 4340047"/>
                <a:gd name="connsiteY12" fmla="*/ 61719 h 1181868"/>
                <a:gd name="connsiteX13" fmla="*/ 2206543 w 4340047"/>
                <a:gd name="connsiteY13" fmla="*/ 102112 h 1181868"/>
                <a:gd name="connsiteX14" fmla="*/ 2714624 w 4340047"/>
                <a:gd name="connsiteY14" fmla="*/ 515850 h 1181868"/>
                <a:gd name="connsiteX15" fmla="*/ 2816224 w 4340047"/>
                <a:gd name="connsiteY15" fmla="*/ 153940 h 1181868"/>
                <a:gd name="connsiteX16" fmla="*/ 3035133 w 4340047"/>
                <a:gd name="connsiteY16" fmla="*/ 128543 h 1181868"/>
                <a:gd name="connsiteX17" fmla="*/ 3090623 w 4340047"/>
                <a:gd name="connsiteY17" fmla="*/ 375926 h 1181868"/>
                <a:gd name="connsiteX18" fmla="*/ 3318631 w 4340047"/>
                <a:gd name="connsiteY18" fmla="*/ 514679 h 1181868"/>
                <a:gd name="connsiteX19" fmla="*/ 4175653 w 4340047"/>
                <a:gd name="connsiteY19" fmla="*/ 1137570 h 1181868"/>
                <a:gd name="connsiteX20" fmla="*/ 4304993 w 4340047"/>
                <a:gd name="connsiteY20" fmla="*/ 780467 h 1181868"/>
                <a:gd name="connsiteX0" fmla="*/ 16071 w 4340047"/>
                <a:gd name="connsiteY0" fmla="*/ 179337 h 1181868"/>
                <a:gd name="connsiteX1" fmla="*/ 64557 w 4340047"/>
                <a:gd name="connsiteY1" fmla="*/ 458232 h 1181868"/>
                <a:gd name="connsiteX2" fmla="*/ 224965 w 4340047"/>
                <a:gd name="connsiteY2" fmla="*/ 510307 h 1181868"/>
                <a:gd name="connsiteX3" fmla="*/ 434187 w 4340047"/>
                <a:gd name="connsiteY3" fmla="*/ 427673 h 1181868"/>
                <a:gd name="connsiteX4" fmla="*/ 668001 w 4340047"/>
                <a:gd name="connsiteY4" fmla="*/ 378984 h 1181868"/>
                <a:gd name="connsiteX5" fmla="*/ 764236 w 4340047"/>
                <a:gd name="connsiteY5" fmla="*/ 369313 h 1181868"/>
                <a:gd name="connsiteX6" fmla="*/ 809624 w 4340047"/>
                <a:gd name="connsiteY6" fmla="*/ 92896 h 1181868"/>
                <a:gd name="connsiteX7" fmla="*/ 930274 w 4340047"/>
                <a:gd name="connsiteY7" fmla="*/ 432 h 1181868"/>
                <a:gd name="connsiteX8" fmla="*/ 1055084 w 4340047"/>
                <a:gd name="connsiteY8" fmla="*/ 95489 h 1181868"/>
                <a:gd name="connsiteX9" fmla="*/ 1102887 w 4340047"/>
                <a:gd name="connsiteY9" fmla="*/ 382963 h 1181868"/>
                <a:gd name="connsiteX10" fmla="*/ 1320191 w 4340047"/>
                <a:gd name="connsiteY10" fmla="*/ 297973 h 1181868"/>
                <a:gd name="connsiteX11" fmla="*/ 1633053 w 4340047"/>
                <a:gd name="connsiteY11" fmla="*/ 84333 h 1181868"/>
                <a:gd name="connsiteX12" fmla="*/ 1945488 w 4340047"/>
                <a:gd name="connsiteY12" fmla="*/ 61719 h 1181868"/>
                <a:gd name="connsiteX13" fmla="*/ 2206543 w 4340047"/>
                <a:gd name="connsiteY13" fmla="*/ 102112 h 1181868"/>
                <a:gd name="connsiteX14" fmla="*/ 2714624 w 4340047"/>
                <a:gd name="connsiteY14" fmla="*/ 515850 h 1181868"/>
                <a:gd name="connsiteX15" fmla="*/ 2816224 w 4340047"/>
                <a:gd name="connsiteY15" fmla="*/ 153940 h 1181868"/>
                <a:gd name="connsiteX16" fmla="*/ 3035133 w 4340047"/>
                <a:gd name="connsiteY16" fmla="*/ 128543 h 1181868"/>
                <a:gd name="connsiteX17" fmla="*/ 3090623 w 4340047"/>
                <a:gd name="connsiteY17" fmla="*/ 424460 h 1181868"/>
                <a:gd name="connsiteX18" fmla="*/ 3318631 w 4340047"/>
                <a:gd name="connsiteY18" fmla="*/ 514679 h 1181868"/>
                <a:gd name="connsiteX19" fmla="*/ 4175653 w 4340047"/>
                <a:gd name="connsiteY19" fmla="*/ 1137570 h 1181868"/>
                <a:gd name="connsiteX20" fmla="*/ 4304993 w 4340047"/>
                <a:gd name="connsiteY20" fmla="*/ 780467 h 1181868"/>
                <a:gd name="connsiteX0" fmla="*/ 16071 w 4340047"/>
                <a:gd name="connsiteY0" fmla="*/ 179337 h 1181868"/>
                <a:gd name="connsiteX1" fmla="*/ 64557 w 4340047"/>
                <a:gd name="connsiteY1" fmla="*/ 458232 h 1181868"/>
                <a:gd name="connsiteX2" fmla="*/ 224965 w 4340047"/>
                <a:gd name="connsiteY2" fmla="*/ 510307 h 1181868"/>
                <a:gd name="connsiteX3" fmla="*/ 434187 w 4340047"/>
                <a:gd name="connsiteY3" fmla="*/ 427673 h 1181868"/>
                <a:gd name="connsiteX4" fmla="*/ 668001 w 4340047"/>
                <a:gd name="connsiteY4" fmla="*/ 378984 h 1181868"/>
                <a:gd name="connsiteX5" fmla="*/ 764236 w 4340047"/>
                <a:gd name="connsiteY5" fmla="*/ 369313 h 1181868"/>
                <a:gd name="connsiteX6" fmla="*/ 809624 w 4340047"/>
                <a:gd name="connsiteY6" fmla="*/ 92896 h 1181868"/>
                <a:gd name="connsiteX7" fmla="*/ 930274 w 4340047"/>
                <a:gd name="connsiteY7" fmla="*/ 432 h 1181868"/>
                <a:gd name="connsiteX8" fmla="*/ 1055084 w 4340047"/>
                <a:gd name="connsiteY8" fmla="*/ 95489 h 1181868"/>
                <a:gd name="connsiteX9" fmla="*/ 1102887 w 4340047"/>
                <a:gd name="connsiteY9" fmla="*/ 382963 h 1181868"/>
                <a:gd name="connsiteX10" fmla="*/ 1320191 w 4340047"/>
                <a:gd name="connsiteY10" fmla="*/ 297973 h 1181868"/>
                <a:gd name="connsiteX11" fmla="*/ 1633053 w 4340047"/>
                <a:gd name="connsiteY11" fmla="*/ 84333 h 1181868"/>
                <a:gd name="connsiteX12" fmla="*/ 1945488 w 4340047"/>
                <a:gd name="connsiteY12" fmla="*/ 61719 h 1181868"/>
                <a:gd name="connsiteX13" fmla="*/ 2206543 w 4340047"/>
                <a:gd name="connsiteY13" fmla="*/ 102112 h 1181868"/>
                <a:gd name="connsiteX14" fmla="*/ 2714624 w 4340047"/>
                <a:gd name="connsiteY14" fmla="*/ 515850 h 1181868"/>
                <a:gd name="connsiteX15" fmla="*/ 2816224 w 4340047"/>
                <a:gd name="connsiteY15" fmla="*/ 153940 h 1181868"/>
                <a:gd name="connsiteX16" fmla="*/ 3035133 w 4340047"/>
                <a:gd name="connsiteY16" fmla="*/ 128543 h 1181868"/>
                <a:gd name="connsiteX17" fmla="*/ 3090623 w 4340047"/>
                <a:gd name="connsiteY17" fmla="*/ 424460 h 1181868"/>
                <a:gd name="connsiteX18" fmla="*/ 3318631 w 4340047"/>
                <a:gd name="connsiteY18" fmla="*/ 514679 h 1181868"/>
                <a:gd name="connsiteX19" fmla="*/ 4175653 w 4340047"/>
                <a:gd name="connsiteY19" fmla="*/ 1137570 h 1181868"/>
                <a:gd name="connsiteX20" fmla="*/ 4304993 w 4340047"/>
                <a:gd name="connsiteY20" fmla="*/ 780467 h 118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40047" h="1181868">
                  <a:moveTo>
                    <a:pt x="16071" y="179337"/>
                  </a:moveTo>
                  <a:cubicBezTo>
                    <a:pt x="28262" y="340564"/>
                    <a:pt x="0" y="363336"/>
                    <a:pt x="64557" y="458232"/>
                  </a:cubicBezTo>
                  <a:cubicBezTo>
                    <a:pt x="122620" y="502386"/>
                    <a:pt x="163360" y="515400"/>
                    <a:pt x="224965" y="510307"/>
                  </a:cubicBezTo>
                  <a:cubicBezTo>
                    <a:pt x="286570" y="505214"/>
                    <a:pt x="364123" y="459841"/>
                    <a:pt x="434187" y="427673"/>
                  </a:cubicBezTo>
                  <a:cubicBezTo>
                    <a:pt x="529427" y="393720"/>
                    <a:pt x="554610" y="340856"/>
                    <a:pt x="668001" y="378984"/>
                  </a:cubicBezTo>
                  <a:cubicBezTo>
                    <a:pt x="741350" y="388407"/>
                    <a:pt x="740632" y="416994"/>
                    <a:pt x="764236" y="369313"/>
                  </a:cubicBezTo>
                  <a:cubicBezTo>
                    <a:pt x="787840" y="321632"/>
                    <a:pt x="781951" y="154376"/>
                    <a:pt x="809624" y="92896"/>
                  </a:cubicBezTo>
                  <a:cubicBezTo>
                    <a:pt x="837297" y="31416"/>
                    <a:pt x="889364" y="0"/>
                    <a:pt x="930274" y="432"/>
                  </a:cubicBezTo>
                  <a:cubicBezTo>
                    <a:pt x="971184" y="864"/>
                    <a:pt x="1026315" y="31734"/>
                    <a:pt x="1055084" y="95489"/>
                  </a:cubicBezTo>
                  <a:cubicBezTo>
                    <a:pt x="1083853" y="159244"/>
                    <a:pt x="1058703" y="349216"/>
                    <a:pt x="1102887" y="382963"/>
                  </a:cubicBezTo>
                  <a:cubicBezTo>
                    <a:pt x="1147071" y="416710"/>
                    <a:pt x="1231830" y="347745"/>
                    <a:pt x="1320191" y="297973"/>
                  </a:cubicBezTo>
                  <a:cubicBezTo>
                    <a:pt x="1408552" y="248201"/>
                    <a:pt x="1528837" y="123709"/>
                    <a:pt x="1633053" y="84333"/>
                  </a:cubicBezTo>
                  <a:cubicBezTo>
                    <a:pt x="1737269" y="44957"/>
                    <a:pt x="1849906" y="58756"/>
                    <a:pt x="1945488" y="61719"/>
                  </a:cubicBezTo>
                  <a:cubicBezTo>
                    <a:pt x="2145410" y="72923"/>
                    <a:pt x="2130352" y="88180"/>
                    <a:pt x="2206543" y="102112"/>
                  </a:cubicBezTo>
                  <a:cubicBezTo>
                    <a:pt x="2351182" y="180336"/>
                    <a:pt x="2613011" y="507212"/>
                    <a:pt x="2714624" y="515850"/>
                  </a:cubicBezTo>
                  <a:cubicBezTo>
                    <a:pt x="2816237" y="524488"/>
                    <a:pt x="2755622" y="228720"/>
                    <a:pt x="2816224" y="153940"/>
                  </a:cubicBezTo>
                  <a:cubicBezTo>
                    <a:pt x="2902226" y="91020"/>
                    <a:pt x="2933404" y="91835"/>
                    <a:pt x="3035133" y="128543"/>
                  </a:cubicBezTo>
                  <a:cubicBezTo>
                    <a:pt x="3085389" y="164296"/>
                    <a:pt x="3043373" y="360104"/>
                    <a:pt x="3090623" y="424460"/>
                  </a:cubicBezTo>
                  <a:cubicBezTo>
                    <a:pt x="3113557" y="503402"/>
                    <a:pt x="3104912" y="419615"/>
                    <a:pt x="3318631" y="514679"/>
                  </a:cubicBezTo>
                  <a:cubicBezTo>
                    <a:pt x="3623154" y="738107"/>
                    <a:pt x="4011259" y="1093272"/>
                    <a:pt x="4175653" y="1137570"/>
                  </a:cubicBezTo>
                  <a:cubicBezTo>
                    <a:pt x="4340047" y="1181868"/>
                    <a:pt x="4304993" y="780467"/>
                    <a:pt x="4304993" y="780467"/>
                  </a:cubicBezTo>
                </a:path>
              </a:pathLst>
            </a:custGeom>
            <a:ln w="25400" cap="flat" cmpd="sng" algn="ctr">
              <a:solidFill>
                <a:srgbClr val="00FF00"/>
              </a:solidFill>
              <a:prstDash val="sysDash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/>
          </p:nvSpPr>
          <p:spPr bwMode="auto">
            <a:xfrm rot="10800000">
              <a:off x="2259042" y="4354564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5" name="Isosceles Triangle 94"/>
            <p:cNvSpPr/>
            <p:nvPr/>
          </p:nvSpPr>
          <p:spPr bwMode="auto">
            <a:xfrm>
              <a:off x="3024162" y="4229794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6" name="Isosceles Triangle 95"/>
            <p:cNvSpPr/>
            <p:nvPr/>
          </p:nvSpPr>
          <p:spPr bwMode="auto">
            <a:xfrm rot="10648078">
              <a:off x="3302814" y="4232955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7" name="Isosceles Triangle 96"/>
            <p:cNvSpPr/>
            <p:nvPr/>
          </p:nvSpPr>
          <p:spPr bwMode="auto">
            <a:xfrm rot="5400000">
              <a:off x="4169475" y="4086444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8" name="Isosceles Triangle 97"/>
            <p:cNvSpPr/>
            <p:nvPr/>
          </p:nvSpPr>
          <p:spPr bwMode="auto">
            <a:xfrm rot="156958">
              <a:off x="5019521" y="4350778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9" name="Isosceles Triangle 98"/>
            <p:cNvSpPr/>
            <p:nvPr/>
          </p:nvSpPr>
          <p:spPr bwMode="auto">
            <a:xfrm rot="10800000">
              <a:off x="5308938" y="4373972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0" name="Isosceles Triangle 99"/>
            <p:cNvSpPr/>
            <p:nvPr/>
          </p:nvSpPr>
          <p:spPr bwMode="auto">
            <a:xfrm rot="7563835">
              <a:off x="5864052" y="4785812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1" name="Isosceles Triangle 100"/>
            <p:cNvSpPr/>
            <p:nvPr/>
          </p:nvSpPr>
          <p:spPr bwMode="auto">
            <a:xfrm>
              <a:off x="6539548" y="4874895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sp>
        <p:nvSpPr>
          <p:cNvPr id="106" name="Oval 105"/>
          <p:cNvSpPr>
            <a:spLocks noChangeAspect="1"/>
          </p:cNvSpPr>
          <p:nvPr/>
        </p:nvSpPr>
        <p:spPr>
          <a:xfrm>
            <a:off x="3504972" y="3042611"/>
            <a:ext cx="320040" cy="32004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2</a:t>
            </a:r>
            <a:endParaRPr lang="en-US" sz="2300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5005288" y="3042611"/>
            <a:ext cx="320040" cy="32004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3</a:t>
            </a:r>
            <a:endParaRPr lang="en-US" sz="2300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6667310" y="3042611"/>
            <a:ext cx="320040" cy="32004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4</a:t>
            </a:r>
            <a:endParaRPr lang="en-US" sz="23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332194" y="4227293"/>
            <a:ext cx="55415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  <a:cs typeface="Tahoma"/>
              </a:rPr>
              <a:t>SYN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346286" y="3042611"/>
            <a:ext cx="320040" cy="32004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1</a:t>
            </a:r>
            <a:endParaRPr lang="en-US" sz="2300" dirty="0"/>
          </a:p>
        </p:txBody>
      </p:sp>
      <p:sp>
        <p:nvSpPr>
          <p:cNvPr id="112" name="Rectangular Callout 111"/>
          <p:cNvSpPr/>
          <p:nvPr/>
        </p:nvSpPr>
        <p:spPr>
          <a:xfrm>
            <a:off x="6959860" y="4431597"/>
            <a:ext cx="603504" cy="621792"/>
          </a:xfrm>
          <a:prstGeom prst="wedgeRectCallout">
            <a:avLst>
              <a:gd name="adj1" fmla="val -68581"/>
              <a:gd name="adj2" fmla="val 59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3248192"/>
              </p:ext>
            </p:extLst>
          </p:nvPr>
        </p:nvGraphicFramePr>
        <p:xfrm>
          <a:off x="6997960" y="4466547"/>
          <a:ext cx="527481" cy="552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23"/>
                <a:gridCol w="268458"/>
              </a:tblGrid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1800" b="0" baseline="-25000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800" b="0" baseline="-2500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en-US" sz="1800" b="0" baseline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*</a:t>
                      </a:r>
                      <a:endParaRPr lang="en-US" sz="1800" b="0" baseline="0" dirty="0" smtClean="0">
                        <a:solidFill>
                          <a:srgbClr val="000000"/>
                        </a:solidFill>
                        <a:latin typeface="Tahoma"/>
                        <a:ea typeface="Wingdings"/>
                        <a:cs typeface="Tahoma"/>
                      </a:endParaRP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e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933132" y="3101477"/>
            <a:ext cx="556387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ahoma"/>
                <a:cs typeface="Tahoma"/>
              </a:rPr>
              <a:t>App</a:t>
            </a: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117" name="Rectangular Callout 116"/>
          <p:cNvSpPr/>
          <p:nvPr/>
        </p:nvSpPr>
        <p:spPr>
          <a:xfrm>
            <a:off x="2428487" y="3805207"/>
            <a:ext cx="603504" cy="356616"/>
          </a:xfrm>
          <a:prstGeom prst="wedgeRectCallout">
            <a:avLst>
              <a:gd name="adj1" fmla="val -72945"/>
              <a:gd name="adj2" fmla="val 52025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816032"/>
              </p:ext>
            </p:extLst>
          </p:nvPr>
        </p:nvGraphicFramePr>
        <p:xfrm>
          <a:off x="2466989" y="3845421"/>
          <a:ext cx="527481" cy="276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23"/>
                <a:gridCol w="268458"/>
              </a:tblGrid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*</a:t>
                      </a: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1" name="Straight Connector 120"/>
          <p:cNvCxnSpPr>
            <a:endCxn id="18" idx="0"/>
          </p:cNvCxnSpPr>
          <p:nvPr/>
        </p:nvCxnSpPr>
        <p:spPr>
          <a:xfrm rot="5400000">
            <a:off x="5876452" y="3017216"/>
            <a:ext cx="21589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0" idx="0"/>
          </p:cNvCxnSpPr>
          <p:nvPr/>
        </p:nvCxnSpPr>
        <p:spPr>
          <a:xfrm rot="5400000">
            <a:off x="6617916" y="4207096"/>
            <a:ext cx="218915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6685852" y="4124693"/>
            <a:ext cx="80585" cy="8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 rot="10800000" flipV="1">
            <a:off x="6737708" y="4143121"/>
            <a:ext cx="260252" cy="27432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0" idx="4"/>
            <a:endCxn id="14" idx="2"/>
          </p:cNvCxnSpPr>
          <p:nvPr/>
        </p:nvCxnSpPr>
        <p:spPr>
          <a:xfrm>
            <a:off x="4644484" y="5218146"/>
            <a:ext cx="1744561" cy="72597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533216" y="4659367"/>
            <a:ext cx="1434612" cy="558779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00695" y="5711537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 First (SYN) packet routed on </a:t>
            </a:r>
            <a:r>
              <a:rPr lang="en-US" sz="2800" dirty="0" err="1" smtClean="0"/>
              <a:t>serviceID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4" grpId="0"/>
      <p:bldP spid="106" grpId="0" animBg="1"/>
      <p:bldP spid="107" grpId="0" animBg="1"/>
      <p:bldP spid="10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Service-Level Anycast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088352" y="3672829"/>
            <a:ext cx="1576354" cy="1588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374668" y="3536868"/>
            <a:ext cx="1243584" cy="0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319845" y="3737080"/>
            <a:ext cx="2057390" cy="462614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3884" y="4461006"/>
            <a:ext cx="409882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IP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35" y="3972530"/>
            <a:ext cx="1746780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Service Access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9" name="Can 8"/>
          <p:cNvSpPr/>
          <p:nvPr/>
        </p:nvSpPr>
        <p:spPr>
          <a:xfrm>
            <a:off x="3888797" y="4217961"/>
            <a:ext cx="594360" cy="137160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967828" y="5126706"/>
            <a:ext cx="676656" cy="182880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2912800" y="4437721"/>
            <a:ext cx="640080" cy="155448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2912800" y="3979491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5687217" y="3970383"/>
            <a:ext cx="594360" cy="137160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6389045" y="5199303"/>
            <a:ext cx="676656" cy="182880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4921191" y="4581643"/>
            <a:ext cx="640080" cy="155448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921191" y="4123413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5687217" y="3505016"/>
            <a:ext cx="594360" cy="13716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5687217" y="3056582"/>
            <a:ext cx="594360" cy="13716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6389045" y="4703742"/>
            <a:ext cx="676656" cy="18288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6389045" y="4225114"/>
            <a:ext cx="676656" cy="18288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40" idx="4"/>
            <a:endCxn id="11" idx="2"/>
          </p:cNvCxnSpPr>
          <p:nvPr/>
        </p:nvCxnSpPr>
        <p:spPr>
          <a:xfrm flipV="1">
            <a:off x="2533216" y="4515445"/>
            <a:ext cx="379584" cy="143922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2"/>
          </p:cNvCxnSpPr>
          <p:nvPr/>
        </p:nvCxnSpPr>
        <p:spPr>
          <a:xfrm flipV="1">
            <a:off x="3552880" y="4286541"/>
            <a:ext cx="335917" cy="228904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0" idx="2"/>
          </p:cNvCxnSpPr>
          <p:nvPr/>
        </p:nvCxnSpPr>
        <p:spPr>
          <a:xfrm>
            <a:off x="3552880" y="4515445"/>
            <a:ext cx="414948" cy="702701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15" idx="2"/>
          </p:cNvCxnSpPr>
          <p:nvPr/>
        </p:nvCxnSpPr>
        <p:spPr>
          <a:xfrm flipV="1">
            <a:off x="4644484" y="4659367"/>
            <a:ext cx="276707" cy="558779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2"/>
            <a:endCxn id="9" idx="4"/>
          </p:cNvCxnSpPr>
          <p:nvPr/>
        </p:nvCxnSpPr>
        <p:spPr>
          <a:xfrm rot="10800000">
            <a:off x="4483157" y="4286541"/>
            <a:ext cx="438034" cy="372826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  <a:endCxn id="15" idx="4"/>
          </p:cNvCxnSpPr>
          <p:nvPr/>
        </p:nvCxnSpPr>
        <p:spPr>
          <a:xfrm rot="10800000" flipV="1">
            <a:off x="5561271" y="4038963"/>
            <a:ext cx="125946" cy="620404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5" idx="4"/>
          </p:cNvCxnSpPr>
          <p:nvPr/>
        </p:nvCxnSpPr>
        <p:spPr>
          <a:xfrm rot="10800000">
            <a:off x="5561271" y="4659367"/>
            <a:ext cx="827774" cy="631376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51"/>
          <p:cNvGrpSpPr/>
          <p:nvPr/>
        </p:nvGrpSpPr>
        <p:grpSpPr>
          <a:xfrm>
            <a:off x="2163913" y="2352413"/>
            <a:ext cx="855158" cy="587279"/>
            <a:chOff x="612886" y="1056249"/>
            <a:chExt cx="855158" cy="587279"/>
          </a:xfrm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9" name="TextBox 28"/>
            <p:cNvSpPr txBox="1">
              <a:spLocks noChangeAspect="1"/>
            </p:cNvSpPr>
            <p:nvPr/>
          </p:nvSpPr>
          <p:spPr>
            <a:xfrm>
              <a:off x="612886" y="1351140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b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30" name="TextBox 29"/>
            <p:cNvSpPr txBox="1">
              <a:spLocks noChangeAspect="1"/>
            </p:cNvSpPr>
            <p:nvPr/>
          </p:nvSpPr>
          <p:spPr>
            <a:xfrm>
              <a:off x="897926" y="1351129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31" name="TextBox 30"/>
            <p:cNvSpPr txBox="1">
              <a:spLocks noChangeAspect="1"/>
            </p:cNvSpPr>
            <p:nvPr/>
          </p:nvSpPr>
          <p:spPr>
            <a:xfrm>
              <a:off x="1182966" y="1351129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X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612886" y="1056280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a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897926" y="1056249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1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1182966" y="1056249"/>
              <a:ext cx="285078" cy="292388"/>
            </a:xfrm>
            <a:prstGeom prst="rect">
              <a:avLst/>
            </a:prstGeom>
            <a:solidFill>
              <a:srgbClr val="26262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98316" y="2328573"/>
            <a:ext cx="572355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ahoma"/>
                <a:cs typeface="Tahoma"/>
              </a:rPr>
              <a:t>SRC</a:t>
            </a: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93388" y="2619253"/>
            <a:ext cx="582211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ahoma"/>
                <a:cs typeface="Tahoma"/>
              </a:rPr>
              <a:t>DST</a:t>
            </a: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37" name="Rectangle 36"/>
          <p:cNvSpPr/>
          <p:nvPr/>
        </p:nvSpPr>
        <p:spPr>
          <a:xfrm rot="17943964">
            <a:off x="2635379" y="1933392"/>
            <a:ext cx="607646" cy="3077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latin typeface="Tahoma"/>
                <a:cs typeface="Tahoma"/>
              </a:rPr>
              <a:t>srvID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38" name="Rectangle 37"/>
          <p:cNvSpPr/>
          <p:nvPr/>
        </p:nvSpPr>
        <p:spPr>
          <a:xfrm rot="17869399">
            <a:off x="2067004" y="1962184"/>
            <a:ext cx="542073" cy="3077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latin typeface="Tahoma"/>
                <a:cs typeface="Tahoma"/>
              </a:rPr>
              <a:t>addr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39" name="Rectangle 38"/>
          <p:cNvSpPr/>
          <p:nvPr/>
        </p:nvSpPr>
        <p:spPr>
          <a:xfrm rot="17940000">
            <a:off x="2316899" y="1886350"/>
            <a:ext cx="702323" cy="3077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latin typeface="Tahoma"/>
                <a:cs typeface="Tahoma"/>
              </a:rPr>
              <a:t>flowID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40" name="Can 39"/>
          <p:cNvSpPr/>
          <p:nvPr/>
        </p:nvSpPr>
        <p:spPr>
          <a:xfrm>
            <a:off x="1893136" y="4581643"/>
            <a:ext cx="640080" cy="155448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1893136" y="4123413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1893136" y="3647335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>
            <a:stCxn id="41" idx="3"/>
            <a:endCxn id="40" idx="0"/>
          </p:cNvCxnSpPr>
          <p:nvPr/>
        </p:nvCxnSpPr>
        <p:spPr>
          <a:xfrm rot="5400000">
            <a:off x="2022923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2" idx="3"/>
            <a:endCxn id="41" idx="0"/>
          </p:cNvCxnSpPr>
          <p:nvPr/>
        </p:nvCxnSpPr>
        <p:spPr>
          <a:xfrm rot="5400000">
            <a:off x="2013999" y="4001960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2" idx="3"/>
            <a:endCxn id="11" idx="0"/>
          </p:cNvCxnSpPr>
          <p:nvPr/>
        </p:nvCxnSpPr>
        <p:spPr>
          <a:xfrm rot="5400000">
            <a:off x="3042587" y="4325192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6" idx="3"/>
            <a:endCxn id="15" idx="0"/>
          </p:cNvCxnSpPr>
          <p:nvPr/>
        </p:nvCxnSpPr>
        <p:spPr>
          <a:xfrm rot="5400000">
            <a:off x="5050978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3"/>
            <a:endCxn id="13" idx="0"/>
          </p:cNvCxnSpPr>
          <p:nvPr/>
        </p:nvCxnSpPr>
        <p:spPr>
          <a:xfrm rot="5400000">
            <a:off x="5786004" y="3840569"/>
            <a:ext cx="396787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3"/>
            <a:endCxn id="14" idx="0"/>
          </p:cNvCxnSpPr>
          <p:nvPr/>
        </p:nvCxnSpPr>
        <p:spPr>
          <a:xfrm rot="5400000">
            <a:off x="6525313" y="5088682"/>
            <a:ext cx="40412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3"/>
            <a:endCxn id="17" idx="0"/>
          </p:cNvCxnSpPr>
          <p:nvPr/>
        </p:nvCxnSpPr>
        <p:spPr>
          <a:xfrm rot="5400000">
            <a:off x="5794470" y="3383669"/>
            <a:ext cx="3798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64978" y="4663237"/>
            <a:ext cx="312562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a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79510" y="4542840"/>
            <a:ext cx="319343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ahoma"/>
                <a:cs typeface="Tahoma"/>
              </a:rPr>
              <a:t>b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37430" y="4283436"/>
            <a:ext cx="297095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c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6485" y="5319721"/>
            <a:ext cx="319343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d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85565" y="4671703"/>
            <a:ext cx="312919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e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4018" y="4072827"/>
            <a:ext cx="262236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f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67702" y="5297521"/>
            <a:ext cx="319343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g</a:t>
            </a:r>
            <a:endParaRPr lang="en-US" sz="1900" dirty="0">
              <a:latin typeface="Tahoma"/>
              <a:cs typeface="Tahoma"/>
            </a:endParaRPr>
          </a:p>
        </p:txBody>
      </p:sp>
      <p:grpSp>
        <p:nvGrpSpPr>
          <p:cNvPr id="28" name="Group 252"/>
          <p:cNvGrpSpPr/>
          <p:nvPr/>
        </p:nvGrpSpPr>
        <p:grpSpPr>
          <a:xfrm>
            <a:off x="3841944" y="2352413"/>
            <a:ext cx="855158" cy="587279"/>
            <a:chOff x="612886" y="1056249"/>
            <a:chExt cx="855158" cy="587279"/>
          </a:xfrm>
          <a:solidFill>
            <a:schemeClr val="bg1">
              <a:lumMod val="85000"/>
              <a:lumOff val="1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TextBox 57"/>
            <p:cNvSpPr txBox="1">
              <a:spLocks noChangeAspect="1"/>
            </p:cNvSpPr>
            <p:nvPr/>
          </p:nvSpPr>
          <p:spPr>
            <a:xfrm>
              <a:off x="612886" y="1351140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e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59" name="TextBox 58"/>
            <p:cNvSpPr txBox="1">
              <a:spLocks noChangeAspect="1"/>
            </p:cNvSpPr>
            <p:nvPr/>
          </p:nvSpPr>
          <p:spPr>
            <a:xfrm>
              <a:off x="897926" y="135112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1182966" y="135112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X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61" name="TextBox 60"/>
            <p:cNvSpPr txBox="1">
              <a:spLocks noChangeAspect="1"/>
            </p:cNvSpPr>
            <p:nvPr/>
          </p:nvSpPr>
          <p:spPr>
            <a:xfrm>
              <a:off x="612886" y="1056280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a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897926" y="105624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1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1182966" y="105624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</p:grp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83" y="3034214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57" name="Group 266"/>
          <p:cNvGrpSpPr/>
          <p:nvPr/>
        </p:nvGrpSpPr>
        <p:grpSpPr>
          <a:xfrm>
            <a:off x="5755797" y="2360631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6" name="Can 65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Rectangle 66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65" name="Group 267"/>
          <p:cNvGrpSpPr/>
          <p:nvPr/>
        </p:nvGrpSpPr>
        <p:grpSpPr>
          <a:xfrm>
            <a:off x="6498773" y="3548999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9" name="Can 68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Rectangle 69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sp>
        <p:nvSpPr>
          <p:cNvPr id="71" name="Rectangular Callout 70"/>
          <p:cNvSpPr/>
          <p:nvPr/>
        </p:nvSpPr>
        <p:spPr>
          <a:xfrm>
            <a:off x="3310346" y="3558489"/>
            <a:ext cx="603504" cy="356616"/>
          </a:xfrm>
          <a:prstGeom prst="wedgeRectCallout">
            <a:avLst>
              <a:gd name="adj1" fmla="val -49468"/>
              <a:gd name="adj2" fmla="val 82180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0383713"/>
              </p:ext>
            </p:extLst>
          </p:nvPr>
        </p:nvGraphicFramePr>
        <p:xfrm>
          <a:off x="3348446" y="3601905"/>
          <a:ext cx="527481" cy="276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23"/>
                <a:gridCol w="268458"/>
              </a:tblGrid>
              <a:tr h="276136">
                <a:tc>
                  <a:txBody>
                    <a:bodyPr/>
                    <a:lstStyle/>
                    <a:p>
                      <a:pPr marL="0" marR="0" indent="0" algn="ctr" defTabSz="376473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*</a:t>
                      </a: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e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" name="Rectangular Callout 72"/>
          <p:cNvSpPr/>
          <p:nvPr/>
        </p:nvSpPr>
        <p:spPr>
          <a:xfrm>
            <a:off x="4532684" y="3437402"/>
            <a:ext cx="603504" cy="621792"/>
          </a:xfrm>
          <a:prstGeom prst="wedgeRectCallout">
            <a:avLst>
              <a:gd name="adj1" fmla="val 45165"/>
              <a:gd name="adj2" fmla="val 69997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7660581"/>
              </p:ext>
            </p:extLst>
          </p:nvPr>
        </p:nvGraphicFramePr>
        <p:xfrm>
          <a:off x="4570784" y="3472352"/>
          <a:ext cx="527481" cy="552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23"/>
                <a:gridCol w="268458"/>
              </a:tblGrid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</a:rPr>
                        <a:t>f,g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*</a:t>
                      </a: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5" name="Straight Connector 74"/>
          <p:cNvCxnSpPr>
            <a:stCxn id="20" idx="3"/>
            <a:endCxn id="19" idx="0"/>
          </p:cNvCxnSpPr>
          <p:nvPr/>
        </p:nvCxnSpPr>
        <p:spPr>
          <a:xfrm rot="5400000">
            <a:off x="6533779" y="4601588"/>
            <a:ext cx="387188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757272" y="2045016"/>
            <a:ext cx="55415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  <a:cs typeface="Tahoma"/>
              </a:rPr>
              <a:t>SYN</a:t>
            </a:r>
            <a:endParaRPr lang="en-US" sz="1600" dirty="0">
              <a:latin typeface="Tahoma"/>
              <a:cs typeface="Tahoma"/>
            </a:endParaRPr>
          </a:p>
        </p:txBody>
      </p:sp>
      <p:grpSp>
        <p:nvGrpSpPr>
          <p:cNvPr id="68" name="Group 296"/>
          <p:cNvGrpSpPr/>
          <p:nvPr/>
        </p:nvGrpSpPr>
        <p:grpSpPr>
          <a:xfrm>
            <a:off x="6579847" y="2352413"/>
            <a:ext cx="855158" cy="587279"/>
            <a:chOff x="612886" y="1056249"/>
            <a:chExt cx="855158" cy="587279"/>
          </a:xfrm>
          <a:solidFill>
            <a:schemeClr val="bg1">
              <a:lumMod val="85000"/>
              <a:lumOff val="1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612886" y="1351140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g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>
              <a:off x="897926" y="135112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80" name="TextBox 79"/>
            <p:cNvSpPr txBox="1">
              <a:spLocks noChangeAspect="1"/>
            </p:cNvSpPr>
            <p:nvPr/>
          </p:nvSpPr>
          <p:spPr>
            <a:xfrm>
              <a:off x="1182966" y="135112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X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612886" y="1056280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a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82" name="TextBox 81"/>
            <p:cNvSpPr txBox="1">
              <a:spLocks noChangeAspect="1"/>
            </p:cNvSpPr>
            <p:nvPr/>
          </p:nvSpPr>
          <p:spPr>
            <a:xfrm>
              <a:off x="897926" y="105624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900" dirty="0" smtClean="0">
                  <a:latin typeface="Tahoma"/>
                  <a:cs typeface="Tahoma"/>
                </a:rPr>
                <a:t>1</a:t>
              </a:r>
              <a:endParaRPr lang="en-US" sz="1900" dirty="0">
                <a:latin typeface="Tahoma"/>
                <a:cs typeface="Tahoma"/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1182966" y="1056249"/>
              <a:ext cx="285078" cy="292388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900" dirty="0">
                <a:latin typeface="Tahoma"/>
                <a:cs typeface="Tahoma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495175" y="2045016"/>
            <a:ext cx="55415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  <a:cs typeface="Tahoma"/>
              </a:rPr>
              <a:t>SYN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9139" y="3523298"/>
            <a:ext cx="1095172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ahoma"/>
                <a:cs typeface="Tahoma"/>
              </a:rPr>
              <a:t>Transport</a:t>
            </a: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33653" y="3896627"/>
            <a:ext cx="364202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</a:t>
            </a:r>
            <a:r>
              <a:rPr lang="en-US" sz="1800" baseline="-25000" dirty="0" err="1" smtClean="0"/>
              <a:t>X</a:t>
            </a:r>
            <a:endParaRPr lang="en-US" sz="1800" baseline="-25000" dirty="0"/>
          </a:p>
        </p:txBody>
      </p:sp>
      <p:sp>
        <p:nvSpPr>
          <p:cNvPr id="93" name="Freeform 92"/>
          <p:cNvSpPr/>
          <p:nvPr/>
        </p:nvSpPr>
        <p:spPr>
          <a:xfrm>
            <a:off x="2304207" y="4096221"/>
            <a:ext cx="4340047" cy="1181868"/>
          </a:xfrm>
          <a:custGeom>
            <a:avLst/>
            <a:gdLst>
              <a:gd name="connsiteX0" fmla="*/ 26811 w 4473222"/>
              <a:gd name="connsiteY0" fmla="*/ 125574 h 1228930"/>
              <a:gd name="connsiteX1" fmla="*/ 119944 w 4473222"/>
              <a:gd name="connsiteY1" fmla="*/ 531925 h 1228930"/>
              <a:gd name="connsiteX2" fmla="*/ 746478 w 4473222"/>
              <a:gd name="connsiteY2" fmla="*/ 531925 h 1228930"/>
              <a:gd name="connsiteX3" fmla="*/ 865011 w 4473222"/>
              <a:gd name="connsiteY3" fmla="*/ 117109 h 1228930"/>
              <a:gd name="connsiteX4" fmla="*/ 1161344 w 4473222"/>
              <a:gd name="connsiteY4" fmla="*/ 108643 h 1228930"/>
              <a:gd name="connsiteX5" fmla="*/ 1246011 w 4473222"/>
              <a:gd name="connsiteY5" fmla="*/ 514994 h 1228930"/>
              <a:gd name="connsiteX6" fmla="*/ 2219678 w 4473222"/>
              <a:gd name="connsiteY6" fmla="*/ 912879 h 1228930"/>
              <a:gd name="connsiteX7" fmla="*/ 2770011 w 4473222"/>
              <a:gd name="connsiteY7" fmla="*/ 523460 h 1228930"/>
              <a:gd name="connsiteX8" fmla="*/ 2871611 w 4473222"/>
              <a:gd name="connsiteY8" fmla="*/ 100177 h 1228930"/>
              <a:gd name="connsiteX9" fmla="*/ 3134078 w 4473222"/>
              <a:gd name="connsiteY9" fmla="*/ 74780 h 1228930"/>
              <a:gd name="connsiteX10" fmla="*/ 3227211 w 4473222"/>
              <a:gd name="connsiteY10" fmla="*/ 548856 h 1228930"/>
              <a:gd name="connsiteX11" fmla="*/ 4277078 w 4473222"/>
              <a:gd name="connsiteY11" fmla="*/ 1192246 h 1228930"/>
              <a:gd name="connsiteX12" fmla="*/ 4404078 w 4473222"/>
              <a:gd name="connsiteY12" fmla="*/ 768963 h 1228930"/>
              <a:gd name="connsiteX0" fmla="*/ 26811 w 4473222"/>
              <a:gd name="connsiteY0" fmla="*/ 125574 h 1228930"/>
              <a:gd name="connsiteX1" fmla="*/ 119944 w 4473222"/>
              <a:gd name="connsiteY1" fmla="*/ 531925 h 1228930"/>
              <a:gd name="connsiteX2" fmla="*/ 746478 w 4473222"/>
              <a:gd name="connsiteY2" fmla="*/ 531925 h 1228930"/>
              <a:gd name="connsiteX3" fmla="*/ 865011 w 4473222"/>
              <a:gd name="connsiteY3" fmla="*/ 117109 h 1228930"/>
              <a:gd name="connsiteX4" fmla="*/ 1161344 w 4473222"/>
              <a:gd name="connsiteY4" fmla="*/ 108643 h 1228930"/>
              <a:gd name="connsiteX5" fmla="*/ 1246011 w 4473222"/>
              <a:gd name="connsiteY5" fmla="*/ 514994 h 1228930"/>
              <a:gd name="connsiteX6" fmla="*/ 2219678 w 4473222"/>
              <a:gd name="connsiteY6" fmla="*/ 912879 h 1228930"/>
              <a:gd name="connsiteX7" fmla="*/ 2770011 w 4473222"/>
              <a:gd name="connsiteY7" fmla="*/ 523460 h 1228930"/>
              <a:gd name="connsiteX8" fmla="*/ 2871611 w 4473222"/>
              <a:gd name="connsiteY8" fmla="*/ 100177 h 1228930"/>
              <a:gd name="connsiteX9" fmla="*/ 3134078 w 4473222"/>
              <a:gd name="connsiteY9" fmla="*/ 74780 h 1228930"/>
              <a:gd name="connsiteX10" fmla="*/ 3227211 w 4473222"/>
              <a:gd name="connsiteY10" fmla="*/ 548856 h 1228930"/>
              <a:gd name="connsiteX11" fmla="*/ 4277078 w 4473222"/>
              <a:gd name="connsiteY11" fmla="*/ 1192246 h 1228930"/>
              <a:gd name="connsiteX12" fmla="*/ 4404078 w 4473222"/>
              <a:gd name="connsiteY12" fmla="*/ 768963 h 1228930"/>
              <a:gd name="connsiteX0" fmla="*/ 26811 w 4473222"/>
              <a:gd name="connsiteY0" fmla="*/ 110053 h 1213409"/>
              <a:gd name="connsiteX1" fmla="*/ 119944 w 4473222"/>
              <a:gd name="connsiteY1" fmla="*/ 516404 h 1213409"/>
              <a:gd name="connsiteX2" fmla="*/ 746478 w 4473222"/>
              <a:gd name="connsiteY2" fmla="*/ 516404 h 1213409"/>
              <a:gd name="connsiteX3" fmla="*/ 865011 w 4473222"/>
              <a:gd name="connsiteY3" fmla="*/ 101588 h 1213409"/>
              <a:gd name="connsiteX4" fmla="*/ 1161344 w 4473222"/>
              <a:gd name="connsiteY4" fmla="*/ 93122 h 1213409"/>
              <a:gd name="connsiteX5" fmla="*/ 1246011 w 4473222"/>
              <a:gd name="connsiteY5" fmla="*/ 499473 h 1213409"/>
              <a:gd name="connsiteX6" fmla="*/ 2219678 w 4473222"/>
              <a:gd name="connsiteY6" fmla="*/ 897358 h 1213409"/>
              <a:gd name="connsiteX7" fmla="*/ 2770011 w 4473222"/>
              <a:gd name="connsiteY7" fmla="*/ 507939 h 1213409"/>
              <a:gd name="connsiteX8" fmla="*/ 2871611 w 4473222"/>
              <a:gd name="connsiteY8" fmla="*/ 84656 h 1213409"/>
              <a:gd name="connsiteX9" fmla="*/ 3134078 w 4473222"/>
              <a:gd name="connsiteY9" fmla="*/ 59259 h 1213409"/>
              <a:gd name="connsiteX10" fmla="*/ 3227211 w 4473222"/>
              <a:gd name="connsiteY10" fmla="*/ 533335 h 1213409"/>
              <a:gd name="connsiteX11" fmla="*/ 4277078 w 4473222"/>
              <a:gd name="connsiteY11" fmla="*/ 1176725 h 1213409"/>
              <a:gd name="connsiteX12" fmla="*/ 4404078 w 4473222"/>
              <a:gd name="connsiteY12" fmla="*/ 753442 h 1213409"/>
              <a:gd name="connsiteX0" fmla="*/ 26811 w 4473222"/>
              <a:gd name="connsiteY0" fmla="*/ 110053 h 1213409"/>
              <a:gd name="connsiteX1" fmla="*/ 119944 w 4473222"/>
              <a:gd name="connsiteY1" fmla="*/ 516404 h 1213409"/>
              <a:gd name="connsiteX2" fmla="*/ 746478 w 4473222"/>
              <a:gd name="connsiteY2" fmla="*/ 516404 h 1213409"/>
              <a:gd name="connsiteX3" fmla="*/ 865011 w 4473222"/>
              <a:gd name="connsiteY3" fmla="*/ 101588 h 1213409"/>
              <a:gd name="connsiteX4" fmla="*/ 1161344 w 4473222"/>
              <a:gd name="connsiteY4" fmla="*/ 93122 h 1213409"/>
              <a:gd name="connsiteX5" fmla="*/ 1246011 w 4473222"/>
              <a:gd name="connsiteY5" fmla="*/ 499473 h 1213409"/>
              <a:gd name="connsiteX6" fmla="*/ 2219678 w 4473222"/>
              <a:gd name="connsiteY6" fmla="*/ 897358 h 1213409"/>
              <a:gd name="connsiteX7" fmla="*/ 2770011 w 4473222"/>
              <a:gd name="connsiteY7" fmla="*/ 507939 h 1213409"/>
              <a:gd name="connsiteX8" fmla="*/ 2871611 w 4473222"/>
              <a:gd name="connsiteY8" fmla="*/ 84656 h 1213409"/>
              <a:gd name="connsiteX9" fmla="*/ 3134078 w 4473222"/>
              <a:gd name="connsiteY9" fmla="*/ 59259 h 1213409"/>
              <a:gd name="connsiteX10" fmla="*/ 3227211 w 4473222"/>
              <a:gd name="connsiteY10" fmla="*/ 533335 h 1213409"/>
              <a:gd name="connsiteX11" fmla="*/ 4277078 w 4473222"/>
              <a:gd name="connsiteY11" fmla="*/ 1176725 h 1213409"/>
              <a:gd name="connsiteX12" fmla="*/ 4404078 w 4473222"/>
              <a:gd name="connsiteY12" fmla="*/ 753442 h 1213409"/>
              <a:gd name="connsiteX0" fmla="*/ 26811 w 4473222"/>
              <a:gd name="connsiteY0" fmla="*/ 110053 h 1213409"/>
              <a:gd name="connsiteX1" fmla="*/ 119944 w 4473222"/>
              <a:gd name="connsiteY1" fmla="*/ 516404 h 1213409"/>
              <a:gd name="connsiteX2" fmla="*/ 746478 w 4473222"/>
              <a:gd name="connsiteY2" fmla="*/ 516404 h 1213409"/>
              <a:gd name="connsiteX3" fmla="*/ 865011 w 4473222"/>
              <a:gd name="connsiteY3" fmla="*/ 101588 h 1213409"/>
              <a:gd name="connsiteX4" fmla="*/ 1161344 w 4473222"/>
              <a:gd name="connsiteY4" fmla="*/ 93122 h 1213409"/>
              <a:gd name="connsiteX5" fmla="*/ 1246011 w 4473222"/>
              <a:gd name="connsiteY5" fmla="*/ 499473 h 1213409"/>
              <a:gd name="connsiteX6" fmla="*/ 2219678 w 4473222"/>
              <a:gd name="connsiteY6" fmla="*/ 897358 h 1213409"/>
              <a:gd name="connsiteX7" fmla="*/ 2770011 w 4473222"/>
              <a:gd name="connsiteY7" fmla="*/ 507939 h 1213409"/>
              <a:gd name="connsiteX8" fmla="*/ 2871611 w 4473222"/>
              <a:gd name="connsiteY8" fmla="*/ 84656 h 1213409"/>
              <a:gd name="connsiteX9" fmla="*/ 3134078 w 4473222"/>
              <a:gd name="connsiteY9" fmla="*/ 59259 h 1213409"/>
              <a:gd name="connsiteX10" fmla="*/ 3227211 w 4473222"/>
              <a:gd name="connsiteY10" fmla="*/ 533335 h 1213409"/>
              <a:gd name="connsiteX11" fmla="*/ 4277078 w 4473222"/>
              <a:gd name="connsiteY11" fmla="*/ 1176725 h 1213409"/>
              <a:gd name="connsiteX12" fmla="*/ 4404078 w 4473222"/>
              <a:gd name="connsiteY12" fmla="*/ 753442 h 1213409"/>
              <a:gd name="connsiteX0" fmla="*/ 26811 w 4473222"/>
              <a:gd name="connsiteY0" fmla="*/ 110053 h 1213409"/>
              <a:gd name="connsiteX1" fmla="*/ 119944 w 4473222"/>
              <a:gd name="connsiteY1" fmla="*/ 516404 h 1213409"/>
              <a:gd name="connsiteX2" fmla="*/ 746478 w 4473222"/>
              <a:gd name="connsiteY2" fmla="*/ 516404 h 1213409"/>
              <a:gd name="connsiteX3" fmla="*/ 865011 w 4473222"/>
              <a:gd name="connsiteY3" fmla="*/ 101588 h 1213409"/>
              <a:gd name="connsiteX4" fmla="*/ 1161344 w 4473222"/>
              <a:gd name="connsiteY4" fmla="*/ 93122 h 1213409"/>
              <a:gd name="connsiteX5" fmla="*/ 1246011 w 4473222"/>
              <a:gd name="connsiteY5" fmla="*/ 499473 h 1213409"/>
              <a:gd name="connsiteX6" fmla="*/ 2219678 w 4473222"/>
              <a:gd name="connsiteY6" fmla="*/ 897358 h 1213409"/>
              <a:gd name="connsiteX7" fmla="*/ 2770011 w 4473222"/>
              <a:gd name="connsiteY7" fmla="*/ 507939 h 1213409"/>
              <a:gd name="connsiteX8" fmla="*/ 2871611 w 4473222"/>
              <a:gd name="connsiteY8" fmla="*/ 84656 h 1213409"/>
              <a:gd name="connsiteX9" fmla="*/ 3080393 w 4473222"/>
              <a:gd name="connsiteY9" fmla="*/ 59259 h 1213409"/>
              <a:gd name="connsiteX10" fmla="*/ 3227211 w 4473222"/>
              <a:gd name="connsiteY10" fmla="*/ 533335 h 1213409"/>
              <a:gd name="connsiteX11" fmla="*/ 4277078 w 4473222"/>
              <a:gd name="connsiteY11" fmla="*/ 1176725 h 1213409"/>
              <a:gd name="connsiteX12" fmla="*/ 4404078 w 4473222"/>
              <a:gd name="connsiteY12" fmla="*/ 753442 h 1213409"/>
              <a:gd name="connsiteX0" fmla="*/ 26811 w 4473222"/>
              <a:gd name="connsiteY0" fmla="*/ 110053 h 1213409"/>
              <a:gd name="connsiteX1" fmla="*/ 119944 w 4473222"/>
              <a:gd name="connsiteY1" fmla="*/ 516404 h 1213409"/>
              <a:gd name="connsiteX2" fmla="*/ 746478 w 4473222"/>
              <a:gd name="connsiteY2" fmla="*/ 516404 h 1213409"/>
              <a:gd name="connsiteX3" fmla="*/ 865011 w 4473222"/>
              <a:gd name="connsiteY3" fmla="*/ 101588 h 1213409"/>
              <a:gd name="connsiteX4" fmla="*/ 1161344 w 4473222"/>
              <a:gd name="connsiteY4" fmla="*/ 93122 h 1213409"/>
              <a:gd name="connsiteX5" fmla="*/ 1246011 w 4473222"/>
              <a:gd name="connsiteY5" fmla="*/ 499473 h 1213409"/>
              <a:gd name="connsiteX6" fmla="*/ 2219678 w 4473222"/>
              <a:gd name="connsiteY6" fmla="*/ 897358 h 1213409"/>
              <a:gd name="connsiteX7" fmla="*/ 2770011 w 4473222"/>
              <a:gd name="connsiteY7" fmla="*/ 507939 h 1213409"/>
              <a:gd name="connsiteX8" fmla="*/ 2871611 w 4473222"/>
              <a:gd name="connsiteY8" fmla="*/ 84656 h 1213409"/>
              <a:gd name="connsiteX9" fmla="*/ 3080393 w 4473222"/>
              <a:gd name="connsiteY9" fmla="*/ 59259 h 1213409"/>
              <a:gd name="connsiteX10" fmla="*/ 3227211 w 4473222"/>
              <a:gd name="connsiteY10" fmla="*/ 533335 h 1213409"/>
              <a:gd name="connsiteX11" fmla="*/ 4277078 w 4473222"/>
              <a:gd name="connsiteY11" fmla="*/ 1176725 h 1213409"/>
              <a:gd name="connsiteX12" fmla="*/ 4404078 w 4473222"/>
              <a:gd name="connsiteY12" fmla="*/ 753442 h 1213409"/>
              <a:gd name="connsiteX0" fmla="*/ 26811 w 4473222"/>
              <a:gd name="connsiteY0" fmla="*/ 110053 h 1213409"/>
              <a:gd name="connsiteX1" fmla="*/ 119944 w 4473222"/>
              <a:gd name="connsiteY1" fmla="*/ 516404 h 1213409"/>
              <a:gd name="connsiteX2" fmla="*/ 746478 w 4473222"/>
              <a:gd name="connsiteY2" fmla="*/ 516404 h 1213409"/>
              <a:gd name="connsiteX3" fmla="*/ 865011 w 4473222"/>
              <a:gd name="connsiteY3" fmla="*/ 101588 h 1213409"/>
              <a:gd name="connsiteX4" fmla="*/ 1110471 w 4473222"/>
              <a:gd name="connsiteY4" fmla="*/ 93122 h 1213409"/>
              <a:gd name="connsiteX5" fmla="*/ 1246011 w 4473222"/>
              <a:gd name="connsiteY5" fmla="*/ 499473 h 1213409"/>
              <a:gd name="connsiteX6" fmla="*/ 2219678 w 4473222"/>
              <a:gd name="connsiteY6" fmla="*/ 897358 h 1213409"/>
              <a:gd name="connsiteX7" fmla="*/ 2770011 w 4473222"/>
              <a:gd name="connsiteY7" fmla="*/ 507939 h 1213409"/>
              <a:gd name="connsiteX8" fmla="*/ 2871611 w 4473222"/>
              <a:gd name="connsiteY8" fmla="*/ 84656 h 1213409"/>
              <a:gd name="connsiteX9" fmla="*/ 3080393 w 4473222"/>
              <a:gd name="connsiteY9" fmla="*/ 59259 h 1213409"/>
              <a:gd name="connsiteX10" fmla="*/ 3227211 w 4473222"/>
              <a:gd name="connsiteY10" fmla="*/ 533335 h 1213409"/>
              <a:gd name="connsiteX11" fmla="*/ 4277078 w 4473222"/>
              <a:gd name="connsiteY11" fmla="*/ 1176725 h 1213409"/>
              <a:gd name="connsiteX12" fmla="*/ 4404078 w 4473222"/>
              <a:gd name="connsiteY12" fmla="*/ 753442 h 1213409"/>
              <a:gd name="connsiteX0" fmla="*/ 26811 w 4473222"/>
              <a:gd name="connsiteY0" fmla="*/ 110053 h 1213409"/>
              <a:gd name="connsiteX1" fmla="*/ 119944 w 4473222"/>
              <a:gd name="connsiteY1" fmla="*/ 516404 h 1213409"/>
              <a:gd name="connsiteX2" fmla="*/ 746478 w 4473222"/>
              <a:gd name="connsiteY2" fmla="*/ 516404 h 1213409"/>
              <a:gd name="connsiteX3" fmla="*/ 865011 w 4473222"/>
              <a:gd name="connsiteY3" fmla="*/ 101588 h 1213409"/>
              <a:gd name="connsiteX4" fmla="*/ 1110471 w 4473222"/>
              <a:gd name="connsiteY4" fmla="*/ 93122 h 1213409"/>
              <a:gd name="connsiteX5" fmla="*/ 1246011 w 4473222"/>
              <a:gd name="connsiteY5" fmla="*/ 499473 h 1213409"/>
              <a:gd name="connsiteX6" fmla="*/ 2154221 w 4473222"/>
              <a:gd name="connsiteY6" fmla="*/ 897358 h 1213409"/>
              <a:gd name="connsiteX7" fmla="*/ 2770011 w 4473222"/>
              <a:gd name="connsiteY7" fmla="*/ 507939 h 1213409"/>
              <a:gd name="connsiteX8" fmla="*/ 2871611 w 4473222"/>
              <a:gd name="connsiteY8" fmla="*/ 84656 h 1213409"/>
              <a:gd name="connsiteX9" fmla="*/ 3080393 w 4473222"/>
              <a:gd name="connsiteY9" fmla="*/ 59259 h 1213409"/>
              <a:gd name="connsiteX10" fmla="*/ 3227211 w 4473222"/>
              <a:gd name="connsiteY10" fmla="*/ 533335 h 1213409"/>
              <a:gd name="connsiteX11" fmla="*/ 4277078 w 4473222"/>
              <a:gd name="connsiteY11" fmla="*/ 1176725 h 1213409"/>
              <a:gd name="connsiteX12" fmla="*/ 4404078 w 4473222"/>
              <a:gd name="connsiteY12" fmla="*/ 753442 h 1213409"/>
              <a:gd name="connsiteX0" fmla="*/ 26811 w 4473222"/>
              <a:gd name="connsiteY0" fmla="*/ 110053 h 1213409"/>
              <a:gd name="connsiteX1" fmla="*/ 119944 w 4473222"/>
              <a:gd name="connsiteY1" fmla="*/ 516404 h 1213409"/>
              <a:gd name="connsiteX2" fmla="*/ 746478 w 4473222"/>
              <a:gd name="connsiteY2" fmla="*/ 516404 h 1213409"/>
              <a:gd name="connsiteX3" fmla="*/ 865011 w 4473222"/>
              <a:gd name="connsiteY3" fmla="*/ 101588 h 1213409"/>
              <a:gd name="connsiteX4" fmla="*/ 1110471 w 4473222"/>
              <a:gd name="connsiteY4" fmla="*/ 93122 h 1213409"/>
              <a:gd name="connsiteX5" fmla="*/ 1246011 w 4473222"/>
              <a:gd name="connsiteY5" fmla="*/ 499473 h 1213409"/>
              <a:gd name="connsiteX6" fmla="*/ 2154221 w 4473222"/>
              <a:gd name="connsiteY6" fmla="*/ 835626 h 1213409"/>
              <a:gd name="connsiteX7" fmla="*/ 2770011 w 4473222"/>
              <a:gd name="connsiteY7" fmla="*/ 507939 h 1213409"/>
              <a:gd name="connsiteX8" fmla="*/ 2871611 w 4473222"/>
              <a:gd name="connsiteY8" fmla="*/ 84656 h 1213409"/>
              <a:gd name="connsiteX9" fmla="*/ 3080393 w 4473222"/>
              <a:gd name="connsiteY9" fmla="*/ 59259 h 1213409"/>
              <a:gd name="connsiteX10" fmla="*/ 3227211 w 4473222"/>
              <a:gd name="connsiteY10" fmla="*/ 533335 h 1213409"/>
              <a:gd name="connsiteX11" fmla="*/ 4277078 w 4473222"/>
              <a:gd name="connsiteY11" fmla="*/ 1176725 h 1213409"/>
              <a:gd name="connsiteX12" fmla="*/ 4404078 w 4473222"/>
              <a:gd name="connsiteY12" fmla="*/ 753442 h 1213409"/>
              <a:gd name="connsiteX0" fmla="*/ 26811 w 4473222"/>
              <a:gd name="connsiteY0" fmla="*/ 110053 h 1213409"/>
              <a:gd name="connsiteX1" fmla="*/ 119944 w 4473222"/>
              <a:gd name="connsiteY1" fmla="*/ 516404 h 1213409"/>
              <a:gd name="connsiteX2" fmla="*/ 746478 w 4473222"/>
              <a:gd name="connsiteY2" fmla="*/ 516404 h 1213409"/>
              <a:gd name="connsiteX3" fmla="*/ 865011 w 4473222"/>
              <a:gd name="connsiteY3" fmla="*/ 101588 h 1213409"/>
              <a:gd name="connsiteX4" fmla="*/ 1110471 w 4473222"/>
              <a:gd name="connsiteY4" fmla="*/ 93122 h 1213409"/>
              <a:gd name="connsiteX5" fmla="*/ 1246011 w 4473222"/>
              <a:gd name="connsiteY5" fmla="*/ 499473 h 1213409"/>
              <a:gd name="connsiteX6" fmla="*/ 2154221 w 4473222"/>
              <a:gd name="connsiteY6" fmla="*/ 835626 h 1213409"/>
              <a:gd name="connsiteX7" fmla="*/ 2770011 w 4473222"/>
              <a:gd name="connsiteY7" fmla="*/ 507939 h 1213409"/>
              <a:gd name="connsiteX8" fmla="*/ 2871611 w 4473222"/>
              <a:gd name="connsiteY8" fmla="*/ 84656 h 1213409"/>
              <a:gd name="connsiteX9" fmla="*/ 3080393 w 4473222"/>
              <a:gd name="connsiteY9" fmla="*/ 59259 h 1213409"/>
              <a:gd name="connsiteX10" fmla="*/ 3227211 w 4473222"/>
              <a:gd name="connsiteY10" fmla="*/ 533335 h 1213409"/>
              <a:gd name="connsiteX11" fmla="*/ 4277078 w 4473222"/>
              <a:gd name="connsiteY11" fmla="*/ 1176725 h 1213409"/>
              <a:gd name="connsiteX12" fmla="*/ 4404078 w 4473222"/>
              <a:gd name="connsiteY12" fmla="*/ 753442 h 1213409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746478 w 4427184"/>
              <a:gd name="connsiteY2" fmla="*/ 516404 h 1198328"/>
              <a:gd name="connsiteX3" fmla="*/ 865011 w 4427184"/>
              <a:gd name="connsiteY3" fmla="*/ 101588 h 1198328"/>
              <a:gd name="connsiteX4" fmla="*/ 1110471 w 4427184"/>
              <a:gd name="connsiteY4" fmla="*/ 93122 h 1198328"/>
              <a:gd name="connsiteX5" fmla="*/ 1246011 w 4427184"/>
              <a:gd name="connsiteY5" fmla="*/ 499473 h 1198328"/>
              <a:gd name="connsiteX6" fmla="*/ 2154221 w 4427184"/>
              <a:gd name="connsiteY6" fmla="*/ 835626 h 1198328"/>
              <a:gd name="connsiteX7" fmla="*/ 2770011 w 4427184"/>
              <a:gd name="connsiteY7" fmla="*/ 507939 h 1198328"/>
              <a:gd name="connsiteX8" fmla="*/ 2871611 w 4427184"/>
              <a:gd name="connsiteY8" fmla="*/ 84656 h 1198328"/>
              <a:gd name="connsiteX9" fmla="*/ 3080393 w 4427184"/>
              <a:gd name="connsiteY9" fmla="*/ 59259 h 1198328"/>
              <a:gd name="connsiteX10" fmla="*/ 3227211 w 4427184"/>
              <a:gd name="connsiteY10" fmla="*/ 533335 h 1198328"/>
              <a:gd name="connsiteX11" fmla="*/ 4231040 w 4427184"/>
              <a:gd name="connsiteY11" fmla="*/ 1161644 h 1198328"/>
              <a:gd name="connsiteX12" fmla="*/ 4404078 w 4427184"/>
              <a:gd name="connsiteY12" fmla="*/ 753442 h 1198328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390878 w 4427184"/>
              <a:gd name="connsiteY2" fmla="*/ 491115 h 1198328"/>
              <a:gd name="connsiteX3" fmla="*/ 746478 w 4427184"/>
              <a:gd name="connsiteY3" fmla="*/ 516404 h 1198328"/>
              <a:gd name="connsiteX4" fmla="*/ 865011 w 4427184"/>
              <a:gd name="connsiteY4" fmla="*/ 101588 h 1198328"/>
              <a:gd name="connsiteX5" fmla="*/ 1110471 w 4427184"/>
              <a:gd name="connsiteY5" fmla="*/ 93122 h 1198328"/>
              <a:gd name="connsiteX6" fmla="*/ 1246011 w 4427184"/>
              <a:gd name="connsiteY6" fmla="*/ 499473 h 1198328"/>
              <a:gd name="connsiteX7" fmla="*/ 2154221 w 4427184"/>
              <a:gd name="connsiteY7" fmla="*/ 835626 h 1198328"/>
              <a:gd name="connsiteX8" fmla="*/ 2770011 w 4427184"/>
              <a:gd name="connsiteY8" fmla="*/ 507939 h 1198328"/>
              <a:gd name="connsiteX9" fmla="*/ 2871611 w 4427184"/>
              <a:gd name="connsiteY9" fmla="*/ 84656 h 1198328"/>
              <a:gd name="connsiteX10" fmla="*/ 3080393 w 4427184"/>
              <a:gd name="connsiteY10" fmla="*/ 59259 h 1198328"/>
              <a:gd name="connsiteX11" fmla="*/ 3227211 w 4427184"/>
              <a:gd name="connsiteY11" fmla="*/ 533335 h 1198328"/>
              <a:gd name="connsiteX12" fmla="*/ 4231040 w 4427184"/>
              <a:gd name="connsiteY12" fmla="*/ 1161644 h 1198328"/>
              <a:gd name="connsiteX13" fmla="*/ 4404078 w 4427184"/>
              <a:gd name="connsiteY13" fmla="*/ 753442 h 1198328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390878 w 4427184"/>
              <a:gd name="connsiteY2" fmla="*/ 491115 h 1198328"/>
              <a:gd name="connsiteX3" fmla="*/ 746478 w 4427184"/>
              <a:gd name="connsiteY3" fmla="*/ 516404 h 1198328"/>
              <a:gd name="connsiteX4" fmla="*/ 746478 w 4427184"/>
              <a:gd name="connsiteY4" fmla="*/ 387323 h 1198328"/>
              <a:gd name="connsiteX5" fmla="*/ 865011 w 4427184"/>
              <a:gd name="connsiteY5" fmla="*/ 101588 h 1198328"/>
              <a:gd name="connsiteX6" fmla="*/ 1110471 w 4427184"/>
              <a:gd name="connsiteY6" fmla="*/ 93122 h 1198328"/>
              <a:gd name="connsiteX7" fmla="*/ 1246011 w 4427184"/>
              <a:gd name="connsiteY7" fmla="*/ 499473 h 1198328"/>
              <a:gd name="connsiteX8" fmla="*/ 2154221 w 4427184"/>
              <a:gd name="connsiteY8" fmla="*/ 835626 h 1198328"/>
              <a:gd name="connsiteX9" fmla="*/ 2770011 w 4427184"/>
              <a:gd name="connsiteY9" fmla="*/ 507939 h 1198328"/>
              <a:gd name="connsiteX10" fmla="*/ 2871611 w 4427184"/>
              <a:gd name="connsiteY10" fmla="*/ 84656 h 1198328"/>
              <a:gd name="connsiteX11" fmla="*/ 3080393 w 4427184"/>
              <a:gd name="connsiteY11" fmla="*/ 59259 h 1198328"/>
              <a:gd name="connsiteX12" fmla="*/ 3227211 w 4427184"/>
              <a:gd name="connsiteY12" fmla="*/ 533335 h 1198328"/>
              <a:gd name="connsiteX13" fmla="*/ 4231040 w 4427184"/>
              <a:gd name="connsiteY13" fmla="*/ 1161644 h 1198328"/>
              <a:gd name="connsiteX14" fmla="*/ 4404078 w 4427184"/>
              <a:gd name="connsiteY14" fmla="*/ 753442 h 1198328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390878 w 4427184"/>
              <a:gd name="connsiteY2" fmla="*/ 491115 h 1198328"/>
              <a:gd name="connsiteX3" fmla="*/ 679573 w 4427184"/>
              <a:gd name="connsiteY3" fmla="*/ 516404 h 1198328"/>
              <a:gd name="connsiteX4" fmla="*/ 746478 w 4427184"/>
              <a:gd name="connsiteY4" fmla="*/ 387323 h 1198328"/>
              <a:gd name="connsiteX5" fmla="*/ 865011 w 4427184"/>
              <a:gd name="connsiteY5" fmla="*/ 101588 h 1198328"/>
              <a:gd name="connsiteX6" fmla="*/ 1110471 w 4427184"/>
              <a:gd name="connsiteY6" fmla="*/ 93122 h 1198328"/>
              <a:gd name="connsiteX7" fmla="*/ 1246011 w 4427184"/>
              <a:gd name="connsiteY7" fmla="*/ 499473 h 1198328"/>
              <a:gd name="connsiteX8" fmla="*/ 2154221 w 4427184"/>
              <a:gd name="connsiteY8" fmla="*/ 835626 h 1198328"/>
              <a:gd name="connsiteX9" fmla="*/ 2770011 w 4427184"/>
              <a:gd name="connsiteY9" fmla="*/ 507939 h 1198328"/>
              <a:gd name="connsiteX10" fmla="*/ 2871611 w 4427184"/>
              <a:gd name="connsiteY10" fmla="*/ 84656 h 1198328"/>
              <a:gd name="connsiteX11" fmla="*/ 3080393 w 4427184"/>
              <a:gd name="connsiteY11" fmla="*/ 59259 h 1198328"/>
              <a:gd name="connsiteX12" fmla="*/ 3227211 w 4427184"/>
              <a:gd name="connsiteY12" fmla="*/ 533335 h 1198328"/>
              <a:gd name="connsiteX13" fmla="*/ 4231040 w 4427184"/>
              <a:gd name="connsiteY13" fmla="*/ 1161644 h 1198328"/>
              <a:gd name="connsiteX14" fmla="*/ 4404078 w 4427184"/>
              <a:gd name="connsiteY14" fmla="*/ 753442 h 1198328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390878 w 4427184"/>
              <a:gd name="connsiteY2" fmla="*/ 543394 h 1198328"/>
              <a:gd name="connsiteX3" fmla="*/ 679573 w 4427184"/>
              <a:gd name="connsiteY3" fmla="*/ 516404 h 1198328"/>
              <a:gd name="connsiteX4" fmla="*/ 746478 w 4427184"/>
              <a:gd name="connsiteY4" fmla="*/ 387323 h 1198328"/>
              <a:gd name="connsiteX5" fmla="*/ 865011 w 4427184"/>
              <a:gd name="connsiteY5" fmla="*/ 101588 h 1198328"/>
              <a:gd name="connsiteX6" fmla="*/ 1110471 w 4427184"/>
              <a:gd name="connsiteY6" fmla="*/ 93122 h 1198328"/>
              <a:gd name="connsiteX7" fmla="*/ 1246011 w 4427184"/>
              <a:gd name="connsiteY7" fmla="*/ 499473 h 1198328"/>
              <a:gd name="connsiteX8" fmla="*/ 2154221 w 4427184"/>
              <a:gd name="connsiteY8" fmla="*/ 835626 h 1198328"/>
              <a:gd name="connsiteX9" fmla="*/ 2770011 w 4427184"/>
              <a:gd name="connsiteY9" fmla="*/ 507939 h 1198328"/>
              <a:gd name="connsiteX10" fmla="*/ 2871611 w 4427184"/>
              <a:gd name="connsiteY10" fmla="*/ 84656 h 1198328"/>
              <a:gd name="connsiteX11" fmla="*/ 3080393 w 4427184"/>
              <a:gd name="connsiteY11" fmla="*/ 59259 h 1198328"/>
              <a:gd name="connsiteX12" fmla="*/ 3227211 w 4427184"/>
              <a:gd name="connsiteY12" fmla="*/ 533335 h 1198328"/>
              <a:gd name="connsiteX13" fmla="*/ 4231040 w 4427184"/>
              <a:gd name="connsiteY13" fmla="*/ 1161644 h 1198328"/>
              <a:gd name="connsiteX14" fmla="*/ 4404078 w 4427184"/>
              <a:gd name="connsiteY14" fmla="*/ 753442 h 1198328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390878 w 4427184"/>
              <a:gd name="connsiteY2" fmla="*/ 543394 h 1198328"/>
              <a:gd name="connsiteX3" fmla="*/ 679573 w 4427184"/>
              <a:gd name="connsiteY3" fmla="*/ 516404 h 1198328"/>
              <a:gd name="connsiteX4" fmla="*/ 746478 w 4427184"/>
              <a:gd name="connsiteY4" fmla="*/ 387323 h 1198328"/>
              <a:gd name="connsiteX5" fmla="*/ 865011 w 4427184"/>
              <a:gd name="connsiteY5" fmla="*/ 101588 h 1198328"/>
              <a:gd name="connsiteX6" fmla="*/ 1110471 w 4427184"/>
              <a:gd name="connsiteY6" fmla="*/ 93122 h 1198328"/>
              <a:gd name="connsiteX7" fmla="*/ 1246011 w 4427184"/>
              <a:gd name="connsiteY7" fmla="*/ 499473 h 1198328"/>
              <a:gd name="connsiteX8" fmla="*/ 2154221 w 4427184"/>
              <a:gd name="connsiteY8" fmla="*/ 835626 h 1198328"/>
              <a:gd name="connsiteX9" fmla="*/ 2770011 w 4427184"/>
              <a:gd name="connsiteY9" fmla="*/ 507939 h 1198328"/>
              <a:gd name="connsiteX10" fmla="*/ 2871611 w 4427184"/>
              <a:gd name="connsiteY10" fmla="*/ 84656 h 1198328"/>
              <a:gd name="connsiteX11" fmla="*/ 3080393 w 4427184"/>
              <a:gd name="connsiteY11" fmla="*/ 59259 h 1198328"/>
              <a:gd name="connsiteX12" fmla="*/ 3227211 w 4427184"/>
              <a:gd name="connsiteY12" fmla="*/ 533335 h 1198328"/>
              <a:gd name="connsiteX13" fmla="*/ 4231040 w 4427184"/>
              <a:gd name="connsiteY13" fmla="*/ 1161644 h 1198328"/>
              <a:gd name="connsiteX14" fmla="*/ 4404078 w 4427184"/>
              <a:gd name="connsiteY14" fmla="*/ 753442 h 1198328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390878 w 4427184"/>
              <a:gd name="connsiteY2" fmla="*/ 543394 h 1198328"/>
              <a:gd name="connsiteX3" fmla="*/ 679573 w 4427184"/>
              <a:gd name="connsiteY3" fmla="*/ 516404 h 1198328"/>
              <a:gd name="connsiteX4" fmla="*/ 746478 w 4427184"/>
              <a:gd name="connsiteY4" fmla="*/ 387323 h 1198328"/>
              <a:gd name="connsiteX5" fmla="*/ 865011 w 4427184"/>
              <a:gd name="connsiteY5" fmla="*/ 101588 h 1198328"/>
              <a:gd name="connsiteX6" fmla="*/ 1110471 w 4427184"/>
              <a:gd name="connsiteY6" fmla="*/ 93122 h 1198328"/>
              <a:gd name="connsiteX7" fmla="*/ 1246011 w 4427184"/>
              <a:gd name="connsiteY7" fmla="*/ 499473 h 1198328"/>
              <a:gd name="connsiteX8" fmla="*/ 2154221 w 4427184"/>
              <a:gd name="connsiteY8" fmla="*/ 835626 h 1198328"/>
              <a:gd name="connsiteX9" fmla="*/ 2770011 w 4427184"/>
              <a:gd name="connsiteY9" fmla="*/ 507939 h 1198328"/>
              <a:gd name="connsiteX10" fmla="*/ 2871611 w 4427184"/>
              <a:gd name="connsiteY10" fmla="*/ 84656 h 1198328"/>
              <a:gd name="connsiteX11" fmla="*/ 3080393 w 4427184"/>
              <a:gd name="connsiteY11" fmla="*/ 59259 h 1198328"/>
              <a:gd name="connsiteX12" fmla="*/ 3227211 w 4427184"/>
              <a:gd name="connsiteY12" fmla="*/ 533335 h 1198328"/>
              <a:gd name="connsiteX13" fmla="*/ 4231040 w 4427184"/>
              <a:gd name="connsiteY13" fmla="*/ 1161644 h 1198328"/>
              <a:gd name="connsiteX14" fmla="*/ 4404078 w 4427184"/>
              <a:gd name="connsiteY14" fmla="*/ 753442 h 1198328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373944 w 4427184"/>
              <a:gd name="connsiteY2" fmla="*/ 480819 h 1198328"/>
              <a:gd name="connsiteX3" fmla="*/ 390878 w 4427184"/>
              <a:gd name="connsiteY3" fmla="*/ 543394 h 1198328"/>
              <a:gd name="connsiteX4" fmla="*/ 679573 w 4427184"/>
              <a:gd name="connsiteY4" fmla="*/ 516404 h 1198328"/>
              <a:gd name="connsiteX5" fmla="*/ 746478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373944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516404 h 1198328"/>
              <a:gd name="connsiteX5" fmla="*/ 746478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373944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516404 h 1198328"/>
              <a:gd name="connsiteX5" fmla="*/ 746478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516404 h 1198328"/>
              <a:gd name="connsiteX2" fmla="*/ 373944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459265 h 1198328"/>
              <a:gd name="connsiteX5" fmla="*/ 746478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3501 h 1198328"/>
              <a:gd name="connsiteX2" fmla="*/ 373944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459265 h 1198328"/>
              <a:gd name="connsiteX5" fmla="*/ 746478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3501 h 1198328"/>
              <a:gd name="connsiteX2" fmla="*/ 373944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459265 h 1198328"/>
              <a:gd name="connsiteX5" fmla="*/ 746478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3501 h 1198328"/>
              <a:gd name="connsiteX2" fmla="*/ 373944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459265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3501 h 1198328"/>
              <a:gd name="connsiteX2" fmla="*/ 373944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459265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3501 h 1198328"/>
              <a:gd name="connsiteX2" fmla="*/ 280352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459265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3501 h 1198328"/>
              <a:gd name="connsiteX2" fmla="*/ 280352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459265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3501 h 1198328"/>
              <a:gd name="connsiteX2" fmla="*/ 280352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459265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3501 h 1198328"/>
              <a:gd name="connsiteX2" fmla="*/ 280352 w 4427184"/>
              <a:gd name="connsiteY2" fmla="*/ 480819 h 1198328"/>
              <a:gd name="connsiteX3" fmla="*/ 489574 w 4427184"/>
              <a:gd name="connsiteY3" fmla="*/ 489801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3501 h 1198328"/>
              <a:gd name="connsiteX2" fmla="*/ 280352 w 4427184"/>
              <a:gd name="connsiteY2" fmla="*/ 480819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3501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9181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242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242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43242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2154221 w 4427184"/>
              <a:gd name="connsiteY9" fmla="*/ 835626 h 1198328"/>
              <a:gd name="connsiteX10" fmla="*/ 2770011 w 4427184"/>
              <a:gd name="connsiteY10" fmla="*/ 507939 h 1198328"/>
              <a:gd name="connsiteX11" fmla="*/ 2871611 w 4427184"/>
              <a:gd name="connsiteY11" fmla="*/ 84656 h 1198328"/>
              <a:gd name="connsiteX12" fmla="*/ 3080393 w 4427184"/>
              <a:gd name="connsiteY12" fmla="*/ 59259 h 1198328"/>
              <a:gd name="connsiteX13" fmla="*/ 3227211 w 4427184"/>
              <a:gd name="connsiteY13" fmla="*/ 533335 h 1198328"/>
              <a:gd name="connsiteX14" fmla="*/ 4231040 w 4427184"/>
              <a:gd name="connsiteY14" fmla="*/ 1161644 h 1198328"/>
              <a:gd name="connsiteX15" fmla="*/ 4404078 w 4427184"/>
              <a:gd name="connsiteY15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99473 h 1198328"/>
              <a:gd name="connsiteX9" fmla="*/ 1337688 w 4427184"/>
              <a:gd name="connsiteY9" fmla="*/ 495626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46011 w 4427184"/>
              <a:gd name="connsiteY8" fmla="*/ 402812 h 1198328"/>
              <a:gd name="connsiteX9" fmla="*/ 1337688 w 4427184"/>
              <a:gd name="connsiteY9" fmla="*/ 495626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200274 w 4427184"/>
              <a:gd name="connsiteY8" fmla="*/ 402812 h 1198328"/>
              <a:gd name="connsiteX9" fmla="*/ 1337688 w 4427184"/>
              <a:gd name="connsiteY9" fmla="*/ 495626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158274 w 4427184"/>
              <a:gd name="connsiteY8" fmla="*/ 402812 h 1198328"/>
              <a:gd name="connsiteX9" fmla="*/ 1337688 w 4427184"/>
              <a:gd name="connsiteY9" fmla="*/ 495626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158274 w 4427184"/>
              <a:gd name="connsiteY8" fmla="*/ 356157 h 1198328"/>
              <a:gd name="connsiteX9" fmla="*/ 1337688 w 4427184"/>
              <a:gd name="connsiteY9" fmla="*/ 495626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87323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158274 w 4427184"/>
              <a:gd name="connsiteY8" fmla="*/ 356157 h 1198328"/>
              <a:gd name="connsiteX9" fmla="*/ 1337688 w 4427184"/>
              <a:gd name="connsiteY9" fmla="*/ 495626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48164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158274 w 4427184"/>
              <a:gd name="connsiteY8" fmla="*/ 356157 h 1198328"/>
              <a:gd name="connsiteX9" fmla="*/ 1337688 w 4427184"/>
              <a:gd name="connsiteY9" fmla="*/ 495626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48164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158274 w 4427184"/>
              <a:gd name="connsiteY8" fmla="*/ 356157 h 1198328"/>
              <a:gd name="connsiteX9" fmla="*/ 1390765 w 4427184"/>
              <a:gd name="connsiteY9" fmla="*/ 452940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48164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158274 w 4427184"/>
              <a:gd name="connsiteY8" fmla="*/ 313679 h 1198328"/>
              <a:gd name="connsiteX9" fmla="*/ 1390765 w 4427184"/>
              <a:gd name="connsiteY9" fmla="*/ 452940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48164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158274 w 4427184"/>
              <a:gd name="connsiteY8" fmla="*/ 313679 h 1198328"/>
              <a:gd name="connsiteX9" fmla="*/ 1390765 w 4427184"/>
              <a:gd name="connsiteY9" fmla="*/ 452940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48164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158274 w 4427184"/>
              <a:gd name="connsiteY8" fmla="*/ 313679 h 1198328"/>
              <a:gd name="connsiteX9" fmla="*/ 1390765 w 4427184"/>
              <a:gd name="connsiteY9" fmla="*/ 452940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48164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158274 w 4427184"/>
              <a:gd name="connsiteY8" fmla="*/ 313679 h 1198328"/>
              <a:gd name="connsiteX9" fmla="*/ 1390765 w 4427184"/>
              <a:gd name="connsiteY9" fmla="*/ 452940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48164 h 1198328"/>
              <a:gd name="connsiteX6" fmla="*/ 865011 w 4427184"/>
              <a:gd name="connsiteY6" fmla="*/ 101588 h 1198328"/>
              <a:gd name="connsiteX7" fmla="*/ 1110471 w 4427184"/>
              <a:gd name="connsiteY7" fmla="*/ 93122 h 1198328"/>
              <a:gd name="connsiteX8" fmla="*/ 1158274 w 4427184"/>
              <a:gd name="connsiteY8" fmla="*/ 313679 h 1198328"/>
              <a:gd name="connsiteX9" fmla="*/ 1390765 w 4427184"/>
              <a:gd name="connsiteY9" fmla="*/ 452940 h 1198328"/>
              <a:gd name="connsiteX10" fmla="*/ 2154221 w 4427184"/>
              <a:gd name="connsiteY10" fmla="*/ 835626 h 1198328"/>
              <a:gd name="connsiteX11" fmla="*/ 2770011 w 4427184"/>
              <a:gd name="connsiteY11" fmla="*/ 507939 h 1198328"/>
              <a:gd name="connsiteX12" fmla="*/ 2871611 w 4427184"/>
              <a:gd name="connsiteY12" fmla="*/ 84656 h 1198328"/>
              <a:gd name="connsiteX13" fmla="*/ 3080393 w 4427184"/>
              <a:gd name="connsiteY13" fmla="*/ 59259 h 1198328"/>
              <a:gd name="connsiteX14" fmla="*/ 3227211 w 4427184"/>
              <a:gd name="connsiteY14" fmla="*/ 533335 h 1198328"/>
              <a:gd name="connsiteX15" fmla="*/ 4231040 w 4427184"/>
              <a:gd name="connsiteY15" fmla="*/ 1161644 h 1198328"/>
              <a:gd name="connsiteX16" fmla="*/ 4404078 w 4427184"/>
              <a:gd name="connsiteY16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48164 h 1198328"/>
              <a:gd name="connsiteX6" fmla="*/ 865011 w 4427184"/>
              <a:gd name="connsiteY6" fmla="*/ 101588 h 1198328"/>
              <a:gd name="connsiteX7" fmla="*/ 985661 w 4427184"/>
              <a:gd name="connsiteY7" fmla="*/ 24398 h 1198328"/>
              <a:gd name="connsiteX8" fmla="*/ 1110471 w 4427184"/>
              <a:gd name="connsiteY8" fmla="*/ 93122 h 1198328"/>
              <a:gd name="connsiteX9" fmla="*/ 1158274 w 4427184"/>
              <a:gd name="connsiteY9" fmla="*/ 313679 h 1198328"/>
              <a:gd name="connsiteX10" fmla="*/ 1390765 w 4427184"/>
              <a:gd name="connsiteY10" fmla="*/ 452940 h 1198328"/>
              <a:gd name="connsiteX11" fmla="*/ 2154221 w 4427184"/>
              <a:gd name="connsiteY11" fmla="*/ 835626 h 1198328"/>
              <a:gd name="connsiteX12" fmla="*/ 2770011 w 4427184"/>
              <a:gd name="connsiteY12" fmla="*/ 507939 h 1198328"/>
              <a:gd name="connsiteX13" fmla="*/ 2871611 w 4427184"/>
              <a:gd name="connsiteY13" fmla="*/ 84656 h 1198328"/>
              <a:gd name="connsiteX14" fmla="*/ 3080393 w 4427184"/>
              <a:gd name="connsiteY14" fmla="*/ 59259 h 1198328"/>
              <a:gd name="connsiteX15" fmla="*/ 3227211 w 4427184"/>
              <a:gd name="connsiteY15" fmla="*/ 533335 h 1198328"/>
              <a:gd name="connsiteX16" fmla="*/ 4231040 w 4427184"/>
              <a:gd name="connsiteY16" fmla="*/ 1161644 h 1198328"/>
              <a:gd name="connsiteX17" fmla="*/ 4404078 w 4427184"/>
              <a:gd name="connsiteY17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48164 h 1198328"/>
              <a:gd name="connsiteX6" fmla="*/ 865011 w 4427184"/>
              <a:gd name="connsiteY6" fmla="*/ 101588 h 1198328"/>
              <a:gd name="connsiteX7" fmla="*/ 985661 w 4427184"/>
              <a:gd name="connsiteY7" fmla="*/ 24398 h 1198328"/>
              <a:gd name="connsiteX8" fmla="*/ 1110471 w 4427184"/>
              <a:gd name="connsiteY8" fmla="*/ 93122 h 1198328"/>
              <a:gd name="connsiteX9" fmla="*/ 1158274 w 4427184"/>
              <a:gd name="connsiteY9" fmla="*/ 313679 h 1198328"/>
              <a:gd name="connsiteX10" fmla="*/ 1390765 w 4427184"/>
              <a:gd name="connsiteY10" fmla="*/ 452940 h 1198328"/>
              <a:gd name="connsiteX11" fmla="*/ 2154221 w 4427184"/>
              <a:gd name="connsiteY11" fmla="*/ 835626 h 1198328"/>
              <a:gd name="connsiteX12" fmla="*/ 2770011 w 4427184"/>
              <a:gd name="connsiteY12" fmla="*/ 507939 h 1198328"/>
              <a:gd name="connsiteX13" fmla="*/ 2871611 w 4427184"/>
              <a:gd name="connsiteY13" fmla="*/ 84656 h 1198328"/>
              <a:gd name="connsiteX14" fmla="*/ 3080393 w 4427184"/>
              <a:gd name="connsiteY14" fmla="*/ 59259 h 1198328"/>
              <a:gd name="connsiteX15" fmla="*/ 3227211 w 4427184"/>
              <a:gd name="connsiteY15" fmla="*/ 533335 h 1198328"/>
              <a:gd name="connsiteX16" fmla="*/ 4231040 w 4427184"/>
              <a:gd name="connsiteY16" fmla="*/ 1161644 h 1198328"/>
              <a:gd name="connsiteX17" fmla="*/ 4404078 w 4427184"/>
              <a:gd name="connsiteY17" fmla="*/ 753442 h 1198328"/>
              <a:gd name="connsiteX0" fmla="*/ 26811 w 4427184"/>
              <a:gd name="connsiteY0" fmla="*/ 110053 h 1198328"/>
              <a:gd name="connsiteX1" fmla="*/ 119944 w 4427184"/>
              <a:gd name="connsiteY1" fmla="*/ 388948 h 1198328"/>
              <a:gd name="connsiteX2" fmla="*/ 280352 w 4427184"/>
              <a:gd name="connsiteY2" fmla="*/ 441023 h 1198328"/>
              <a:gd name="connsiteX3" fmla="*/ 489574 w 4427184"/>
              <a:gd name="connsiteY3" fmla="*/ 434415 h 1198328"/>
              <a:gd name="connsiteX4" fmla="*/ 679573 w 4427184"/>
              <a:gd name="connsiteY4" fmla="*/ 419469 h 1198328"/>
              <a:gd name="connsiteX5" fmla="*/ 838155 w 4427184"/>
              <a:gd name="connsiteY5" fmla="*/ 348164 h 1198328"/>
              <a:gd name="connsiteX6" fmla="*/ 865011 w 4427184"/>
              <a:gd name="connsiteY6" fmla="*/ 101588 h 1198328"/>
              <a:gd name="connsiteX7" fmla="*/ 985661 w 4427184"/>
              <a:gd name="connsiteY7" fmla="*/ 24398 h 1198328"/>
              <a:gd name="connsiteX8" fmla="*/ 1110471 w 4427184"/>
              <a:gd name="connsiteY8" fmla="*/ 93122 h 1198328"/>
              <a:gd name="connsiteX9" fmla="*/ 1158274 w 4427184"/>
              <a:gd name="connsiteY9" fmla="*/ 313679 h 1198328"/>
              <a:gd name="connsiteX10" fmla="*/ 1390765 w 4427184"/>
              <a:gd name="connsiteY10" fmla="*/ 452940 h 1198328"/>
              <a:gd name="connsiteX11" fmla="*/ 2154221 w 4427184"/>
              <a:gd name="connsiteY11" fmla="*/ 835626 h 1198328"/>
              <a:gd name="connsiteX12" fmla="*/ 2770011 w 4427184"/>
              <a:gd name="connsiteY12" fmla="*/ 507939 h 1198328"/>
              <a:gd name="connsiteX13" fmla="*/ 2871611 w 4427184"/>
              <a:gd name="connsiteY13" fmla="*/ 84656 h 1198328"/>
              <a:gd name="connsiteX14" fmla="*/ 3080393 w 4427184"/>
              <a:gd name="connsiteY14" fmla="*/ 59259 h 1198328"/>
              <a:gd name="connsiteX15" fmla="*/ 3227211 w 4427184"/>
              <a:gd name="connsiteY15" fmla="*/ 533335 h 1198328"/>
              <a:gd name="connsiteX16" fmla="*/ 4231040 w 4427184"/>
              <a:gd name="connsiteY16" fmla="*/ 1161644 h 1198328"/>
              <a:gd name="connsiteX17" fmla="*/ 4404078 w 4427184"/>
              <a:gd name="connsiteY17" fmla="*/ 753442 h 1198328"/>
              <a:gd name="connsiteX0" fmla="*/ 26811 w 4410735"/>
              <a:gd name="connsiteY0" fmla="*/ 110053 h 1213849"/>
              <a:gd name="connsiteX1" fmla="*/ 119944 w 4410735"/>
              <a:gd name="connsiteY1" fmla="*/ 388948 h 1213849"/>
              <a:gd name="connsiteX2" fmla="*/ 280352 w 4410735"/>
              <a:gd name="connsiteY2" fmla="*/ 441023 h 1213849"/>
              <a:gd name="connsiteX3" fmla="*/ 489574 w 4410735"/>
              <a:gd name="connsiteY3" fmla="*/ 434415 h 1213849"/>
              <a:gd name="connsiteX4" fmla="*/ 679573 w 4410735"/>
              <a:gd name="connsiteY4" fmla="*/ 419469 h 1213849"/>
              <a:gd name="connsiteX5" fmla="*/ 838155 w 4410735"/>
              <a:gd name="connsiteY5" fmla="*/ 348164 h 1213849"/>
              <a:gd name="connsiteX6" fmla="*/ 865011 w 4410735"/>
              <a:gd name="connsiteY6" fmla="*/ 101588 h 1213849"/>
              <a:gd name="connsiteX7" fmla="*/ 985661 w 4410735"/>
              <a:gd name="connsiteY7" fmla="*/ 24398 h 1213849"/>
              <a:gd name="connsiteX8" fmla="*/ 1110471 w 4410735"/>
              <a:gd name="connsiteY8" fmla="*/ 93122 h 1213849"/>
              <a:gd name="connsiteX9" fmla="*/ 1158274 w 4410735"/>
              <a:gd name="connsiteY9" fmla="*/ 313679 h 1213849"/>
              <a:gd name="connsiteX10" fmla="*/ 1390765 w 4410735"/>
              <a:gd name="connsiteY10" fmla="*/ 452940 h 1213849"/>
              <a:gd name="connsiteX11" fmla="*/ 2154221 w 4410735"/>
              <a:gd name="connsiteY11" fmla="*/ 835626 h 1213849"/>
              <a:gd name="connsiteX12" fmla="*/ 2770011 w 4410735"/>
              <a:gd name="connsiteY12" fmla="*/ 507939 h 1213849"/>
              <a:gd name="connsiteX13" fmla="*/ 2871611 w 4410735"/>
              <a:gd name="connsiteY13" fmla="*/ 84656 h 1213849"/>
              <a:gd name="connsiteX14" fmla="*/ 3080393 w 4410735"/>
              <a:gd name="connsiteY14" fmla="*/ 59259 h 1213849"/>
              <a:gd name="connsiteX15" fmla="*/ 3325907 w 4410735"/>
              <a:gd name="connsiteY15" fmla="*/ 440211 h 1213849"/>
              <a:gd name="connsiteX16" fmla="*/ 4231040 w 4410735"/>
              <a:gd name="connsiteY16" fmla="*/ 1161644 h 1213849"/>
              <a:gd name="connsiteX17" fmla="*/ 4404078 w 4410735"/>
              <a:gd name="connsiteY17" fmla="*/ 753442 h 1213849"/>
              <a:gd name="connsiteX0" fmla="*/ 26811 w 4410735"/>
              <a:gd name="connsiteY0" fmla="*/ 110053 h 1213849"/>
              <a:gd name="connsiteX1" fmla="*/ 119944 w 4410735"/>
              <a:gd name="connsiteY1" fmla="*/ 388948 h 1213849"/>
              <a:gd name="connsiteX2" fmla="*/ 280352 w 4410735"/>
              <a:gd name="connsiteY2" fmla="*/ 441023 h 1213849"/>
              <a:gd name="connsiteX3" fmla="*/ 489574 w 4410735"/>
              <a:gd name="connsiteY3" fmla="*/ 434415 h 1213849"/>
              <a:gd name="connsiteX4" fmla="*/ 679573 w 4410735"/>
              <a:gd name="connsiteY4" fmla="*/ 419469 h 1213849"/>
              <a:gd name="connsiteX5" fmla="*/ 838155 w 4410735"/>
              <a:gd name="connsiteY5" fmla="*/ 348164 h 1213849"/>
              <a:gd name="connsiteX6" fmla="*/ 865011 w 4410735"/>
              <a:gd name="connsiteY6" fmla="*/ 101588 h 1213849"/>
              <a:gd name="connsiteX7" fmla="*/ 985661 w 4410735"/>
              <a:gd name="connsiteY7" fmla="*/ 24398 h 1213849"/>
              <a:gd name="connsiteX8" fmla="*/ 1110471 w 4410735"/>
              <a:gd name="connsiteY8" fmla="*/ 93122 h 1213849"/>
              <a:gd name="connsiteX9" fmla="*/ 1158274 w 4410735"/>
              <a:gd name="connsiteY9" fmla="*/ 313679 h 1213849"/>
              <a:gd name="connsiteX10" fmla="*/ 1390765 w 4410735"/>
              <a:gd name="connsiteY10" fmla="*/ 452940 h 1213849"/>
              <a:gd name="connsiteX11" fmla="*/ 2154221 w 4410735"/>
              <a:gd name="connsiteY11" fmla="*/ 835626 h 1213849"/>
              <a:gd name="connsiteX12" fmla="*/ 2770011 w 4410735"/>
              <a:gd name="connsiteY12" fmla="*/ 507939 h 1213849"/>
              <a:gd name="connsiteX13" fmla="*/ 2871611 w 4410735"/>
              <a:gd name="connsiteY13" fmla="*/ 84656 h 1213849"/>
              <a:gd name="connsiteX14" fmla="*/ 3080393 w 4410735"/>
              <a:gd name="connsiteY14" fmla="*/ 59259 h 1213849"/>
              <a:gd name="connsiteX15" fmla="*/ 3325907 w 4410735"/>
              <a:gd name="connsiteY15" fmla="*/ 440211 h 1213849"/>
              <a:gd name="connsiteX16" fmla="*/ 4231040 w 4410735"/>
              <a:gd name="connsiteY16" fmla="*/ 1161644 h 1213849"/>
              <a:gd name="connsiteX17" fmla="*/ 4404078 w 4410735"/>
              <a:gd name="connsiteY17" fmla="*/ 753442 h 1213849"/>
              <a:gd name="connsiteX0" fmla="*/ 26811 w 4410735"/>
              <a:gd name="connsiteY0" fmla="*/ 110053 h 1213849"/>
              <a:gd name="connsiteX1" fmla="*/ 119944 w 4410735"/>
              <a:gd name="connsiteY1" fmla="*/ 388948 h 1213849"/>
              <a:gd name="connsiteX2" fmla="*/ 280352 w 4410735"/>
              <a:gd name="connsiteY2" fmla="*/ 441023 h 1213849"/>
              <a:gd name="connsiteX3" fmla="*/ 489574 w 4410735"/>
              <a:gd name="connsiteY3" fmla="*/ 434415 h 1213849"/>
              <a:gd name="connsiteX4" fmla="*/ 679573 w 4410735"/>
              <a:gd name="connsiteY4" fmla="*/ 419469 h 1213849"/>
              <a:gd name="connsiteX5" fmla="*/ 838155 w 4410735"/>
              <a:gd name="connsiteY5" fmla="*/ 348164 h 1213849"/>
              <a:gd name="connsiteX6" fmla="*/ 865011 w 4410735"/>
              <a:gd name="connsiteY6" fmla="*/ 101588 h 1213849"/>
              <a:gd name="connsiteX7" fmla="*/ 985661 w 4410735"/>
              <a:gd name="connsiteY7" fmla="*/ 24398 h 1213849"/>
              <a:gd name="connsiteX8" fmla="*/ 1110471 w 4410735"/>
              <a:gd name="connsiteY8" fmla="*/ 93122 h 1213849"/>
              <a:gd name="connsiteX9" fmla="*/ 1158274 w 4410735"/>
              <a:gd name="connsiteY9" fmla="*/ 313679 h 1213849"/>
              <a:gd name="connsiteX10" fmla="*/ 1390765 w 4410735"/>
              <a:gd name="connsiteY10" fmla="*/ 452940 h 1213849"/>
              <a:gd name="connsiteX11" fmla="*/ 2154221 w 4410735"/>
              <a:gd name="connsiteY11" fmla="*/ 835626 h 1213849"/>
              <a:gd name="connsiteX12" fmla="*/ 2770011 w 4410735"/>
              <a:gd name="connsiteY12" fmla="*/ 507939 h 1213849"/>
              <a:gd name="connsiteX13" fmla="*/ 2871611 w 4410735"/>
              <a:gd name="connsiteY13" fmla="*/ 84656 h 1213849"/>
              <a:gd name="connsiteX14" fmla="*/ 3080393 w 4410735"/>
              <a:gd name="connsiteY14" fmla="*/ 59259 h 1213849"/>
              <a:gd name="connsiteX15" fmla="*/ 3325907 w 4410735"/>
              <a:gd name="connsiteY15" fmla="*/ 440211 h 1213849"/>
              <a:gd name="connsiteX16" fmla="*/ 4231040 w 4410735"/>
              <a:gd name="connsiteY16" fmla="*/ 1161644 h 1213849"/>
              <a:gd name="connsiteX17" fmla="*/ 4404078 w 4410735"/>
              <a:gd name="connsiteY17" fmla="*/ 753442 h 1213849"/>
              <a:gd name="connsiteX0" fmla="*/ 26811 w 4410735"/>
              <a:gd name="connsiteY0" fmla="*/ 110053 h 1213849"/>
              <a:gd name="connsiteX1" fmla="*/ 119944 w 4410735"/>
              <a:gd name="connsiteY1" fmla="*/ 388948 h 1213849"/>
              <a:gd name="connsiteX2" fmla="*/ 280352 w 4410735"/>
              <a:gd name="connsiteY2" fmla="*/ 441023 h 1213849"/>
              <a:gd name="connsiteX3" fmla="*/ 489574 w 4410735"/>
              <a:gd name="connsiteY3" fmla="*/ 434415 h 1213849"/>
              <a:gd name="connsiteX4" fmla="*/ 679573 w 4410735"/>
              <a:gd name="connsiteY4" fmla="*/ 419469 h 1213849"/>
              <a:gd name="connsiteX5" fmla="*/ 838155 w 4410735"/>
              <a:gd name="connsiteY5" fmla="*/ 348164 h 1213849"/>
              <a:gd name="connsiteX6" fmla="*/ 865011 w 4410735"/>
              <a:gd name="connsiteY6" fmla="*/ 101588 h 1213849"/>
              <a:gd name="connsiteX7" fmla="*/ 985661 w 4410735"/>
              <a:gd name="connsiteY7" fmla="*/ 24398 h 1213849"/>
              <a:gd name="connsiteX8" fmla="*/ 1110471 w 4410735"/>
              <a:gd name="connsiteY8" fmla="*/ 93122 h 1213849"/>
              <a:gd name="connsiteX9" fmla="*/ 1158274 w 4410735"/>
              <a:gd name="connsiteY9" fmla="*/ 313679 h 1213849"/>
              <a:gd name="connsiteX10" fmla="*/ 1390765 w 4410735"/>
              <a:gd name="connsiteY10" fmla="*/ 452940 h 1213849"/>
              <a:gd name="connsiteX11" fmla="*/ 2154221 w 4410735"/>
              <a:gd name="connsiteY11" fmla="*/ 835626 h 1213849"/>
              <a:gd name="connsiteX12" fmla="*/ 2770011 w 4410735"/>
              <a:gd name="connsiteY12" fmla="*/ 507939 h 1213849"/>
              <a:gd name="connsiteX13" fmla="*/ 2871611 w 4410735"/>
              <a:gd name="connsiteY13" fmla="*/ 84656 h 1213849"/>
              <a:gd name="connsiteX14" fmla="*/ 3080393 w 4410735"/>
              <a:gd name="connsiteY14" fmla="*/ 59259 h 1213849"/>
              <a:gd name="connsiteX15" fmla="*/ 3325907 w 4410735"/>
              <a:gd name="connsiteY15" fmla="*/ 440211 h 1213849"/>
              <a:gd name="connsiteX16" fmla="*/ 4231040 w 4410735"/>
              <a:gd name="connsiteY16" fmla="*/ 1161644 h 1213849"/>
              <a:gd name="connsiteX17" fmla="*/ 4404078 w 4410735"/>
              <a:gd name="connsiteY17" fmla="*/ 753442 h 1213849"/>
              <a:gd name="connsiteX0" fmla="*/ 26811 w 4410735"/>
              <a:gd name="connsiteY0" fmla="*/ 110053 h 1213849"/>
              <a:gd name="connsiteX1" fmla="*/ 119944 w 4410735"/>
              <a:gd name="connsiteY1" fmla="*/ 388948 h 1213849"/>
              <a:gd name="connsiteX2" fmla="*/ 280352 w 4410735"/>
              <a:gd name="connsiteY2" fmla="*/ 441023 h 1213849"/>
              <a:gd name="connsiteX3" fmla="*/ 489574 w 4410735"/>
              <a:gd name="connsiteY3" fmla="*/ 434415 h 1213849"/>
              <a:gd name="connsiteX4" fmla="*/ 679573 w 4410735"/>
              <a:gd name="connsiteY4" fmla="*/ 419469 h 1213849"/>
              <a:gd name="connsiteX5" fmla="*/ 838155 w 4410735"/>
              <a:gd name="connsiteY5" fmla="*/ 348164 h 1213849"/>
              <a:gd name="connsiteX6" fmla="*/ 865011 w 4410735"/>
              <a:gd name="connsiteY6" fmla="*/ 101588 h 1213849"/>
              <a:gd name="connsiteX7" fmla="*/ 985661 w 4410735"/>
              <a:gd name="connsiteY7" fmla="*/ 24398 h 1213849"/>
              <a:gd name="connsiteX8" fmla="*/ 1110471 w 4410735"/>
              <a:gd name="connsiteY8" fmla="*/ 93122 h 1213849"/>
              <a:gd name="connsiteX9" fmla="*/ 1158274 w 4410735"/>
              <a:gd name="connsiteY9" fmla="*/ 313679 h 1213849"/>
              <a:gd name="connsiteX10" fmla="*/ 1390765 w 4410735"/>
              <a:gd name="connsiteY10" fmla="*/ 452940 h 1213849"/>
              <a:gd name="connsiteX11" fmla="*/ 2154221 w 4410735"/>
              <a:gd name="connsiteY11" fmla="*/ 835626 h 1213849"/>
              <a:gd name="connsiteX12" fmla="*/ 2770011 w 4410735"/>
              <a:gd name="connsiteY12" fmla="*/ 507939 h 1213849"/>
              <a:gd name="connsiteX13" fmla="*/ 2871611 w 4410735"/>
              <a:gd name="connsiteY13" fmla="*/ 84656 h 1213849"/>
              <a:gd name="connsiteX14" fmla="*/ 3080393 w 4410735"/>
              <a:gd name="connsiteY14" fmla="*/ 59259 h 1213849"/>
              <a:gd name="connsiteX15" fmla="*/ 3325907 w 4410735"/>
              <a:gd name="connsiteY15" fmla="*/ 440211 h 1213849"/>
              <a:gd name="connsiteX16" fmla="*/ 4231040 w 4410735"/>
              <a:gd name="connsiteY16" fmla="*/ 1161644 h 1213849"/>
              <a:gd name="connsiteX17" fmla="*/ 4404078 w 4410735"/>
              <a:gd name="connsiteY17" fmla="*/ 753442 h 1213849"/>
              <a:gd name="connsiteX0" fmla="*/ 26811 w 4410735"/>
              <a:gd name="connsiteY0" fmla="*/ 139468 h 1243264"/>
              <a:gd name="connsiteX1" fmla="*/ 119944 w 4410735"/>
              <a:gd name="connsiteY1" fmla="*/ 418363 h 1243264"/>
              <a:gd name="connsiteX2" fmla="*/ 280352 w 4410735"/>
              <a:gd name="connsiteY2" fmla="*/ 470438 h 1243264"/>
              <a:gd name="connsiteX3" fmla="*/ 489574 w 4410735"/>
              <a:gd name="connsiteY3" fmla="*/ 463830 h 1243264"/>
              <a:gd name="connsiteX4" fmla="*/ 679573 w 4410735"/>
              <a:gd name="connsiteY4" fmla="*/ 448884 h 1243264"/>
              <a:gd name="connsiteX5" fmla="*/ 838155 w 4410735"/>
              <a:gd name="connsiteY5" fmla="*/ 377579 h 1243264"/>
              <a:gd name="connsiteX6" fmla="*/ 865011 w 4410735"/>
              <a:gd name="connsiteY6" fmla="*/ 131003 h 1243264"/>
              <a:gd name="connsiteX7" fmla="*/ 985661 w 4410735"/>
              <a:gd name="connsiteY7" fmla="*/ 53813 h 1243264"/>
              <a:gd name="connsiteX8" fmla="*/ 1110471 w 4410735"/>
              <a:gd name="connsiteY8" fmla="*/ 122537 h 1243264"/>
              <a:gd name="connsiteX9" fmla="*/ 1158274 w 4410735"/>
              <a:gd name="connsiteY9" fmla="*/ 343094 h 1243264"/>
              <a:gd name="connsiteX10" fmla="*/ 1390765 w 4410735"/>
              <a:gd name="connsiteY10" fmla="*/ 482355 h 1243264"/>
              <a:gd name="connsiteX11" fmla="*/ 2154221 w 4410735"/>
              <a:gd name="connsiteY11" fmla="*/ 865041 h 1243264"/>
              <a:gd name="connsiteX12" fmla="*/ 2770011 w 4410735"/>
              <a:gd name="connsiteY12" fmla="*/ 537354 h 1243264"/>
              <a:gd name="connsiteX13" fmla="*/ 2871611 w 4410735"/>
              <a:gd name="connsiteY13" fmla="*/ 114071 h 1243264"/>
              <a:gd name="connsiteX14" fmla="*/ 3080393 w 4410735"/>
              <a:gd name="connsiteY14" fmla="*/ 88674 h 1243264"/>
              <a:gd name="connsiteX15" fmla="*/ 3325907 w 4410735"/>
              <a:gd name="connsiteY15" fmla="*/ 469626 h 1243264"/>
              <a:gd name="connsiteX16" fmla="*/ 4231040 w 4410735"/>
              <a:gd name="connsiteY16" fmla="*/ 1191059 h 1243264"/>
              <a:gd name="connsiteX17" fmla="*/ 4404078 w 4410735"/>
              <a:gd name="connsiteY17" fmla="*/ 782857 h 1243264"/>
              <a:gd name="connsiteX0" fmla="*/ 26811 w 4410735"/>
              <a:gd name="connsiteY0" fmla="*/ 135832 h 1239628"/>
              <a:gd name="connsiteX1" fmla="*/ 119944 w 4410735"/>
              <a:gd name="connsiteY1" fmla="*/ 414727 h 1239628"/>
              <a:gd name="connsiteX2" fmla="*/ 280352 w 4410735"/>
              <a:gd name="connsiteY2" fmla="*/ 466802 h 1239628"/>
              <a:gd name="connsiteX3" fmla="*/ 489574 w 4410735"/>
              <a:gd name="connsiteY3" fmla="*/ 460194 h 1239628"/>
              <a:gd name="connsiteX4" fmla="*/ 679573 w 4410735"/>
              <a:gd name="connsiteY4" fmla="*/ 445248 h 1239628"/>
              <a:gd name="connsiteX5" fmla="*/ 838155 w 4410735"/>
              <a:gd name="connsiteY5" fmla="*/ 373943 h 1239628"/>
              <a:gd name="connsiteX6" fmla="*/ 865011 w 4410735"/>
              <a:gd name="connsiteY6" fmla="*/ 127367 h 1239628"/>
              <a:gd name="connsiteX7" fmla="*/ 985661 w 4410735"/>
              <a:gd name="connsiteY7" fmla="*/ 50177 h 1239628"/>
              <a:gd name="connsiteX8" fmla="*/ 1110471 w 4410735"/>
              <a:gd name="connsiteY8" fmla="*/ 118901 h 1239628"/>
              <a:gd name="connsiteX9" fmla="*/ 1158274 w 4410735"/>
              <a:gd name="connsiteY9" fmla="*/ 339458 h 1239628"/>
              <a:gd name="connsiteX10" fmla="*/ 1390765 w 4410735"/>
              <a:gd name="connsiteY10" fmla="*/ 478719 h 1239628"/>
              <a:gd name="connsiteX11" fmla="*/ 2154221 w 4410735"/>
              <a:gd name="connsiteY11" fmla="*/ 861405 h 1239628"/>
              <a:gd name="connsiteX12" fmla="*/ 2770011 w 4410735"/>
              <a:gd name="connsiteY12" fmla="*/ 533718 h 1239628"/>
              <a:gd name="connsiteX13" fmla="*/ 2871611 w 4410735"/>
              <a:gd name="connsiteY13" fmla="*/ 110435 h 1239628"/>
              <a:gd name="connsiteX14" fmla="*/ 3080393 w 4410735"/>
              <a:gd name="connsiteY14" fmla="*/ 85038 h 1239628"/>
              <a:gd name="connsiteX15" fmla="*/ 3325907 w 4410735"/>
              <a:gd name="connsiteY15" fmla="*/ 465990 h 1239628"/>
              <a:gd name="connsiteX16" fmla="*/ 4231040 w 4410735"/>
              <a:gd name="connsiteY16" fmla="*/ 1187423 h 1239628"/>
              <a:gd name="connsiteX17" fmla="*/ 4404078 w 4410735"/>
              <a:gd name="connsiteY17" fmla="*/ 779221 h 1239628"/>
              <a:gd name="connsiteX0" fmla="*/ 26811 w 4410735"/>
              <a:gd name="connsiteY0" fmla="*/ 135832 h 1239628"/>
              <a:gd name="connsiteX1" fmla="*/ 119944 w 4410735"/>
              <a:gd name="connsiteY1" fmla="*/ 414727 h 1239628"/>
              <a:gd name="connsiteX2" fmla="*/ 280352 w 4410735"/>
              <a:gd name="connsiteY2" fmla="*/ 466802 h 1239628"/>
              <a:gd name="connsiteX3" fmla="*/ 489574 w 4410735"/>
              <a:gd name="connsiteY3" fmla="*/ 460194 h 1239628"/>
              <a:gd name="connsiteX4" fmla="*/ 679573 w 4410735"/>
              <a:gd name="connsiteY4" fmla="*/ 445248 h 1239628"/>
              <a:gd name="connsiteX5" fmla="*/ 838155 w 4410735"/>
              <a:gd name="connsiteY5" fmla="*/ 373943 h 1239628"/>
              <a:gd name="connsiteX6" fmla="*/ 865011 w 4410735"/>
              <a:gd name="connsiteY6" fmla="*/ 127367 h 1239628"/>
              <a:gd name="connsiteX7" fmla="*/ 985661 w 4410735"/>
              <a:gd name="connsiteY7" fmla="*/ 50177 h 1239628"/>
              <a:gd name="connsiteX8" fmla="*/ 1110471 w 4410735"/>
              <a:gd name="connsiteY8" fmla="*/ 118901 h 1239628"/>
              <a:gd name="connsiteX9" fmla="*/ 1158274 w 4410735"/>
              <a:gd name="connsiteY9" fmla="*/ 339458 h 1239628"/>
              <a:gd name="connsiteX10" fmla="*/ 1390765 w 4410735"/>
              <a:gd name="connsiteY10" fmla="*/ 478719 h 1239628"/>
              <a:gd name="connsiteX11" fmla="*/ 2154221 w 4410735"/>
              <a:gd name="connsiteY11" fmla="*/ 861405 h 1239628"/>
              <a:gd name="connsiteX12" fmla="*/ 2770011 w 4410735"/>
              <a:gd name="connsiteY12" fmla="*/ 533718 h 1239628"/>
              <a:gd name="connsiteX13" fmla="*/ 2871611 w 4410735"/>
              <a:gd name="connsiteY13" fmla="*/ 110435 h 1239628"/>
              <a:gd name="connsiteX14" fmla="*/ 3133622 w 4410735"/>
              <a:gd name="connsiteY14" fmla="*/ 85038 h 1239628"/>
              <a:gd name="connsiteX15" fmla="*/ 3325907 w 4410735"/>
              <a:gd name="connsiteY15" fmla="*/ 465990 h 1239628"/>
              <a:gd name="connsiteX16" fmla="*/ 4231040 w 4410735"/>
              <a:gd name="connsiteY16" fmla="*/ 1187423 h 1239628"/>
              <a:gd name="connsiteX17" fmla="*/ 4404078 w 4410735"/>
              <a:gd name="connsiteY17" fmla="*/ 779221 h 1239628"/>
              <a:gd name="connsiteX0" fmla="*/ 26811 w 4410735"/>
              <a:gd name="connsiteY0" fmla="*/ 135832 h 1239628"/>
              <a:gd name="connsiteX1" fmla="*/ 119944 w 4410735"/>
              <a:gd name="connsiteY1" fmla="*/ 414727 h 1239628"/>
              <a:gd name="connsiteX2" fmla="*/ 280352 w 4410735"/>
              <a:gd name="connsiteY2" fmla="*/ 466802 h 1239628"/>
              <a:gd name="connsiteX3" fmla="*/ 489574 w 4410735"/>
              <a:gd name="connsiteY3" fmla="*/ 460194 h 1239628"/>
              <a:gd name="connsiteX4" fmla="*/ 679573 w 4410735"/>
              <a:gd name="connsiteY4" fmla="*/ 445248 h 1239628"/>
              <a:gd name="connsiteX5" fmla="*/ 838155 w 4410735"/>
              <a:gd name="connsiteY5" fmla="*/ 373943 h 1239628"/>
              <a:gd name="connsiteX6" fmla="*/ 865011 w 4410735"/>
              <a:gd name="connsiteY6" fmla="*/ 127367 h 1239628"/>
              <a:gd name="connsiteX7" fmla="*/ 985661 w 4410735"/>
              <a:gd name="connsiteY7" fmla="*/ 50177 h 1239628"/>
              <a:gd name="connsiteX8" fmla="*/ 1110471 w 4410735"/>
              <a:gd name="connsiteY8" fmla="*/ 118901 h 1239628"/>
              <a:gd name="connsiteX9" fmla="*/ 1158274 w 4410735"/>
              <a:gd name="connsiteY9" fmla="*/ 339458 h 1239628"/>
              <a:gd name="connsiteX10" fmla="*/ 1390765 w 4410735"/>
              <a:gd name="connsiteY10" fmla="*/ 478719 h 1239628"/>
              <a:gd name="connsiteX11" fmla="*/ 2154221 w 4410735"/>
              <a:gd name="connsiteY11" fmla="*/ 861405 h 1239628"/>
              <a:gd name="connsiteX12" fmla="*/ 2770011 w 4410735"/>
              <a:gd name="connsiteY12" fmla="*/ 533718 h 1239628"/>
              <a:gd name="connsiteX13" fmla="*/ 2871611 w 4410735"/>
              <a:gd name="connsiteY13" fmla="*/ 110435 h 1239628"/>
              <a:gd name="connsiteX14" fmla="*/ 3133622 w 4410735"/>
              <a:gd name="connsiteY14" fmla="*/ 85038 h 1239628"/>
              <a:gd name="connsiteX15" fmla="*/ 3325907 w 4410735"/>
              <a:gd name="connsiteY15" fmla="*/ 465990 h 1239628"/>
              <a:gd name="connsiteX16" fmla="*/ 4231040 w 4410735"/>
              <a:gd name="connsiteY16" fmla="*/ 1187423 h 1239628"/>
              <a:gd name="connsiteX17" fmla="*/ 4404078 w 4410735"/>
              <a:gd name="connsiteY17" fmla="*/ 779221 h 1239628"/>
              <a:gd name="connsiteX0" fmla="*/ 26811 w 4410735"/>
              <a:gd name="connsiteY0" fmla="*/ 135832 h 1239628"/>
              <a:gd name="connsiteX1" fmla="*/ 119944 w 4410735"/>
              <a:gd name="connsiteY1" fmla="*/ 414727 h 1239628"/>
              <a:gd name="connsiteX2" fmla="*/ 280352 w 4410735"/>
              <a:gd name="connsiteY2" fmla="*/ 466802 h 1239628"/>
              <a:gd name="connsiteX3" fmla="*/ 489574 w 4410735"/>
              <a:gd name="connsiteY3" fmla="*/ 460194 h 1239628"/>
              <a:gd name="connsiteX4" fmla="*/ 679573 w 4410735"/>
              <a:gd name="connsiteY4" fmla="*/ 445248 h 1239628"/>
              <a:gd name="connsiteX5" fmla="*/ 838155 w 4410735"/>
              <a:gd name="connsiteY5" fmla="*/ 373943 h 1239628"/>
              <a:gd name="connsiteX6" fmla="*/ 865011 w 4410735"/>
              <a:gd name="connsiteY6" fmla="*/ 127367 h 1239628"/>
              <a:gd name="connsiteX7" fmla="*/ 985661 w 4410735"/>
              <a:gd name="connsiteY7" fmla="*/ 50177 h 1239628"/>
              <a:gd name="connsiteX8" fmla="*/ 1110471 w 4410735"/>
              <a:gd name="connsiteY8" fmla="*/ 118901 h 1239628"/>
              <a:gd name="connsiteX9" fmla="*/ 1158274 w 4410735"/>
              <a:gd name="connsiteY9" fmla="*/ 339458 h 1239628"/>
              <a:gd name="connsiteX10" fmla="*/ 1390765 w 4410735"/>
              <a:gd name="connsiteY10" fmla="*/ 478719 h 1239628"/>
              <a:gd name="connsiteX11" fmla="*/ 2154221 w 4410735"/>
              <a:gd name="connsiteY11" fmla="*/ 861405 h 1239628"/>
              <a:gd name="connsiteX12" fmla="*/ 2770011 w 4410735"/>
              <a:gd name="connsiteY12" fmla="*/ 533718 h 1239628"/>
              <a:gd name="connsiteX13" fmla="*/ 2871611 w 4410735"/>
              <a:gd name="connsiteY13" fmla="*/ 110435 h 1239628"/>
              <a:gd name="connsiteX14" fmla="*/ 3133622 w 4410735"/>
              <a:gd name="connsiteY14" fmla="*/ 85038 h 1239628"/>
              <a:gd name="connsiteX15" fmla="*/ 3236737 w 4410735"/>
              <a:gd name="connsiteY15" fmla="*/ 305505 h 1239628"/>
              <a:gd name="connsiteX16" fmla="*/ 3325907 w 4410735"/>
              <a:gd name="connsiteY16" fmla="*/ 465990 h 1239628"/>
              <a:gd name="connsiteX17" fmla="*/ 4231040 w 4410735"/>
              <a:gd name="connsiteY17" fmla="*/ 1187423 h 1239628"/>
              <a:gd name="connsiteX18" fmla="*/ 4404078 w 4410735"/>
              <a:gd name="connsiteY18" fmla="*/ 779221 h 1239628"/>
              <a:gd name="connsiteX0" fmla="*/ 26811 w 4410735"/>
              <a:gd name="connsiteY0" fmla="*/ 135832 h 1239628"/>
              <a:gd name="connsiteX1" fmla="*/ 119944 w 4410735"/>
              <a:gd name="connsiteY1" fmla="*/ 414727 h 1239628"/>
              <a:gd name="connsiteX2" fmla="*/ 280352 w 4410735"/>
              <a:gd name="connsiteY2" fmla="*/ 466802 h 1239628"/>
              <a:gd name="connsiteX3" fmla="*/ 489574 w 4410735"/>
              <a:gd name="connsiteY3" fmla="*/ 460194 h 1239628"/>
              <a:gd name="connsiteX4" fmla="*/ 679573 w 4410735"/>
              <a:gd name="connsiteY4" fmla="*/ 445248 h 1239628"/>
              <a:gd name="connsiteX5" fmla="*/ 838155 w 4410735"/>
              <a:gd name="connsiteY5" fmla="*/ 373943 h 1239628"/>
              <a:gd name="connsiteX6" fmla="*/ 865011 w 4410735"/>
              <a:gd name="connsiteY6" fmla="*/ 127367 h 1239628"/>
              <a:gd name="connsiteX7" fmla="*/ 985661 w 4410735"/>
              <a:gd name="connsiteY7" fmla="*/ 50177 h 1239628"/>
              <a:gd name="connsiteX8" fmla="*/ 1110471 w 4410735"/>
              <a:gd name="connsiteY8" fmla="*/ 118901 h 1239628"/>
              <a:gd name="connsiteX9" fmla="*/ 1158274 w 4410735"/>
              <a:gd name="connsiteY9" fmla="*/ 339458 h 1239628"/>
              <a:gd name="connsiteX10" fmla="*/ 1390765 w 4410735"/>
              <a:gd name="connsiteY10" fmla="*/ 478719 h 1239628"/>
              <a:gd name="connsiteX11" fmla="*/ 2154221 w 4410735"/>
              <a:gd name="connsiteY11" fmla="*/ 861405 h 1239628"/>
              <a:gd name="connsiteX12" fmla="*/ 2770011 w 4410735"/>
              <a:gd name="connsiteY12" fmla="*/ 533718 h 1239628"/>
              <a:gd name="connsiteX13" fmla="*/ 2871611 w 4410735"/>
              <a:gd name="connsiteY13" fmla="*/ 110435 h 1239628"/>
              <a:gd name="connsiteX14" fmla="*/ 3133622 w 4410735"/>
              <a:gd name="connsiteY14" fmla="*/ 85038 h 1239628"/>
              <a:gd name="connsiteX15" fmla="*/ 3236737 w 4410735"/>
              <a:gd name="connsiteY15" fmla="*/ 305505 h 1239628"/>
              <a:gd name="connsiteX16" fmla="*/ 3325907 w 4410735"/>
              <a:gd name="connsiteY16" fmla="*/ 465990 h 1239628"/>
              <a:gd name="connsiteX17" fmla="*/ 4231040 w 4410735"/>
              <a:gd name="connsiteY17" fmla="*/ 1187423 h 1239628"/>
              <a:gd name="connsiteX18" fmla="*/ 4404078 w 4410735"/>
              <a:gd name="connsiteY18" fmla="*/ 779221 h 1239628"/>
              <a:gd name="connsiteX0" fmla="*/ 26811 w 4410735"/>
              <a:gd name="connsiteY0" fmla="*/ 135832 h 1239628"/>
              <a:gd name="connsiteX1" fmla="*/ 119944 w 4410735"/>
              <a:gd name="connsiteY1" fmla="*/ 414727 h 1239628"/>
              <a:gd name="connsiteX2" fmla="*/ 280352 w 4410735"/>
              <a:gd name="connsiteY2" fmla="*/ 466802 h 1239628"/>
              <a:gd name="connsiteX3" fmla="*/ 489574 w 4410735"/>
              <a:gd name="connsiteY3" fmla="*/ 460194 h 1239628"/>
              <a:gd name="connsiteX4" fmla="*/ 679573 w 4410735"/>
              <a:gd name="connsiteY4" fmla="*/ 445248 h 1239628"/>
              <a:gd name="connsiteX5" fmla="*/ 838155 w 4410735"/>
              <a:gd name="connsiteY5" fmla="*/ 373943 h 1239628"/>
              <a:gd name="connsiteX6" fmla="*/ 865011 w 4410735"/>
              <a:gd name="connsiteY6" fmla="*/ 127367 h 1239628"/>
              <a:gd name="connsiteX7" fmla="*/ 985661 w 4410735"/>
              <a:gd name="connsiteY7" fmla="*/ 50177 h 1239628"/>
              <a:gd name="connsiteX8" fmla="*/ 1110471 w 4410735"/>
              <a:gd name="connsiteY8" fmla="*/ 118901 h 1239628"/>
              <a:gd name="connsiteX9" fmla="*/ 1158274 w 4410735"/>
              <a:gd name="connsiteY9" fmla="*/ 339458 h 1239628"/>
              <a:gd name="connsiteX10" fmla="*/ 1390765 w 4410735"/>
              <a:gd name="connsiteY10" fmla="*/ 478719 h 1239628"/>
              <a:gd name="connsiteX11" fmla="*/ 2154221 w 4410735"/>
              <a:gd name="connsiteY11" fmla="*/ 861405 h 1239628"/>
              <a:gd name="connsiteX12" fmla="*/ 2770011 w 4410735"/>
              <a:gd name="connsiteY12" fmla="*/ 533718 h 1239628"/>
              <a:gd name="connsiteX13" fmla="*/ 2871611 w 4410735"/>
              <a:gd name="connsiteY13" fmla="*/ 110435 h 1239628"/>
              <a:gd name="connsiteX14" fmla="*/ 3133622 w 4410735"/>
              <a:gd name="connsiteY14" fmla="*/ 85038 h 1239628"/>
              <a:gd name="connsiteX15" fmla="*/ 3236737 w 4410735"/>
              <a:gd name="connsiteY15" fmla="*/ 305505 h 1239628"/>
              <a:gd name="connsiteX16" fmla="*/ 3325907 w 4410735"/>
              <a:gd name="connsiteY16" fmla="*/ 465990 h 1239628"/>
              <a:gd name="connsiteX17" fmla="*/ 4231040 w 4410735"/>
              <a:gd name="connsiteY17" fmla="*/ 1187423 h 1239628"/>
              <a:gd name="connsiteX18" fmla="*/ 4404078 w 4410735"/>
              <a:gd name="connsiteY18" fmla="*/ 779221 h 1239628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236737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236737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236737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188303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188303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188303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188303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188303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188303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188303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5639 h 1219435"/>
              <a:gd name="connsiteX1" fmla="*/ 119944 w 4410735"/>
              <a:gd name="connsiteY1" fmla="*/ 394534 h 1219435"/>
              <a:gd name="connsiteX2" fmla="*/ 280352 w 4410735"/>
              <a:gd name="connsiteY2" fmla="*/ 446609 h 1219435"/>
              <a:gd name="connsiteX3" fmla="*/ 489574 w 4410735"/>
              <a:gd name="connsiteY3" fmla="*/ 440001 h 1219435"/>
              <a:gd name="connsiteX4" fmla="*/ 679573 w 4410735"/>
              <a:gd name="connsiteY4" fmla="*/ 425055 h 1219435"/>
              <a:gd name="connsiteX5" fmla="*/ 838155 w 4410735"/>
              <a:gd name="connsiteY5" fmla="*/ 353750 h 1219435"/>
              <a:gd name="connsiteX6" fmla="*/ 865011 w 4410735"/>
              <a:gd name="connsiteY6" fmla="*/ 107174 h 1219435"/>
              <a:gd name="connsiteX7" fmla="*/ 985661 w 4410735"/>
              <a:gd name="connsiteY7" fmla="*/ 29984 h 1219435"/>
              <a:gd name="connsiteX8" fmla="*/ 1110471 w 4410735"/>
              <a:gd name="connsiteY8" fmla="*/ 98708 h 1219435"/>
              <a:gd name="connsiteX9" fmla="*/ 1158274 w 4410735"/>
              <a:gd name="connsiteY9" fmla="*/ 319265 h 1219435"/>
              <a:gd name="connsiteX10" fmla="*/ 1390765 w 4410735"/>
              <a:gd name="connsiteY10" fmla="*/ 458526 h 1219435"/>
              <a:gd name="connsiteX11" fmla="*/ 2154221 w 4410735"/>
              <a:gd name="connsiteY11" fmla="*/ 841212 h 1219435"/>
              <a:gd name="connsiteX12" fmla="*/ 2770011 w 4410735"/>
              <a:gd name="connsiteY12" fmla="*/ 513525 h 1219435"/>
              <a:gd name="connsiteX13" fmla="*/ 2871611 w 4410735"/>
              <a:gd name="connsiteY13" fmla="*/ 90242 h 1219435"/>
              <a:gd name="connsiteX14" fmla="*/ 3133622 w 4410735"/>
              <a:gd name="connsiteY14" fmla="*/ 64845 h 1219435"/>
              <a:gd name="connsiteX15" fmla="*/ 3188303 w 4410735"/>
              <a:gd name="connsiteY15" fmla="*/ 285312 h 1219435"/>
              <a:gd name="connsiteX16" fmla="*/ 3325907 w 4410735"/>
              <a:gd name="connsiteY16" fmla="*/ 445797 h 1219435"/>
              <a:gd name="connsiteX17" fmla="*/ 4231040 w 4410735"/>
              <a:gd name="connsiteY17" fmla="*/ 1167230 h 1219435"/>
              <a:gd name="connsiteX18" fmla="*/ 4404078 w 4410735"/>
              <a:gd name="connsiteY18" fmla="*/ 759028 h 1219435"/>
              <a:gd name="connsiteX0" fmla="*/ 26811 w 4410735"/>
              <a:gd name="connsiteY0" fmla="*/ 113304 h 1217100"/>
              <a:gd name="connsiteX1" fmla="*/ 119944 w 4410735"/>
              <a:gd name="connsiteY1" fmla="*/ 392199 h 1217100"/>
              <a:gd name="connsiteX2" fmla="*/ 280352 w 4410735"/>
              <a:gd name="connsiteY2" fmla="*/ 444274 h 1217100"/>
              <a:gd name="connsiteX3" fmla="*/ 489574 w 4410735"/>
              <a:gd name="connsiteY3" fmla="*/ 437666 h 1217100"/>
              <a:gd name="connsiteX4" fmla="*/ 679573 w 4410735"/>
              <a:gd name="connsiteY4" fmla="*/ 422720 h 1217100"/>
              <a:gd name="connsiteX5" fmla="*/ 838155 w 4410735"/>
              <a:gd name="connsiteY5" fmla="*/ 351415 h 1217100"/>
              <a:gd name="connsiteX6" fmla="*/ 865011 w 4410735"/>
              <a:gd name="connsiteY6" fmla="*/ 104839 h 1217100"/>
              <a:gd name="connsiteX7" fmla="*/ 985661 w 4410735"/>
              <a:gd name="connsiteY7" fmla="*/ 27649 h 1217100"/>
              <a:gd name="connsiteX8" fmla="*/ 1110471 w 4410735"/>
              <a:gd name="connsiteY8" fmla="*/ 96373 h 1217100"/>
              <a:gd name="connsiteX9" fmla="*/ 1158274 w 4410735"/>
              <a:gd name="connsiteY9" fmla="*/ 316930 h 1217100"/>
              <a:gd name="connsiteX10" fmla="*/ 1390765 w 4410735"/>
              <a:gd name="connsiteY10" fmla="*/ 456191 h 1217100"/>
              <a:gd name="connsiteX11" fmla="*/ 2154221 w 4410735"/>
              <a:gd name="connsiteY11" fmla="*/ 838877 h 1217100"/>
              <a:gd name="connsiteX12" fmla="*/ 2770011 w 4410735"/>
              <a:gd name="connsiteY12" fmla="*/ 511190 h 1217100"/>
              <a:gd name="connsiteX13" fmla="*/ 2871611 w 4410735"/>
              <a:gd name="connsiteY13" fmla="*/ 87907 h 1217100"/>
              <a:gd name="connsiteX14" fmla="*/ 3133622 w 4410735"/>
              <a:gd name="connsiteY14" fmla="*/ 62510 h 1217100"/>
              <a:gd name="connsiteX15" fmla="*/ 3188303 w 4410735"/>
              <a:gd name="connsiteY15" fmla="*/ 282977 h 1217100"/>
              <a:gd name="connsiteX16" fmla="*/ 3325907 w 4410735"/>
              <a:gd name="connsiteY16" fmla="*/ 443462 h 1217100"/>
              <a:gd name="connsiteX17" fmla="*/ 4231040 w 4410735"/>
              <a:gd name="connsiteY17" fmla="*/ 1164895 h 1217100"/>
              <a:gd name="connsiteX18" fmla="*/ 4404078 w 4410735"/>
              <a:gd name="connsiteY18" fmla="*/ 756693 h 1217100"/>
              <a:gd name="connsiteX0" fmla="*/ 26811 w 4410735"/>
              <a:gd name="connsiteY0" fmla="*/ 113304 h 1217100"/>
              <a:gd name="connsiteX1" fmla="*/ 119944 w 4410735"/>
              <a:gd name="connsiteY1" fmla="*/ 392199 h 1217100"/>
              <a:gd name="connsiteX2" fmla="*/ 280352 w 4410735"/>
              <a:gd name="connsiteY2" fmla="*/ 444274 h 1217100"/>
              <a:gd name="connsiteX3" fmla="*/ 489574 w 4410735"/>
              <a:gd name="connsiteY3" fmla="*/ 437666 h 1217100"/>
              <a:gd name="connsiteX4" fmla="*/ 679573 w 4410735"/>
              <a:gd name="connsiteY4" fmla="*/ 422720 h 1217100"/>
              <a:gd name="connsiteX5" fmla="*/ 838155 w 4410735"/>
              <a:gd name="connsiteY5" fmla="*/ 351415 h 1217100"/>
              <a:gd name="connsiteX6" fmla="*/ 865011 w 4410735"/>
              <a:gd name="connsiteY6" fmla="*/ 104839 h 1217100"/>
              <a:gd name="connsiteX7" fmla="*/ 985661 w 4410735"/>
              <a:gd name="connsiteY7" fmla="*/ 27649 h 1217100"/>
              <a:gd name="connsiteX8" fmla="*/ 1110471 w 4410735"/>
              <a:gd name="connsiteY8" fmla="*/ 96373 h 1217100"/>
              <a:gd name="connsiteX9" fmla="*/ 1158274 w 4410735"/>
              <a:gd name="connsiteY9" fmla="*/ 316930 h 1217100"/>
              <a:gd name="connsiteX10" fmla="*/ 1390765 w 4410735"/>
              <a:gd name="connsiteY10" fmla="*/ 456191 h 1217100"/>
              <a:gd name="connsiteX11" fmla="*/ 2154221 w 4410735"/>
              <a:gd name="connsiteY11" fmla="*/ 838877 h 1217100"/>
              <a:gd name="connsiteX12" fmla="*/ 2770011 w 4410735"/>
              <a:gd name="connsiteY12" fmla="*/ 511190 h 1217100"/>
              <a:gd name="connsiteX13" fmla="*/ 2871611 w 4410735"/>
              <a:gd name="connsiteY13" fmla="*/ 87907 h 1217100"/>
              <a:gd name="connsiteX14" fmla="*/ 3133622 w 4410735"/>
              <a:gd name="connsiteY14" fmla="*/ 62510 h 1217100"/>
              <a:gd name="connsiteX15" fmla="*/ 3188303 w 4410735"/>
              <a:gd name="connsiteY15" fmla="*/ 282977 h 1217100"/>
              <a:gd name="connsiteX16" fmla="*/ 3325907 w 4410735"/>
              <a:gd name="connsiteY16" fmla="*/ 443462 h 1217100"/>
              <a:gd name="connsiteX17" fmla="*/ 4231040 w 4410735"/>
              <a:gd name="connsiteY17" fmla="*/ 1164895 h 1217100"/>
              <a:gd name="connsiteX18" fmla="*/ 4404078 w 4410735"/>
              <a:gd name="connsiteY18" fmla="*/ 756693 h 1217100"/>
              <a:gd name="connsiteX0" fmla="*/ 26811 w 4410735"/>
              <a:gd name="connsiteY0" fmla="*/ 113304 h 1217100"/>
              <a:gd name="connsiteX1" fmla="*/ 119944 w 4410735"/>
              <a:gd name="connsiteY1" fmla="*/ 392199 h 1217100"/>
              <a:gd name="connsiteX2" fmla="*/ 280352 w 4410735"/>
              <a:gd name="connsiteY2" fmla="*/ 444274 h 1217100"/>
              <a:gd name="connsiteX3" fmla="*/ 489574 w 4410735"/>
              <a:gd name="connsiteY3" fmla="*/ 437666 h 1217100"/>
              <a:gd name="connsiteX4" fmla="*/ 679573 w 4410735"/>
              <a:gd name="connsiteY4" fmla="*/ 422720 h 1217100"/>
              <a:gd name="connsiteX5" fmla="*/ 838155 w 4410735"/>
              <a:gd name="connsiteY5" fmla="*/ 351415 h 1217100"/>
              <a:gd name="connsiteX6" fmla="*/ 865011 w 4410735"/>
              <a:gd name="connsiteY6" fmla="*/ 104839 h 1217100"/>
              <a:gd name="connsiteX7" fmla="*/ 985661 w 4410735"/>
              <a:gd name="connsiteY7" fmla="*/ 27649 h 1217100"/>
              <a:gd name="connsiteX8" fmla="*/ 1110471 w 4410735"/>
              <a:gd name="connsiteY8" fmla="*/ 96373 h 1217100"/>
              <a:gd name="connsiteX9" fmla="*/ 1158274 w 4410735"/>
              <a:gd name="connsiteY9" fmla="*/ 316930 h 1217100"/>
              <a:gd name="connsiteX10" fmla="*/ 1390765 w 4410735"/>
              <a:gd name="connsiteY10" fmla="*/ 456191 h 1217100"/>
              <a:gd name="connsiteX11" fmla="*/ 2154221 w 4410735"/>
              <a:gd name="connsiteY11" fmla="*/ 838877 h 1217100"/>
              <a:gd name="connsiteX12" fmla="*/ 2770011 w 4410735"/>
              <a:gd name="connsiteY12" fmla="*/ 511190 h 1217100"/>
              <a:gd name="connsiteX13" fmla="*/ 2871611 w 4410735"/>
              <a:gd name="connsiteY13" fmla="*/ 87907 h 1217100"/>
              <a:gd name="connsiteX14" fmla="*/ 3133622 w 4410735"/>
              <a:gd name="connsiteY14" fmla="*/ 62510 h 1217100"/>
              <a:gd name="connsiteX15" fmla="*/ 3188303 w 4410735"/>
              <a:gd name="connsiteY15" fmla="*/ 282977 h 1217100"/>
              <a:gd name="connsiteX16" fmla="*/ 3325907 w 4410735"/>
              <a:gd name="connsiteY16" fmla="*/ 443462 h 1217100"/>
              <a:gd name="connsiteX17" fmla="*/ 4231040 w 4410735"/>
              <a:gd name="connsiteY17" fmla="*/ 1164895 h 1217100"/>
              <a:gd name="connsiteX18" fmla="*/ 4404078 w 4410735"/>
              <a:gd name="connsiteY18" fmla="*/ 756693 h 1217100"/>
              <a:gd name="connsiteX0" fmla="*/ 26811 w 4410735"/>
              <a:gd name="connsiteY0" fmla="*/ 113304 h 1217100"/>
              <a:gd name="connsiteX1" fmla="*/ 119944 w 4410735"/>
              <a:gd name="connsiteY1" fmla="*/ 392199 h 1217100"/>
              <a:gd name="connsiteX2" fmla="*/ 280352 w 4410735"/>
              <a:gd name="connsiteY2" fmla="*/ 444274 h 1217100"/>
              <a:gd name="connsiteX3" fmla="*/ 489574 w 4410735"/>
              <a:gd name="connsiteY3" fmla="*/ 437666 h 1217100"/>
              <a:gd name="connsiteX4" fmla="*/ 679573 w 4410735"/>
              <a:gd name="connsiteY4" fmla="*/ 422720 h 1217100"/>
              <a:gd name="connsiteX5" fmla="*/ 838155 w 4410735"/>
              <a:gd name="connsiteY5" fmla="*/ 351415 h 1217100"/>
              <a:gd name="connsiteX6" fmla="*/ 865011 w 4410735"/>
              <a:gd name="connsiteY6" fmla="*/ 104839 h 1217100"/>
              <a:gd name="connsiteX7" fmla="*/ 985661 w 4410735"/>
              <a:gd name="connsiteY7" fmla="*/ 27649 h 1217100"/>
              <a:gd name="connsiteX8" fmla="*/ 1110471 w 4410735"/>
              <a:gd name="connsiteY8" fmla="*/ 96373 h 1217100"/>
              <a:gd name="connsiteX9" fmla="*/ 1158274 w 4410735"/>
              <a:gd name="connsiteY9" fmla="*/ 316930 h 1217100"/>
              <a:gd name="connsiteX10" fmla="*/ 1390765 w 4410735"/>
              <a:gd name="connsiteY10" fmla="*/ 456191 h 1217100"/>
              <a:gd name="connsiteX11" fmla="*/ 2154221 w 4410735"/>
              <a:gd name="connsiteY11" fmla="*/ 838877 h 1217100"/>
              <a:gd name="connsiteX12" fmla="*/ 2770011 w 4410735"/>
              <a:gd name="connsiteY12" fmla="*/ 511190 h 1217100"/>
              <a:gd name="connsiteX13" fmla="*/ 2871611 w 4410735"/>
              <a:gd name="connsiteY13" fmla="*/ 87907 h 1217100"/>
              <a:gd name="connsiteX14" fmla="*/ 3133622 w 4410735"/>
              <a:gd name="connsiteY14" fmla="*/ 62510 h 1217100"/>
              <a:gd name="connsiteX15" fmla="*/ 3188303 w 4410735"/>
              <a:gd name="connsiteY15" fmla="*/ 282977 h 1217100"/>
              <a:gd name="connsiteX16" fmla="*/ 3325907 w 4410735"/>
              <a:gd name="connsiteY16" fmla="*/ 443462 h 1217100"/>
              <a:gd name="connsiteX17" fmla="*/ 4231040 w 4410735"/>
              <a:gd name="connsiteY17" fmla="*/ 1164895 h 1217100"/>
              <a:gd name="connsiteX18" fmla="*/ 4404078 w 4410735"/>
              <a:gd name="connsiteY18" fmla="*/ 756693 h 1217100"/>
              <a:gd name="connsiteX0" fmla="*/ 26811 w 4410735"/>
              <a:gd name="connsiteY0" fmla="*/ 113304 h 1217100"/>
              <a:gd name="connsiteX1" fmla="*/ 119944 w 4410735"/>
              <a:gd name="connsiteY1" fmla="*/ 392199 h 1217100"/>
              <a:gd name="connsiteX2" fmla="*/ 280352 w 4410735"/>
              <a:gd name="connsiteY2" fmla="*/ 444274 h 1217100"/>
              <a:gd name="connsiteX3" fmla="*/ 489574 w 4410735"/>
              <a:gd name="connsiteY3" fmla="*/ 437666 h 1217100"/>
              <a:gd name="connsiteX4" fmla="*/ 679573 w 4410735"/>
              <a:gd name="connsiteY4" fmla="*/ 422720 h 1217100"/>
              <a:gd name="connsiteX5" fmla="*/ 838155 w 4410735"/>
              <a:gd name="connsiteY5" fmla="*/ 351415 h 1217100"/>
              <a:gd name="connsiteX6" fmla="*/ 865011 w 4410735"/>
              <a:gd name="connsiteY6" fmla="*/ 104839 h 1217100"/>
              <a:gd name="connsiteX7" fmla="*/ 985661 w 4410735"/>
              <a:gd name="connsiteY7" fmla="*/ 27649 h 1217100"/>
              <a:gd name="connsiteX8" fmla="*/ 1110471 w 4410735"/>
              <a:gd name="connsiteY8" fmla="*/ 96373 h 1217100"/>
              <a:gd name="connsiteX9" fmla="*/ 1158274 w 4410735"/>
              <a:gd name="connsiteY9" fmla="*/ 316930 h 1217100"/>
              <a:gd name="connsiteX10" fmla="*/ 1390765 w 4410735"/>
              <a:gd name="connsiteY10" fmla="*/ 456191 h 1217100"/>
              <a:gd name="connsiteX11" fmla="*/ 2154221 w 4410735"/>
              <a:gd name="connsiteY11" fmla="*/ 838877 h 1217100"/>
              <a:gd name="connsiteX12" fmla="*/ 2770011 w 4410735"/>
              <a:gd name="connsiteY12" fmla="*/ 511190 h 1217100"/>
              <a:gd name="connsiteX13" fmla="*/ 2871611 w 4410735"/>
              <a:gd name="connsiteY13" fmla="*/ 87907 h 1217100"/>
              <a:gd name="connsiteX14" fmla="*/ 3133622 w 4410735"/>
              <a:gd name="connsiteY14" fmla="*/ 62510 h 1217100"/>
              <a:gd name="connsiteX15" fmla="*/ 3188303 w 4410735"/>
              <a:gd name="connsiteY15" fmla="*/ 282977 h 1217100"/>
              <a:gd name="connsiteX16" fmla="*/ 3325907 w 4410735"/>
              <a:gd name="connsiteY16" fmla="*/ 443462 h 1217100"/>
              <a:gd name="connsiteX17" fmla="*/ 4231040 w 4410735"/>
              <a:gd name="connsiteY17" fmla="*/ 1164895 h 1217100"/>
              <a:gd name="connsiteX18" fmla="*/ 4404078 w 4410735"/>
              <a:gd name="connsiteY18" fmla="*/ 756693 h 1217100"/>
              <a:gd name="connsiteX0" fmla="*/ 26811 w 4410735"/>
              <a:gd name="connsiteY0" fmla="*/ 113304 h 1217100"/>
              <a:gd name="connsiteX1" fmla="*/ 119944 w 4410735"/>
              <a:gd name="connsiteY1" fmla="*/ 392199 h 1217100"/>
              <a:gd name="connsiteX2" fmla="*/ 280352 w 4410735"/>
              <a:gd name="connsiteY2" fmla="*/ 444274 h 1217100"/>
              <a:gd name="connsiteX3" fmla="*/ 489574 w 4410735"/>
              <a:gd name="connsiteY3" fmla="*/ 437666 h 1217100"/>
              <a:gd name="connsiteX4" fmla="*/ 679573 w 4410735"/>
              <a:gd name="connsiteY4" fmla="*/ 422720 h 1217100"/>
              <a:gd name="connsiteX5" fmla="*/ 838155 w 4410735"/>
              <a:gd name="connsiteY5" fmla="*/ 351415 h 1217100"/>
              <a:gd name="connsiteX6" fmla="*/ 865011 w 4410735"/>
              <a:gd name="connsiteY6" fmla="*/ 104839 h 1217100"/>
              <a:gd name="connsiteX7" fmla="*/ 985661 w 4410735"/>
              <a:gd name="connsiteY7" fmla="*/ 27649 h 1217100"/>
              <a:gd name="connsiteX8" fmla="*/ 1110471 w 4410735"/>
              <a:gd name="connsiteY8" fmla="*/ 96373 h 1217100"/>
              <a:gd name="connsiteX9" fmla="*/ 1158274 w 4410735"/>
              <a:gd name="connsiteY9" fmla="*/ 316930 h 1217100"/>
              <a:gd name="connsiteX10" fmla="*/ 1390765 w 4410735"/>
              <a:gd name="connsiteY10" fmla="*/ 456191 h 1217100"/>
              <a:gd name="connsiteX11" fmla="*/ 2154221 w 4410735"/>
              <a:gd name="connsiteY11" fmla="*/ 838877 h 1217100"/>
              <a:gd name="connsiteX12" fmla="*/ 2770011 w 4410735"/>
              <a:gd name="connsiteY12" fmla="*/ 511190 h 1217100"/>
              <a:gd name="connsiteX13" fmla="*/ 2871611 w 4410735"/>
              <a:gd name="connsiteY13" fmla="*/ 87907 h 1217100"/>
              <a:gd name="connsiteX14" fmla="*/ 3133622 w 4410735"/>
              <a:gd name="connsiteY14" fmla="*/ 62510 h 1217100"/>
              <a:gd name="connsiteX15" fmla="*/ 3188303 w 4410735"/>
              <a:gd name="connsiteY15" fmla="*/ 282977 h 1217100"/>
              <a:gd name="connsiteX16" fmla="*/ 3325907 w 4410735"/>
              <a:gd name="connsiteY16" fmla="*/ 443462 h 1217100"/>
              <a:gd name="connsiteX17" fmla="*/ 4231040 w 4410735"/>
              <a:gd name="connsiteY17" fmla="*/ 1164895 h 1217100"/>
              <a:gd name="connsiteX18" fmla="*/ 4404078 w 4410735"/>
              <a:gd name="connsiteY18" fmla="*/ 756693 h 1217100"/>
              <a:gd name="connsiteX0" fmla="*/ 26811 w 4410735"/>
              <a:gd name="connsiteY0" fmla="*/ 113304 h 1217100"/>
              <a:gd name="connsiteX1" fmla="*/ 119944 w 4410735"/>
              <a:gd name="connsiteY1" fmla="*/ 392199 h 1217100"/>
              <a:gd name="connsiteX2" fmla="*/ 280352 w 4410735"/>
              <a:gd name="connsiteY2" fmla="*/ 444274 h 1217100"/>
              <a:gd name="connsiteX3" fmla="*/ 489574 w 4410735"/>
              <a:gd name="connsiteY3" fmla="*/ 437666 h 1217100"/>
              <a:gd name="connsiteX4" fmla="*/ 679573 w 4410735"/>
              <a:gd name="connsiteY4" fmla="*/ 422720 h 1217100"/>
              <a:gd name="connsiteX5" fmla="*/ 838155 w 4410735"/>
              <a:gd name="connsiteY5" fmla="*/ 351415 h 1217100"/>
              <a:gd name="connsiteX6" fmla="*/ 865011 w 4410735"/>
              <a:gd name="connsiteY6" fmla="*/ 104839 h 1217100"/>
              <a:gd name="connsiteX7" fmla="*/ 985661 w 4410735"/>
              <a:gd name="connsiteY7" fmla="*/ 27649 h 1217100"/>
              <a:gd name="connsiteX8" fmla="*/ 1110471 w 4410735"/>
              <a:gd name="connsiteY8" fmla="*/ 96373 h 1217100"/>
              <a:gd name="connsiteX9" fmla="*/ 1158274 w 4410735"/>
              <a:gd name="connsiteY9" fmla="*/ 316930 h 1217100"/>
              <a:gd name="connsiteX10" fmla="*/ 1390765 w 4410735"/>
              <a:gd name="connsiteY10" fmla="*/ 456191 h 1217100"/>
              <a:gd name="connsiteX11" fmla="*/ 2154221 w 4410735"/>
              <a:gd name="connsiteY11" fmla="*/ 838877 h 1217100"/>
              <a:gd name="connsiteX12" fmla="*/ 2770011 w 4410735"/>
              <a:gd name="connsiteY12" fmla="*/ 511190 h 1217100"/>
              <a:gd name="connsiteX13" fmla="*/ 2871611 w 4410735"/>
              <a:gd name="connsiteY13" fmla="*/ 87907 h 1217100"/>
              <a:gd name="connsiteX14" fmla="*/ 3133622 w 4410735"/>
              <a:gd name="connsiteY14" fmla="*/ 62510 h 1217100"/>
              <a:gd name="connsiteX15" fmla="*/ 3188303 w 4410735"/>
              <a:gd name="connsiteY15" fmla="*/ 282977 h 1217100"/>
              <a:gd name="connsiteX16" fmla="*/ 3325907 w 4410735"/>
              <a:gd name="connsiteY16" fmla="*/ 443462 h 1217100"/>
              <a:gd name="connsiteX17" fmla="*/ 4231040 w 4410735"/>
              <a:gd name="connsiteY17" fmla="*/ 1164895 h 1217100"/>
              <a:gd name="connsiteX18" fmla="*/ 4404078 w 4410735"/>
              <a:gd name="connsiteY18" fmla="*/ 756693 h 1217100"/>
              <a:gd name="connsiteX0" fmla="*/ 26811 w 4410735"/>
              <a:gd name="connsiteY0" fmla="*/ 113304 h 1217100"/>
              <a:gd name="connsiteX1" fmla="*/ 119944 w 4410735"/>
              <a:gd name="connsiteY1" fmla="*/ 392199 h 1217100"/>
              <a:gd name="connsiteX2" fmla="*/ 280352 w 4410735"/>
              <a:gd name="connsiteY2" fmla="*/ 444274 h 1217100"/>
              <a:gd name="connsiteX3" fmla="*/ 489574 w 4410735"/>
              <a:gd name="connsiteY3" fmla="*/ 437666 h 1217100"/>
              <a:gd name="connsiteX4" fmla="*/ 679573 w 4410735"/>
              <a:gd name="connsiteY4" fmla="*/ 422720 h 1217100"/>
              <a:gd name="connsiteX5" fmla="*/ 838155 w 4410735"/>
              <a:gd name="connsiteY5" fmla="*/ 351415 h 1217100"/>
              <a:gd name="connsiteX6" fmla="*/ 865011 w 4410735"/>
              <a:gd name="connsiteY6" fmla="*/ 104839 h 1217100"/>
              <a:gd name="connsiteX7" fmla="*/ 985661 w 4410735"/>
              <a:gd name="connsiteY7" fmla="*/ 27649 h 1217100"/>
              <a:gd name="connsiteX8" fmla="*/ 1110471 w 4410735"/>
              <a:gd name="connsiteY8" fmla="*/ 96373 h 1217100"/>
              <a:gd name="connsiteX9" fmla="*/ 1158274 w 4410735"/>
              <a:gd name="connsiteY9" fmla="*/ 316930 h 1217100"/>
              <a:gd name="connsiteX10" fmla="*/ 1390765 w 4410735"/>
              <a:gd name="connsiteY10" fmla="*/ 456191 h 1217100"/>
              <a:gd name="connsiteX11" fmla="*/ 2154221 w 4410735"/>
              <a:gd name="connsiteY11" fmla="*/ 838877 h 1217100"/>
              <a:gd name="connsiteX12" fmla="*/ 2770011 w 4410735"/>
              <a:gd name="connsiteY12" fmla="*/ 511190 h 1217100"/>
              <a:gd name="connsiteX13" fmla="*/ 2871611 w 4410735"/>
              <a:gd name="connsiteY13" fmla="*/ 87907 h 1217100"/>
              <a:gd name="connsiteX14" fmla="*/ 3133622 w 4410735"/>
              <a:gd name="connsiteY14" fmla="*/ 62510 h 1217100"/>
              <a:gd name="connsiteX15" fmla="*/ 3188303 w 4410735"/>
              <a:gd name="connsiteY15" fmla="*/ 282977 h 1217100"/>
              <a:gd name="connsiteX16" fmla="*/ 3325907 w 4410735"/>
              <a:gd name="connsiteY16" fmla="*/ 443462 h 1217100"/>
              <a:gd name="connsiteX17" fmla="*/ 4231040 w 4410735"/>
              <a:gd name="connsiteY17" fmla="*/ 1164895 h 1217100"/>
              <a:gd name="connsiteX18" fmla="*/ 4404078 w 4410735"/>
              <a:gd name="connsiteY18" fmla="*/ 756693 h 1217100"/>
              <a:gd name="connsiteX0" fmla="*/ 26811 w 4410735"/>
              <a:gd name="connsiteY0" fmla="*/ 113304 h 1217100"/>
              <a:gd name="connsiteX1" fmla="*/ 119944 w 4410735"/>
              <a:gd name="connsiteY1" fmla="*/ 392199 h 1217100"/>
              <a:gd name="connsiteX2" fmla="*/ 280352 w 4410735"/>
              <a:gd name="connsiteY2" fmla="*/ 444274 h 1217100"/>
              <a:gd name="connsiteX3" fmla="*/ 489574 w 4410735"/>
              <a:gd name="connsiteY3" fmla="*/ 437666 h 1217100"/>
              <a:gd name="connsiteX4" fmla="*/ 679573 w 4410735"/>
              <a:gd name="connsiteY4" fmla="*/ 422720 h 1217100"/>
              <a:gd name="connsiteX5" fmla="*/ 838155 w 4410735"/>
              <a:gd name="connsiteY5" fmla="*/ 351415 h 1217100"/>
              <a:gd name="connsiteX6" fmla="*/ 865011 w 4410735"/>
              <a:gd name="connsiteY6" fmla="*/ 104839 h 1217100"/>
              <a:gd name="connsiteX7" fmla="*/ 985661 w 4410735"/>
              <a:gd name="connsiteY7" fmla="*/ 27649 h 1217100"/>
              <a:gd name="connsiteX8" fmla="*/ 1110471 w 4410735"/>
              <a:gd name="connsiteY8" fmla="*/ 96373 h 1217100"/>
              <a:gd name="connsiteX9" fmla="*/ 1158274 w 4410735"/>
              <a:gd name="connsiteY9" fmla="*/ 316930 h 1217100"/>
              <a:gd name="connsiteX10" fmla="*/ 1390765 w 4410735"/>
              <a:gd name="connsiteY10" fmla="*/ 456191 h 1217100"/>
              <a:gd name="connsiteX11" fmla="*/ 2154221 w 4410735"/>
              <a:gd name="connsiteY11" fmla="*/ 838877 h 1217100"/>
              <a:gd name="connsiteX12" fmla="*/ 2770011 w 4410735"/>
              <a:gd name="connsiteY12" fmla="*/ 511190 h 1217100"/>
              <a:gd name="connsiteX13" fmla="*/ 2871611 w 4410735"/>
              <a:gd name="connsiteY13" fmla="*/ 87907 h 1217100"/>
              <a:gd name="connsiteX14" fmla="*/ 3133622 w 4410735"/>
              <a:gd name="connsiteY14" fmla="*/ 62510 h 1217100"/>
              <a:gd name="connsiteX15" fmla="*/ 3188303 w 4410735"/>
              <a:gd name="connsiteY15" fmla="*/ 282977 h 1217100"/>
              <a:gd name="connsiteX16" fmla="*/ 3325907 w 4410735"/>
              <a:gd name="connsiteY16" fmla="*/ 443462 h 1217100"/>
              <a:gd name="connsiteX17" fmla="*/ 4231040 w 4410735"/>
              <a:gd name="connsiteY17" fmla="*/ 1164895 h 1217100"/>
              <a:gd name="connsiteX18" fmla="*/ 4404078 w 4410735"/>
              <a:gd name="connsiteY18" fmla="*/ 756693 h 1217100"/>
              <a:gd name="connsiteX0" fmla="*/ 26811 w 4410735"/>
              <a:gd name="connsiteY0" fmla="*/ 113304 h 1217100"/>
              <a:gd name="connsiteX1" fmla="*/ 119944 w 4410735"/>
              <a:gd name="connsiteY1" fmla="*/ 392199 h 1217100"/>
              <a:gd name="connsiteX2" fmla="*/ 280352 w 4410735"/>
              <a:gd name="connsiteY2" fmla="*/ 444274 h 1217100"/>
              <a:gd name="connsiteX3" fmla="*/ 489574 w 4410735"/>
              <a:gd name="connsiteY3" fmla="*/ 437666 h 1217100"/>
              <a:gd name="connsiteX4" fmla="*/ 679573 w 4410735"/>
              <a:gd name="connsiteY4" fmla="*/ 422720 h 1217100"/>
              <a:gd name="connsiteX5" fmla="*/ 838155 w 4410735"/>
              <a:gd name="connsiteY5" fmla="*/ 351415 h 1217100"/>
              <a:gd name="connsiteX6" fmla="*/ 865011 w 4410735"/>
              <a:gd name="connsiteY6" fmla="*/ 104839 h 1217100"/>
              <a:gd name="connsiteX7" fmla="*/ 985661 w 4410735"/>
              <a:gd name="connsiteY7" fmla="*/ 27649 h 1217100"/>
              <a:gd name="connsiteX8" fmla="*/ 1110471 w 4410735"/>
              <a:gd name="connsiteY8" fmla="*/ 96373 h 1217100"/>
              <a:gd name="connsiteX9" fmla="*/ 1158274 w 4410735"/>
              <a:gd name="connsiteY9" fmla="*/ 316930 h 1217100"/>
              <a:gd name="connsiteX10" fmla="*/ 1390765 w 4410735"/>
              <a:gd name="connsiteY10" fmla="*/ 456191 h 1217100"/>
              <a:gd name="connsiteX11" fmla="*/ 2154221 w 4410735"/>
              <a:gd name="connsiteY11" fmla="*/ 838877 h 1217100"/>
              <a:gd name="connsiteX12" fmla="*/ 2770011 w 4410735"/>
              <a:gd name="connsiteY12" fmla="*/ 511190 h 1217100"/>
              <a:gd name="connsiteX13" fmla="*/ 2871611 w 4410735"/>
              <a:gd name="connsiteY13" fmla="*/ 87907 h 1217100"/>
              <a:gd name="connsiteX14" fmla="*/ 3133622 w 4410735"/>
              <a:gd name="connsiteY14" fmla="*/ 62510 h 1217100"/>
              <a:gd name="connsiteX15" fmla="*/ 3188303 w 4410735"/>
              <a:gd name="connsiteY15" fmla="*/ 282977 h 1217100"/>
              <a:gd name="connsiteX16" fmla="*/ 3325907 w 4410735"/>
              <a:gd name="connsiteY16" fmla="*/ 443462 h 1217100"/>
              <a:gd name="connsiteX17" fmla="*/ 4231040 w 4410735"/>
              <a:gd name="connsiteY17" fmla="*/ 1164895 h 1217100"/>
              <a:gd name="connsiteX18" fmla="*/ 4404078 w 4410735"/>
              <a:gd name="connsiteY18" fmla="*/ 756693 h 1217100"/>
              <a:gd name="connsiteX0" fmla="*/ 26811 w 4403452"/>
              <a:gd name="connsiteY0" fmla="*/ 113304 h 1210057"/>
              <a:gd name="connsiteX1" fmla="*/ 119944 w 4403452"/>
              <a:gd name="connsiteY1" fmla="*/ 392199 h 1210057"/>
              <a:gd name="connsiteX2" fmla="*/ 280352 w 4403452"/>
              <a:gd name="connsiteY2" fmla="*/ 444274 h 1210057"/>
              <a:gd name="connsiteX3" fmla="*/ 489574 w 4403452"/>
              <a:gd name="connsiteY3" fmla="*/ 437666 h 1210057"/>
              <a:gd name="connsiteX4" fmla="*/ 679573 w 4403452"/>
              <a:gd name="connsiteY4" fmla="*/ 422720 h 1210057"/>
              <a:gd name="connsiteX5" fmla="*/ 838155 w 4403452"/>
              <a:gd name="connsiteY5" fmla="*/ 351415 h 1210057"/>
              <a:gd name="connsiteX6" fmla="*/ 865011 w 4403452"/>
              <a:gd name="connsiteY6" fmla="*/ 104839 h 1210057"/>
              <a:gd name="connsiteX7" fmla="*/ 985661 w 4403452"/>
              <a:gd name="connsiteY7" fmla="*/ 27649 h 1210057"/>
              <a:gd name="connsiteX8" fmla="*/ 1110471 w 4403452"/>
              <a:gd name="connsiteY8" fmla="*/ 96373 h 1210057"/>
              <a:gd name="connsiteX9" fmla="*/ 1158274 w 4403452"/>
              <a:gd name="connsiteY9" fmla="*/ 316930 h 1210057"/>
              <a:gd name="connsiteX10" fmla="*/ 1390765 w 4403452"/>
              <a:gd name="connsiteY10" fmla="*/ 456191 h 1210057"/>
              <a:gd name="connsiteX11" fmla="*/ 2154221 w 4403452"/>
              <a:gd name="connsiteY11" fmla="*/ 838877 h 1210057"/>
              <a:gd name="connsiteX12" fmla="*/ 2770011 w 4403452"/>
              <a:gd name="connsiteY12" fmla="*/ 511190 h 1210057"/>
              <a:gd name="connsiteX13" fmla="*/ 2871611 w 4403452"/>
              <a:gd name="connsiteY13" fmla="*/ 87907 h 1210057"/>
              <a:gd name="connsiteX14" fmla="*/ 3133622 w 4403452"/>
              <a:gd name="connsiteY14" fmla="*/ 62510 h 1210057"/>
              <a:gd name="connsiteX15" fmla="*/ 3188303 w 4403452"/>
              <a:gd name="connsiteY15" fmla="*/ 282977 h 1210057"/>
              <a:gd name="connsiteX16" fmla="*/ 3325907 w 4403452"/>
              <a:gd name="connsiteY16" fmla="*/ 443462 h 1210057"/>
              <a:gd name="connsiteX17" fmla="*/ 4231040 w 4403452"/>
              <a:gd name="connsiteY17" fmla="*/ 1164895 h 1210057"/>
              <a:gd name="connsiteX18" fmla="*/ 4360380 w 4403452"/>
              <a:gd name="connsiteY18" fmla="*/ 714434 h 1210057"/>
              <a:gd name="connsiteX0" fmla="*/ 26811 w 4403452"/>
              <a:gd name="connsiteY0" fmla="*/ 113304 h 1162131"/>
              <a:gd name="connsiteX1" fmla="*/ 119944 w 4403452"/>
              <a:gd name="connsiteY1" fmla="*/ 392199 h 1162131"/>
              <a:gd name="connsiteX2" fmla="*/ 280352 w 4403452"/>
              <a:gd name="connsiteY2" fmla="*/ 444274 h 1162131"/>
              <a:gd name="connsiteX3" fmla="*/ 489574 w 4403452"/>
              <a:gd name="connsiteY3" fmla="*/ 437666 h 1162131"/>
              <a:gd name="connsiteX4" fmla="*/ 679573 w 4403452"/>
              <a:gd name="connsiteY4" fmla="*/ 422720 h 1162131"/>
              <a:gd name="connsiteX5" fmla="*/ 838155 w 4403452"/>
              <a:gd name="connsiteY5" fmla="*/ 351415 h 1162131"/>
              <a:gd name="connsiteX6" fmla="*/ 865011 w 4403452"/>
              <a:gd name="connsiteY6" fmla="*/ 104839 h 1162131"/>
              <a:gd name="connsiteX7" fmla="*/ 985661 w 4403452"/>
              <a:gd name="connsiteY7" fmla="*/ 27649 h 1162131"/>
              <a:gd name="connsiteX8" fmla="*/ 1110471 w 4403452"/>
              <a:gd name="connsiteY8" fmla="*/ 96373 h 1162131"/>
              <a:gd name="connsiteX9" fmla="*/ 1158274 w 4403452"/>
              <a:gd name="connsiteY9" fmla="*/ 316930 h 1162131"/>
              <a:gd name="connsiteX10" fmla="*/ 1390765 w 4403452"/>
              <a:gd name="connsiteY10" fmla="*/ 456191 h 1162131"/>
              <a:gd name="connsiteX11" fmla="*/ 2154221 w 4403452"/>
              <a:gd name="connsiteY11" fmla="*/ 838877 h 1162131"/>
              <a:gd name="connsiteX12" fmla="*/ 2770011 w 4403452"/>
              <a:gd name="connsiteY12" fmla="*/ 511190 h 1162131"/>
              <a:gd name="connsiteX13" fmla="*/ 2871611 w 4403452"/>
              <a:gd name="connsiteY13" fmla="*/ 87907 h 1162131"/>
              <a:gd name="connsiteX14" fmla="*/ 3133622 w 4403452"/>
              <a:gd name="connsiteY14" fmla="*/ 62510 h 1162131"/>
              <a:gd name="connsiteX15" fmla="*/ 3188303 w 4403452"/>
              <a:gd name="connsiteY15" fmla="*/ 282977 h 1162131"/>
              <a:gd name="connsiteX16" fmla="*/ 3325907 w 4403452"/>
              <a:gd name="connsiteY16" fmla="*/ 443462 h 1162131"/>
              <a:gd name="connsiteX17" fmla="*/ 4231040 w 4403452"/>
              <a:gd name="connsiteY17" fmla="*/ 1116969 h 1162131"/>
              <a:gd name="connsiteX18" fmla="*/ 4360380 w 4403452"/>
              <a:gd name="connsiteY18" fmla="*/ 714434 h 1162131"/>
              <a:gd name="connsiteX0" fmla="*/ 26811 w 4403452"/>
              <a:gd name="connsiteY0" fmla="*/ 113304 h 1116699"/>
              <a:gd name="connsiteX1" fmla="*/ 119944 w 4403452"/>
              <a:gd name="connsiteY1" fmla="*/ 392199 h 1116699"/>
              <a:gd name="connsiteX2" fmla="*/ 280352 w 4403452"/>
              <a:gd name="connsiteY2" fmla="*/ 444274 h 1116699"/>
              <a:gd name="connsiteX3" fmla="*/ 489574 w 4403452"/>
              <a:gd name="connsiteY3" fmla="*/ 437666 h 1116699"/>
              <a:gd name="connsiteX4" fmla="*/ 679573 w 4403452"/>
              <a:gd name="connsiteY4" fmla="*/ 422720 h 1116699"/>
              <a:gd name="connsiteX5" fmla="*/ 838155 w 4403452"/>
              <a:gd name="connsiteY5" fmla="*/ 351415 h 1116699"/>
              <a:gd name="connsiteX6" fmla="*/ 865011 w 4403452"/>
              <a:gd name="connsiteY6" fmla="*/ 104839 h 1116699"/>
              <a:gd name="connsiteX7" fmla="*/ 985661 w 4403452"/>
              <a:gd name="connsiteY7" fmla="*/ 27649 h 1116699"/>
              <a:gd name="connsiteX8" fmla="*/ 1110471 w 4403452"/>
              <a:gd name="connsiteY8" fmla="*/ 96373 h 1116699"/>
              <a:gd name="connsiteX9" fmla="*/ 1158274 w 4403452"/>
              <a:gd name="connsiteY9" fmla="*/ 316930 h 1116699"/>
              <a:gd name="connsiteX10" fmla="*/ 1390765 w 4403452"/>
              <a:gd name="connsiteY10" fmla="*/ 456191 h 1116699"/>
              <a:gd name="connsiteX11" fmla="*/ 2154221 w 4403452"/>
              <a:gd name="connsiteY11" fmla="*/ 838877 h 1116699"/>
              <a:gd name="connsiteX12" fmla="*/ 2770011 w 4403452"/>
              <a:gd name="connsiteY12" fmla="*/ 511190 h 1116699"/>
              <a:gd name="connsiteX13" fmla="*/ 2871611 w 4403452"/>
              <a:gd name="connsiteY13" fmla="*/ 87907 h 1116699"/>
              <a:gd name="connsiteX14" fmla="*/ 3133622 w 4403452"/>
              <a:gd name="connsiteY14" fmla="*/ 62510 h 1116699"/>
              <a:gd name="connsiteX15" fmla="*/ 3188303 w 4403452"/>
              <a:gd name="connsiteY15" fmla="*/ 282977 h 1116699"/>
              <a:gd name="connsiteX16" fmla="*/ 3325907 w 4403452"/>
              <a:gd name="connsiteY16" fmla="*/ 443462 h 1116699"/>
              <a:gd name="connsiteX17" fmla="*/ 4231040 w 4403452"/>
              <a:gd name="connsiteY17" fmla="*/ 1071537 h 1116699"/>
              <a:gd name="connsiteX18" fmla="*/ 4360380 w 4403452"/>
              <a:gd name="connsiteY18" fmla="*/ 714434 h 1116699"/>
              <a:gd name="connsiteX0" fmla="*/ 26811 w 4403452"/>
              <a:gd name="connsiteY0" fmla="*/ 113304 h 1116699"/>
              <a:gd name="connsiteX1" fmla="*/ 119944 w 4403452"/>
              <a:gd name="connsiteY1" fmla="*/ 392199 h 1116699"/>
              <a:gd name="connsiteX2" fmla="*/ 280352 w 4403452"/>
              <a:gd name="connsiteY2" fmla="*/ 444274 h 1116699"/>
              <a:gd name="connsiteX3" fmla="*/ 489574 w 4403452"/>
              <a:gd name="connsiteY3" fmla="*/ 437666 h 1116699"/>
              <a:gd name="connsiteX4" fmla="*/ 679573 w 4403452"/>
              <a:gd name="connsiteY4" fmla="*/ 422720 h 1116699"/>
              <a:gd name="connsiteX5" fmla="*/ 838155 w 4403452"/>
              <a:gd name="connsiteY5" fmla="*/ 351415 h 1116699"/>
              <a:gd name="connsiteX6" fmla="*/ 865011 w 4403452"/>
              <a:gd name="connsiteY6" fmla="*/ 104839 h 1116699"/>
              <a:gd name="connsiteX7" fmla="*/ 985661 w 4403452"/>
              <a:gd name="connsiteY7" fmla="*/ 27649 h 1116699"/>
              <a:gd name="connsiteX8" fmla="*/ 1110471 w 4403452"/>
              <a:gd name="connsiteY8" fmla="*/ 96373 h 1116699"/>
              <a:gd name="connsiteX9" fmla="*/ 1158274 w 4403452"/>
              <a:gd name="connsiteY9" fmla="*/ 316930 h 1116699"/>
              <a:gd name="connsiteX10" fmla="*/ 1390765 w 4403452"/>
              <a:gd name="connsiteY10" fmla="*/ 456191 h 1116699"/>
              <a:gd name="connsiteX11" fmla="*/ 2154221 w 4403452"/>
              <a:gd name="connsiteY11" fmla="*/ 838877 h 1116699"/>
              <a:gd name="connsiteX12" fmla="*/ 2770011 w 4403452"/>
              <a:gd name="connsiteY12" fmla="*/ 511190 h 1116699"/>
              <a:gd name="connsiteX13" fmla="*/ 2871611 w 4403452"/>
              <a:gd name="connsiteY13" fmla="*/ 87907 h 1116699"/>
              <a:gd name="connsiteX14" fmla="*/ 3090520 w 4403452"/>
              <a:gd name="connsiteY14" fmla="*/ 62510 h 1116699"/>
              <a:gd name="connsiteX15" fmla="*/ 3188303 w 4403452"/>
              <a:gd name="connsiteY15" fmla="*/ 282977 h 1116699"/>
              <a:gd name="connsiteX16" fmla="*/ 3325907 w 4403452"/>
              <a:gd name="connsiteY16" fmla="*/ 443462 h 1116699"/>
              <a:gd name="connsiteX17" fmla="*/ 4231040 w 4403452"/>
              <a:gd name="connsiteY17" fmla="*/ 1071537 h 1116699"/>
              <a:gd name="connsiteX18" fmla="*/ 4360380 w 4403452"/>
              <a:gd name="connsiteY18" fmla="*/ 714434 h 1116699"/>
              <a:gd name="connsiteX0" fmla="*/ 26811 w 4403452"/>
              <a:gd name="connsiteY0" fmla="*/ 88317 h 1091712"/>
              <a:gd name="connsiteX1" fmla="*/ 119944 w 4403452"/>
              <a:gd name="connsiteY1" fmla="*/ 367212 h 1091712"/>
              <a:gd name="connsiteX2" fmla="*/ 280352 w 4403452"/>
              <a:gd name="connsiteY2" fmla="*/ 419287 h 1091712"/>
              <a:gd name="connsiteX3" fmla="*/ 489574 w 4403452"/>
              <a:gd name="connsiteY3" fmla="*/ 412679 h 1091712"/>
              <a:gd name="connsiteX4" fmla="*/ 679573 w 4403452"/>
              <a:gd name="connsiteY4" fmla="*/ 397733 h 1091712"/>
              <a:gd name="connsiteX5" fmla="*/ 838155 w 4403452"/>
              <a:gd name="connsiteY5" fmla="*/ 326428 h 1091712"/>
              <a:gd name="connsiteX6" fmla="*/ 865011 w 4403452"/>
              <a:gd name="connsiteY6" fmla="*/ 79852 h 1091712"/>
              <a:gd name="connsiteX7" fmla="*/ 985661 w 4403452"/>
              <a:gd name="connsiteY7" fmla="*/ 2662 h 1091712"/>
              <a:gd name="connsiteX8" fmla="*/ 1110471 w 4403452"/>
              <a:gd name="connsiteY8" fmla="*/ 71386 h 1091712"/>
              <a:gd name="connsiteX9" fmla="*/ 1158274 w 4403452"/>
              <a:gd name="connsiteY9" fmla="*/ 291943 h 1091712"/>
              <a:gd name="connsiteX10" fmla="*/ 1390765 w 4403452"/>
              <a:gd name="connsiteY10" fmla="*/ 431204 h 1091712"/>
              <a:gd name="connsiteX11" fmla="*/ 2154221 w 4403452"/>
              <a:gd name="connsiteY11" fmla="*/ 813890 h 1091712"/>
              <a:gd name="connsiteX12" fmla="*/ 2770011 w 4403452"/>
              <a:gd name="connsiteY12" fmla="*/ 486203 h 1091712"/>
              <a:gd name="connsiteX13" fmla="*/ 2871611 w 4403452"/>
              <a:gd name="connsiteY13" fmla="*/ 62920 h 1091712"/>
              <a:gd name="connsiteX14" fmla="*/ 3090520 w 4403452"/>
              <a:gd name="connsiteY14" fmla="*/ 37523 h 1091712"/>
              <a:gd name="connsiteX15" fmla="*/ 3188303 w 4403452"/>
              <a:gd name="connsiteY15" fmla="*/ 257990 h 1091712"/>
              <a:gd name="connsiteX16" fmla="*/ 3325907 w 4403452"/>
              <a:gd name="connsiteY16" fmla="*/ 418475 h 1091712"/>
              <a:gd name="connsiteX17" fmla="*/ 4231040 w 4403452"/>
              <a:gd name="connsiteY17" fmla="*/ 1046550 h 1091712"/>
              <a:gd name="connsiteX18" fmla="*/ 4360380 w 4403452"/>
              <a:gd name="connsiteY18" fmla="*/ 689447 h 1091712"/>
              <a:gd name="connsiteX0" fmla="*/ 26811 w 4403452"/>
              <a:gd name="connsiteY0" fmla="*/ 88317 h 1091712"/>
              <a:gd name="connsiteX1" fmla="*/ 119944 w 4403452"/>
              <a:gd name="connsiteY1" fmla="*/ 367212 h 1091712"/>
              <a:gd name="connsiteX2" fmla="*/ 280352 w 4403452"/>
              <a:gd name="connsiteY2" fmla="*/ 419287 h 1091712"/>
              <a:gd name="connsiteX3" fmla="*/ 489574 w 4403452"/>
              <a:gd name="connsiteY3" fmla="*/ 412679 h 1091712"/>
              <a:gd name="connsiteX4" fmla="*/ 679573 w 4403452"/>
              <a:gd name="connsiteY4" fmla="*/ 397733 h 1091712"/>
              <a:gd name="connsiteX5" fmla="*/ 838155 w 4403452"/>
              <a:gd name="connsiteY5" fmla="*/ 326428 h 1091712"/>
              <a:gd name="connsiteX6" fmla="*/ 865011 w 4403452"/>
              <a:gd name="connsiteY6" fmla="*/ 79852 h 1091712"/>
              <a:gd name="connsiteX7" fmla="*/ 985661 w 4403452"/>
              <a:gd name="connsiteY7" fmla="*/ 2662 h 1091712"/>
              <a:gd name="connsiteX8" fmla="*/ 1110471 w 4403452"/>
              <a:gd name="connsiteY8" fmla="*/ 71386 h 1091712"/>
              <a:gd name="connsiteX9" fmla="*/ 1158274 w 4403452"/>
              <a:gd name="connsiteY9" fmla="*/ 291943 h 1091712"/>
              <a:gd name="connsiteX10" fmla="*/ 1390765 w 4403452"/>
              <a:gd name="connsiteY10" fmla="*/ 431204 h 1091712"/>
              <a:gd name="connsiteX11" fmla="*/ 2154221 w 4403452"/>
              <a:gd name="connsiteY11" fmla="*/ 813890 h 1091712"/>
              <a:gd name="connsiteX12" fmla="*/ 2770011 w 4403452"/>
              <a:gd name="connsiteY12" fmla="*/ 486203 h 1091712"/>
              <a:gd name="connsiteX13" fmla="*/ 2871611 w 4403452"/>
              <a:gd name="connsiteY13" fmla="*/ 62920 h 1091712"/>
              <a:gd name="connsiteX14" fmla="*/ 3090520 w 4403452"/>
              <a:gd name="connsiteY14" fmla="*/ 37523 h 1091712"/>
              <a:gd name="connsiteX15" fmla="*/ 3188303 w 4403452"/>
              <a:gd name="connsiteY15" fmla="*/ 257990 h 1091712"/>
              <a:gd name="connsiteX16" fmla="*/ 3325907 w 4403452"/>
              <a:gd name="connsiteY16" fmla="*/ 418475 h 1091712"/>
              <a:gd name="connsiteX17" fmla="*/ 4231040 w 4403452"/>
              <a:gd name="connsiteY17" fmla="*/ 1046550 h 1091712"/>
              <a:gd name="connsiteX18" fmla="*/ 4360380 w 4403452"/>
              <a:gd name="connsiteY18" fmla="*/ 689447 h 1091712"/>
              <a:gd name="connsiteX0" fmla="*/ 26811 w 4403452"/>
              <a:gd name="connsiteY0" fmla="*/ 88317 h 1091712"/>
              <a:gd name="connsiteX1" fmla="*/ 119944 w 4403452"/>
              <a:gd name="connsiteY1" fmla="*/ 367212 h 1091712"/>
              <a:gd name="connsiteX2" fmla="*/ 280352 w 4403452"/>
              <a:gd name="connsiteY2" fmla="*/ 419287 h 1091712"/>
              <a:gd name="connsiteX3" fmla="*/ 489574 w 4403452"/>
              <a:gd name="connsiteY3" fmla="*/ 412679 h 1091712"/>
              <a:gd name="connsiteX4" fmla="*/ 679573 w 4403452"/>
              <a:gd name="connsiteY4" fmla="*/ 397733 h 1091712"/>
              <a:gd name="connsiteX5" fmla="*/ 838155 w 4403452"/>
              <a:gd name="connsiteY5" fmla="*/ 326428 h 1091712"/>
              <a:gd name="connsiteX6" fmla="*/ 865011 w 4403452"/>
              <a:gd name="connsiteY6" fmla="*/ 79852 h 1091712"/>
              <a:gd name="connsiteX7" fmla="*/ 985661 w 4403452"/>
              <a:gd name="connsiteY7" fmla="*/ 2662 h 1091712"/>
              <a:gd name="connsiteX8" fmla="*/ 1110471 w 4403452"/>
              <a:gd name="connsiteY8" fmla="*/ 71386 h 1091712"/>
              <a:gd name="connsiteX9" fmla="*/ 1158274 w 4403452"/>
              <a:gd name="connsiteY9" fmla="*/ 291943 h 1091712"/>
              <a:gd name="connsiteX10" fmla="*/ 1390765 w 4403452"/>
              <a:gd name="connsiteY10" fmla="*/ 431204 h 1091712"/>
              <a:gd name="connsiteX11" fmla="*/ 2154221 w 4403452"/>
              <a:gd name="connsiteY11" fmla="*/ 813890 h 1091712"/>
              <a:gd name="connsiteX12" fmla="*/ 2770011 w 4403452"/>
              <a:gd name="connsiteY12" fmla="*/ 486203 h 1091712"/>
              <a:gd name="connsiteX13" fmla="*/ 2871611 w 4403452"/>
              <a:gd name="connsiteY13" fmla="*/ 62920 h 1091712"/>
              <a:gd name="connsiteX14" fmla="*/ 3090520 w 4403452"/>
              <a:gd name="connsiteY14" fmla="*/ 37523 h 1091712"/>
              <a:gd name="connsiteX15" fmla="*/ 3188303 w 4403452"/>
              <a:gd name="connsiteY15" fmla="*/ 257990 h 1091712"/>
              <a:gd name="connsiteX16" fmla="*/ 3325907 w 4403452"/>
              <a:gd name="connsiteY16" fmla="*/ 418475 h 1091712"/>
              <a:gd name="connsiteX17" fmla="*/ 4231040 w 4403452"/>
              <a:gd name="connsiteY17" fmla="*/ 1046550 h 1091712"/>
              <a:gd name="connsiteX18" fmla="*/ 4360380 w 4403452"/>
              <a:gd name="connsiteY18" fmla="*/ 689447 h 1091712"/>
              <a:gd name="connsiteX0" fmla="*/ 26811 w 4403452"/>
              <a:gd name="connsiteY0" fmla="*/ 88317 h 1091712"/>
              <a:gd name="connsiteX1" fmla="*/ 119944 w 4403452"/>
              <a:gd name="connsiteY1" fmla="*/ 367212 h 1091712"/>
              <a:gd name="connsiteX2" fmla="*/ 280352 w 4403452"/>
              <a:gd name="connsiteY2" fmla="*/ 419287 h 1091712"/>
              <a:gd name="connsiteX3" fmla="*/ 489574 w 4403452"/>
              <a:gd name="connsiteY3" fmla="*/ 412679 h 1091712"/>
              <a:gd name="connsiteX4" fmla="*/ 679573 w 4403452"/>
              <a:gd name="connsiteY4" fmla="*/ 397733 h 1091712"/>
              <a:gd name="connsiteX5" fmla="*/ 838155 w 4403452"/>
              <a:gd name="connsiteY5" fmla="*/ 326428 h 1091712"/>
              <a:gd name="connsiteX6" fmla="*/ 865011 w 4403452"/>
              <a:gd name="connsiteY6" fmla="*/ 79852 h 1091712"/>
              <a:gd name="connsiteX7" fmla="*/ 985661 w 4403452"/>
              <a:gd name="connsiteY7" fmla="*/ 2662 h 1091712"/>
              <a:gd name="connsiteX8" fmla="*/ 1110471 w 4403452"/>
              <a:gd name="connsiteY8" fmla="*/ 71386 h 1091712"/>
              <a:gd name="connsiteX9" fmla="*/ 1158274 w 4403452"/>
              <a:gd name="connsiteY9" fmla="*/ 291943 h 1091712"/>
              <a:gd name="connsiteX10" fmla="*/ 1390765 w 4403452"/>
              <a:gd name="connsiteY10" fmla="*/ 431204 h 1091712"/>
              <a:gd name="connsiteX11" fmla="*/ 2154221 w 4403452"/>
              <a:gd name="connsiteY11" fmla="*/ 813890 h 1091712"/>
              <a:gd name="connsiteX12" fmla="*/ 2770011 w 4403452"/>
              <a:gd name="connsiteY12" fmla="*/ 486203 h 1091712"/>
              <a:gd name="connsiteX13" fmla="*/ 2871611 w 4403452"/>
              <a:gd name="connsiteY13" fmla="*/ 62920 h 1091712"/>
              <a:gd name="connsiteX14" fmla="*/ 3090520 w 4403452"/>
              <a:gd name="connsiteY14" fmla="*/ 37523 h 1091712"/>
              <a:gd name="connsiteX15" fmla="*/ 3188303 w 4403452"/>
              <a:gd name="connsiteY15" fmla="*/ 217754 h 1091712"/>
              <a:gd name="connsiteX16" fmla="*/ 3325907 w 4403452"/>
              <a:gd name="connsiteY16" fmla="*/ 418475 h 1091712"/>
              <a:gd name="connsiteX17" fmla="*/ 4231040 w 4403452"/>
              <a:gd name="connsiteY17" fmla="*/ 1046550 h 1091712"/>
              <a:gd name="connsiteX18" fmla="*/ 4360380 w 4403452"/>
              <a:gd name="connsiteY18" fmla="*/ 689447 h 1091712"/>
              <a:gd name="connsiteX0" fmla="*/ 26811 w 4403452"/>
              <a:gd name="connsiteY0" fmla="*/ 88317 h 1091712"/>
              <a:gd name="connsiteX1" fmla="*/ 119944 w 4403452"/>
              <a:gd name="connsiteY1" fmla="*/ 367212 h 1091712"/>
              <a:gd name="connsiteX2" fmla="*/ 280352 w 4403452"/>
              <a:gd name="connsiteY2" fmla="*/ 419287 h 1091712"/>
              <a:gd name="connsiteX3" fmla="*/ 489574 w 4403452"/>
              <a:gd name="connsiteY3" fmla="*/ 412679 h 1091712"/>
              <a:gd name="connsiteX4" fmla="*/ 679573 w 4403452"/>
              <a:gd name="connsiteY4" fmla="*/ 397733 h 1091712"/>
              <a:gd name="connsiteX5" fmla="*/ 838155 w 4403452"/>
              <a:gd name="connsiteY5" fmla="*/ 326428 h 1091712"/>
              <a:gd name="connsiteX6" fmla="*/ 865011 w 4403452"/>
              <a:gd name="connsiteY6" fmla="*/ 79852 h 1091712"/>
              <a:gd name="connsiteX7" fmla="*/ 985661 w 4403452"/>
              <a:gd name="connsiteY7" fmla="*/ 2662 h 1091712"/>
              <a:gd name="connsiteX8" fmla="*/ 1110471 w 4403452"/>
              <a:gd name="connsiteY8" fmla="*/ 71386 h 1091712"/>
              <a:gd name="connsiteX9" fmla="*/ 1158274 w 4403452"/>
              <a:gd name="connsiteY9" fmla="*/ 291943 h 1091712"/>
              <a:gd name="connsiteX10" fmla="*/ 1390765 w 4403452"/>
              <a:gd name="connsiteY10" fmla="*/ 431204 h 1091712"/>
              <a:gd name="connsiteX11" fmla="*/ 2154221 w 4403452"/>
              <a:gd name="connsiteY11" fmla="*/ 813890 h 1091712"/>
              <a:gd name="connsiteX12" fmla="*/ 2770011 w 4403452"/>
              <a:gd name="connsiteY12" fmla="*/ 486203 h 1091712"/>
              <a:gd name="connsiteX13" fmla="*/ 2871611 w 4403452"/>
              <a:gd name="connsiteY13" fmla="*/ 62920 h 1091712"/>
              <a:gd name="connsiteX14" fmla="*/ 3090520 w 4403452"/>
              <a:gd name="connsiteY14" fmla="*/ 37523 h 1091712"/>
              <a:gd name="connsiteX15" fmla="*/ 3188303 w 4403452"/>
              <a:gd name="connsiteY15" fmla="*/ 217754 h 1091712"/>
              <a:gd name="connsiteX16" fmla="*/ 3325907 w 4403452"/>
              <a:gd name="connsiteY16" fmla="*/ 418475 h 1091712"/>
              <a:gd name="connsiteX17" fmla="*/ 4231040 w 4403452"/>
              <a:gd name="connsiteY17" fmla="*/ 1046550 h 1091712"/>
              <a:gd name="connsiteX18" fmla="*/ 4360380 w 4403452"/>
              <a:gd name="connsiteY18" fmla="*/ 689447 h 1091712"/>
              <a:gd name="connsiteX0" fmla="*/ 26811 w 4403452"/>
              <a:gd name="connsiteY0" fmla="*/ 88317 h 1091712"/>
              <a:gd name="connsiteX1" fmla="*/ 119944 w 4403452"/>
              <a:gd name="connsiteY1" fmla="*/ 367212 h 1091712"/>
              <a:gd name="connsiteX2" fmla="*/ 280352 w 4403452"/>
              <a:gd name="connsiteY2" fmla="*/ 419287 h 1091712"/>
              <a:gd name="connsiteX3" fmla="*/ 489574 w 4403452"/>
              <a:gd name="connsiteY3" fmla="*/ 412679 h 1091712"/>
              <a:gd name="connsiteX4" fmla="*/ 679573 w 4403452"/>
              <a:gd name="connsiteY4" fmla="*/ 397733 h 1091712"/>
              <a:gd name="connsiteX5" fmla="*/ 838155 w 4403452"/>
              <a:gd name="connsiteY5" fmla="*/ 326428 h 1091712"/>
              <a:gd name="connsiteX6" fmla="*/ 865011 w 4403452"/>
              <a:gd name="connsiteY6" fmla="*/ 79852 h 1091712"/>
              <a:gd name="connsiteX7" fmla="*/ 985661 w 4403452"/>
              <a:gd name="connsiteY7" fmla="*/ 2662 h 1091712"/>
              <a:gd name="connsiteX8" fmla="*/ 1110471 w 4403452"/>
              <a:gd name="connsiteY8" fmla="*/ 71386 h 1091712"/>
              <a:gd name="connsiteX9" fmla="*/ 1158274 w 4403452"/>
              <a:gd name="connsiteY9" fmla="*/ 291943 h 1091712"/>
              <a:gd name="connsiteX10" fmla="*/ 1390765 w 4403452"/>
              <a:gd name="connsiteY10" fmla="*/ 431204 h 1091712"/>
              <a:gd name="connsiteX11" fmla="*/ 2154221 w 4403452"/>
              <a:gd name="connsiteY11" fmla="*/ 813890 h 1091712"/>
              <a:gd name="connsiteX12" fmla="*/ 2770011 w 4403452"/>
              <a:gd name="connsiteY12" fmla="*/ 486203 h 1091712"/>
              <a:gd name="connsiteX13" fmla="*/ 2871611 w 4403452"/>
              <a:gd name="connsiteY13" fmla="*/ 62920 h 1091712"/>
              <a:gd name="connsiteX14" fmla="*/ 3090520 w 4403452"/>
              <a:gd name="connsiteY14" fmla="*/ 37523 h 1091712"/>
              <a:gd name="connsiteX15" fmla="*/ 3188303 w 4403452"/>
              <a:gd name="connsiteY15" fmla="*/ 217754 h 1091712"/>
              <a:gd name="connsiteX16" fmla="*/ 3325907 w 4403452"/>
              <a:gd name="connsiteY16" fmla="*/ 418475 h 1091712"/>
              <a:gd name="connsiteX17" fmla="*/ 4231040 w 4403452"/>
              <a:gd name="connsiteY17" fmla="*/ 1046550 h 1091712"/>
              <a:gd name="connsiteX18" fmla="*/ 4360380 w 4403452"/>
              <a:gd name="connsiteY18" fmla="*/ 689447 h 1091712"/>
              <a:gd name="connsiteX0" fmla="*/ 26811 w 4403452"/>
              <a:gd name="connsiteY0" fmla="*/ 88317 h 1091712"/>
              <a:gd name="connsiteX1" fmla="*/ 119944 w 4403452"/>
              <a:gd name="connsiteY1" fmla="*/ 367212 h 1091712"/>
              <a:gd name="connsiteX2" fmla="*/ 280352 w 4403452"/>
              <a:gd name="connsiteY2" fmla="*/ 419287 h 1091712"/>
              <a:gd name="connsiteX3" fmla="*/ 489574 w 4403452"/>
              <a:gd name="connsiteY3" fmla="*/ 412679 h 1091712"/>
              <a:gd name="connsiteX4" fmla="*/ 679573 w 4403452"/>
              <a:gd name="connsiteY4" fmla="*/ 397733 h 1091712"/>
              <a:gd name="connsiteX5" fmla="*/ 838155 w 4403452"/>
              <a:gd name="connsiteY5" fmla="*/ 326428 h 1091712"/>
              <a:gd name="connsiteX6" fmla="*/ 865011 w 4403452"/>
              <a:gd name="connsiteY6" fmla="*/ 79852 h 1091712"/>
              <a:gd name="connsiteX7" fmla="*/ 985661 w 4403452"/>
              <a:gd name="connsiteY7" fmla="*/ 2662 h 1091712"/>
              <a:gd name="connsiteX8" fmla="*/ 1110471 w 4403452"/>
              <a:gd name="connsiteY8" fmla="*/ 71386 h 1091712"/>
              <a:gd name="connsiteX9" fmla="*/ 1158274 w 4403452"/>
              <a:gd name="connsiteY9" fmla="*/ 291943 h 1091712"/>
              <a:gd name="connsiteX10" fmla="*/ 1390765 w 4403452"/>
              <a:gd name="connsiteY10" fmla="*/ 431204 h 1091712"/>
              <a:gd name="connsiteX11" fmla="*/ 2154221 w 4403452"/>
              <a:gd name="connsiteY11" fmla="*/ 813890 h 1091712"/>
              <a:gd name="connsiteX12" fmla="*/ 2770011 w 4403452"/>
              <a:gd name="connsiteY12" fmla="*/ 486203 h 1091712"/>
              <a:gd name="connsiteX13" fmla="*/ 2871611 w 4403452"/>
              <a:gd name="connsiteY13" fmla="*/ 62920 h 1091712"/>
              <a:gd name="connsiteX14" fmla="*/ 3090520 w 4403452"/>
              <a:gd name="connsiteY14" fmla="*/ 37523 h 1091712"/>
              <a:gd name="connsiteX15" fmla="*/ 3188303 w 4403452"/>
              <a:gd name="connsiteY15" fmla="*/ 217754 h 1091712"/>
              <a:gd name="connsiteX16" fmla="*/ 3325907 w 4403452"/>
              <a:gd name="connsiteY16" fmla="*/ 418475 h 1091712"/>
              <a:gd name="connsiteX17" fmla="*/ 4231040 w 4403452"/>
              <a:gd name="connsiteY17" fmla="*/ 1046550 h 1091712"/>
              <a:gd name="connsiteX18" fmla="*/ 4360380 w 4403452"/>
              <a:gd name="connsiteY18" fmla="*/ 689447 h 1091712"/>
              <a:gd name="connsiteX0" fmla="*/ 26811 w 4403452"/>
              <a:gd name="connsiteY0" fmla="*/ 88317 h 1091712"/>
              <a:gd name="connsiteX1" fmla="*/ 119944 w 4403452"/>
              <a:gd name="connsiteY1" fmla="*/ 367212 h 1091712"/>
              <a:gd name="connsiteX2" fmla="*/ 280352 w 4403452"/>
              <a:gd name="connsiteY2" fmla="*/ 419287 h 1091712"/>
              <a:gd name="connsiteX3" fmla="*/ 489574 w 4403452"/>
              <a:gd name="connsiteY3" fmla="*/ 412679 h 1091712"/>
              <a:gd name="connsiteX4" fmla="*/ 679573 w 4403452"/>
              <a:gd name="connsiteY4" fmla="*/ 397733 h 1091712"/>
              <a:gd name="connsiteX5" fmla="*/ 838155 w 4403452"/>
              <a:gd name="connsiteY5" fmla="*/ 326428 h 1091712"/>
              <a:gd name="connsiteX6" fmla="*/ 865011 w 4403452"/>
              <a:gd name="connsiteY6" fmla="*/ 79852 h 1091712"/>
              <a:gd name="connsiteX7" fmla="*/ 985661 w 4403452"/>
              <a:gd name="connsiteY7" fmla="*/ 2662 h 1091712"/>
              <a:gd name="connsiteX8" fmla="*/ 1110471 w 4403452"/>
              <a:gd name="connsiteY8" fmla="*/ 71386 h 1091712"/>
              <a:gd name="connsiteX9" fmla="*/ 1158274 w 4403452"/>
              <a:gd name="connsiteY9" fmla="*/ 291943 h 1091712"/>
              <a:gd name="connsiteX10" fmla="*/ 1390765 w 4403452"/>
              <a:gd name="connsiteY10" fmla="*/ 431204 h 1091712"/>
              <a:gd name="connsiteX11" fmla="*/ 2154221 w 4403452"/>
              <a:gd name="connsiteY11" fmla="*/ 813890 h 1091712"/>
              <a:gd name="connsiteX12" fmla="*/ 2770011 w 4403452"/>
              <a:gd name="connsiteY12" fmla="*/ 486203 h 1091712"/>
              <a:gd name="connsiteX13" fmla="*/ 2871611 w 4403452"/>
              <a:gd name="connsiteY13" fmla="*/ 62920 h 1091712"/>
              <a:gd name="connsiteX14" fmla="*/ 3090520 w 4403452"/>
              <a:gd name="connsiteY14" fmla="*/ 37523 h 1091712"/>
              <a:gd name="connsiteX15" fmla="*/ 3188303 w 4403452"/>
              <a:gd name="connsiteY15" fmla="*/ 217754 h 1091712"/>
              <a:gd name="connsiteX16" fmla="*/ 3325907 w 4403452"/>
              <a:gd name="connsiteY16" fmla="*/ 418475 h 1091712"/>
              <a:gd name="connsiteX17" fmla="*/ 4231040 w 4403452"/>
              <a:gd name="connsiteY17" fmla="*/ 1046550 h 1091712"/>
              <a:gd name="connsiteX18" fmla="*/ 4360380 w 4403452"/>
              <a:gd name="connsiteY18" fmla="*/ 689447 h 1091712"/>
              <a:gd name="connsiteX0" fmla="*/ 26811 w 4403452"/>
              <a:gd name="connsiteY0" fmla="*/ 88317 h 1091712"/>
              <a:gd name="connsiteX1" fmla="*/ 119944 w 4403452"/>
              <a:gd name="connsiteY1" fmla="*/ 367212 h 1091712"/>
              <a:gd name="connsiteX2" fmla="*/ 280352 w 4403452"/>
              <a:gd name="connsiteY2" fmla="*/ 419287 h 1091712"/>
              <a:gd name="connsiteX3" fmla="*/ 489574 w 4403452"/>
              <a:gd name="connsiteY3" fmla="*/ 412679 h 1091712"/>
              <a:gd name="connsiteX4" fmla="*/ 679573 w 4403452"/>
              <a:gd name="connsiteY4" fmla="*/ 397733 h 1091712"/>
              <a:gd name="connsiteX5" fmla="*/ 838155 w 4403452"/>
              <a:gd name="connsiteY5" fmla="*/ 326428 h 1091712"/>
              <a:gd name="connsiteX6" fmla="*/ 865011 w 4403452"/>
              <a:gd name="connsiteY6" fmla="*/ 79852 h 1091712"/>
              <a:gd name="connsiteX7" fmla="*/ 985661 w 4403452"/>
              <a:gd name="connsiteY7" fmla="*/ 2662 h 1091712"/>
              <a:gd name="connsiteX8" fmla="*/ 1110471 w 4403452"/>
              <a:gd name="connsiteY8" fmla="*/ 71386 h 1091712"/>
              <a:gd name="connsiteX9" fmla="*/ 1158274 w 4403452"/>
              <a:gd name="connsiteY9" fmla="*/ 291943 h 1091712"/>
              <a:gd name="connsiteX10" fmla="*/ 1390765 w 4403452"/>
              <a:gd name="connsiteY10" fmla="*/ 431204 h 1091712"/>
              <a:gd name="connsiteX11" fmla="*/ 2154221 w 4403452"/>
              <a:gd name="connsiteY11" fmla="*/ 813890 h 1091712"/>
              <a:gd name="connsiteX12" fmla="*/ 2770011 w 4403452"/>
              <a:gd name="connsiteY12" fmla="*/ 486203 h 1091712"/>
              <a:gd name="connsiteX13" fmla="*/ 2871611 w 4403452"/>
              <a:gd name="connsiteY13" fmla="*/ 62920 h 1091712"/>
              <a:gd name="connsiteX14" fmla="*/ 3090520 w 4403452"/>
              <a:gd name="connsiteY14" fmla="*/ 37523 h 1091712"/>
              <a:gd name="connsiteX15" fmla="*/ 3188303 w 4403452"/>
              <a:gd name="connsiteY15" fmla="*/ 217754 h 1091712"/>
              <a:gd name="connsiteX16" fmla="*/ 3325907 w 4403452"/>
              <a:gd name="connsiteY16" fmla="*/ 418475 h 1091712"/>
              <a:gd name="connsiteX17" fmla="*/ 4231040 w 4403452"/>
              <a:gd name="connsiteY17" fmla="*/ 1046550 h 1091712"/>
              <a:gd name="connsiteX18" fmla="*/ 4360380 w 4403452"/>
              <a:gd name="connsiteY18" fmla="*/ 689447 h 1091712"/>
              <a:gd name="connsiteX0" fmla="*/ 71458 w 4403452"/>
              <a:gd name="connsiteY0" fmla="*/ 88317 h 1091712"/>
              <a:gd name="connsiteX1" fmla="*/ 119944 w 4403452"/>
              <a:gd name="connsiteY1" fmla="*/ 367212 h 1091712"/>
              <a:gd name="connsiteX2" fmla="*/ 280352 w 4403452"/>
              <a:gd name="connsiteY2" fmla="*/ 419287 h 1091712"/>
              <a:gd name="connsiteX3" fmla="*/ 489574 w 4403452"/>
              <a:gd name="connsiteY3" fmla="*/ 412679 h 1091712"/>
              <a:gd name="connsiteX4" fmla="*/ 679573 w 4403452"/>
              <a:gd name="connsiteY4" fmla="*/ 397733 h 1091712"/>
              <a:gd name="connsiteX5" fmla="*/ 838155 w 4403452"/>
              <a:gd name="connsiteY5" fmla="*/ 326428 h 1091712"/>
              <a:gd name="connsiteX6" fmla="*/ 865011 w 4403452"/>
              <a:gd name="connsiteY6" fmla="*/ 79852 h 1091712"/>
              <a:gd name="connsiteX7" fmla="*/ 985661 w 4403452"/>
              <a:gd name="connsiteY7" fmla="*/ 2662 h 1091712"/>
              <a:gd name="connsiteX8" fmla="*/ 1110471 w 4403452"/>
              <a:gd name="connsiteY8" fmla="*/ 71386 h 1091712"/>
              <a:gd name="connsiteX9" fmla="*/ 1158274 w 4403452"/>
              <a:gd name="connsiteY9" fmla="*/ 291943 h 1091712"/>
              <a:gd name="connsiteX10" fmla="*/ 1390765 w 4403452"/>
              <a:gd name="connsiteY10" fmla="*/ 431204 h 1091712"/>
              <a:gd name="connsiteX11" fmla="*/ 2154221 w 4403452"/>
              <a:gd name="connsiteY11" fmla="*/ 813890 h 1091712"/>
              <a:gd name="connsiteX12" fmla="*/ 2770011 w 4403452"/>
              <a:gd name="connsiteY12" fmla="*/ 486203 h 1091712"/>
              <a:gd name="connsiteX13" fmla="*/ 2871611 w 4403452"/>
              <a:gd name="connsiteY13" fmla="*/ 62920 h 1091712"/>
              <a:gd name="connsiteX14" fmla="*/ 3090520 w 4403452"/>
              <a:gd name="connsiteY14" fmla="*/ 37523 h 1091712"/>
              <a:gd name="connsiteX15" fmla="*/ 3188303 w 4403452"/>
              <a:gd name="connsiteY15" fmla="*/ 217754 h 1091712"/>
              <a:gd name="connsiteX16" fmla="*/ 3325907 w 4403452"/>
              <a:gd name="connsiteY16" fmla="*/ 418475 h 1091712"/>
              <a:gd name="connsiteX17" fmla="*/ 4231040 w 4403452"/>
              <a:gd name="connsiteY17" fmla="*/ 1046550 h 1091712"/>
              <a:gd name="connsiteX18" fmla="*/ 4360380 w 4403452"/>
              <a:gd name="connsiteY18" fmla="*/ 689447 h 1091712"/>
              <a:gd name="connsiteX0" fmla="*/ 16071 w 4348065"/>
              <a:gd name="connsiteY0" fmla="*/ 88317 h 1091712"/>
              <a:gd name="connsiteX1" fmla="*/ 64557 w 4348065"/>
              <a:gd name="connsiteY1" fmla="*/ 367212 h 1091712"/>
              <a:gd name="connsiteX2" fmla="*/ 224965 w 4348065"/>
              <a:gd name="connsiteY2" fmla="*/ 419287 h 1091712"/>
              <a:gd name="connsiteX3" fmla="*/ 434187 w 4348065"/>
              <a:gd name="connsiteY3" fmla="*/ 412679 h 1091712"/>
              <a:gd name="connsiteX4" fmla="*/ 624186 w 4348065"/>
              <a:gd name="connsiteY4" fmla="*/ 397733 h 1091712"/>
              <a:gd name="connsiteX5" fmla="*/ 782768 w 4348065"/>
              <a:gd name="connsiteY5" fmla="*/ 326428 h 1091712"/>
              <a:gd name="connsiteX6" fmla="*/ 809624 w 4348065"/>
              <a:gd name="connsiteY6" fmla="*/ 79852 h 1091712"/>
              <a:gd name="connsiteX7" fmla="*/ 930274 w 4348065"/>
              <a:gd name="connsiteY7" fmla="*/ 2662 h 1091712"/>
              <a:gd name="connsiteX8" fmla="*/ 1055084 w 4348065"/>
              <a:gd name="connsiteY8" fmla="*/ 71386 h 1091712"/>
              <a:gd name="connsiteX9" fmla="*/ 1102887 w 4348065"/>
              <a:gd name="connsiteY9" fmla="*/ 291943 h 1091712"/>
              <a:gd name="connsiteX10" fmla="*/ 1335378 w 4348065"/>
              <a:gd name="connsiteY10" fmla="*/ 431204 h 1091712"/>
              <a:gd name="connsiteX11" fmla="*/ 2098834 w 4348065"/>
              <a:gd name="connsiteY11" fmla="*/ 813890 h 1091712"/>
              <a:gd name="connsiteX12" fmla="*/ 2714624 w 4348065"/>
              <a:gd name="connsiteY12" fmla="*/ 486203 h 1091712"/>
              <a:gd name="connsiteX13" fmla="*/ 2816224 w 4348065"/>
              <a:gd name="connsiteY13" fmla="*/ 62920 h 1091712"/>
              <a:gd name="connsiteX14" fmla="*/ 3035133 w 4348065"/>
              <a:gd name="connsiteY14" fmla="*/ 37523 h 1091712"/>
              <a:gd name="connsiteX15" fmla="*/ 3132916 w 4348065"/>
              <a:gd name="connsiteY15" fmla="*/ 217754 h 1091712"/>
              <a:gd name="connsiteX16" fmla="*/ 3270520 w 4348065"/>
              <a:gd name="connsiteY16" fmla="*/ 418475 h 1091712"/>
              <a:gd name="connsiteX17" fmla="*/ 4175653 w 4348065"/>
              <a:gd name="connsiteY17" fmla="*/ 1046550 h 1091712"/>
              <a:gd name="connsiteX18" fmla="*/ 4304993 w 4348065"/>
              <a:gd name="connsiteY18" fmla="*/ 689447 h 1091712"/>
              <a:gd name="connsiteX0" fmla="*/ 16071 w 4348065"/>
              <a:gd name="connsiteY0" fmla="*/ 88317 h 1091712"/>
              <a:gd name="connsiteX1" fmla="*/ 64557 w 4348065"/>
              <a:gd name="connsiteY1" fmla="*/ 367212 h 1091712"/>
              <a:gd name="connsiteX2" fmla="*/ 224965 w 4348065"/>
              <a:gd name="connsiteY2" fmla="*/ 419287 h 1091712"/>
              <a:gd name="connsiteX3" fmla="*/ 434187 w 4348065"/>
              <a:gd name="connsiteY3" fmla="*/ 412679 h 1091712"/>
              <a:gd name="connsiteX4" fmla="*/ 624186 w 4348065"/>
              <a:gd name="connsiteY4" fmla="*/ 397733 h 1091712"/>
              <a:gd name="connsiteX5" fmla="*/ 782768 w 4348065"/>
              <a:gd name="connsiteY5" fmla="*/ 326428 h 1091712"/>
              <a:gd name="connsiteX6" fmla="*/ 809624 w 4348065"/>
              <a:gd name="connsiteY6" fmla="*/ 79852 h 1091712"/>
              <a:gd name="connsiteX7" fmla="*/ 930274 w 4348065"/>
              <a:gd name="connsiteY7" fmla="*/ 2662 h 1091712"/>
              <a:gd name="connsiteX8" fmla="*/ 1055084 w 4348065"/>
              <a:gd name="connsiteY8" fmla="*/ 71386 h 1091712"/>
              <a:gd name="connsiteX9" fmla="*/ 1102887 w 4348065"/>
              <a:gd name="connsiteY9" fmla="*/ 291943 h 1091712"/>
              <a:gd name="connsiteX10" fmla="*/ 1335378 w 4348065"/>
              <a:gd name="connsiteY10" fmla="*/ 431204 h 1091712"/>
              <a:gd name="connsiteX11" fmla="*/ 2098834 w 4348065"/>
              <a:gd name="connsiteY11" fmla="*/ 813890 h 1091712"/>
              <a:gd name="connsiteX12" fmla="*/ 2714624 w 4348065"/>
              <a:gd name="connsiteY12" fmla="*/ 486203 h 1091712"/>
              <a:gd name="connsiteX13" fmla="*/ 2816224 w 4348065"/>
              <a:gd name="connsiteY13" fmla="*/ 62920 h 1091712"/>
              <a:gd name="connsiteX14" fmla="*/ 3035133 w 4348065"/>
              <a:gd name="connsiteY14" fmla="*/ 37523 h 1091712"/>
              <a:gd name="connsiteX15" fmla="*/ 3132916 w 4348065"/>
              <a:gd name="connsiteY15" fmla="*/ 217754 h 1091712"/>
              <a:gd name="connsiteX16" fmla="*/ 3270520 w 4348065"/>
              <a:gd name="connsiteY16" fmla="*/ 418475 h 1091712"/>
              <a:gd name="connsiteX17" fmla="*/ 4175653 w 4348065"/>
              <a:gd name="connsiteY17" fmla="*/ 1046550 h 1091712"/>
              <a:gd name="connsiteX18" fmla="*/ 4304993 w 4348065"/>
              <a:gd name="connsiteY18" fmla="*/ 689447 h 1091712"/>
              <a:gd name="connsiteX0" fmla="*/ 16071 w 4348065"/>
              <a:gd name="connsiteY0" fmla="*/ 88317 h 1091712"/>
              <a:gd name="connsiteX1" fmla="*/ 64557 w 4348065"/>
              <a:gd name="connsiteY1" fmla="*/ 367212 h 1091712"/>
              <a:gd name="connsiteX2" fmla="*/ 224965 w 4348065"/>
              <a:gd name="connsiteY2" fmla="*/ 419287 h 1091712"/>
              <a:gd name="connsiteX3" fmla="*/ 434187 w 4348065"/>
              <a:gd name="connsiteY3" fmla="*/ 412679 h 1091712"/>
              <a:gd name="connsiteX4" fmla="*/ 624186 w 4348065"/>
              <a:gd name="connsiteY4" fmla="*/ 397733 h 1091712"/>
              <a:gd name="connsiteX5" fmla="*/ 782768 w 4348065"/>
              <a:gd name="connsiteY5" fmla="*/ 326428 h 1091712"/>
              <a:gd name="connsiteX6" fmla="*/ 809624 w 4348065"/>
              <a:gd name="connsiteY6" fmla="*/ 79852 h 1091712"/>
              <a:gd name="connsiteX7" fmla="*/ 930274 w 4348065"/>
              <a:gd name="connsiteY7" fmla="*/ 2662 h 1091712"/>
              <a:gd name="connsiteX8" fmla="*/ 1055084 w 4348065"/>
              <a:gd name="connsiteY8" fmla="*/ 71386 h 1091712"/>
              <a:gd name="connsiteX9" fmla="*/ 1102887 w 4348065"/>
              <a:gd name="connsiteY9" fmla="*/ 291943 h 1091712"/>
              <a:gd name="connsiteX10" fmla="*/ 1335378 w 4348065"/>
              <a:gd name="connsiteY10" fmla="*/ 431204 h 1091712"/>
              <a:gd name="connsiteX11" fmla="*/ 2098834 w 4348065"/>
              <a:gd name="connsiteY11" fmla="*/ 813890 h 1091712"/>
              <a:gd name="connsiteX12" fmla="*/ 2714624 w 4348065"/>
              <a:gd name="connsiteY12" fmla="*/ 486203 h 1091712"/>
              <a:gd name="connsiteX13" fmla="*/ 2816224 w 4348065"/>
              <a:gd name="connsiteY13" fmla="*/ 62920 h 1091712"/>
              <a:gd name="connsiteX14" fmla="*/ 3035133 w 4348065"/>
              <a:gd name="connsiteY14" fmla="*/ 37523 h 1091712"/>
              <a:gd name="connsiteX15" fmla="*/ 3132916 w 4348065"/>
              <a:gd name="connsiteY15" fmla="*/ 217754 h 1091712"/>
              <a:gd name="connsiteX16" fmla="*/ 3270520 w 4348065"/>
              <a:gd name="connsiteY16" fmla="*/ 418475 h 1091712"/>
              <a:gd name="connsiteX17" fmla="*/ 4175653 w 4348065"/>
              <a:gd name="connsiteY17" fmla="*/ 1046550 h 1091712"/>
              <a:gd name="connsiteX18" fmla="*/ 4304993 w 4348065"/>
              <a:gd name="connsiteY18" fmla="*/ 689447 h 1091712"/>
              <a:gd name="connsiteX0" fmla="*/ 16071 w 4348065"/>
              <a:gd name="connsiteY0" fmla="*/ 88317 h 1091712"/>
              <a:gd name="connsiteX1" fmla="*/ 64557 w 4348065"/>
              <a:gd name="connsiteY1" fmla="*/ 367212 h 1091712"/>
              <a:gd name="connsiteX2" fmla="*/ 224965 w 4348065"/>
              <a:gd name="connsiteY2" fmla="*/ 419287 h 1091712"/>
              <a:gd name="connsiteX3" fmla="*/ 434187 w 4348065"/>
              <a:gd name="connsiteY3" fmla="*/ 412679 h 1091712"/>
              <a:gd name="connsiteX4" fmla="*/ 624186 w 4348065"/>
              <a:gd name="connsiteY4" fmla="*/ 397733 h 1091712"/>
              <a:gd name="connsiteX5" fmla="*/ 782768 w 4348065"/>
              <a:gd name="connsiteY5" fmla="*/ 326428 h 1091712"/>
              <a:gd name="connsiteX6" fmla="*/ 809624 w 4348065"/>
              <a:gd name="connsiteY6" fmla="*/ 79852 h 1091712"/>
              <a:gd name="connsiteX7" fmla="*/ 930274 w 4348065"/>
              <a:gd name="connsiteY7" fmla="*/ 2662 h 1091712"/>
              <a:gd name="connsiteX8" fmla="*/ 1055084 w 4348065"/>
              <a:gd name="connsiteY8" fmla="*/ 71386 h 1091712"/>
              <a:gd name="connsiteX9" fmla="*/ 1102887 w 4348065"/>
              <a:gd name="connsiteY9" fmla="*/ 291943 h 1091712"/>
              <a:gd name="connsiteX10" fmla="*/ 1335378 w 4348065"/>
              <a:gd name="connsiteY10" fmla="*/ 431204 h 1091712"/>
              <a:gd name="connsiteX11" fmla="*/ 2098834 w 4348065"/>
              <a:gd name="connsiteY11" fmla="*/ 813890 h 1091712"/>
              <a:gd name="connsiteX12" fmla="*/ 2714624 w 4348065"/>
              <a:gd name="connsiteY12" fmla="*/ 486203 h 1091712"/>
              <a:gd name="connsiteX13" fmla="*/ 2816224 w 4348065"/>
              <a:gd name="connsiteY13" fmla="*/ 62920 h 1091712"/>
              <a:gd name="connsiteX14" fmla="*/ 3035133 w 4348065"/>
              <a:gd name="connsiteY14" fmla="*/ 37523 h 1091712"/>
              <a:gd name="connsiteX15" fmla="*/ 3132916 w 4348065"/>
              <a:gd name="connsiteY15" fmla="*/ 217754 h 1091712"/>
              <a:gd name="connsiteX16" fmla="*/ 3270520 w 4348065"/>
              <a:gd name="connsiteY16" fmla="*/ 418475 h 1091712"/>
              <a:gd name="connsiteX17" fmla="*/ 4175653 w 4348065"/>
              <a:gd name="connsiteY17" fmla="*/ 1046550 h 1091712"/>
              <a:gd name="connsiteX18" fmla="*/ 4304993 w 4348065"/>
              <a:gd name="connsiteY18" fmla="*/ 689447 h 1091712"/>
              <a:gd name="connsiteX0" fmla="*/ 16071 w 4348065"/>
              <a:gd name="connsiteY0" fmla="*/ 88317 h 1091712"/>
              <a:gd name="connsiteX1" fmla="*/ 64557 w 4348065"/>
              <a:gd name="connsiteY1" fmla="*/ 367212 h 1091712"/>
              <a:gd name="connsiteX2" fmla="*/ 224965 w 4348065"/>
              <a:gd name="connsiteY2" fmla="*/ 419287 h 1091712"/>
              <a:gd name="connsiteX3" fmla="*/ 434187 w 4348065"/>
              <a:gd name="connsiteY3" fmla="*/ 412679 h 1091712"/>
              <a:gd name="connsiteX4" fmla="*/ 624186 w 4348065"/>
              <a:gd name="connsiteY4" fmla="*/ 397733 h 1091712"/>
              <a:gd name="connsiteX5" fmla="*/ 782768 w 4348065"/>
              <a:gd name="connsiteY5" fmla="*/ 326428 h 1091712"/>
              <a:gd name="connsiteX6" fmla="*/ 809624 w 4348065"/>
              <a:gd name="connsiteY6" fmla="*/ 79852 h 1091712"/>
              <a:gd name="connsiteX7" fmla="*/ 930274 w 4348065"/>
              <a:gd name="connsiteY7" fmla="*/ 2662 h 1091712"/>
              <a:gd name="connsiteX8" fmla="*/ 1055084 w 4348065"/>
              <a:gd name="connsiteY8" fmla="*/ 71386 h 1091712"/>
              <a:gd name="connsiteX9" fmla="*/ 1102887 w 4348065"/>
              <a:gd name="connsiteY9" fmla="*/ 291943 h 1091712"/>
              <a:gd name="connsiteX10" fmla="*/ 1335378 w 4348065"/>
              <a:gd name="connsiteY10" fmla="*/ 431204 h 1091712"/>
              <a:gd name="connsiteX11" fmla="*/ 2098834 w 4348065"/>
              <a:gd name="connsiteY11" fmla="*/ 813890 h 1091712"/>
              <a:gd name="connsiteX12" fmla="*/ 2714624 w 4348065"/>
              <a:gd name="connsiteY12" fmla="*/ 486203 h 1091712"/>
              <a:gd name="connsiteX13" fmla="*/ 2816224 w 4348065"/>
              <a:gd name="connsiteY13" fmla="*/ 62920 h 1091712"/>
              <a:gd name="connsiteX14" fmla="*/ 3035133 w 4348065"/>
              <a:gd name="connsiteY14" fmla="*/ 37523 h 1091712"/>
              <a:gd name="connsiteX15" fmla="*/ 3132916 w 4348065"/>
              <a:gd name="connsiteY15" fmla="*/ 217754 h 1091712"/>
              <a:gd name="connsiteX16" fmla="*/ 3270520 w 4348065"/>
              <a:gd name="connsiteY16" fmla="*/ 418475 h 1091712"/>
              <a:gd name="connsiteX17" fmla="*/ 4175653 w 4348065"/>
              <a:gd name="connsiteY17" fmla="*/ 1046550 h 1091712"/>
              <a:gd name="connsiteX18" fmla="*/ 4304993 w 4348065"/>
              <a:gd name="connsiteY18" fmla="*/ 689447 h 1091712"/>
              <a:gd name="connsiteX0" fmla="*/ 16071 w 4348065"/>
              <a:gd name="connsiteY0" fmla="*/ 88317 h 1091712"/>
              <a:gd name="connsiteX1" fmla="*/ 64557 w 4348065"/>
              <a:gd name="connsiteY1" fmla="*/ 367212 h 1091712"/>
              <a:gd name="connsiteX2" fmla="*/ 224965 w 4348065"/>
              <a:gd name="connsiteY2" fmla="*/ 419287 h 1091712"/>
              <a:gd name="connsiteX3" fmla="*/ 434187 w 4348065"/>
              <a:gd name="connsiteY3" fmla="*/ 412679 h 1091712"/>
              <a:gd name="connsiteX4" fmla="*/ 624186 w 4348065"/>
              <a:gd name="connsiteY4" fmla="*/ 397733 h 1091712"/>
              <a:gd name="connsiteX5" fmla="*/ 782768 w 4348065"/>
              <a:gd name="connsiteY5" fmla="*/ 326428 h 1091712"/>
              <a:gd name="connsiteX6" fmla="*/ 809624 w 4348065"/>
              <a:gd name="connsiteY6" fmla="*/ 79852 h 1091712"/>
              <a:gd name="connsiteX7" fmla="*/ 930274 w 4348065"/>
              <a:gd name="connsiteY7" fmla="*/ 2662 h 1091712"/>
              <a:gd name="connsiteX8" fmla="*/ 1055084 w 4348065"/>
              <a:gd name="connsiteY8" fmla="*/ 71386 h 1091712"/>
              <a:gd name="connsiteX9" fmla="*/ 1102887 w 4348065"/>
              <a:gd name="connsiteY9" fmla="*/ 291943 h 1091712"/>
              <a:gd name="connsiteX10" fmla="*/ 1335378 w 4348065"/>
              <a:gd name="connsiteY10" fmla="*/ 431204 h 1091712"/>
              <a:gd name="connsiteX11" fmla="*/ 2098834 w 4348065"/>
              <a:gd name="connsiteY11" fmla="*/ 813890 h 1091712"/>
              <a:gd name="connsiteX12" fmla="*/ 2714624 w 4348065"/>
              <a:gd name="connsiteY12" fmla="*/ 486203 h 1091712"/>
              <a:gd name="connsiteX13" fmla="*/ 2816224 w 4348065"/>
              <a:gd name="connsiteY13" fmla="*/ 62920 h 1091712"/>
              <a:gd name="connsiteX14" fmla="*/ 3035133 w 4348065"/>
              <a:gd name="connsiteY14" fmla="*/ 37523 h 1091712"/>
              <a:gd name="connsiteX15" fmla="*/ 3132916 w 4348065"/>
              <a:gd name="connsiteY15" fmla="*/ 217754 h 1091712"/>
              <a:gd name="connsiteX16" fmla="*/ 3130550 w 4348065"/>
              <a:gd name="connsiteY16" fmla="*/ 223064 h 1091712"/>
              <a:gd name="connsiteX17" fmla="*/ 3270520 w 4348065"/>
              <a:gd name="connsiteY17" fmla="*/ 418475 h 1091712"/>
              <a:gd name="connsiteX18" fmla="*/ 4175653 w 4348065"/>
              <a:gd name="connsiteY18" fmla="*/ 1046550 h 1091712"/>
              <a:gd name="connsiteX19" fmla="*/ 4304993 w 4348065"/>
              <a:gd name="connsiteY19" fmla="*/ 689447 h 1091712"/>
              <a:gd name="connsiteX0" fmla="*/ 16071 w 4348065"/>
              <a:gd name="connsiteY0" fmla="*/ 88317 h 1091712"/>
              <a:gd name="connsiteX1" fmla="*/ 64557 w 4348065"/>
              <a:gd name="connsiteY1" fmla="*/ 367212 h 1091712"/>
              <a:gd name="connsiteX2" fmla="*/ 224965 w 4348065"/>
              <a:gd name="connsiteY2" fmla="*/ 419287 h 1091712"/>
              <a:gd name="connsiteX3" fmla="*/ 434187 w 4348065"/>
              <a:gd name="connsiteY3" fmla="*/ 412679 h 1091712"/>
              <a:gd name="connsiteX4" fmla="*/ 624186 w 4348065"/>
              <a:gd name="connsiteY4" fmla="*/ 397733 h 1091712"/>
              <a:gd name="connsiteX5" fmla="*/ 782768 w 4348065"/>
              <a:gd name="connsiteY5" fmla="*/ 326428 h 1091712"/>
              <a:gd name="connsiteX6" fmla="*/ 809624 w 4348065"/>
              <a:gd name="connsiteY6" fmla="*/ 79852 h 1091712"/>
              <a:gd name="connsiteX7" fmla="*/ 930274 w 4348065"/>
              <a:gd name="connsiteY7" fmla="*/ 2662 h 1091712"/>
              <a:gd name="connsiteX8" fmla="*/ 1055084 w 4348065"/>
              <a:gd name="connsiteY8" fmla="*/ 71386 h 1091712"/>
              <a:gd name="connsiteX9" fmla="*/ 1102887 w 4348065"/>
              <a:gd name="connsiteY9" fmla="*/ 291943 h 1091712"/>
              <a:gd name="connsiteX10" fmla="*/ 1335378 w 4348065"/>
              <a:gd name="connsiteY10" fmla="*/ 431204 h 1091712"/>
              <a:gd name="connsiteX11" fmla="*/ 2098834 w 4348065"/>
              <a:gd name="connsiteY11" fmla="*/ 813890 h 1091712"/>
              <a:gd name="connsiteX12" fmla="*/ 2714624 w 4348065"/>
              <a:gd name="connsiteY12" fmla="*/ 486203 h 1091712"/>
              <a:gd name="connsiteX13" fmla="*/ 2816224 w 4348065"/>
              <a:gd name="connsiteY13" fmla="*/ 62920 h 1091712"/>
              <a:gd name="connsiteX14" fmla="*/ 3035133 w 4348065"/>
              <a:gd name="connsiteY14" fmla="*/ 37523 h 1091712"/>
              <a:gd name="connsiteX15" fmla="*/ 3132916 w 4348065"/>
              <a:gd name="connsiteY15" fmla="*/ 217754 h 1091712"/>
              <a:gd name="connsiteX16" fmla="*/ 3130550 w 4348065"/>
              <a:gd name="connsiteY16" fmla="*/ 223064 h 1091712"/>
              <a:gd name="connsiteX17" fmla="*/ 3270520 w 4348065"/>
              <a:gd name="connsiteY17" fmla="*/ 418475 h 1091712"/>
              <a:gd name="connsiteX18" fmla="*/ 4175653 w 4348065"/>
              <a:gd name="connsiteY18" fmla="*/ 1046550 h 1091712"/>
              <a:gd name="connsiteX19" fmla="*/ 4304993 w 4348065"/>
              <a:gd name="connsiteY19" fmla="*/ 689447 h 1091712"/>
              <a:gd name="connsiteX0" fmla="*/ 16071 w 4348065"/>
              <a:gd name="connsiteY0" fmla="*/ 88317 h 1091712"/>
              <a:gd name="connsiteX1" fmla="*/ 64557 w 4348065"/>
              <a:gd name="connsiteY1" fmla="*/ 367212 h 1091712"/>
              <a:gd name="connsiteX2" fmla="*/ 224965 w 4348065"/>
              <a:gd name="connsiteY2" fmla="*/ 419287 h 1091712"/>
              <a:gd name="connsiteX3" fmla="*/ 434187 w 4348065"/>
              <a:gd name="connsiteY3" fmla="*/ 412679 h 1091712"/>
              <a:gd name="connsiteX4" fmla="*/ 624186 w 4348065"/>
              <a:gd name="connsiteY4" fmla="*/ 397733 h 1091712"/>
              <a:gd name="connsiteX5" fmla="*/ 782768 w 4348065"/>
              <a:gd name="connsiteY5" fmla="*/ 326428 h 1091712"/>
              <a:gd name="connsiteX6" fmla="*/ 809624 w 4348065"/>
              <a:gd name="connsiteY6" fmla="*/ 79852 h 1091712"/>
              <a:gd name="connsiteX7" fmla="*/ 930274 w 4348065"/>
              <a:gd name="connsiteY7" fmla="*/ 2662 h 1091712"/>
              <a:gd name="connsiteX8" fmla="*/ 1055084 w 4348065"/>
              <a:gd name="connsiteY8" fmla="*/ 71386 h 1091712"/>
              <a:gd name="connsiteX9" fmla="*/ 1102887 w 4348065"/>
              <a:gd name="connsiteY9" fmla="*/ 291943 h 1091712"/>
              <a:gd name="connsiteX10" fmla="*/ 1335378 w 4348065"/>
              <a:gd name="connsiteY10" fmla="*/ 431204 h 1091712"/>
              <a:gd name="connsiteX11" fmla="*/ 2098834 w 4348065"/>
              <a:gd name="connsiteY11" fmla="*/ 813890 h 1091712"/>
              <a:gd name="connsiteX12" fmla="*/ 2714624 w 4348065"/>
              <a:gd name="connsiteY12" fmla="*/ 486203 h 1091712"/>
              <a:gd name="connsiteX13" fmla="*/ 2816224 w 4348065"/>
              <a:gd name="connsiteY13" fmla="*/ 62920 h 1091712"/>
              <a:gd name="connsiteX14" fmla="*/ 3035133 w 4348065"/>
              <a:gd name="connsiteY14" fmla="*/ 37523 h 1091712"/>
              <a:gd name="connsiteX15" fmla="*/ 3132916 w 4348065"/>
              <a:gd name="connsiteY15" fmla="*/ 217754 h 1091712"/>
              <a:gd name="connsiteX16" fmla="*/ 3130550 w 4348065"/>
              <a:gd name="connsiteY16" fmla="*/ 223064 h 1091712"/>
              <a:gd name="connsiteX17" fmla="*/ 3270520 w 4348065"/>
              <a:gd name="connsiteY17" fmla="*/ 418475 h 1091712"/>
              <a:gd name="connsiteX18" fmla="*/ 4175653 w 4348065"/>
              <a:gd name="connsiteY18" fmla="*/ 1046550 h 1091712"/>
              <a:gd name="connsiteX19" fmla="*/ 4304993 w 4348065"/>
              <a:gd name="connsiteY19" fmla="*/ 689447 h 1091712"/>
              <a:gd name="connsiteX0" fmla="*/ 16071 w 4348065"/>
              <a:gd name="connsiteY0" fmla="*/ 88317 h 1091712"/>
              <a:gd name="connsiteX1" fmla="*/ 64557 w 4348065"/>
              <a:gd name="connsiteY1" fmla="*/ 367212 h 1091712"/>
              <a:gd name="connsiteX2" fmla="*/ 224965 w 4348065"/>
              <a:gd name="connsiteY2" fmla="*/ 419287 h 1091712"/>
              <a:gd name="connsiteX3" fmla="*/ 434187 w 4348065"/>
              <a:gd name="connsiteY3" fmla="*/ 412679 h 1091712"/>
              <a:gd name="connsiteX4" fmla="*/ 624186 w 4348065"/>
              <a:gd name="connsiteY4" fmla="*/ 397733 h 1091712"/>
              <a:gd name="connsiteX5" fmla="*/ 782768 w 4348065"/>
              <a:gd name="connsiteY5" fmla="*/ 326428 h 1091712"/>
              <a:gd name="connsiteX6" fmla="*/ 809624 w 4348065"/>
              <a:gd name="connsiteY6" fmla="*/ 79852 h 1091712"/>
              <a:gd name="connsiteX7" fmla="*/ 930274 w 4348065"/>
              <a:gd name="connsiteY7" fmla="*/ 2662 h 1091712"/>
              <a:gd name="connsiteX8" fmla="*/ 1055084 w 4348065"/>
              <a:gd name="connsiteY8" fmla="*/ 71386 h 1091712"/>
              <a:gd name="connsiteX9" fmla="*/ 1102887 w 4348065"/>
              <a:gd name="connsiteY9" fmla="*/ 291943 h 1091712"/>
              <a:gd name="connsiteX10" fmla="*/ 1335378 w 4348065"/>
              <a:gd name="connsiteY10" fmla="*/ 431204 h 1091712"/>
              <a:gd name="connsiteX11" fmla="*/ 2098834 w 4348065"/>
              <a:gd name="connsiteY11" fmla="*/ 813890 h 1091712"/>
              <a:gd name="connsiteX12" fmla="*/ 2714624 w 4348065"/>
              <a:gd name="connsiteY12" fmla="*/ 486203 h 1091712"/>
              <a:gd name="connsiteX13" fmla="*/ 2816224 w 4348065"/>
              <a:gd name="connsiteY13" fmla="*/ 62920 h 1091712"/>
              <a:gd name="connsiteX14" fmla="*/ 3035133 w 4348065"/>
              <a:gd name="connsiteY14" fmla="*/ 37523 h 1091712"/>
              <a:gd name="connsiteX15" fmla="*/ 3132916 w 4348065"/>
              <a:gd name="connsiteY15" fmla="*/ 217754 h 1091712"/>
              <a:gd name="connsiteX16" fmla="*/ 3090623 w 4348065"/>
              <a:gd name="connsiteY16" fmla="*/ 223064 h 1091712"/>
              <a:gd name="connsiteX17" fmla="*/ 3270520 w 4348065"/>
              <a:gd name="connsiteY17" fmla="*/ 418475 h 1091712"/>
              <a:gd name="connsiteX18" fmla="*/ 4175653 w 4348065"/>
              <a:gd name="connsiteY18" fmla="*/ 1046550 h 1091712"/>
              <a:gd name="connsiteX19" fmla="*/ 4304993 w 4348065"/>
              <a:gd name="connsiteY19" fmla="*/ 689447 h 1091712"/>
              <a:gd name="connsiteX0" fmla="*/ 16071 w 4348065"/>
              <a:gd name="connsiteY0" fmla="*/ 105657 h 1109052"/>
              <a:gd name="connsiteX1" fmla="*/ 64557 w 4348065"/>
              <a:gd name="connsiteY1" fmla="*/ 384552 h 1109052"/>
              <a:gd name="connsiteX2" fmla="*/ 224965 w 4348065"/>
              <a:gd name="connsiteY2" fmla="*/ 436627 h 1109052"/>
              <a:gd name="connsiteX3" fmla="*/ 434187 w 4348065"/>
              <a:gd name="connsiteY3" fmla="*/ 430019 h 1109052"/>
              <a:gd name="connsiteX4" fmla="*/ 624186 w 4348065"/>
              <a:gd name="connsiteY4" fmla="*/ 415073 h 1109052"/>
              <a:gd name="connsiteX5" fmla="*/ 782768 w 4348065"/>
              <a:gd name="connsiteY5" fmla="*/ 343768 h 1109052"/>
              <a:gd name="connsiteX6" fmla="*/ 809624 w 4348065"/>
              <a:gd name="connsiteY6" fmla="*/ 97192 h 1109052"/>
              <a:gd name="connsiteX7" fmla="*/ 930274 w 4348065"/>
              <a:gd name="connsiteY7" fmla="*/ 20002 h 1109052"/>
              <a:gd name="connsiteX8" fmla="*/ 1055084 w 4348065"/>
              <a:gd name="connsiteY8" fmla="*/ 88726 h 1109052"/>
              <a:gd name="connsiteX9" fmla="*/ 1102887 w 4348065"/>
              <a:gd name="connsiteY9" fmla="*/ 309283 h 1109052"/>
              <a:gd name="connsiteX10" fmla="*/ 1335378 w 4348065"/>
              <a:gd name="connsiteY10" fmla="*/ 448544 h 1109052"/>
              <a:gd name="connsiteX11" fmla="*/ 2098834 w 4348065"/>
              <a:gd name="connsiteY11" fmla="*/ 831230 h 1109052"/>
              <a:gd name="connsiteX12" fmla="*/ 2714624 w 4348065"/>
              <a:gd name="connsiteY12" fmla="*/ 503543 h 1109052"/>
              <a:gd name="connsiteX13" fmla="*/ 2816224 w 4348065"/>
              <a:gd name="connsiteY13" fmla="*/ 80260 h 1109052"/>
              <a:gd name="connsiteX14" fmla="*/ 3035133 w 4348065"/>
              <a:gd name="connsiteY14" fmla="*/ 54863 h 1109052"/>
              <a:gd name="connsiteX15" fmla="*/ 3080289 w 4348065"/>
              <a:gd name="connsiteY15" fmla="*/ 132894 h 1109052"/>
              <a:gd name="connsiteX16" fmla="*/ 3090623 w 4348065"/>
              <a:gd name="connsiteY16" fmla="*/ 240404 h 1109052"/>
              <a:gd name="connsiteX17" fmla="*/ 3270520 w 4348065"/>
              <a:gd name="connsiteY17" fmla="*/ 435815 h 1109052"/>
              <a:gd name="connsiteX18" fmla="*/ 4175653 w 4348065"/>
              <a:gd name="connsiteY18" fmla="*/ 1063890 h 1109052"/>
              <a:gd name="connsiteX19" fmla="*/ 4304993 w 4348065"/>
              <a:gd name="connsiteY19" fmla="*/ 706787 h 1109052"/>
              <a:gd name="connsiteX0" fmla="*/ 16071 w 4348065"/>
              <a:gd name="connsiteY0" fmla="*/ 105657 h 1109052"/>
              <a:gd name="connsiteX1" fmla="*/ 64557 w 4348065"/>
              <a:gd name="connsiteY1" fmla="*/ 384552 h 1109052"/>
              <a:gd name="connsiteX2" fmla="*/ 224965 w 4348065"/>
              <a:gd name="connsiteY2" fmla="*/ 436627 h 1109052"/>
              <a:gd name="connsiteX3" fmla="*/ 434187 w 4348065"/>
              <a:gd name="connsiteY3" fmla="*/ 430019 h 1109052"/>
              <a:gd name="connsiteX4" fmla="*/ 624186 w 4348065"/>
              <a:gd name="connsiteY4" fmla="*/ 415073 h 1109052"/>
              <a:gd name="connsiteX5" fmla="*/ 782768 w 4348065"/>
              <a:gd name="connsiteY5" fmla="*/ 343768 h 1109052"/>
              <a:gd name="connsiteX6" fmla="*/ 809624 w 4348065"/>
              <a:gd name="connsiteY6" fmla="*/ 97192 h 1109052"/>
              <a:gd name="connsiteX7" fmla="*/ 930274 w 4348065"/>
              <a:gd name="connsiteY7" fmla="*/ 20002 h 1109052"/>
              <a:gd name="connsiteX8" fmla="*/ 1055084 w 4348065"/>
              <a:gd name="connsiteY8" fmla="*/ 88726 h 1109052"/>
              <a:gd name="connsiteX9" fmla="*/ 1102887 w 4348065"/>
              <a:gd name="connsiteY9" fmla="*/ 309283 h 1109052"/>
              <a:gd name="connsiteX10" fmla="*/ 1335378 w 4348065"/>
              <a:gd name="connsiteY10" fmla="*/ 448544 h 1109052"/>
              <a:gd name="connsiteX11" fmla="*/ 2098834 w 4348065"/>
              <a:gd name="connsiteY11" fmla="*/ 831230 h 1109052"/>
              <a:gd name="connsiteX12" fmla="*/ 2714624 w 4348065"/>
              <a:gd name="connsiteY12" fmla="*/ 503543 h 1109052"/>
              <a:gd name="connsiteX13" fmla="*/ 2816224 w 4348065"/>
              <a:gd name="connsiteY13" fmla="*/ 80260 h 1109052"/>
              <a:gd name="connsiteX14" fmla="*/ 3035133 w 4348065"/>
              <a:gd name="connsiteY14" fmla="*/ 54863 h 1109052"/>
              <a:gd name="connsiteX15" fmla="*/ 3080289 w 4348065"/>
              <a:gd name="connsiteY15" fmla="*/ 132894 h 1109052"/>
              <a:gd name="connsiteX16" fmla="*/ 3090623 w 4348065"/>
              <a:gd name="connsiteY16" fmla="*/ 240404 h 1109052"/>
              <a:gd name="connsiteX17" fmla="*/ 3270520 w 4348065"/>
              <a:gd name="connsiteY17" fmla="*/ 435815 h 1109052"/>
              <a:gd name="connsiteX18" fmla="*/ 4175653 w 4348065"/>
              <a:gd name="connsiteY18" fmla="*/ 1063890 h 1109052"/>
              <a:gd name="connsiteX19" fmla="*/ 4304993 w 4348065"/>
              <a:gd name="connsiteY19" fmla="*/ 706787 h 1109052"/>
              <a:gd name="connsiteX0" fmla="*/ 16071 w 4348065"/>
              <a:gd name="connsiteY0" fmla="*/ 105657 h 1109052"/>
              <a:gd name="connsiteX1" fmla="*/ 64557 w 4348065"/>
              <a:gd name="connsiteY1" fmla="*/ 384552 h 1109052"/>
              <a:gd name="connsiteX2" fmla="*/ 224965 w 4348065"/>
              <a:gd name="connsiteY2" fmla="*/ 436627 h 1109052"/>
              <a:gd name="connsiteX3" fmla="*/ 434187 w 4348065"/>
              <a:gd name="connsiteY3" fmla="*/ 430019 h 1109052"/>
              <a:gd name="connsiteX4" fmla="*/ 624186 w 4348065"/>
              <a:gd name="connsiteY4" fmla="*/ 415073 h 1109052"/>
              <a:gd name="connsiteX5" fmla="*/ 782768 w 4348065"/>
              <a:gd name="connsiteY5" fmla="*/ 343768 h 1109052"/>
              <a:gd name="connsiteX6" fmla="*/ 809624 w 4348065"/>
              <a:gd name="connsiteY6" fmla="*/ 97192 h 1109052"/>
              <a:gd name="connsiteX7" fmla="*/ 930274 w 4348065"/>
              <a:gd name="connsiteY7" fmla="*/ 20002 h 1109052"/>
              <a:gd name="connsiteX8" fmla="*/ 1055084 w 4348065"/>
              <a:gd name="connsiteY8" fmla="*/ 88726 h 1109052"/>
              <a:gd name="connsiteX9" fmla="*/ 1102887 w 4348065"/>
              <a:gd name="connsiteY9" fmla="*/ 309283 h 1109052"/>
              <a:gd name="connsiteX10" fmla="*/ 1335378 w 4348065"/>
              <a:gd name="connsiteY10" fmla="*/ 448544 h 1109052"/>
              <a:gd name="connsiteX11" fmla="*/ 2098834 w 4348065"/>
              <a:gd name="connsiteY11" fmla="*/ 831230 h 1109052"/>
              <a:gd name="connsiteX12" fmla="*/ 2714624 w 4348065"/>
              <a:gd name="connsiteY12" fmla="*/ 503543 h 1109052"/>
              <a:gd name="connsiteX13" fmla="*/ 2816224 w 4348065"/>
              <a:gd name="connsiteY13" fmla="*/ 80260 h 1109052"/>
              <a:gd name="connsiteX14" fmla="*/ 3035133 w 4348065"/>
              <a:gd name="connsiteY14" fmla="*/ 54863 h 1109052"/>
              <a:gd name="connsiteX15" fmla="*/ 3080289 w 4348065"/>
              <a:gd name="connsiteY15" fmla="*/ 132894 h 1109052"/>
              <a:gd name="connsiteX16" fmla="*/ 3090623 w 4348065"/>
              <a:gd name="connsiteY16" fmla="*/ 240404 h 1109052"/>
              <a:gd name="connsiteX17" fmla="*/ 3270520 w 4348065"/>
              <a:gd name="connsiteY17" fmla="*/ 435815 h 1109052"/>
              <a:gd name="connsiteX18" fmla="*/ 4175653 w 4348065"/>
              <a:gd name="connsiteY18" fmla="*/ 1063890 h 1109052"/>
              <a:gd name="connsiteX19" fmla="*/ 4304993 w 4348065"/>
              <a:gd name="connsiteY19" fmla="*/ 706787 h 1109052"/>
              <a:gd name="connsiteX0" fmla="*/ 16071 w 4348065"/>
              <a:gd name="connsiteY0" fmla="*/ 105657 h 1109052"/>
              <a:gd name="connsiteX1" fmla="*/ 64557 w 4348065"/>
              <a:gd name="connsiteY1" fmla="*/ 384552 h 1109052"/>
              <a:gd name="connsiteX2" fmla="*/ 224965 w 4348065"/>
              <a:gd name="connsiteY2" fmla="*/ 436627 h 1109052"/>
              <a:gd name="connsiteX3" fmla="*/ 434187 w 4348065"/>
              <a:gd name="connsiteY3" fmla="*/ 430019 h 1109052"/>
              <a:gd name="connsiteX4" fmla="*/ 624186 w 4348065"/>
              <a:gd name="connsiteY4" fmla="*/ 415073 h 1109052"/>
              <a:gd name="connsiteX5" fmla="*/ 782768 w 4348065"/>
              <a:gd name="connsiteY5" fmla="*/ 343768 h 1109052"/>
              <a:gd name="connsiteX6" fmla="*/ 809624 w 4348065"/>
              <a:gd name="connsiteY6" fmla="*/ 97192 h 1109052"/>
              <a:gd name="connsiteX7" fmla="*/ 930274 w 4348065"/>
              <a:gd name="connsiteY7" fmla="*/ 20002 h 1109052"/>
              <a:gd name="connsiteX8" fmla="*/ 1055084 w 4348065"/>
              <a:gd name="connsiteY8" fmla="*/ 88726 h 1109052"/>
              <a:gd name="connsiteX9" fmla="*/ 1102887 w 4348065"/>
              <a:gd name="connsiteY9" fmla="*/ 309283 h 1109052"/>
              <a:gd name="connsiteX10" fmla="*/ 1335378 w 4348065"/>
              <a:gd name="connsiteY10" fmla="*/ 448544 h 1109052"/>
              <a:gd name="connsiteX11" fmla="*/ 2098834 w 4348065"/>
              <a:gd name="connsiteY11" fmla="*/ 831230 h 1109052"/>
              <a:gd name="connsiteX12" fmla="*/ 2714624 w 4348065"/>
              <a:gd name="connsiteY12" fmla="*/ 503543 h 1109052"/>
              <a:gd name="connsiteX13" fmla="*/ 2816224 w 4348065"/>
              <a:gd name="connsiteY13" fmla="*/ 80260 h 1109052"/>
              <a:gd name="connsiteX14" fmla="*/ 3035133 w 4348065"/>
              <a:gd name="connsiteY14" fmla="*/ 54863 h 1109052"/>
              <a:gd name="connsiteX15" fmla="*/ 3080289 w 4348065"/>
              <a:gd name="connsiteY15" fmla="*/ 132894 h 1109052"/>
              <a:gd name="connsiteX16" fmla="*/ 3090623 w 4348065"/>
              <a:gd name="connsiteY16" fmla="*/ 240404 h 1109052"/>
              <a:gd name="connsiteX17" fmla="*/ 3270520 w 4348065"/>
              <a:gd name="connsiteY17" fmla="*/ 435815 h 1109052"/>
              <a:gd name="connsiteX18" fmla="*/ 4175653 w 4348065"/>
              <a:gd name="connsiteY18" fmla="*/ 1063890 h 1109052"/>
              <a:gd name="connsiteX19" fmla="*/ 4304993 w 4348065"/>
              <a:gd name="connsiteY19" fmla="*/ 706787 h 1109052"/>
              <a:gd name="connsiteX0" fmla="*/ 16071 w 4348065"/>
              <a:gd name="connsiteY0" fmla="*/ 105657 h 1109052"/>
              <a:gd name="connsiteX1" fmla="*/ 64557 w 4348065"/>
              <a:gd name="connsiteY1" fmla="*/ 384552 h 1109052"/>
              <a:gd name="connsiteX2" fmla="*/ 224965 w 4348065"/>
              <a:gd name="connsiteY2" fmla="*/ 436627 h 1109052"/>
              <a:gd name="connsiteX3" fmla="*/ 434187 w 4348065"/>
              <a:gd name="connsiteY3" fmla="*/ 430019 h 1109052"/>
              <a:gd name="connsiteX4" fmla="*/ 624186 w 4348065"/>
              <a:gd name="connsiteY4" fmla="*/ 415073 h 1109052"/>
              <a:gd name="connsiteX5" fmla="*/ 782768 w 4348065"/>
              <a:gd name="connsiteY5" fmla="*/ 343768 h 1109052"/>
              <a:gd name="connsiteX6" fmla="*/ 809624 w 4348065"/>
              <a:gd name="connsiteY6" fmla="*/ 97192 h 1109052"/>
              <a:gd name="connsiteX7" fmla="*/ 930274 w 4348065"/>
              <a:gd name="connsiteY7" fmla="*/ 20002 h 1109052"/>
              <a:gd name="connsiteX8" fmla="*/ 1055084 w 4348065"/>
              <a:gd name="connsiteY8" fmla="*/ 88726 h 1109052"/>
              <a:gd name="connsiteX9" fmla="*/ 1102887 w 4348065"/>
              <a:gd name="connsiteY9" fmla="*/ 309283 h 1109052"/>
              <a:gd name="connsiteX10" fmla="*/ 1335378 w 4348065"/>
              <a:gd name="connsiteY10" fmla="*/ 448544 h 1109052"/>
              <a:gd name="connsiteX11" fmla="*/ 2098834 w 4348065"/>
              <a:gd name="connsiteY11" fmla="*/ 831230 h 1109052"/>
              <a:gd name="connsiteX12" fmla="*/ 2714624 w 4348065"/>
              <a:gd name="connsiteY12" fmla="*/ 503543 h 1109052"/>
              <a:gd name="connsiteX13" fmla="*/ 2816224 w 4348065"/>
              <a:gd name="connsiteY13" fmla="*/ 80260 h 1109052"/>
              <a:gd name="connsiteX14" fmla="*/ 3035133 w 4348065"/>
              <a:gd name="connsiteY14" fmla="*/ 54863 h 1109052"/>
              <a:gd name="connsiteX15" fmla="*/ 3080289 w 4348065"/>
              <a:gd name="connsiteY15" fmla="*/ 132894 h 1109052"/>
              <a:gd name="connsiteX16" fmla="*/ 3090623 w 4348065"/>
              <a:gd name="connsiteY16" fmla="*/ 240404 h 1109052"/>
              <a:gd name="connsiteX17" fmla="*/ 3270520 w 4348065"/>
              <a:gd name="connsiteY17" fmla="*/ 435815 h 1109052"/>
              <a:gd name="connsiteX18" fmla="*/ 4175653 w 4348065"/>
              <a:gd name="connsiteY18" fmla="*/ 1063890 h 1109052"/>
              <a:gd name="connsiteX19" fmla="*/ 4304993 w 4348065"/>
              <a:gd name="connsiteY19" fmla="*/ 706787 h 1109052"/>
              <a:gd name="connsiteX0" fmla="*/ 16071 w 4340047"/>
              <a:gd name="connsiteY0" fmla="*/ 105657 h 1120158"/>
              <a:gd name="connsiteX1" fmla="*/ 64557 w 4340047"/>
              <a:gd name="connsiteY1" fmla="*/ 384552 h 1120158"/>
              <a:gd name="connsiteX2" fmla="*/ 224965 w 4340047"/>
              <a:gd name="connsiteY2" fmla="*/ 436627 h 1120158"/>
              <a:gd name="connsiteX3" fmla="*/ 434187 w 4340047"/>
              <a:gd name="connsiteY3" fmla="*/ 430019 h 1120158"/>
              <a:gd name="connsiteX4" fmla="*/ 624186 w 4340047"/>
              <a:gd name="connsiteY4" fmla="*/ 415073 h 1120158"/>
              <a:gd name="connsiteX5" fmla="*/ 782768 w 4340047"/>
              <a:gd name="connsiteY5" fmla="*/ 343768 h 1120158"/>
              <a:gd name="connsiteX6" fmla="*/ 809624 w 4340047"/>
              <a:gd name="connsiteY6" fmla="*/ 97192 h 1120158"/>
              <a:gd name="connsiteX7" fmla="*/ 930274 w 4340047"/>
              <a:gd name="connsiteY7" fmla="*/ 20002 h 1120158"/>
              <a:gd name="connsiteX8" fmla="*/ 1055084 w 4340047"/>
              <a:gd name="connsiteY8" fmla="*/ 88726 h 1120158"/>
              <a:gd name="connsiteX9" fmla="*/ 1102887 w 4340047"/>
              <a:gd name="connsiteY9" fmla="*/ 309283 h 1120158"/>
              <a:gd name="connsiteX10" fmla="*/ 1335378 w 4340047"/>
              <a:gd name="connsiteY10" fmla="*/ 448544 h 1120158"/>
              <a:gd name="connsiteX11" fmla="*/ 2098834 w 4340047"/>
              <a:gd name="connsiteY11" fmla="*/ 831230 h 1120158"/>
              <a:gd name="connsiteX12" fmla="*/ 2714624 w 4340047"/>
              <a:gd name="connsiteY12" fmla="*/ 503543 h 1120158"/>
              <a:gd name="connsiteX13" fmla="*/ 2816224 w 4340047"/>
              <a:gd name="connsiteY13" fmla="*/ 80260 h 1120158"/>
              <a:gd name="connsiteX14" fmla="*/ 3035133 w 4340047"/>
              <a:gd name="connsiteY14" fmla="*/ 54863 h 1120158"/>
              <a:gd name="connsiteX15" fmla="*/ 3080289 w 4340047"/>
              <a:gd name="connsiteY15" fmla="*/ 132894 h 1120158"/>
              <a:gd name="connsiteX16" fmla="*/ 3090623 w 4340047"/>
              <a:gd name="connsiteY16" fmla="*/ 240404 h 1120158"/>
              <a:gd name="connsiteX17" fmla="*/ 3318631 w 4340047"/>
              <a:gd name="connsiteY17" fmla="*/ 369177 h 1120158"/>
              <a:gd name="connsiteX18" fmla="*/ 4175653 w 4340047"/>
              <a:gd name="connsiteY18" fmla="*/ 1063890 h 1120158"/>
              <a:gd name="connsiteX19" fmla="*/ 4304993 w 4340047"/>
              <a:gd name="connsiteY19" fmla="*/ 706787 h 1120158"/>
              <a:gd name="connsiteX0" fmla="*/ 16071 w 4340047"/>
              <a:gd name="connsiteY0" fmla="*/ 105657 h 1108188"/>
              <a:gd name="connsiteX1" fmla="*/ 64557 w 4340047"/>
              <a:gd name="connsiteY1" fmla="*/ 384552 h 1108188"/>
              <a:gd name="connsiteX2" fmla="*/ 224965 w 4340047"/>
              <a:gd name="connsiteY2" fmla="*/ 436627 h 1108188"/>
              <a:gd name="connsiteX3" fmla="*/ 434187 w 4340047"/>
              <a:gd name="connsiteY3" fmla="*/ 430019 h 1108188"/>
              <a:gd name="connsiteX4" fmla="*/ 624186 w 4340047"/>
              <a:gd name="connsiteY4" fmla="*/ 415073 h 1108188"/>
              <a:gd name="connsiteX5" fmla="*/ 782768 w 4340047"/>
              <a:gd name="connsiteY5" fmla="*/ 343768 h 1108188"/>
              <a:gd name="connsiteX6" fmla="*/ 809624 w 4340047"/>
              <a:gd name="connsiteY6" fmla="*/ 97192 h 1108188"/>
              <a:gd name="connsiteX7" fmla="*/ 930274 w 4340047"/>
              <a:gd name="connsiteY7" fmla="*/ 20002 h 1108188"/>
              <a:gd name="connsiteX8" fmla="*/ 1055084 w 4340047"/>
              <a:gd name="connsiteY8" fmla="*/ 88726 h 1108188"/>
              <a:gd name="connsiteX9" fmla="*/ 1102887 w 4340047"/>
              <a:gd name="connsiteY9" fmla="*/ 309283 h 1108188"/>
              <a:gd name="connsiteX10" fmla="*/ 1335378 w 4340047"/>
              <a:gd name="connsiteY10" fmla="*/ 448544 h 1108188"/>
              <a:gd name="connsiteX11" fmla="*/ 2098834 w 4340047"/>
              <a:gd name="connsiteY11" fmla="*/ 831230 h 1108188"/>
              <a:gd name="connsiteX12" fmla="*/ 2714624 w 4340047"/>
              <a:gd name="connsiteY12" fmla="*/ 503543 h 1108188"/>
              <a:gd name="connsiteX13" fmla="*/ 2816224 w 4340047"/>
              <a:gd name="connsiteY13" fmla="*/ 80260 h 1108188"/>
              <a:gd name="connsiteX14" fmla="*/ 3035133 w 4340047"/>
              <a:gd name="connsiteY14" fmla="*/ 54863 h 1108188"/>
              <a:gd name="connsiteX15" fmla="*/ 3080289 w 4340047"/>
              <a:gd name="connsiteY15" fmla="*/ 132894 h 1108188"/>
              <a:gd name="connsiteX16" fmla="*/ 3090623 w 4340047"/>
              <a:gd name="connsiteY16" fmla="*/ 240404 h 1108188"/>
              <a:gd name="connsiteX17" fmla="*/ 3318631 w 4340047"/>
              <a:gd name="connsiteY17" fmla="*/ 440999 h 1108188"/>
              <a:gd name="connsiteX18" fmla="*/ 4175653 w 4340047"/>
              <a:gd name="connsiteY18" fmla="*/ 1063890 h 1108188"/>
              <a:gd name="connsiteX19" fmla="*/ 4304993 w 4340047"/>
              <a:gd name="connsiteY19" fmla="*/ 706787 h 1108188"/>
              <a:gd name="connsiteX0" fmla="*/ 16071 w 4340047"/>
              <a:gd name="connsiteY0" fmla="*/ 105657 h 1108188"/>
              <a:gd name="connsiteX1" fmla="*/ 64557 w 4340047"/>
              <a:gd name="connsiteY1" fmla="*/ 384552 h 1108188"/>
              <a:gd name="connsiteX2" fmla="*/ 224965 w 4340047"/>
              <a:gd name="connsiteY2" fmla="*/ 436627 h 1108188"/>
              <a:gd name="connsiteX3" fmla="*/ 434187 w 4340047"/>
              <a:gd name="connsiteY3" fmla="*/ 430019 h 1108188"/>
              <a:gd name="connsiteX4" fmla="*/ 624186 w 4340047"/>
              <a:gd name="connsiteY4" fmla="*/ 415073 h 1108188"/>
              <a:gd name="connsiteX5" fmla="*/ 782768 w 4340047"/>
              <a:gd name="connsiteY5" fmla="*/ 343768 h 1108188"/>
              <a:gd name="connsiteX6" fmla="*/ 809624 w 4340047"/>
              <a:gd name="connsiteY6" fmla="*/ 97192 h 1108188"/>
              <a:gd name="connsiteX7" fmla="*/ 930274 w 4340047"/>
              <a:gd name="connsiteY7" fmla="*/ 20002 h 1108188"/>
              <a:gd name="connsiteX8" fmla="*/ 1055084 w 4340047"/>
              <a:gd name="connsiteY8" fmla="*/ 88726 h 1108188"/>
              <a:gd name="connsiteX9" fmla="*/ 1102887 w 4340047"/>
              <a:gd name="connsiteY9" fmla="*/ 309283 h 1108188"/>
              <a:gd name="connsiteX10" fmla="*/ 1335378 w 4340047"/>
              <a:gd name="connsiteY10" fmla="*/ 448544 h 1108188"/>
              <a:gd name="connsiteX11" fmla="*/ 2098834 w 4340047"/>
              <a:gd name="connsiteY11" fmla="*/ 831230 h 1108188"/>
              <a:gd name="connsiteX12" fmla="*/ 2714624 w 4340047"/>
              <a:gd name="connsiteY12" fmla="*/ 503543 h 1108188"/>
              <a:gd name="connsiteX13" fmla="*/ 2816224 w 4340047"/>
              <a:gd name="connsiteY13" fmla="*/ 80260 h 1108188"/>
              <a:gd name="connsiteX14" fmla="*/ 3035133 w 4340047"/>
              <a:gd name="connsiteY14" fmla="*/ 54863 h 1108188"/>
              <a:gd name="connsiteX15" fmla="*/ 3080289 w 4340047"/>
              <a:gd name="connsiteY15" fmla="*/ 132894 h 1108188"/>
              <a:gd name="connsiteX16" fmla="*/ 3090623 w 4340047"/>
              <a:gd name="connsiteY16" fmla="*/ 240404 h 1108188"/>
              <a:gd name="connsiteX17" fmla="*/ 3318631 w 4340047"/>
              <a:gd name="connsiteY17" fmla="*/ 440999 h 1108188"/>
              <a:gd name="connsiteX18" fmla="*/ 4175653 w 4340047"/>
              <a:gd name="connsiteY18" fmla="*/ 1063890 h 1108188"/>
              <a:gd name="connsiteX19" fmla="*/ 4304993 w 4340047"/>
              <a:gd name="connsiteY19" fmla="*/ 706787 h 1108188"/>
              <a:gd name="connsiteX0" fmla="*/ 16071 w 4340047"/>
              <a:gd name="connsiteY0" fmla="*/ 105657 h 1108188"/>
              <a:gd name="connsiteX1" fmla="*/ 64557 w 4340047"/>
              <a:gd name="connsiteY1" fmla="*/ 384552 h 1108188"/>
              <a:gd name="connsiteX2" fmla="*/ 224965 w 4340047"/>
              <a:gd name="connsiteY2" fmla="*/ 436627 h 1108188"/>
              <a:gd name="connsiteX3" fmla="*/ 434187 w 4340047"/>
              <a:gd name="connsiteY3" fmla="*/ 430019 h 1108188"/>
              <a:gd name="connsiteX4" fmla="*/ 624186 w 4340047"/>
              <a:gd name="connsiteY4" fmla="*/ 415073 h 1108188"/>
              <a:gd name="connsiteX5" fmla="*/ 782768 w 4340047"/>
              <a:gd name="connsiteY5" fmla="*/ 343768 h 1108188"/>
              <a:gd name="connsiteX6" fmla="*/ 809624 w 4340047"/>
              <a:gd name="connsiteY6" fmla="*/ 97192 h 1108188"/>
              <a:gd name="connsiteX7" fmla="*/ 930274 w 4340047"/>
              <a:gd name="connsiteY7" fmla="*/ 20002 h 1108188"/>
              <a:gd name="connsiteX8" fmla="*/ 1055084 w 4340047"/>
              <a:gd name="connsiteY8" fmla="*/ 88726 h 1108188"/>
              <a:gd name="connsiteX9" fmla="*/ 1102887 w 4340047"/>
              <a:gd name="connsiteY9" fmla="*/ 309283 h 1108188"/>
              <a:gd name="connsiteX10" fmla="*/ 1335378 w 4340047"/>
              <a:gd name="connsiteY10" fmla="*/ 448544 h 1108188"/>
              <a:gd name="connsiteX11" fmla="*/ 2098834 w 4340047"/>
              <a:gd name="connsiteY11" fmla="*/ 831230 h 1108188"/>
              <a:gd name="connsiteX12" fmla="*/ 2714624 w 4340047"/>
              <a:gd name="connsiteY12" fmla="*/ 503543 h 1108188"/>
              <a:gd name="connsiteX13" fmla="*/ 2816224 w 4340047"/>
              <a:gd name="connsiteY13" fmla="*/ 80260 h 1108188"/>
              <a:gd name="connsiteX14" fmla="*/ 3035133 w 4340047"/>
              <a:gd name="connsiteY14" fmla="*/ 54863 h 1108188"/>
              <a:gd name="connsiteX15" fmla="*/ 3080289 w 4340047"/>
              <a:gd name="connsiteY15" fmla="*/ 132894 h 1108188"/>
              <a:gd name="connsiteX16" fmla="*/ 3090623 w 4340047"/>
              <a:gd name="connsiteY16" fmla="*/ 240404 h 1108188"/>
              <a:gd name="connsiteX17" fmla="*/ 3318631 w 4340047"/>
              <a:gd name="connsiteY17" fmla="*/ 440999 h 1108188"/>
              <a:gd name="connsiteX18" fmla="*/ 4175653 w 4340047"/>
              <a:gd name="connsiteY18" fmla="*/ 1063890 h 1108188"/>
              <a:gd name="connsiteX19" fmla="*/ 4304993 w 4340047"/>
              <a:gd name="connsiteY19" fmla="*/ 706787 h 1108188"/>
              <a:gd name="connsiteX0" fmla="*/ 16071 w 4340047"/>
              <a:gd name="connsiteY0" fmla="*/ 105657 h 1108188"/>
              <a:gd name="connsiteX1" fmla="*/ 64557 w 4340047"/>
              <a:gd name="connsiteY1" fmla="*/ 384552 h 1108188"/>
              <a:gd name="connsiteX2" fmla="*/ 224965 w 4340047"/>
              <a:gd name="connsiteY2" fmla="*/ 436627 h 1108188"/>
              <a:gd name="connsiteX3" fmla="*/ 434187 w 4340047"/>
              <a:gd name="connsiteY3" fmla="*/ 430019 h 1108188"/>
              <a:gd name="connsiteX4" fmla="*/ 624186 w 4340047"/>
              <a:gd name="connsiteY4" fmla="*/ 415073 h 1108188"/>
              <a:gd name="connsiteX5" fmla="*/ 782768 w 4340047"/>
              <a:gd name="connsiteY5" fmla="*/ 343768 h 1108188"/>
              <a:gd name="connsiteX6" fmla="*/ 809624 w 4340047"/>
              <a:gd name="connsiteY6" fmla="*/ 97192 h 1108188"/>
              <a:gd name="connsiteX7" fmla="*/ 930274 w 4340047"/>
              <a:gd name="connsiteY7" fmla="*/ 20002 h 1108188"/>
              <a:gd name="connsiteX8" fmla="*/ 1055084 w 4340047"/>
              <a:gd name="connsiteY8" fmla="*/ 88726 h 1108188"/>
              <a:gd name="connsiteX9" fmla="*/ 1102887 w 4340047"/>
              <a:gd name="connsiteY9" fmla="*/ 309283 h 1108188"/>
              <a:gd name="connsiteX10" fmla="*/ 1335378 w 4340047"/>
              <a:gd name="connsiteY10" fmla="*/ 448544 h 1108188"/>
              <a:gd name="connsiteX11" fmla="*/ 2098834 w 4340047"/>
              <a:gd name="connsiteY11" fmla="*/ 831230 h 1108188"/>
              <a:gd name="connsiteX12" fmla="*/ 2714624 w 4340047"/>
              <a:gd name="connsiteY12" fmla="*/ 503543 h 1108188"/>
              <a:gd name="connsiteX13" fmla="*/ 2816224 w 4340047"/>
              <a:gd name="connsiteY13" fmla="*/ 80260 h 1108188"/>
              <a:gd name="connsiteX14" fmla="*/ 3035133 w 4340047"/>
              <a:gd name="connsiteY14" fmla="*/ 54863 h 1108188"/>
              <a:gd name="connsiteX15" fmla="*/ 3080289 w 4340047"/>
              <a:gd name="connsiteY15" fmla="*/ 132894 h 1108188"/>
              <a:gd name="connsiteX16" fmla="*/ 3090623 w 4340047"/>
              <a:gd name="connsiteY16" fmla="*/ 240404 h 1108188"/>
              <a:gd name="connsiteX17" fmla="*/ 3318631 w 4340047"/>
              <a:gd name="connsiteY17" fmla="*/ 440999 h 1108188"/>
              <a:gd name="connsiteX18" fmla="*/ 4175653 w 4340047"/>
              <a:gd name="connsiteY18" fmla="*/ 1063890 h 1108188"/>
              <a:gd name="connsiteX19" fmla="*/ 4304993 w 4340047"/>
              <a:gd name="connsiteY19" fmla="*/ 706787 h 1108188"/>
              <a:gd name="connsiteX0" fmla="*/ 16071 w 4340047"/>
              <a:gd name="connsiteY0" fmla="*/ 105657 h 1108188"/>
              <a:gd name="connsiteX1" fmla="*/ 64557 w 4340047"/>
              <a:gd name="connsiteY1" fmla="*/ 384552 h 1108188"/>
              <a:gd name="connsiteX2" fmla="*/ 224965 w 4340047"/>
              <a:gd name="connsiteY2" fmla="*/ 436627 h 1108188"/>
              <a:gd name="connsiteX3" fmla="*/ 434187 w 4340047"/>
              <a:gd name="connsiteY3" fmla="*/ 430019 h 1108188"/>
              <a:gd name="connsiteX4" fmla="*/ 624186 w 4340047"/>
              <a:gd name="connsiteY4" fmla="*/ 415073 h 1108188"/>
              <a:gd name="connsiteX5" fmla="*/ 782768 w 4340047"/>
              <a:gd name="connsiteY5" fmla="*/ 343768 h 1108188"/>
              <a:gd name="connsiteX6" fmla="*/ 809624 w 4340047"/>
              <a:gd name="connsiteY6" fmla="*/ 97192 h 1108188"/>
              <a:gd name="connsiteX7" fmla="*/ 930274 w 4340047"/>
              <a:gd name="connsiteY7" fmla="*/ 20002 h 1108188"/>
              <a:gd name="connsiteX8" fmla="*/ 1055084 w 4340047"/>
              <a:gd name="connsiteY8" fmla="*/ 88726 h 1108188"/>
              <a:gd name="connsiteX9" fmla="*/ 1102887 w 4340047"/>
              <a:gd name="connsiteY9" fmla="*/ 309283 h 1108188"/>
              <a:gd name="connsiteX10" fmla="*/ 1335378 w 4340047"/>
              <a:gd name="connsiteY10" fmla="*/ 448544 h 1108188"/>
              <a:gd name="connsiteX11" fmla="*/ 2098834 w 4340047"/>
              <a:gd name="connsiteY11" fmla="*/ 831230 h 1108188"/>
              <a:gd name="connsiteX12" fmla="*/ 2714624 w 4340047"/>
              <a:gd name="connsiteY12" fmla="*/ 503543 h 1108188"/>
              <a:gd name="connsiteX13" fmla="*/ 2816224 w 4340047"/>
              <a:gd name="connsiteY13" fmla="*/ 80260 h 1108188"/>
              <a:gd name="connsiteX14" fmla="*/ 3035133 w 4340047"/>
              <a:gd name="connsiteY14" fmla="*/ 54863 h 1108188"/>
              <a:gd name="connsiteX15" fmla="*/ 3080289 w 4340047"/>
              <a:gd name="connsiteY15" fmla="*/ 132894 h 1108188"/>
              <a:gd name="connsiteX16" fmla="*/ 3090623 w 4340047"/>
              <a:gd name="connsiteY16" fmla="*/ 240404 h 1108188"/>
              <a:gd name="connsiteX17" fmla="*/ 3318631 w 4340047"/>
              <a:gd name="connsiteY17" fmla="*/ 440999 h 1108188"/>
              <a:gd name="connsiteX18" fmla="*/ 4175653 w 4340047"/>
              <a:gd name="connsiteY18" fmla="*/ 1063890 h 1108188"/>
              <a:gd name="connsiteX19" fmla="*/ 4304993 w 4340047"/>
              <a:gd name="connsiteY19" fmla="*/ 706787 h 1108188"/>
              <a:gd name="connsiteX0" fmla="*/ 16071 w 4340047"/>
              <a:gd name="connsiteY0" fmla="*/ 157177 h 1159708"/>
              <a:gd name="connsiteX1" fmla="*/ 64557 w 4340047"/>
              <a:gd name="connsiteY1" fmla="*/ 436072 h 1159708"/>
              <a:gd name="connsiteX2" fmla="*/ 224965 w 4340047"/>
              <a:gd name="connsiteY2" fmla="*/ 488147 h 1159708"/>
              <a:gd name="connsiteX3" fmla="*/ 434187 w 4340047"/>
              <a:gd name="connsiteY3" fmla="*/ 481539 h 1159708"/>
              <a:gd name="connsiteX4" fmla="*/ 624186 w 4340047"/>
              <a:gd name="connsiteY4" fmla="*/ 466593 h 1159708"/>
              <a:gd name="connsiteX5" fmla="*/ 782768 w 4340047"/>
              <a:gd name="connsiteY5" fmla="*/ 395288 h 1159708"/>
              <a:gd name="connsiteX6" fmla="*/ 809624 w 4340047"/>
              <a:gd name="connsiteY6" fmla="*/ 148712 h 1159708"/>
              <a:gd name="connsiteX7" fmla="*/ 930274 w 4340047"/>
              <a:gd name="connsiteY7" fmla="*/ 71522 h 1159708"/>
              <a:gd name="connsiteX8" fmla="*/ 1055084 w 4340047"/>
              <a:gd name="connsiteY8" fmla="*/ 140246 h 1159708"/>
              <a:gd name="connsiteX9" fmla="*/ 1102887 w 4340047"/>
              <a:gd name="connsiteY9" fmla="*/ 360803 h 1159708"/>
              <a:gd name="connsiteX10" fmla="*/ 1335378 w 4340047"/>
              <a:gd name="connsiteY10" fmla="*/ 500064 h 1159708"/>
              <a:gd name="connsiteX11" fmla="*/ 1990169 w 4340047"/>
              <a:gd name="connsiteY11" fmla="*/ 9166 h 1159708"/>
              <a:gd name="connsiteX12" fmla="*/ 2714624 w 4340047"/>
              <a:gd name="connsiteY12" fmla="*/ 555063 h 1159708"/>
              <a:gd name="connsiteX13" fmla="*/ 2816224 w 4340047"/>
              <a:gd name="connsiteY13" fmla="*/ 131780 h 1159708"/>
              <a:gd name="connsiteX14" fmla="*/ 3035133 w 4340047"/>
              <a:gd name="connsiteY14" fmla="*/ 106383 h 1159708"/>
              <a:gd name="connsiteX15" fmla="*/ 3080289 w 4340047"/>
              <a:gd name="connsiteY15" fmla="*/ 184414 h 1159708"/>
              <a:gd name="connsiteX16" fmla="*/ 3090623 w 4340047"/>
              <a:gd name="connsiteY16" fmla="*/ 291924 h 1159708"/>
              <a:gd name="connsiteX17" fmla="*/ 3318631 w 4340047"/>
              <a:gd name="connsiteY17" fmla="*/ 492519 h 1159708"/>
              <a:gd name="connsiteX18" fmla="*/ 4175653 w 4340047"/>
              <a:gd name="connsiteY18" fmla="*/ 1115410 h 1159708"/>
              <a:gd name="connsiteX19" fmla="*/ 4304993 w 4340047"/>
              <a:gd name="connsiteY19" fmla="*/ 758307 h 1159708"/>
              <a:gd name="connsiteX0" fmla="*/ 16071 w 4340047"/>
              <a:gd name="connsiteY0" fmla="*/ 149073 h 1151604"/>
              <a:gd name="connsiteX1" fmla="*/ 64557 w 4340047"/>
              <a:gd name="connsiteY1" fmla="*/ 427968 h 1151604"/>
              <a:gd name="connsiteX2" fmla="*/ 224965 w 4340047"/>
              <a:gd name="connsiteY2" fmla="*/ 480043 h 1151604"/>
              <a:gd name="connsiteX3" fmla="*/ 434187 w 4340047"/>
              <a:gd name="connsiteY3" fmla="*/ 473435 h 1151604"/>
              <a:gd name="connsiteX4" fmla="*/ 624186 w 4340047"/>
              <a:gd name="connsiteY4" fmla="*/ 458489 h 1151604"/>
              <a:gd name="connsiteX5" fmla="*/ 782768 w 4340047"/>
              <a:gd name="connsiteY5" fmla="*/ 387184 h 1151604"/>
              <a:gd name="connsiteX6" fmla="*/ 809624 w 4340047"/>
              <a:gd name="connsiteY6" fmla="*/ 140608 h 1151604"/>
              <a:gd name="connsiteX7" fmla="*/ 930274 w 4340047"/>
              <a:gd name="connsiteY7" fmla="*/ 63418 h 1151604"/>
              <a:gd name="connsiteX8" fmla="*/ 1055084 w 4340047"/>
              <a:gd name="connsiteY8" fmla="*/ 132142 h 1151604"/>
              <a:gd name="connsiteX9" fmla="*/ 1102887 w 4340047"/>
              <a:gd name="connsiteY9" fmla="*/ 352699 h 1151604"/>
              <a:gd name="connsiteX10" fmla="*/ 1335378 w 4340047"/>
              <a:gd name="connsiteY10" fmla="*/ 491960 h 1151604"/>
              <a:gd name="connsiteX11" fmla="*/ 1990169 w 4340047"/>
              <a:gd name="connsiteY11" fmla="*/ 1062 h 1151604"/>
              <a:gd name="connsiteX12" fmla="*/ 2714624 w 4340047"/>
              <a:gd name="connsiteY12" fmla="*/ 485586 h 1151604"/>
              <a:gd name="connsiteX13" fmla="*/ 2816224 w 4340047"/>
              <a:gd name="connsiteY13" fmla="*/ 123676 h 1151604"/>
              <a:gd name="connsiteX14" fmla="*/ 3035133 w 4340047"/>
              <a:gd name="connsiteY14" fmla="*/ 98279 h 1151604"/>
              <a:gd name="connsiteX15" fmla="*/ 3080289 w 4340047"/>
              <a:gd name="connsiteY15" fmla="*/ 176310 h 1151604"/>
              <a:gd name="connsiteX16" fmla="*/ 3090623 w 4340047"/>
              <a:gd name="connsiteY16" fmla="*/ 283820 h 1151604"/>
              <a:gd name="connsiteX17" fmla="*/ 3318631 w 4340047"/>
              <a:gd name="connsiteY17" fmla="*/ 484415 h 1151604"/>
              <a:gd name="connsiteX18" fmla="*/ 4175653 w 4340047"/>
              <a:gd name="connsiteY18" fmla="*/ 1107306 h 1151604"/>
              <a:gd name="connsiteX19" fmla="*/ 4304993 w 4340047"/>
              <a:gd name="connsiteY19" fmla="*/ 750203 h 1151604"/>
              <a:gd name="connsiteX0" fmla="*/ 16071 w 4340047"/>
              <a:gd name="connsiteY0" fmla="*/ 149073 h 1151604"/>
              <a:gd name="connsiteX1" fmla="*/ 64557 w 4340047"/>
              <a:gd name="connsiteY1" fmla="*/ 427968 h 1151604"/>
              <a:gd name="connsiteX2" fmla="*/ 224965 w 4340047"/>
              <a:gd name="connsiteY2" fmla="*/ 480043 h 1151604"/>
              <a:gd name="connsiteX3" fmla="*/ 434187 w 4340047"/>
              <a:gd name="connsiteY3" fmla="*/ 473435 h 1151604"/>
              <a:gd name="connsiteX4" fmla="*/ 624186 w 4340047"/>
              <a:gd name="connsiteY4" fmla="*/ 458489 h 1151604"/>
              <a:gd name="connsiteX5" fmla="*/ 782768 w 4340047"/>
              <a:gd name="connsiteY5" fmla="*/ 387184 h 1151604"/>
              <a:gd name="connsiteX6" fmla="*/ 809624 w 4340047"/>
              <a:gd name="connsiteY6" fmla="*/ 140608 h 1151604"/>
              <a:gd name="connsiteX7" fmla="*/ 930274 w 4340047"/>
              <a:gd name="connsiteY7" fmla="*/ 63418 h 1151604"/>
              <a:gd name="connsiteX8" fmla="*/ 1055084 w 4340047"/>
              <a:gd name="connsiteY8" fmla="*/ 132142 h 1151604"/>
              <a:gd name="connsiteX9" fmla="*/ 1102887 w 4340047"/>
              <a:gd name="connsiteY9" fmla="*/ 352699 h 1151604"/>
              <a:gd name="connsiteX10" fmla="*/ 1335378 w 4340047"/>
              <a:gd name="connsiteY10" fmla="*/ 491960 h 1151604"/>
              <a:gd name="connsiteX11" fmla="*/ 1990169 w 4340047"/>
              <a:gd name="connsiteY11" fmla="*/ 1062 h 1151604"/>
              <a:gd name="connsiteX12" fmla="*/ 2714624 w 4340047"/>
              <a:gd name="connsiteY12" fmla="*/ 485586 h 1151604"/>
              <a:gd name="connsiteX13" fmla="*/ 2816224 w 4340047"/>
              <a:gd name="connsiteY13" fmla="*/ 123676 h 1151604"/>
              <a:gd name="connsiteX14" fmla="*/ 3035133 w 4340047"/>
              <a:gd name="connsiteY14" fmla="*/ 98279 h 1151604"/>
              <a:gd name="connsiteX15" fmla="*/ 3080289 w 4340047"/>
              <a:gd name="connsiteY15" fmla="*/ 176310 h 1151604"/>
              <a:gd name="connsiteX16" fmla="*/ 3090623 w 4340047"/>
              <a:gd name="connsiteY16" fmla="*/ 283820 h 1151604"/>
              <a:gd name="connsiteX17" fmla="*/ 3318631 w 4340047"/>
              <a:gd name="connsiteY17" fmla="*/ 484415 h 1151604"/>
              <a:gd name="connsiteX18" fmla="*/ 4175653 w 4340047"/>
              <a:gd name="connsiteY18" fmla="*/ 1107306 h 1151604"/>
              <a:gd name="connsiteX19" fmla="*/ 4304993 w 4340047"/>
              <a:gd name="connsiteY19" fmla="*/ 750203 h 1151604"/>
              <a:gd name="connsiteX0" fmla="*/ 16071 w 4340047"/>
              <a:gd name="connsiteY0" fmla="*/ 208311 h 1210842"/>
              <a:gd name="connsiteX1" fmla="*/ 64557 w 4340047"/>
              <a:gd name="connsiteY1" fmla="*/ 487206 h 1210842"/>
              <a:gd name="connsiteX2" fmla="*/ 224965 w 4340047"/>
              <a:gd name="connsiteY2" fmla="*/ 539281 h 1210842"/>
              <a:gd name="connsiteX3" fmla="*/ 434187 w 4340047"/>
              <a:gd name="connsiteY3" fmla="*/ 532673 h 1210842"/>
              <a:gd name="connsiteX4" fmla="*/ 624186 w 4340047"/>
              <a:gd name="connsiteY4" fmla="*/ 517727 h 1210842"/>
              <a:gd name="connsiteX5" fmla="*/ 782768 w 4340047"/>
              <a:gd name="connsiteY5" fmla="*/ 446422 h 1210842"/>
              <a:gd name="connsiteX6" fmla="*/ 809624 w 4340047"/>
              <a:gd name="connsiteY6" fmla="*/ 199846 h 1210842"/>
              <a:gd name="connsiteX7" fmla="*/ 930274 w 4340047"/>
              <a:gd name="connsiteY7" fmla="*/ 122656 h 1210842"/>
              <a:gd name="connsiteX8" fmla="*/ 1055084 w 4340047"/>
              <a:gd name="connsiteY8" fmla="*/ 191380 h 1210842"/>
              <a:gd name="connsiteX9" fmla="*/ 1102887 w 4340047"/>
              <a:gd name="connsiteY9" fmla="*/ 411937 h 1210842"/>
              <a:gd name="connsiteX10" fmla="*/ 1335378 w 4340047"/>
              <a:gd name="connsiteY10" fmla="*/ 551198 h 1210842"/>
              <a:gd name="connsiteX11" fmla="*/ 1542272 w 4340047"/>
              <a:gd name="connsiteY11" fmla="*/ 183024 h 1210842"/>
              <a:gd name="connsiteX12" fmla="*/ 1990169 w 4340047"/>
              <a:gd name="connsiteY12" fmla="*/ 60300 h 1210842"/>
              <a:gd name="connsiteX13" fmla="*/ 2714624 w 4340047"/>
              <a:gd name="connsiteY13" fmla="*/ 544824 h 1210842"/>
              <a:gd name="connsiteX14" fmla="*/ 2816224 w 4340047"/>
              <a:gd name="connsiteY14" fmla="*/ 182914 h 1210842"/>
              <a:gd name="connsiteX15" fmla="*/ 3035133 w 4340047"/>
              <a:gd name="connsiteY15" fmla="*/ 157517 h 1210842"/>
              <a:gd name="connsiteX16" fmla="*/ 3080289 w 4340047"/>
              <a:gd name="connsiteY16" fmla="*/ 235548 h 1210842"/>
              <a:gd name="connsiteX17" fmla="*/ 3090623 w 4340047"/>
              <a:gd name="connsiteY17" fmla="*/ 343058 h 1210842"/>
              <a:gd name="connsiteX18" fmla="*/ 3318631 w 4340047"/>
              <a:gd name="connsiteY18" fmla="*/ 543653 h 1210842"/>
              <a:gd name="connsiteX19" fmla="*/ 4175653 w 4340047"/>
              <a:gd name="connsiteY19" fmla="*/ 1166544 h 1210842"/>
              <a:gd name="connsiteX20" fmla="*/ 4304993 w 4340047"/>
              <a:gd name="connsiteY20" fmla="*/ 809441 h 1210842"/>
              <a:gd name="connsiteX0" fmla="*/ 16071 w 4340047"/>
              <a:gd name="connsiteY0" fmla="*/ 208311 h 1210842"/>
              <a:gd name="connsiteX1" fmla="*/ 64557 w 4340047"/>
              <a:gd name="connsiteY1" fmla="*/ 487206 h 1210842"/>
              <a:gd name="connsiteX2" fmla="*/ 224965 w 4340047"/>
              <a:gd name="connsiteY2" fmla="*/ 539281 h 1210842"/>
              <a:gd name="connsiteX3" fmla="*/ 434187 w 4340047"/>
              <a:gd name="connsiteY3" fmla="*/ 532673 h 1210842"/>
              <a:gd name="connsiteX4" fmla="*/ 624186 w 4340047"/>
              <a:gd name="connsiteY4" fmla="*/ 517727 h 1210842"/>
              <a:gd name="connsiteX5" fmla="*/ 782768 w 4340047"/>
              <a:gd name="connsiteY5" fmla="*/ 446422 h 1210842"/>
              <a:gd name="connsiteX6" fmla="*/ 809624 w 4340047"/>
              <a:gd name="connsiteY6" fmla="*/ 199846 h 1210842"/>
              <a:gd name="connsiteX7" fmla="*/ 930274 w 4340047"/>
              <a:gd name="connsiteY7" fmla="*/ 122656 h 1210842"/>
              <a:gd name="connsiteX8" fmla="*/ 1055084 w 4340047"/>
              <a:gd name="connsiteY8" fmla="*/ 191380 h 1210842"/>
              <a:gd name="connsiteX9" fmla="*/ 1102887 w 4340047"/>
              <a:gd name="connsiteY9" fmla="*/ 411937 h 1210842"/>
              <a:gd name="connsiteX10" fmla="*/ 1229544 w 4340047"/>
              <a:gd name="connsiteY10" fmla="*/ 410926 h 1210842"/>
              <a:gd name="connsiteX11" fmla="*/ 1542272 w 4340047"/>
              <a:gd name="connsiteY11" fmla="*/ 183024 h 1210842"/>
              <a:gd name="connsiteX12" fmla="*/ 1990169 w 4340047"/>
              <a:gd name="connsiteY12" fmla="*/ 60300 h 1210842"/>
              <a:gd name="connsiteX13" fmla="*/ 2714624 w 4340047"/>
              <a:gd name="connsiteY13" fmla="*/ 544824 h 1210842"/>
              <a:gd name="connsiteX14" fmla="*/ 2816224 w 4340047"/>
              <a:gd name="connsiteY14" fmla="*/ 182914 h 1210842"/>
              <a:gd name="connsiteX15" fmla="*/ 3035133 w 4340047"/>
              <a:gd name="connsiteY15" fmla="*/ 157517 h 1210842"/>
              <a:gd name="connsiteX16" fmla="*/ 3080289 w 4340047"/>
              <a:gd name="connsiteY16" fmla="*/ 235548 h 1210842"/>
              <a:gd name="connsiteX17" fmla="*/ 3090623 w 4340047"/>
              <a:gd name="connsiteY17" fmla="*/ 343058 h 1210842"/>
              <a:gd name="connsiteX18" fmla="*/ 3318631 w 4340047"/>
              <a:gd name="connsiteY18" fmla="*/ 543653 h 1210842"/>
              <a:gd name="connsiteX19" fmla="*/ 4175653 w 4340047"/>
              <a:gd name="connsiteY19" fmla="*/ 1166544 h 1210842"/>
              <a:gd name="connsiteX20" fmla="*/ 4304993 w 4340047"/>
              <a:gd name="connsiteY20" fmla="*/ 809441 h 1210842"/>
              <a:gd name="connsiteX0" fmla="*/ 16071 w 4340047"/>
              <a:gd name="connsiteY0" fmla="*/ 208311 h 1210842"/>
              <a:gd name="connsiteX1" fmla="*/ 64557 w 4340047"/>
              <a:gd name="connsiteY1" fmla="*/ 487206 h 1210842"/>
              <a:gd name="connsiteX2" fmla="*/ 224965 w 4340047"/>
              <a:gd name="connsiteY2" fmla="*/ 539281 h 1210842"/>
              <a:gd name="connsiteX3" fmla="*/ 434187 w 4340047"/>
              <a:gd name="connsiteY3" fmla="*/ 532673 h 1210842"/>
              <a:gd name="connsiteX4" fmla="*/ 624186 w 4340047"/>
              <a:gd name="connsiteY4" fmla="*/ 517727 h 1210842"/>
              <a:gd name="connsiteX5" fmla="*/ 782768 w 4340047"/>
              <a:gd name="connsiteY5" fmla="*/ 446422 h 1210842"/>
              <a:gd name="connsiteX6" fmla="*/ 809624 w 4340047"/>
              <a:gd name="connsiteY6" fmla="*/ 199846 h 1210842"/>
              <a:gd name="connsiteX7" fmla="*/ 930274 w 4340047"/>
              <a:gd name="connsiteY7" fmla="*/ 122656 h 1210842"/>
              <a:gd name="connsiteX8" fmla="*/ 1055084 w 4340047"/>
              <a:gd name="connsiteY8" fmla="*/ 191380 h 1210842"/>
              <a:gd name="connsiteX9" fmla="*/ 1102887 w 4340047"/>
              <a:gd name="connsiteY9" fmla="*/ 411937 h 1210842"/>
              <a:gd name="connsiteX10" fmla="*/ 1229544 w 4340047"/>
              <a:gd name="connsiteY10" fmla="*/ 410926 h 1210842"/>
              <a:gd name="connsiteX11" fmla="*/ 1542272 w 4340047"/>
              <a:gd name="connsiteY11" fmla="*/ 183024 h 1210842"/>
              <a:gd name="connsiteX12" fmla="*/ 1990169 w 4340047"/>
              <a:gd name="connsiteY12" fmla="*/ 60300 h 1210842"/>
              <a:gd name="connsiteX13" fmla="*/ 2714624 w 4340047"/>
              <a:gd name="connsiteY13" fmla="*/ 544824 h 1210842"/>
              <a:gd name="connsiteX14" fmla="*/ 2816224 w 4340047"/>
              <a:gd name="connsiteY14" fmla="*/ 182914 h 1210842"/>
              <a:gd name="connsiteX15" fmla="*/ 3035133 w 4340047"/>
              <a:gd name="connsiteY15" fmla="*/ 157517 h 1210842"/>
              <a:gd name="connsiteX16" fmla="*/ 3080289 w 4340047"/>
              <a:gd name="connsiteY16" fmla="*/ 235548 h 1210842"/>
              <a:gd name="connsiteX17" fmla="*/ 3090623 w 4340047"/>
              <a:gd name="connsiteY17" fmla="*/ 343058 h 1210842"/>
              <a:gd name="connsiteX18" fmla="*/ 3318631 w 4340047"/>
              <a:gd name="connsiteY18" fmla="*/ 543653 h 1210842"/>
              <a:gd name="connsiteX19" fmla="*/ 4175653 w 4340047"/>
              <a:gd name="connsiteY19" fmla="*/ 1166544 h 1210842"/>
              <a:gd name="connsiteX20" fmla="*/ 4304993 w 4340047"/>
              <a:gd name="connsiteY20" fmla="*/ 809441 h 1210842"/>
              <a:gd name="connsiteX0" fmla="*/ 16071 w 4340047"/>
              <a:gd name="connsiteY0" fmla="*/ 208311 h 1210842"/>
              <a:gd name="connsiteX1" fmla="*/ 64557 w 4340047"/>
              <a:gd name="connsiteY1" fmla="*/ 487206 h 1210842"/>
              <a:gd name="connsiteX2" fmla="*/ 224965 w 4340047"/>
              <a:gd name="connsiteY2" fmla="*/ 539281 h 1210842"/>
              <a:gd name="connsiteX3" fmla="*/ 434187 w 4340047"/>
              <a:gd name="connsiteY3" fmla="*/ 532673 h 1210842"/>
              <a:gd name="connsiteX4" fmla="*/ 624186 w 4340047"/>
              <a:gd name="connsiteY4" fmla="*/ 517727 h 1210842"/>
              <a:gd name="connsiteX5" fmla="*/ 782768 w 4340047"/>
              <a:gd name="connsiteY5" fmla="*/ 446422 h 1210842"/>
              <a:gd name="connsiteX6" fmla="*/ 809624 w 4340047"/>
              <a:gd name="connsiteY6" fmla="*/ 199846 h 1210842"/>
              <a:gd name="connsiteX7" fmla="*/ 930274 w 4340047"/>
              <a:gd name="connsiteY7" fmla="*/ 122656 h 1210842"/>
              <a:gd name="connsiteX8" fmla="*/ 1055084 w 4340047"/>
              <a:gd name="connsiteY8" fmla="*/ 191380 h 1210842"/>
              <a:gd name="connsiteX9" fmla="*/ 1102887 w 4340047"/>
              <a:gd name="connsiteY9" fmla="*/ 411937 h 1210842"/>
              <a:gd name="connsiteX10" fmla="*/ 1229544 w 4340047"/>
              <a:gd name="connsiteY10" fmla="*/ 410926 h 1210842"/>
              <a:gd name="connsiteX11" fmla="*/ 1542272 w 4340047"/>
              <a:gd name="connsiteY11" fmla="*/ 183024 h 1210842"/>
              <a:gd name="connsiteX12" fmla="*/ 1990169 w 4340047"/>
              <a:gd name="connsiteY12" fmla="*/ 60300 h 1210842"/>
              <a:gd name="connsiteX13" fmla="*/ 2714624 w 4340047"/>
              <a:gd name="connsiteY13" fmla="*/ 544824 h 1210842"/>
              <a:gd name="connsiteX14" fmla="*/ 2816224 w 4340047"/>
              <a:gd name="connsiteY14" fmla="*/ 182914 h 1210842"/>
              <a:gd name="connsiteX15" fmla="*/ 3035133 w 4340047"/>
              <a:gd name="connsiteY15" fmla="*/ 157517 h 1210842"/>
              <a:gd name="connsiteX16" fmla="*/ 3080289 w 4340047"/>
              <a:gd name="connsiteY16" fmla="*/ 235548 h 1210842"/>
              <a:gd name="connsiteX17" fmla="*/ 3090623 w 4340047"/>
              <a:gd name="connsiteY17" fmla="*/ 343058 h 1210842"/>
              <a:gd name="connsiteX18" fmla="*/ 3318631 w 4340047"/>
              <a:gd name="connsiteY18" fmla="*/ 543653 h 1210842"/>
              <a:gd name="connsiteX19" fmla="*/ 4175653 w 4340047"/>
              <a:gd name="connsiteY19" fmla="*/ 1166544 h 1210842"/>
              <a:gd name="connsiteX20" fmla="*/ 4304993 w 4340047"/>
              <a:gd name="connsiteY20" fmla="*/ 809441 h 1210842"/>
              <a:gd name="connsiteX0" fmla="*/ 16071 w 4340047"/>
              <a:gd name="connsiteY0" fmla="*/ 208311 h 1210842"/>
              <a:gd name="connsiteX1" fmla="*/ 64557 w 4340047"/>
              <a:gd name="connsiteY1" fmla="*/ 487206 h 1210842"/>
              <a:gd name="connsiteX2" fmla="*/ 224965 w 4340047"/>
              <a:gd name="connsiteY2" fmla="*/ 539281 h 1210842"/>
              <a:gd name="connsiteX3" fmla="*/ 434187 w 4340047"/>
              <a:gd name="connsiteY3" fmla="*/ 532673 h 1210842"/>
              <a:gd name="connsiteX4" fmla="*/ 624186 w 4340047"/>
              <a:gd name="connsiteY4" fmla="*/ 517727 h 1210842"/>
              <a:gd name="connsiteX5" fmla="*/ 782768 w 4340047"/>
              <a:gd name="connsiteY5" fmla="*/ 446422 h 1210842"/>
              <a:gd name="connsiteX6" fmla="*/ 809624 w 4340047"/>
              <a:gd name="connsiteY6" fmla="*/ 199846 h 1210842"/>
              <a:gd name="connsiteX7" fmla="*/ 930274 w 4340047"/>
              <a:gd name="connsiteY7" fmla="*/ 122656 h 1210842"/>
              <a:gd name="connsiteX8" fmla="*/ 1055084 w 4340047"/>
              <a:gd name="connsiteY8" fmla="*/ 191380 h 1210842"/>
              <a:gd name="connsiteX9" fmla="*/ 1102887 w 4340047"/>
              <a:gd name="connsiteY9" fmla="*/ 411937 h 1210842"/>
              <a:gd name="connsiteX10" fmla="*/ 1229544 w 4340047"/>
              <a:gd name="connsiteY10" fmla="*/ 410926 h 1210842"/>
              <a:gd name="connsiteX11" fmla="*/ 1542272 w 4340047"/>
              <a:gd name="connsiteY11" fmla="*/ 183024 h 1210842"/>
              <a:gd name="connsiteX12" fmla="*/ 1990169 w 4340047"/>
              <a:gd name="connsiteY12" fmla="*/ 60300 h 1210842"/>
              <a:gd name="connsiteX13" fmla="*/ 2714624 w 4340047"/>
              <a:gd name="connsiteY13" fmla="*/ 544824 h 1210842"/>
              <a:gd name="connsiteX14" fmla="*/ 2816224 w 4340047"/>
              <a:gd name="connsiteY14" fmla="*/ 182914 h 1210842"/>
              <a:gd name="connsiteX15" fmla="*/ 3035133 w 4340047"/>
              <a:gd name="connsiteY15" fmla="*/ 157517 h 1210842"/>
              <a:gd name="connsiteX16" fmla="*/ 3080289 w 4340047"/>
              <a:gd name="connsiteY16" fmla="*/ 235548 h 1210842"/>
              <a:gd name="connsiteX17" fmla="*/ 3090623 w 4340047"/>
              <a:gd name="connsiteY17" fmla="*/ 343058 h 1210842"/>
              <a:gd name="connsiteX18" fmla="*/ 3318631 w 4340047"/>
              <a:gd name="connsiteY18" fmla="*/ 543653 h 1210842"/>
              <a:gd name="connsiteX19" fmla="*/ 4175653 w 4340047"/>
              <a:gd name="connsiteY19" fmla="*/ 1166544 h 1210842"/>
              <a:gd name="connsiteX20" fmla="*/ 4304993 w 4340047"/>
              <a:gd name="connsiteY20" fmla="*/ 809441 h 1210842"/>
              <a:gd name="connsiteX0" fmla="*/ 16071 w 4340047"/>
              <a:gd name="connsiteY0" fmla="*/ 208311 h 1210842"/>
              <a:gd name="connsiteX1" fmla="*/ 64557 w 4340047"/>
              <a:gd name="connsiteY1" fmla="*/ 487206 h 1210842"/>
              <a:gd name="connsiteX2" fmla="*/ 224965 w 4340047"/>
              <a:gd name="connsiteY2" fmla="*/ 539281 h 1210842"/>
              <a:gd name="connsiteX3" fmla="*/ 434187 w 4340047"/>
              <a:gd name="connsiteY3" fmla="*/ 532673 h 1210842"/>
              <a:gd name="connsiteX4" fmla="*/ 624186 w 4340047"/>
              <a:gd name="connsiteY4" fmla="*/ 517727 h 1210842"/>
              <a:gd name="connsiteX5" fmla="*/ 782768 w 4340047"/>
              <a:gd name="connsiteY5" fmla="*/ 446422 h 1210842"/>
              <a:gd name="connsiteX6" fmla="*/ 809624 w 4340047"/>
              <a:gd name="connsiteY6" fmla="*/ 199846 h 1210842"/>
              <a:gd name="connsiteX7" fmla="*/ 930274 w 4340047"/>
              <a:gd name="connsiteY7" fmla="*/ 122656 h 1210842"/>
              <a:gd name="connsiteX8" fmla="*/ 1055084 w 4340047"/>
              <a:gd name="connsiteY8" fmla="*/ 191380 h 1210842"/>
              <a:gd name="connsiteX9" fmla="*/ 1102887 w 4340047"/>
              <a:gd name="connsiteY9" fmla="*/ 411937 h 1210842"/>
              <a:gd name="connsiteX10" fmla="*/ 1229544 w 4340047"/>
              <a:gd name="connsiteY10" fmla="*/ 410926 h 1210842"/>
              <a:gd name="connsiteX11" fmla="*/ 1542272 w 4340047"/>
              <a:gd name="connsiteY11" fmla="*/ 183024 h 1210842"/>
              <a:gd name="connsiteX12" fmla="*/ 1990169 w 4340047"/>
              <a:gd name="connsiteY12" fmla="*/ 60300 h 1210842"/>
              <a:gd name="connsiteX13" fmla="*/ 2714624 w 4340047"/>
              <a:gd name="connsiteY13" fmla="*/ 544824 h 1210842"/>
              <a:gd name="connsiteX14" fmla="*/ 2816224 w 4340047"/>
              <a:gd name="connsiteY14" fmla="*/ 182914 h 1210842"/>
              <a:gd name="connsiteX15" fmla="*/ 3035133 w 4340047"/>
              <a:gd name="connsiteY15" fmla="*/ 157517 h 1210842"/>
              <a:gd name="connsiteX16" fmla="*/ 3080289 w 4340047"/>
              <a:gd name="connsiteY16" fmla="*/ 235548 h 1210842"/>
              <a:gd name="connsiteX17" fmla="*/ 3090623 w 4340047"/>
              <a:gd name="connsiteY17" fmla="*/ 343058 h 1210842"/>
              <a:gd name="connsiteX18" fmla="*/ 3318631 w 4340047"/>
              <a:gd name="connsiteY18" fmla="*/ 543653 h 1210842"/>
              <a:gd name="connsiteX19" fmla="*/ 4175653 w 4340047"/>
              <a:gd name="connsiteY19" fmla="*/ 1166544 h 1210842"/>
              <a:gd name="connsiteX20" fmla="*/ 4304993 w 4340047"/>
              <a:gd name="connsiteY20" fmla="*/ 809441 h 1210842"/>
              <a:gd name="connsiteX0" fmla="*/ 16071 w 4340047"/>
              <a:gd name="connsiteY0" fmla="*/ 208311 h 1210842"/>
              <a:gd name="connsiteX1" fmla="*/ 64557 w 4340047"/>
              <a:gd name="connsiteY1" fmla="*/ 487206 h 1210842"/>
              <a:gd name="connsiteX2" fmla="*/ 224965 w 4340047"/>
              <a:gd name="connsiteY2" fmla="*/ 539281 h 1210842"/>
              <a:gd name="connsiteX3" fmla="*/ 434187 w 4340047"/>
              <a:gd name="connsiteY3" fmla="*/ 532673 h 1210842"/>
              <a:gd name="connsiteX4" fmla="*/ 624186 w 4340047"/>
              <a:gd name="connsiteY4" fmla="*/ 517727 h 1210842"/>
              <a:gd name="connsiteX5" fmla="*/ 782768 w 4340047"/>
              <a:gd name="connsiteY5" fmla="*/ 446422 h 1210842"/>
              <a:gd name="connsiteX6" fmla="*/ 809624 w 4340047"/>
              <a:gd name="connsiteY6" fmla="*/ 199846 h 1210842"/>
              <a:gd name="connsiteX7" fmla="*/ 930274 w 4340047"/>
              <a:gd name="connsiteY7" fmla="*/ 122656 h 1210842"/>
              <a:gd name="connsiteX8" fmla="*/ 1055084 w 4340047"/>
              <a:gd name="connsiteY8" fmla="*/ 191380 h 1210842"/>
              <a:gd name="connsiteX9" fmla="*/ 1102887 w 4340047"/>
              <a:gd name="connsiteY9" fmla="*/ 411937 h 1210842"/>
              <a:gd name="connsiteX10" fmla="*/ 1229544 w 4340047"/>
              <a:gd name="connsiteY10" fmla="*/ 410926 h 1210842"/>
              <a:gd name="connsiteX11" fmla="*/ 1542272 w 4340047"/>
              <a:gd name="connsiteY11" fmla="*/ 183024 h 1210842"/>
              <a:gd name="connsiteX12" fmla="*/ 1990169 w 4340047"/>
              <a:gd name="connsiteY12" fmla="*/ 60300 h 1210842"/>
              <a:gd name="connsiteX13" fmla="*/ 2714624 w 4340047"/>
              <a:gd name="connsiteY13" fmla="*/ 544824 h 1210842"/>
              <a:gd name="connsiteX14" fmla="*/ 2816224 w 4340047"/>
              <a:gd name="connsiteY14" fmla="*/ 182914 h 1210842"/>
              <a:gd name="connsiteX15" fmla="*/ 3035133 w 4340047"/>
              <a:gd name="connsiteY15" fmla="*/ 157517 h 1210842"/>
              <a:gd name="connsiteX16" fmla="*/ 3080289 w 4340047"/>
              <a:gd name="connsiteY16" fmla="*/ 235548 h 1210842"/>
              <a:gd name="connsiteX17" fmla="*/ 3090623 w 4340047"/>
              <a:gd name="connsiteY17" fmla="*/ 343058 h 1210842"/>
              <a:gd name="connsiteX18" fmla="*/ 3318631 w 4340047"/>
              <a:gd name="connsiteY18" fmla="*/ 543653 h 1210842"/>
              <a:gd name="connsiteX19" fmla="*/ 4175653 w 4340047"/>
              <a:gd name="connsiteY19" fmla="*/ 1166544 h 1210842"/>
              <a:gd name="connsiteX20" fmla="*/ 4304993 w 4340047"/>
              <a:gd name="connsiteY20" fmla="*/ 809441 h 1210842"/>
              <a:gd name="connsiteX0" fmla="*/ 16071 w 4340047"/>
              <a:gd name="connsiteY0" fmla="*/ 208311 h 1210842"/>
              <a:gd name="connsiteX1" fmla="*/ 64557 w 4340047"/>
              <a:gd name="connsiteY1" fmla="*/ 487206 h 1210842"/>
              <a:gd name="connsiteX2" fmla="*/ 224965 w 4340047"/>
              <a:gd name="connsiteY2" fmla="*/ 539281 h 1210842"/>
              <a:gd name="connsiteX3" fmla="*/ 434187 w 4340047"/>
              <a:gd name="connsiteY3" fmla="*/ 532673 h 1210842"/>
              <a:gd name="connsiteX4" fmla="*/ 624186 w 4340047"/>
              <a:gd name="connsiteY4" fmla="*/ 517727 h 1210842"/>
              <a:gd name="connsiteX5" fmla="*/ 782768 w 4340047"/>
              <a:gd name="connsiteY5" fmla="*/ 446422 h 1210842"/>
              <a:gd name="connsiteX6" fmla="*/ 809624 w 4340047"/>
              <a:gd name="connsiteY6" fmla="*/ 199846 h 1210842"/>
              <a:gd name="connsiteX7" fmla="*/ 930274 w 4340047"/>
              <a:gd name="connsiteY7" fmla="*/ 122656 h 1210842"/>
              <a:gd name="connsiteX8" fmla="*/ 1055084 w 4340047"/>
              <a:gd name="connsiteY8" fmla="*/ 191380 h 1210842"/>
              <a:gd name="connsiteX9" fmla="*/ 1102887 w 4340047"/>
              <a:gd name="connsiteY9" fmla="*/ 411937 h 1210842"/>
              <a:gd name="connsiteX10" fmla="*/ 1229544 w 4340047"/>
              <a:gd name="connsiteY10" fmla="*/ 410926 h 1210842"/>
              <a:gd name="connsiteX11" fmla="*/ 1542272 w 4340047"/>
              <a:gd name="connsiteY11" fmla="*/ 183024 h 1210842"/>
              <a:gd name="connsiteX12" fmla="*/ 2081846 w 4340047"/>
              <a:gd name="connsiteY12" fmla="*/ 60300 h 1210842"/>
              <a:gd name="connsiteX13" fmla="*/ 2714624 w 4340047"/>
              <a:gd name="connsiteY13" fmla="*/ 544824 h 1210842"/>
              <a:gd name="connsiteX14" fmla="*/ 2816224 w 4340047"/>
              <a:gd name="connsiteY14" fmla="*/ 182914 h 1210842"/>
              <a:gd name="connsiteX15" fmla="*/ 3035133 w 4340047"/>
              <a:gd name="connsiteY15" fmla="*/ 157517 h 1210842"/>
              <a:gd name="connsiteX16" fmla="*/ 3080289 w 4340047"/>
              <a:gd name="connsiteY16" fmla="*/ 235548 h 1210842"/>
              <a:gd name="connsiteX17" fmla="*/ 3090623 w 4340047"/>
              <a:gd name="connsiteY17" fmla="*/ 343058 h 1210842"/>
              <a:gd name="connsiteX18" fmla="*/ 3318631 w 4340047"/>
              <a:gd name="connsiteY18" fmla="*/ 543653 h 1210842"/>
              <a:gd name="connsiteX19" fmla="*/ 4175653 w 4340047"/>
              <a:gd name="connsiteY19" fmla="*/ 1166544 h 1210842"/>
              <a:gd name="connsiteX20" fmla="*/ 4304993 w 4340047"/>
              <a:gd name="connsiteY20" fmla="*/ 809441 h 1210842"/>
              <a:gd name="connsiteX0" fmla="*/ 16071 w 4340047"/>
              <a:gd name="connsiteY0" fmla="*/ 222082 h 1224613"/>
              <a:gd name="connsiteX1" fmla="*/ 64557 w 4340047"/>
              <a:gd name="connsiteY1" fmla="*/ 500977 h 1224613"/>
              <a:gd name="connsiteX2" fmla="*/ 224965 w 4340047"/>
              <a:gd name="connsiteY2" fmla="*/ 553052 h 1224613"/>
              <a:gd name="connsiteX3" fmla="*/ 434187 w 4340047"/>
              <a:gd name="connsiteY3" fmla="*/ 546444 h 1224613"/>
              <a:gd name="connsiteX4" fmla="*/ 624186 w 4340047"/>
              <a:gd name="connsiteY4" fmla="*/ 531498 h 1224613"/>
              <a:gd name="connsiteX5" fmla="*/ 782768 w 4340047"/>
              <a:gd name="connsiteY5" fmla="*/ 460193 h 1224613"/>
              <a:gd name="connsiteX6" fmla="*/ 809624 w 4340047"/>
              <a:gd name="connsiteY6" fmla="*/ 213617 h 1224613"/>
              <a:gd name="connsiteX7" fmla="*/ 930274 w 4340047"/>
              <a:gd name="connsiteY7" fmla="*/ 136427 h 1224613"/>
              <a:gd name="connsiteX8" fmla="*/ 1055084 w 4340047"/>
              <a:gd name="connsiteY8" fmla="*/ 205151 h 1224613"/>
              <a:gd name="connsiteX9" fmla="*/ 1102887 w 4340047"/>
              <a:gd name="connsiteY9" fmla="*/ 425708 h 1224613"/>
              <a:gd name="connsiteX10" fmla="*/ 1229544 w 4340047"/>
              <a:gd name="connsiteY10" fmla="*/ 424697 h 1224613"/>
              <a:gd name="connsiteX11" fmla="*/ 1633949 w 4340047"/>
              <a:gd name="connsiteY11" fmla="*/ 114169 h 1224613"/>
              <a:gd name="connsiteX12" fmla="*/ 2081846 w 4340047"/>
              <a:gd name="connsiteY12" fmla="*/ 74071 h 1224613"/>
              <a:gd name="connsiteX13" fmla="*/ 2714624 w 4340047"/>
              <a:gd name="connsiteY13" fmla="*/ 558595 h 1224613"/>
              <a:gd name="connsiteX14" fmla="*/ 2816224 w 4340047"/>
              <a:gd name="connsiteY14" fmla="*/ 196685 h 1224613"/>
              <a:gd name="connsiteX15" fmla="*/ 3035133 w 4340047"/>
              <a:gd name="connsiteY15" fmla="*/ 171288 h 1224613"/>
              <a:gd name="connsiteX16" fmla="*/ 3080289 w 4340047"/>
              <a:gd name="connsiteY16" fmla="*/ 249319 h 1224613"/>
              <a:gd name="connsiteX17" fmla="*/ 3090623 w 4340047"/>
              <a:gd name="connsiteY17" fmla="*/ 356829 h 1224613"/>
              <a:gd name="connsiteX18" fmla="*/ 3318631 w 4340047"/>
              <a:gd name="connsiteY18" fmla="*/ 557424 h 1224613"/>
              <a:gd name="connsiteX19" fmla="*/ 4175653 w 4340047"/>
              <a:gd name="connsiteY19" fmla="*/ 1180315 h 1224613"/>
              <a:gd name="connsiteX20" fmla="*/ 4304993 w 4340047"/>
              <a:gd name="connsiteY20" fmla="*/ 823212 h 1224613"/>
              <a:gd name="connsiteX0" fmla="*/ 16071 w 4340047"/>
              <a:gd name="connsiteY0" fmla="*/ 222082 h 1224613"/>
              <a:gd name="connsiteX1" fmla="*/ 64557 w 4340047"/>
              <a:gd name="connsiteY1" fmla="*/ 500977 h 1224613"/>
              <a:gd name="connsiteX2" fmla="*/ 224965 w 4340047"/>
              <a:gd name="connsiteY2" fmla="*/ 553052 h 1224613"/>
              <a:gd name="connsiteX3" fmla="*/ 434187 w 4340047"/>
              <a:gd name="connsiteY3" fmla="*/ 546444 h 1224613"/>
              <a:gd name="connsiteX4" fmla="*/ 624186 w 4340047"/>
              <a:gd name="connsiteY4" fmla="*/ 531498 h 1224613"/>
              <a:gd name="connsiteX5" fmla="*/ 782768 w 4340047"/>
              <a:gd name="connsiteY5" fmla="*/ 460193 h 1224613"/>
              <a:gd name="connsiteX6" fmla="*/ 809624 w 4340047"/>
              <a:gd name="connsiteY6" fmla="*/ 213617 h 1224613"/>
              <a:gd name="connsiteX7" fmla="*/ 930274 w 4340047"/>
              <a:gd name="connsiteY7" fmla="*/ 136427 h 1224613"/>
              <a:gd name="connsiteX8" fmla="*/ 1055084 w 4340047"/>
              <a:gd name="connsiteY8" fmla="*/ 205151 h 1224613"/>
              <a:gd name="connsiteX9" fmla="*/ 1102887 w 4340047"/>
              <a:gd name="connsiteY9" fmla="*/ 425708 h 1224613"/>
              <a:gd name="connsiteX10" fmla="*/ 1229544 w 4340047"/>
              <a:gd name="connsiteY10" fmla="*/ 366848 h 1224613"/>
              <a:gd name="connsiteX11" fmla="*/ 1633949 w 4340047"/>
              <a:gd name="connsiteY11" fmla="*/ 114169 h 1224613"/>
              <a:gd name="connsiteX12" fmla="*/ 2081846 w 4340047"/>
              <a:gd name="connsiteY12" fmla="*/ 74071 h 1224613"/>
              <a:gd name="connsiteX13" fmla="*/ 2714624 w 4340047"/>
              <a:gd name="connsiteY13" fmla="*/ 558595 h 1224613"/>
              <a:gd name="connsiteX14" fmla="*/ 2816224 w 4340047"/>
              <a:gd name="connsiteY14" fmla="*/ 196685 h 1224613"/>
              <a:gd name="connsiteX15" fmla="*/ 3035133 w 4340047"/>
              <a:gd name="connsiteY15" fmla="*/ 171288 h 1224613"/>
              <a:gd name="connsiteX16" fmla="*/ 3080289 w 4340047"/>
              <a:gd name="connsiteY16" fmla="*/ 249319 h 1224613"/>
              <a:gd name="connsiteX17" fmla="*/ 3090623 w 4340047"/>
              <a:gd name="connsiteY17" fmla="*/ 356829 h 1224613"/>
              <a:gd name="connsiteX18" fmla="*/ 3318631 w 4340047"/>
              <a:gd name="connsiteY18" fmla="*/ 557424 h 1224613"/>
              <a:gd name="connsiteX19" fmla="*/ 4175653 w 4340047"/>
              <a:gd name="connsiteY19" fmla="*/ 1180315 h 1224613"/>
              <a:gd name="connsiteX20" fmla="*/ 4304993 w 4340047"/>
              <a:gd name="connsiteY20" fmla="*/ 823212 h 1224613"/>
              <a:gd name="connsiteX0" fmla="*/ 16071 w 4340047"/>
              <a:gd name="connsiteY0" fmla="*/ 222082 h 1224613"/>
              <a:gd name="connsiteX1" fmla="*/ 64557 w 4340047"/>
              <a:gd name="connsiteY1" fmla="*/ 500977 h 1224613"/>
              <a:gd name="connsiteX2" fmla="*/ 224965 w 4340047"/>
              <a:gd name="connsiteY2" fmla="*/ 553052 h 1224613"/>
              <a:gd name="connsiteX3" fmla="*/ 434187 w 4340047"/>
              <a:gd name="connsiteY3" fmla="*/ 546444 h 1224613"/>
              <a:gd name="connsiteX4" fmla="*/ 624186 w 4340047"/>
              <a:gd name="connsiteY4" fmla="*/ 531498 h 1224613"/>
              <a:gd name="connsiteX5" fmla="*/ 782768 w 4340047"/>
              <a:gd name="connsiteY5" fmla="*/ 460193 h 1224613"/>
              <a:gd name="connsiteX6" fmla="*/ 809624 w 4340047"/>
              <a:gd name="connsiteY6" fmla="*/ 213617 h 1224613"/>
              <a:gd name="connsiteX7" fmla="*/ 930274 w 4340047"/>
              <a:gd name="connsiteY7" fmla="*/ 136427 h 1224613"/>
              <a:gd name="connsiteX8" fmla="*/ 1055084 w 4340047"/>
              <a:gd name="connsiteY8" fmla="*/ 205151 h 1224613"/>
              <a:gd name="connsiteX9" fmla="*/ 1102887 w 4340047"/>
              <a:gd name="connsiteY9" fmla="*/ 425708 h 1224613"/>
              <a:gd name="connsiteX10" fmla="*/ 1133396 w 4340047"/>
              <a:gd name="connsiteY10" fmla="*/ 242423 h 1224613"/>
              <a:gd name="connsiteX11" fmla="*/ 1633949 w 4340047"/>
              <a:gd name="connsiteY11" fmla="*/ 114169 h 1224613"/>
              <a:gd name="connsiteX12" fmla="*/ 2081846 w 4340047"/>
              <a:gd name="connsiteY12" fmla="*/ 74071 h 1224613"/>
              <a:gd name="connsiteX13" fmla="*/ 2714624 w 4340047"/>
              <a:gd name="connsiteY13" fmla="*/ 558595 h 1224613"/>
              <a:gd name="connsiteX14" fmla="*/ 2816224 w 4340047"/>
              <a:gd name="connsiteY14" fmla="*/ 196685 h 1224613"/>
              <a:gd name="connsiteX15" fmla="*/ 3035133 w 4340047"/>
              <a:gd name="connsiteY15" fmla="*/ 171288 h 1224613"/>
              <a:gd name="connsiteX16" fmla="*/ 3080289 w 4340047"/>
              <a:gd name="connsiteY16" fmla="*/ 249319 h 1224613"/>
              <a:gd name="connsiteX17" fmla="*/ 3090623 w 4340047"/>
              <a:gd name="connsiteY17" fmla="*/ 356829 h 1224613"/>
              <a:gd name="connsiteX18" fmla="*/ 3318631 w 4340047"/>
              <a:gd name="connsiteY18" fmla="*/ 557424 h 1224613"/>
              <a:gd name="connsiteX19" fmla="*/ 4175653 w 4340047"/>
              <a:gd name="connsiteY19" fmla="*/ 1180315 h 1224613"/>
              <a:gd name="connsiteX20" fmla="*/ 4304993 w 4340047"/>
              <a:gd name="connsiteY20" fmla="*/ 823212 h 1224613"/>
              <a:gd name="connsiteX0" fmla="*/ 16071 w 4340047"/>
              <a:gd name="connsiteY0" fmla="*/ 222082 h 1224613"/>
              <a:gd name="connsiteX1" fmla="*/ 64557 w 4340047"/>
              <a:gd name="connsiteY1" fmla="*/ 500977 h 1224613"/>
              <a:gd name="connsiteX2" fmla="*/ 224965 w 4340047"/>
              <a:gd name="connsiteY2" fmla="*/ 553052 h 1224613"/>
              <a:gd name="connsiteX3" fmla="*/ 434187 w 4340047"/>
              <a:gd name="connsiteY3" fmla="*/ 546444 h 1224613"/>
              <a:gd name="connsiteX4" fmla="*/ 624186 w 4340047"/>
              <a:gd name="connsiteY4" fmla="*/ 531498 h 1224613"/>
              <a:gd name="connsiteX5" fmla="*/ 782768 w 4340047"/>
              <a:gd name="connsiteY5" fmla="*/ 460193 h 1224613"/>
              <a:gd name="connsiteX6" fmla="*/ 809624 w 4340047"/>
              <a:gd name="connsiteY6" fmla="*/ 213617 h 1224613"/>
              <a:gd name="connsiteX7" fmla="*/ 930274 w 4340047"/>
              <a:gd name="connsiteY7" fmla="*/ 136427 h 1224613"/>
              <a:gd name="connsiteX8" fmla="*/ 1055084 w 4340047"/>
              <a:gd name="connsiteY8" fmla="*/ 205151 h 1224613"/>
              <a:gd name="connsiteX9" fmla="*/ 1102887 w 4340047"/>
              <a:gd name="connsiteY9" fmla="*/ 425708 h 1224613"/>
              <a:gd name="connsiteX10" fmla="*/ 1320191 w 4340047"/>
              <a:gd name="connsiteY10" fmla="*/ 340718 h 1224613"/>
              <a:gd name="connsiteX11" fmla="*/ 1633949 w 4340047"/>
              <a:gd name="connsiteY11" fmla="*/ 114169 h 1224613"/>
              <a:gd name="connsiteX12" fmla="*/ 2081846 w 4340047"/>
              <a:gd name="connsiteY12" fmla="*/ 74071 h 1224613"/>
              <a:gd name="connsiteX13" fmla="*/ 2714624 w 4340047"/>
              <a:gd name="connsiteY13" fmla="*/ 558595 h 1224613"/>
              <a:gd name="connsiteX14" fmla="*/ 2816224 w 4340047"/>
              <a:gd name="connsiteY14" fmla="*/ 196685 h 1224613"/>
              <a:gd name="connsiteX15" fmla="*/ 3035133 w 4340047"/>
              <a:gd name="connsiteY15" fmla="*/ 171288 h 1224613"/>
              <a:gd name="connsiteX16" fmla="*/ 3080289 w 4340047"/>
              <a:gd name="connsiteY16" fmla="*/ 249319 h 1224613"/>
              <a:gd name="connsiteX17" fmla="*/ 3090623 w 4340047"/>
              <a:gd name="connsiteY17" fmla="*/ 356829 h 1224613"/>
              <a:gd name="connsiteX18" fmla="*/ 3318631 w 4340047"/>
              <a:gd name="connsiteY18" fmla="*/ 557424 h 1224613"/>
              <a:gd name="connsiteX19" fmla="*/ 4175653 w 4340047"/>
              <a:gd name="connsiteY19" fmla="*/ 1180315 h 1224613"/>
              <a:gd name="connsiteX20" fmla="*/ 4304993 w 4340047"/>
              <a:gd name="connsiteY20" fmla="*/ 823212 h 1224613"/>
              <a:gd name="connsiteX0" fmla="*/ 16071 w 4340047"/>
              <a:gd name="connsiteY0" fmla="*/ 226235 h 1228766"/>
              <a:gd name="connsiteX1" fmla="*/ 64557 w 4340047"/>
              <a:gd name="connsiteY1" fmla="*/ 505130 h 1228766"/>
              <a:gd name="connsiteX2" fmla="*/ 224965 w 4340047"/>
              <a:gd name="connsiteY2" fmla="*/ 557205 h 1228766"/>
              <a:gd name="connsiteX3" fmla="*/ 434187 w 4340047"/>
              <a:gd name="connsiteY3" fmla="*/ 550597 h 1228766"/>
              <a:gd name="connsiteX4" fmla="*/ 624186 w 4340047"/>
              <a:gd name="connsiteY4" fmla="*/ 535651 h 1228766"/>
              <a:gd name="connsiteX5" fmla="*/ 782768 w 4340047"/>
              <a:gd name="connsiteY5" fmla="*/ 464346 h 1228766"/>
              <a:gd name="connsiteX6" fmla="*/ 809624 w 4340047"/>
              <a:gd name="connsiteY6" fmla="*/ 217770 h 1228766"/>
              <a:gd name="connsiteX7" fmla="*/ 930274 w 4340047"/>
              <a:gd name="connsiteY7" fmla="*/ 140580 h 1228766"/>
              <a:gd name="connsiteX8" fmla="*/ 1055084 w 4340047"/>
              <a:gd name="connsiteY8" fmla="*/ 209304 h 1228766"/>
              <a:gd name="connsiteX9" fmla="*/ 1102887 w 4340047"/>
              <a:gd name="connsiteY9" fmla="*/ 429861 h 1228766"/>
              <a:gd name="connsiteX10" fmla="*/ 1320191 w 4340047"/>
              <a:gd name="connsiteY10" fmla="*/ 344871 h 1228766"/>
              <a:gd name="connsiteX11" fmla="*/ 1633949 w 4340047"/>
              <a:gd name="connsiteY11" fmla="*/ 118322 h 1228766"/>
              <a:gd name="connsiteX12" fmla="*/ 1846792 w 4340047"/>
              <a:gd name="connsiteY12" fmla="*/ 93402 h 1228766"/>
              <a:gd name="connsiteX13" fmla="*/ 2081846 w 4340047"/>
              <a:gd name="connsiteY13" fmla="*/ 78224 h 1228766"/>
              <a:gd name="connsiteX14" fmla="*/ 2714624 w 4340047"/>
              <a:gd name="connsiteY14" fmla="*/ 562748 h 1228766"/>
              <a:gd name="connsiteX15" fmla="*/ 2816224 w 4340047"/>
              <a:gd name="connsiteY15" fmla="*/ 200838 h 1228766"/>
              <a:gd name="connsiteX16" fmla="*/ 3035133 w 4340047"/>
              <a:gd name="connsiteY16" fmla="*/ 175441 h 1228766"/>
              <a:gd name="connsiteX17" fmla="*/ 3080289 w 4340047"/>
              <a:gd name="connsiteY17" fmla="*/ 253472 h 1228766"/>
              <a:gd name="connsiteX18" fmla="*/ 3090623 w 4340047"/>
              <a:gd name="connsiteY18" fmla="*/ 360982 h 1228766"/>
              <a:gd name="connsiteX19" fmla="*/ 3318631 w 4340047"/>
              <a:gd name="connsiteY19" fmla="*/ 561577 h 1228766"/>
              <a:gd name="connsiteX20" fmla="*/ 4175653 w 4340047"/>
              <a:gd name="connsiteY20" fmla="*/ 1184468 h 1228766"/>
              <a:gd name="connsiteX21" fmla="*/ 4304993 w 4340047"/>
              <a:gd name="connsiteY21" fmla="*/ 827365 h 1228766"/>
              <a:gd name="connsiteX0" fmla="*/ 16071 w 4340047"/>
              <a:gd name="connsiteY0" fmla="*/ 226235 h 1228766"/>
              <a:gd name="connsiteX1" fmla="*/ 64557 w 4340047"/>
              <a:gd name="connsiteY1" fmla="*/ 505130 h 1228766"/>
              <a:gd name="connsiteX2" fmla="*/ 224965 w 4340047"/>
              <a:gd name="connsiteY2" fmla="*/ 557205 h 1228766"/>
              <a:gd name="connsiteX3" fmla="*/ 434187 w 4340047"/>
              <a:gd name="connsiteY3" fmla="*/ 550597 h 1228766"/>
              <a:gd name="connsiteX4" fmla="*/ 624186 w 4340047"/>
              <a:gd name="connsiteY4" fmla="*/ 535651 h 1228766"/>
              <a:gd name="connsiteX5" fmla="*/ 782768 w 4340047"/>
              <a:gd name="connsiteY5" fmla="*/ 464346 h 1228766"/>
              <a:gd name="connsiteX6" fmla="*/ 809624 w 4340047"/>
              <a:gd name="connsiteY6" fmla="*/ 217770 h 1228766"/>
              <a:gd name="connsiteX7" fmla="*/ 930274 w 4340047"/>
              <a:gd name="connsiteY7" fmla="*/ 140580 h 1228766"/>
              <a:gd name="connsiteX8" fmla="*/ 1055084 w 4340047"/>
              <a:gd name="connsiteY8" fmla="*/ 209304 h 1228766"/>
              <a:gd name="connsiteX9" fmla="*/ 1102887 w 4340047"/>
              <a:gd name="connsiteY9" fmla="*/ 429861 h 1228766"/>
              <a:gd name="connsiteX10" fmla="*/ 1320191 w 4340047"/>
              <a:gd name="connsiteY10" fmla="*/ 344871 h 1228766"/>
              <a:gd name="connsiteX11" fmla="*/ 1633949 w 4340047"/>
              <a:gd name="connsiteY11" fmla="*/ 118322 h 1228766"/>
              <a:gd name="connsiteX12" fmla="*/ 1846792 w 4340047"/>
              <a:gd name="connsiteY12" fmla="*/ 93402 h 1228766"/>
              <a:gd name="connsiteX13" fmla="*/ 2081846 w 4340047"/>
              <a:gd name="connsiteY13" fmla="*/ 78224 h 1228766"/>
              <a:gd name="connsiteX14" fmla="*/ 2714624 w 4340047"/>
              <a:gd name="connsiteY14" fmla="*/ 562748 h 1228766"/>
              <a:gd name="connsiteX15" fmla="*/ 2816224 w 4340047"/>
              <a:gd name="connsiteY15" fmla="*/ 200838 h 1228766"/>
              <a:gd name="connsiteX16" fmla="*/ 3035133 w 4340047"/>
              <a:gd name="connsiteY16" fmla="*/ 175441 h 1228766"/>
              <a:gd name="connsiteX17" fmla="*/ 3080289 w 4340047"/>
              <a:gd name="connsiteY17" fmla="*/ 253472 h 1228766"/>
              <a:gd name="connsiteX18" fmla="*/ 3090623 w 4340047"/>
              <a:gd name="connsiteY18" fmla="*/ 360982 h 1228766"/>
              <a:gd name="connsiteX19" fmla="*/ 3318631 w 4340047"/>
              <a:gd name="connsiteY19" fmla="*/ 561577 h 1228766"/>
              <a:gd name="connsiteX20" fmla="*/ 4175653 w 4340047"/>
              <a:gd name="connsiteY20" fmla="*/ 1184468 h 1228766"/>
              <a:gd name="connsiteX21" fmla="*/ 4304993 w 4340047"/>
              <a:gd name="connsiteY21" fmla="*/ 827365 h 1228766"/>
              <a:gd name="connsiteX0" fmla="*/ 16071 w 4340047"/>
              <a:gd name="connsiteY0" fmla="*/ 149824 h 1152355"/>
              <a:gd name="connsiteX1" fmla="*/ 64557 w 4340047"/>
              <a:gd name="connsiteY1" fmla="*/ 428719 h 1152355"/>
              <a:gd name="connsiteX2" fmla="*/ 224965 w 4340047"/>
              <a:gd name="connsiteY2" fmla="*/ 480794 h 1152355"/>
              <a:gd name="connsiteX3" fmla="*/ 434187 w 4340047"/>
              <a:gd name="connsiteY3" fmla="*/ 474186 h 1152355"/>
              <a:gd name="connsiteX4" fmla="*/ 624186 w 4340047"/>
              <a:gd name="connsiteY4" fmla="*/ 459240 h 1152355"/>
              <a:gd name="connsiteX5" fmla="*/ 782768 w 4340047"/>
              <a:gd name="connsiteY5" fmla="*/ 387935 h 1152355"/>
              <a:gd name="connsiteX6" fmla="*/ 809624 w 4340047"/>
              <a:gd name="connsiteY6" fmla="*/ 141359 h 1152355"/>
              <a:gd name="connsiteX7" fmla="*/ 930274 w 4340047"/>
              <a:gd name="connsiteY7" fmla="*/ 64169 h 1152355"/>
              <a:gd name="connsiteX8" fmla="*/ 1055084 w 4340047"/>
              <a:gd name="connsiteY8" fmla="*/ 132893 h 1152355"/>
              <a:gd name="connsiteX9" fmla="*/ 1102887 w 4340047"/>
              <a:gd name="connsiteY9" fmla="*/ 353450 h 1152355"/>
              <a:gd name="connsiteX10" fmla="*/ 1320191 w 4340047"/>
              <a:gd name="connsiteY10" fmla="*/ 268460 h 1152355"/>
              <a:gd name="connsiteX11" fmla="*/ 1633949 w 4340047"/>
              <a:gd name="connsiteY11" fmla="*/ 41911 h 1152355"/>
              <a:gd name="connsiteX12" fmla="*/ 1846792 w 4340047"/>
              <a:gd name="connsiteY12" fmla="*/ 16991 h 1152355"/>
              <a:gd name="connsiteX13" fmla="*/ 2081846 w 4340047"/>
              <a:gd name="connsiteY13" fmla="*/ 1813 h 1152355"/>
              <a:gd name="connsiteX14" fmla="*/ 2714624 w 4340047"/>
              <a:gd name="connsiteY14" fmla="*/ 486337 h 1152355"/>
              <a:gd name="connsiteX15" fmla="*/ 2816224 w 4340047"/>
              <a:gd name="connsiteY15" fmla="*/ 124427 h 1152355"/>
              <a:gd name="connsiteX16" fmla="*/ 3035133 w 4340047"/>
              <a:gd name="connsiteY16" fmla="*/ 99030 h 1152355"/>
              <a:gd name="connsiteX17" fmla="*/ 3080289 w 4340047"/>
              <a:gd name="connsiteY17" fmla="*/ 177061 h 1152355"/>
              <a:gd name="connsiteX18" fmla="*/ 3090623 w 4340047"/>
              <a:gd name="connsiteY18" fmla="*/ 284571 h 1152355"/>
              <a:gd name="connsiteX19" fmla="*/ 3318631 w 4340047"/>
              <a:gd name="connsiteY19" fmla="*/ 485166 h 1152355"/>
              <a:gd name="connsiteX20" fmla="*/ 4175653 w 4340047"/>
              <a:gd name="connsiteY20" fmla="*/ 1108057 h 1152355"/>
              <a:gd name="connsiteX21" fmla="*/ 4304993 w 4340047"/>
              <a:gd name="connsiteY21" fmla="*/ 750954 h 1152355"/>
              <a:gd name="connsiteX0" fmla="*/ 16071 w 4340047"/>
              <a:gd name="connsiteY0" fmla="*/ 149824 h 1152355"/>
              <a:gd name="connsiteX1" fmla="*/ 64557 w 4340047"/>
              <a:gd name="connsiteY1" fmla="*/ 428719 h 1152355"/>
              <a:gd name="connsiteX2" fmla="*/ 224965 w 4340047"/>
              <a:gd name="connsiteY2" fmla="*/ 480794 h 1152355"/>
              <a:gd name="connsiteX3" fmla="*/ 434187 w 4340047"/>
              <a:gd name="connsiteY3" fmla="*/ 474186 h 1152355"/>
              <a:gd name="connsiteX4" fmla="*/ 624186 w 4340047"/>
              <a:gd name="connsiteY4" fmla="*/ 459240 h 1152355"/>
              <a:gd name="connsiteX5" fmla="*/ 782768 w 4340047"/>
              <a:gd name="connsiteY5" fmla="*/ 387935 h 1152355"/>
              <a:gd name="connsiteX6" fmla="*/ 809624 w 4340047"/>
              <a:gd name="connsiteY6" fmla="*/ 141359 h 1152355"/>
              <a:gd name="connsiteX7" fmla="*/ 930274 w 4340047"/>
              <a:gd name="connsiteY7" fmla="*/ 64169 h 1152355"/>
              <a:gd name="connsiteX8" fmla="*/ 1055084 w 4340047"/>
              <a:gd name="connsiteY8" fmla="*/ 132893 h 1152355"/>
              <a:gd name="connsiteX9" fmla="*/ 1102887 w 4340047"/>
              <a:gd name="connsiteY9" fmla="*/ 353450 h 1152355"/>
              <a:gd name="connsiteX10" fmla="*/ 1320191 w 4340047"/>
              <a:gd name="connsiteY10" fmla="*/ 268460 h 1152355"/>
              <a:gd name="connsiteX11" fmla="*/ 1633949 w 4340047"/>
              <a:gd name="connsiteY11" fmla="*/ 41911 h 1152355"/>
              <a:gd name="connsiteX12" fmla="*/ 1846792 w 4340047"/>
              <a:gd name="connsiteY12" fmla="*/ 16991 h 1152355"/>
              <a:gd name="connsiteX13" fmla="*/ 2081846 w 4340047"/>
              <a:gd name="connsiteY13" fmla="*/ 1813 h 1152355"/>
              <a:gd name="connsiteX14" fmla="*/ 2714624 w 4340047"/>
              <a:gd name="connsiteY14" fmla="*/ 486337 h 1152355"/>
              <a:gd name="connsiteX15" fmla="*/ 2816224 w 4340047"/>
              <a:gd name="connsiteY15" fmla="*/ 124427 h 1152355"/>
              <a:gd name="connsiteX16" fmla="*/ 3035133 w 4340047"/>
              <a:gd name="connsiteY16" fmla="*/ 99030 h 1152355"/>
              <a:gd name="connsiteX17" fmla="*/ 3080289 w 4340047"/>
              <a:gd name="connsiteY17" fmla="*/ 177061 h 1152355"/>
              <a:gd name="connsiteX18" fmla="*/ 3090623 w 4340047"/>
              <a:gd name="connsiteY18" fmla="*/ 284571 h 1152355"/>
              <a:gd name="connsiteX19" fmla="*/ 3318631 w 4340047"/>
              <a:gd name="connsiteY19" fmla="*/ 485166 h 1152355"/>
              <a:gd name="connsiteX20" fmla="*/ 4175653 w 4340047"/>
              <a:gd name="connsiteY20" fmla="*/ 1108057 h 1152355"/>
              <a:gd name="connsiteX21" fmla="*/ 4304993 w 4340047"/>
              <a:gd name="connsiteY21" fmla="*/ 750954 h 1152355"/>
              <a:gd name="connsiteX0" fmla="*/ 16071 w 4340047"/>
              <a:gd name="connsiteY0" fmla="*/ 515818 h 1518349"/>
              <a:gd name="connsiteX1" fmla="*/ 64557 w 4340047"/>
              <a:gd name="connsiteY1" fmla="*/ 794713 h 1518349"/>
              <a:gd name="connsiteX2" fmla="*/ 224965 w 4340047"/>
              <a:gd name="connsiteY2" fmla="*/ 846788 h 1518349"/>
              <a:gd name="connsiteX3" fmla="*/ 434187 w 4340047"/>
              <a:gd name="connsiteY3" fmla="*/ 840180 h 1518349"/>
              <a:gd name="connsiteX4" fmla="*/ 624186 w 4340047"/>
              <a:gd name="connsiteY4" fmla="*/ 825234 h 1518349"/>
              <a:gd name="connsiteX5" fmla="*/ 782768 w 4340047"/>
              <a:gd name="connsiteY5" fmla="*/ 753929 h 1518349"/>
              <a:gd name="connsiteX6" fmla="*/ 809624 w 4340047"/>
              <a:gd name="connsiteY6" fmla="*/ 507353 h 1518349"/>
              <a:gd name="connsiteX7" fmla="*/ 930274 w 4340047"/>
              <a:gd name="connsiteY7" fmla="*/ 430163 h 1518349"/>
              <a:gd name="connsiteX8" fmla="*/ 1055084 w 4340047"/>
              <a:gd name="connsiteY8" fmla="*/ 498887 h 1518349"/>
              <a:gd name="connsiteX9" fmla="*/ 1102887 w 4340047"/>
              <a:gd name="connsiteY9" fmla="*/ 719444 h 1518349"/>
              <a:gd name="connsiteX10" fmla="*/ 1320191 w 4340047"/>
              <a:gd name="connsiteY10" fmla="*/ 634454 h 1518349"/>
              <a:gd name="connsiteX11" fmla="*/ 1633949 w 4340047"/>
              <a:gd name="connsiteY11" fmla="*/ 407905 h 1518349"/>
              <a:gd name="connsiteX12" fmla="*/ 1846792 w 4340047"/>
              <a:gd name="connsiteY12" fmla="*/ 6683 h 1518349"/>
              <a:gd name="connsiteX13" fmla="*/ 2081846 w 4340047"/>
              <a:gd name="connsiteY13" fmla="*/ 367807 h 1518349"/>
              <a:gd name="connsiteX14" fmla="*/ 2714624 w 4340047"/>
              <a:gd name="connsiteY14" fmla="*/ 852331 h 1518349"/>
              <a:gd name="connsiteX15" fmla="*/ 2816224 w 4340047"/>
              <a:gd name="connsiteY15" fmla="*/ 490421 h 1518349"/>
              <a:gd name="connsiteX16" fmla="*/ 3035133 w 4340047"/>
              <a:gd name="connsiteY16" fmla="*/ 465024 h 1518349"/>
              <a:gd name="connsiteX17" fmla="*/ 3080289 w 4340047"/>
              <a:gd name="connsiteY17" fmla="*/ 543055 h 1518349"/>
              <a:gd name="connsiteX18" fmla="*/ 3090623 w 4340047"/>
              <a:gd name="connsiteY18" fmla="*/ 650565 h 1518349"/>
              <a:gd name="connsiteX19" fmla="*/ 3318631 w 4340047"/>
              <a:gd name="connsiteY19" fmla="*/ 851160 h 1518349"/>
              <a:gd name="connsiteX20" fmla="*/ 4175653 w 4340047"/>
              <a:gd name="connsiteY20" fmla="*/ 1474051 h 1518349"/>
              <a:gd name="connsiteX21" fmla="*/ 4304993 w 4340047"/>
              <a:gd name="connsiteY21" fmla="*/ 1116948 h 1518349"/>
              <a:gd name="connsiteX0" fmla="*/ 16071 w 4340047"/>
              <a:gd name="connsiteY0" fmla="*/ 178356 h 1180887"/>
              <a:gd name="connsiteX1" fmla="*/ 64557 w 4340047"/>
              <a:gd name="connsiteY1" fmla="*/ 457251 h 1180887"/>
              <a:gd name="connsiteX2" fmla="*/ 224965 w 4340047"/>
              <a:gd name="connsiteY2" fmla="*/ 509326 h 1180887"/>
              <a:gd name="connsiteX3" fmla="*/ 434187 w 4340047"/>
              <a:gd name="connsiteY3" fmla="*/ 502718 h 1180887"/>
              <a:gd name="connsiteX4" fmla="*/ 624186 w 4340047"/>
              <a:gd name="connsiteY4" fmla="*/ 487772 h 1180887"/>
              <a:gd name="connsiteX5" fmla="*/ 782768 w 4340047"/>
              <a:gd name="connsiteY5" fmla="*/ 416467 h 1180887"/>
              <a:gd name="connsiteX6" fmla="*/ 809624 w 4340047"/>
              <a:gd name="connsiteY6" fmla="*/ 169891 h 1180887"/>
              <a:gd name="connsiteX7" fmla="*/ 930274 w 4340047"/>
              <a:gd name="connsiteY7" fmla="*/ 92701 h 1180887"/>
              <a:gd name="connsiteX8" fmla="*/ 1055084 w 4340047"/>
              <a:gd name="connsiteY8" fmla="*/ 161425 h 1180887"/>
              <a:gd name="connsiteX9" fmla="*/ 1102887 w 4340047"/>
              <a:gd name="connsiteY9" fmla="*/ 381982 h 1180887"/>
              <a:gd name="connsiteX10" fmla="*/ 1320191 w 4340047"/>
              <a:gd name="connsiteY10" fmla="*/ 296992 h 1180887"/>
              <a:gd name="connsiteX11" fmla="*/ 1633949 w 4340047"/>
              <a:gd name="connsiteY11" fmla="*/ 70443 h 1180887"/>
              <a:gd name="connsiteX12" fmla="*/ 1846792 w 4340047"/>
              <a:gd name="connsiteY12" fmla="*/ 6683 h 1180887"/>
              <a:gd name="connsiteX13" fmla="*/ 2081846 w 4340047"/>
              <a:gd name="connsiteY13" fmla="*/ 30345 h 1180887"/>
              <a:gd name="connsiteX14" fmla="*/ 2714624 w 4340047"/>
              <a:gd name="connsiteY14" fmla="*/ 514869 h 1180887"/>
              <a:gd name="connsiteX15" fmla="*/ 2816224 w 4340047"/>
              <a:gd name="connsiteY15" fmla="*/ 152959 h 1180887"/>
              <a:gd name="connsiteX16" fmla="*/ 3035133 w 4340047"/>
              <a:gd name="connsiteY16" fmla="*/ 127562 h 1180887"/>
              <a:gd name="connsiteX17" fmla="*/ 3080289 w 4340047"/>
              <a:gd name="connsiteY17" fmla="*/ 205593 h 1180887"/>
              <a:gd name="connsiteX18" fmla="*/ 3090623 w 4340047"/>
              <a:gd name="connsiteY18" fmla="*/ 313103 h 1180887"/>
              <a:gd name="connsiteX19" fmla="*/ 3318631 w 4340047"/>
              <a:gd name="connsiteY19" fmla="*/ 513698 h 1180887"/>
              <a:gd name="connsiteX20" fmla="*/ 4175653 w 4340047"/>
              <a:gd name="connsiteY20" fmla="*/ 1136589 h 1180887"/>
              <a:gd name="connsiteX21" fmla="*/ 4304993 w 4340047"/>
              <a:gd name="connsiteY21" fmla="*/ 779486 h 1180887"/>
              <a:gd name="connsiteX0" fmla="*/ 16071 w 4340047"/>
              <a:gd name="connsiteY0" fmla="*/ 178356 h 1180887"/>
              <a:gd name="connsiteX1" fmla="*/ 64557 w 4340047"/>
              <a:gd name="connsiteY1" fmla="*/ 457251 h 1180887"/>
              <a:gd name="connsiteX2" fmla="*/ 224965 w 4340047"/>
              <a:gd name="connsiteY2" fmla="*/ 509326 h 1180887"/>
              <a:gd name="connsiteX3" fmla="*/ 434187 w 4340047"/>
              <a:gd name="connsiteY3" fmla="*/ 502718 h 1180887"/>
              <a:gd name="connsiteX4" fmla="*/ 624186 w 4340047"/>
              <a:gd name="connsiteY4" fmla="*/ 487772 h 1180887"/>
              <a:gd name="connsiteX5" fmla="*/ 782768 w 4340047"/>
              <a:gd name="connsiteY5" fmla="*/ 416467 h 1180887"/>
              <a:gd name="connsiteX6" fmla="*/ 809624 w 4340047"/>
              <a:gd name="connsiteY6" fmla="*/ 169891 h 1180887"/>
              <a:gd name="connsiteX7" fmla="*/ 930274 w 4340047"/>
              <a:gd name="connsiteY7" fmla="*/ 92701 h 1180887"/>
              <a:gd name="connsiteX8" fmla="*/ 1055084 w 4340047"/>
              <a:gd name="connsiteY8" fmla="*/ 161425 h 1180887"/>
              <a:gd name="connsiteX9" fmla="*/ 1102887 w 4340047"/>
              <a:gd name="connsiteY9" fmla="*/ 381982 h 1180887"/>
              <a:gd name="connsiteX10" fmla="*/ 1320191 w 4340047"/>
              <a:gd name="connsiteY10" fmla="*/ 296992 h 1180887"/>
              <a:gd name="connsiteX11" fmla="*/ 1633949 w 4340047"/>
              <a:gd name="connsiteY11" fmla="*/ 70443 h 1180887"/>
              <a:gd name="connsiteX12" fmla="*/ 1846792 w 4340047"/>
              <a:gd name="connsiteY12" fmla="*/ 6683 h 1180887"/>
              <a:gd name="connsiteX13" fmla="*/ 2081846 w 4340047"/>
              <a:gd name="connsiteY13" fmla="*/ 30345 h 1180887"/>
              <a:gd name="connsiteX14" fmla="*/ 2714624 w 4340047"/>
              <a:gd name="connsiteY14" fmla="*/ 514869 h 1180887"/>
              <a:gd name="connsiteX15" fmla="*/ 2816224 w 4340047"/>
              <a:gd name="connsiteY15" fmla="*/ 152959 h 1180887"/>
              <a:gd name="connsiteX16" fmla="*/ 3035133 w 4340047"/>
              <a:gd name="connsiteY16" fmla="*/ 127562 h 1180887"/>
              <a:gd name="connsiteX17" fmla="*/ 3080289 w 4340047"/>
              <a:gd name="connsiteY17" fmla="*/ 205593 h 1180887"/>
              <a:gd name="connsiteX18" fmla="*/ 3090623 w 4340047"/>
              <a:gd name="connsiteY18" fmla="*/ 313103 h 1180887"/>
              <a:gd name="connsiteX19" fmla="*/ 3318631 w 4340047"/>
              <a:gd name="connsiteY19" fmla="*/ 513698 h 1180887"/>
              <a:gd name="connsiteX20" fmla="*/ 4175653 w 4340047"/>
              <a:gd name="connsiteY20" fmla="*/ 1136589 h 1180887"/>
              <a:gd name="connsiteX21" fmla="*/ 4304993 w 4340047"/>
              <a:gd name="connsiteY21" fmla="*/ 779486 h 1180887"/>
              <a:gd name="connsiteX0" fmla="*/ 16071 w 4340047"/>
              <a:gd name="connsiteY0" fmla="*/ 210259 h 1212790"/>
              <a:gd name="connsiteX1" fmla="*/ 64557 w 4340047"/>
              <a:gd name="connsiteY1" fmla="*/ 489154 h 1212790"/>
              <a:gd name="connsiteX2" fmla="*/ 224965 w 4340047"/>
              <a:gd name="connsiteY2" fmla="*/ 541229 h 1212790"/>
              <a:gd name="connsiteX3" fmla="*/ 434187 w 4340047"/>
              <a:gd name="connsiteY3" fmla="*/ 534621 h 1212790"/>
              <a:gd name="connsiteX4" fmla="*/ 624186 w 4340047"/>
              <a:gd name="connsiteY4" fmla="*/ 519675 h 1212790"/>
              <a:gd name="connsiteX5" fmla="*/ 782768 w 4340047"/>
              <a:gd name="connsiteY5" fmla="*/ 448370 h 1212790"/>
              <a:gd name="connsiteX6" fmla="*/ 809624 w 4340047"/>
              <a:gd name="connsiteY6" fmla="*/ 201794 h 1212790"/>
              <a:gd name="connsiteX7" fmla="*/ 930274 w 4340047"/>
              <a:gd name="connsiteY7" fmla="*/ 124604 h 1212790"/>
              <a:gd name="connsiteX8" fmla="*/ 1055084 w 4340047"/>
              <a:gd name="connsiteY8" fmla="*/ 193328 h 1212790"/>
              <a:gd name="connsiteX9" fmla="*/ 1102887 w 4340047"/>
              <a:gd name="connsiteY9" fmla="*/ 413885 h 1212790"/>
              <a:gd name="connsiteX10" fmla="*/ 1320191 w 4340047"/>
              <a:gd name="connsiteY10" fmla="*/ 328895 h 1212790"/>
              <a:gd name="connsiteX11" fmla="*/ 1820744 w 4340047"/>
              <a:gd name="connsiteY11" fmla="*/ 293764 h 1212790"/>
              <a:gd name="connsiteX12" fmla="*/ 1846792 w 4340047"/>
              <a:gd name="connsiteY12" fmla="*/ 38586 h 1212790"/>
              <a:gd name="connsiteX13" fmla="*/ 2081846 w 4340047"/>
              <a:gd name="connsiteY13" fmla="*/ 62248 h 1212790"/>
              <a:gd name="connsiteX14" fmla="*/ 2714624 w 4340047"/>
              <a:gd name="connsiteY14" fmla="*/ 546772 h 1212790"/>
              <a:gd name="connsiteX15" fmla="*/ 2816224 w 4340047"/>
              <a:gd name="connsiteY15" fmla="*/ 184862 h 1212790"/>
              <a:gd name="connsiteX16" fmla="*/ 3035133 w 4340047"/>
              <a:gd name="connsiteY16" fmla="*/ 159465 h 1212790"/>
              <a:gd name="connsiteX17" fmla="*/ 3080289 w 4340047"/>
              <a:gd name="connsiteY17" fmla="*/ 237496 h 1212790"/>
              <a:gd name="connsiteX18" fmla="*/ 3090623 w 4340047"/>
              <a:gd name="connsiteY18" fmla="*/ 345006 h 1212790"/>
              <a:gd name="connsiteX19" fmla="*/ 3318631 w 4340047"/>
              <a:gd name="connsiteY19" fmla="*/ 545601 h 1212790"/>
              <a:gd name="connsiteX20" fmla="*/ 4175653 w 4340047"/>
              <a:gd name="connsiteY20" fmla="*/ 1168492 h 1212790"/>
              <a:gd name="connsiteX21" fmla="*/ 4304993 w 4340047"/>
              <a:gd name="connsiteY21" fmla="*/ 811389 h 1212790"/>
              <a:gd name="connsiteX0" fmla="*/ 16071 w 4340047"/>
              <a:gd name="connsiteY0" fmla="*/ 180507 h 1183038"/>
              <a:gd name="connsiteX1" fmla="*/ 64557 w 4340047"/>
              <a:gd name="connsiteY1" fmla="*/ 459402 h 1183038"/>
              <a:gd name="connsiteX2" fmla="*/ 224965 w 4340047"/>
              <a:gd name="connsiteY2" fmla="*/ 511477 h 1183038"/>
              <a:gd name="connsiteX3" fmla="*/ 434187 w 4340047"/>
              <a:gd name="connsiteY3" fmla="*/ 504869 h 1183038"/>
              <a:gd name="connsiteX4" fmla="*/ 624186 w 4340047"/>
              <a:gd name="connsiteY4" fmla="*/ 489923 h 1183038"/>
              <a:gd name="connsiteX5" fmla="*/ 782768 w 4340047"/>
              <a:gd name="connsiteY5" fmla="*/ 418618 h 1183038"/>
              <a:gd name="connsiteX6" fmla="*/ 809624 w 4340047"/>
              <a:gd name="connsiteY6" fmla="*/ 172042 h 1183038"/>
              <a:gd name="connsiteX7" fmla="*/ 930274 w 4340047"/>
              <a:gd name="connsiteY7" fmla="*/ 94852 h 1183038"/>
              <a:gd name="connsiteX8" fmla="*/ 1055084 w 4340047"/>
              <a:gd name="connsiteY8" fmla="*/ 163576 h 1183038"/>
              <a:gd name="connsiteX9" fmla="*/ 1102887 w 4340047"/>
              <a:gd name="connsiteY9" fmla="*/ 384133 h 1183038"/>
              <a:gd name="connsiteX10" fmla="*/ 1320191 w 4340047"/>
              <a:gd name="connsiteY10" fmla="*/ 299143 h 1183038"/>
              <a:gd name="connsiteX11" fmla="*/ 1633053 w 4340047"/>
              <a:gd name="connsiteY11" fmla="*/ 85503 h 1183038"/>
              <a:gd name="connsiteX12" fmla="*/ 1846792 w 4340047"/>
              <a:gd name="connsiteY12" fmla="*/ 8834 h 1183038"/>
              <a:gd name="connsiteX13" fmla="*/ 2081846 w 4340047"/>
              <a:gd name="connsiteY13" fmla="*/ 32496 h 1183038"/>
              <a:gd name="connsiteX14" fmla="*/ 2714624 w 4340047"/>
              <a:gd name="connsiteY14" fmla="*/ 517020 h 1183038"/>
              <a:gd name="connsiteX15" fmla="*/ 2816224 w 4340047"/>
              <a:gd name="connsiteY15" fmla="*/ 155110 h 1183038"/>
              <a:gd name="connsiteX16" fmla="*/ 3035133 w 4340047"/>
              <a:gd name="connsiteY16" fmla="*/ 129713 h 1183038"/>
              <a:gd name="connsiteX17" fmla="*/ 3080289 w 4340047"/>
              <a:gd name="connsiteY17" fmla="*/ 207744 h 1183038"/>
              <a:gd name="connsiteX18" fmla="*/ 3090623 w 4340047"/>
              <a:gd name="connsiteY18" fmla="*/ 315254 h 1183038"/>
              <a:gd name="connsiteX19" fmla="*/ 3318631 w 4340047"/>
              <a:gd name="connsiteY19" fmla="*/ 515849 h 1183038"/>
              <a:gd name="connsiteX20" fmla="*/ 4175653 w 4340047"/>
              <a:gd name="connsiteY20" fmla="*/ 1138740 h 1183038"/>
              <a:gd name="connsiteX21" fmla="*/ 4304993 w 4340047"/>
              <a:gd name="connsiteY21" fmla="*/ 781637 h 1183038"/>
              <a:gd name="connsiteX0" fmla="*/ 16071 w 4340047"/>
              <a:gd name="connsiteY0" fmla="*/ 176996 h 1179527"/>
              <a:gd name="connsiteX1" fmla="*/ 64557 w 4340047"/>
              <a:gd name="connsiteY1" fmla="*/ 455891 h 1179527"/>
              <a:gd name="connsiteX2" fmla="*/ 224965 w 4340047"/>
              <a:gd name="connsiteY2" fmla="*/ 507966 h 1179527"/>
              <a:gd name="connsiteX3" fmla="*/ 434187 w 4340047"/>
              <a:gd name="connsiteY3" fmla="*/ 501358 h 1179527"/>
              <a:gd name="connsiteX4" fmla="*/ 624186 w 4340047"/>
              <a:gd name="connsiteY4" fmla="*/ 486412 h 1179527"/>
              <a:gd name="connsiteX5" fmla="*/ 782768 w 4340047"/>
              <a:gd name="connsiteY5" fmla="*/ 415107 h 1179527"/>
              <a:gd name="connsiteX6" fmla="*/ 809624 w 4340047"/>
              <a:gd name="connsiteY6" fmla="*/ 168531 h 1179527"/>
              <a:gd name="connsiteX7" fmla="*/ 930274 w 4340047"/>
              <a:gd name="connsiteY7" fmla="*/ 91341 h 1179527"/>
              <a:gd name="connsiteX8" fmla="*/ 1055084 w 4340047"/>
              <a:gd name="connsiteY8" fmla="*/ 160065 h 1179527"/>
              <a:gd name="connsiteX9" fmla="*/ 1102887 w 4340047"/>
              <a:gd name="connsiteY9" fmla="*/ 380622 h 1179527"/>
              <a:gd name="connsiteX10" fmla="*/ 1320191 w 4340047"/>
              <a:gd name="connsiteY10" fmla="*/ 295632 h 1179527"/>
              <a:gd name="connsiteX11" fmla="*/ 1633053 w 4340047"/>
              <a:gd name="connsiteY11" fmla="*/ 81992 h 1179527"/>
              <a:gd name="connsiteX12" fmla="*/ 1846792 w 4340047"/>
              <a:gd name="connsiteY12" fmla="*/ 59378 h 1179527"/>
              <a:gd name="connsiteX13" fmla="*/ 2081846 w 4340047"/>
              <a:gd name="connsiteY13" fmla="*/ 28985 h 1179527"/>
              <a:gd name="connsiteX14" fmla="*/ 2714624 w 4340047"/>
              <a:gd name="connsiteY14" fmla="*/ 513509 h 1179527"/>
              <a:gd name="connsiteX15" fmla="*/ 2816224 w 4340047"/>
              <a:gd name="connsiteY15" fmla="*/ 151599 h 1179527"/>
              <a:gd name="connsiteX16" fmla="*/ 3035133 w 4340047"/>
              <a:gd name="connsiteY16" fmla="*/ 126202 h 1179527"/>
              <a:gd name="connsiteX17" fmla="*/ 3080289 w 4340047"/>
              <a:gd name="connsiteY17" fmla="*/ 204233 h 1179527"/>
              <a:gd name="connsiteX18" fmla="*/ 3090623 w 4340047"/>
              <a:gd name="connsiteY18" fmla="*/ 311743 h 1179527"/>
              <a:gd name="connsiteX19" fmla="*/ 3318631 w 4340047"/>
              <a:gd name="connsiteY19" fmla="*/ 512338 h 1179527"/>
              <a:gd name="connsiteX20" fmla="*/ 4175653 w 4340047"/>
              <a:gd name="connsiteY20" fmla="*/ 1135229 h 1179527"/>
              <a:gd name="connsiteX21" fmla="*/ 4304993 w 4340047"/>
              <a:gd name="connsiteY21" fmla="*/ 778126 h 1179527"/>
              <a:gd name="connsiteX0" fmla="*/ 16071 w 4340047"/>
              <a:gd name="connsiteY0" fmla="*/ 155430 h 1157961"/>
              <a:gd name="connsiteX1" fmla="*/ 64557 w 4340047"/>
              <a:gd name="connsiteY1" fmla="*/ 434325 h 1157961"/>
              <a:gd name="connsiteX2" fmla="*/ 224965 w 4340047"/>
              <a:gd name="connsiteY2" fmla="*/ 486400 h 1157961"/>
              <a:gd name="connsiteX3" fmla="*/ 434187 w 4340047"/>
              <a:gd name="connsiteY3" fmla="*/ 479792 h 1157961"/>
              <a:gd name="connsiteX4" fmla="*/ 624186 w 4340047"/>
              <a:gd name="connsiteY4" fmla="*/ 464846 h 1157961"/>
              <a:gd name="connsiteX5" fmla="*/ 782768 w 4340047"/>
              <a:gd name="connsiteY5" fmla="*/ 393541 h 1157961"/>
              <a:gd name="connsiteX6" fmla="*/ 809624 w 4340047"/>
              <a:gd name="connsiteY6" fmla="*/ 146965 h 1157961"/>
              <a:gd name="connsiteX7" fmla="*/ 930274 w 4340047"/>
              <a:gd name="connsiteY7" fmla="*/ 69775 h 1157961"/>
              <a:gd name="connsiteX8" fmla="*/ 1055084 w 4340047"/>
              <a:gd name="connsiteY8" fmla="*/ 138499 h 1157961"/>
              <a:gd name="connsiteX9" fmla="*/ 1102887 w 4340047"/>
              <a:gd name="connsiteY9" fmla="*/ 359056 h 1157961"/>
              <a:gd name="connsiteX10" fmla="*/ 1320191 w 4340047"/>
              <a:gd name="connsiteY10" fmla="*/ 274066 h 1157961"/>
              <a:gd name="connsiteX11" fmla="*/ 1633053 w 4340047"/>
              <a:gd name="connsiteY11" fmla="*/ 60426 h 1157961"/>
              <a:gd name="connsiteX12" fmla="*/ 1846792 w 4340047"/>
              <a:gd name="connsiteY12" fmla="*/ 37812 h 1157961"/>
              <a:gd name="connsiteX13" fmla="*/ 2019748 w 4340047"/>
              <a:gd name="connsiteY13" fmla="*/ 287297 h 1157961"/>
              <a:gd name="connsiteX14" fmla="*/ 2714624 w 4340047"/>
              <a:gd name="connsiteY14" fmla="*/ 491943 h 1157961"/>
              <a:gd name="connsiteX15" fmla="*/ 2816224 w 4340047"/>
              <a:gd name="connsiteY15" fmla="*/ 130033 h 1157961"/>
              <a:gd name="connsiteX16" fmla="*/ 3035133 w 4340047"/>
              <a:gd name="connsiteY16" fmla="*/ 104636 h 1157961"/>
              <a:gd name="connsiteX17" fmla="*/ 3080289 w 4340047"/>
              <a:gd name="connsiteY17" fmla="*/ 182667 h 1157961"/>
              <a:gd name="connsiteX18" fmla="*/ 3090623 w 4340047"/>
              <a:gd name="connsiteY18" fmla="*/ 290177 h 1157961"/>
              <a:gd name="connsiteX19" fmla="*/ 3318631 w 4340047"/>
              <a:gd name="connsiteY19" fmla="*/ 490772 h 1157961"/>
              <a:gd name="connsiteX20" fmla="*/ 4175653 w 4340047"/>
              <a:gd name="connsiteY20" fmla="*/ 1113663 h 1157961"/>
              <a:gd name="connsiteX21" fmla="*/ 4304993 w 4340047"/>
              <a:gd name="connsiteY21" fmla="*/ 756560 h 115796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458742 h 1136911"/>
              <a:gd name="connsiteX4" fmla="*/ 624186 w 4340047"/>
              <a:gd name="connsiteY4" fmla="*/ 443796 h 1136911"/>
              <a:gd name="connsiteX5" fmla="*/ 782768 w 4340047"/>
              <a:gd name="connsiteY5" fmla="*/ 372491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846792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80289 w 4340047"/>
              <a:gd name="connsiteY17" fmla="*/ 161617 h 1136911"/>
              <a:gd name="connsiteX18" fmla="*/ 3090623 w 4340047"/>
              <a:gd name="connsiteY18" fmla="*/ 269127 h 1136911"/>
              <a:gd name="connsiteX19" fmla="*/ 3318631 w 4340047"/>
              <a:gd name="connsiteY19" fmla="*/ 469722 h 1136911"/>
              <a:gd name="connsiteX20" fmla="*/ 4175653 w 4340047"/>
              <a:gd name="connsiteY20" fmla="*/ 1092613 h 1136911"/>
              <a:gd name="connsiteX21" fmla="*/ 4304993 w 4340047"/>
              <a:gd name="connsiteY21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458742 h 1136911"/>
              <a:gd name="connsiteX4" fmla="*/ 624186 w 4340047"/>
              <a:gd name="connsiteY4" fmla="*/ 443796 h 1136911"/>
              <a:gd name="connsiteX5" fmla="*/ 782768 w 4340047"/>
              <a:gd name="connsiteY5" fmla="*/ 372491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846792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80289 w 4340047"/>
              <a:gd name="connsiteY17" fmla="*/ 161617 h 1136911"/>
              <a:gd name="connsiteX18" fmla="*/ 3090623 w 4340047"/>
              <a:gd name="connsiteY18" fmla="*/ 269127 h 1136911"/>
              <a:gd name="connsiteX19" fmla="*/ 3318631 w 4340047"/>
              <a:gd name="connsiteY19" fmla="*/ 469722 h 1136911"/>
              <a:gd name="connsiteX20" fmla="*/ 4175653 w 4340047"/>
              <a:gd name="connsiteY20" fmla="*/ 1092613 h 1136911"/>
              <a:gd name="connsiteX21" fmla="*/ 4304993 w 4340047"/>
              <a:gd name="connsiteY21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458742 h 1136911"/>
              <a:gd name="connsiteX4" fmla="*/ 624186 w 4340047"/>
              <a:gd name="connsiteY4" fmla="*/ 443796 h 1136911"/>
              <a:gd name="connsiteX5" fmla="*/ 782768 w 4340047"/>
              <a:gd name="connsiteY5" fmla="*/ 372491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80289 w 4340047"/>
              <a:gd name="connsiteY17" fmla="*/ 161617 h 1136911"/>
              <a:gd name="connsiteX18" fmla="*/ 3090623 w 4340047"/>
              <a:gd name="connsiteY18" fmla="*/ 269127 h 1136911"/>
              <a:gd name="connsiteX19" fmla="*/ 3318631 w 4340047"/>
              <a:gd name="connsiteY19" fmla="*/ 469722 h 1136911"/>
              <a:gd name="connsiteX20" fmla="*/ 4175653 w 4340047"/>
              <a:gd name="connsiteY20" fmla="*/ 1092613 h 1136911"/>
              <a:gd name="connsiteX21" fmla="*/ 4304993 w 4340047"/>
              <a:gd name="connsiteY21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458742 h 1136911"/>
              <a:gd name="connsiteX4" fmla="*/ 624186 w 4340047"/>
              <a:gd name="connsiteY4" fmla="*/ 443796 h 1136911"/>
              <a:gd name="connsiteX5" fmla="*/ 782768 w 4340047"/>
              <a:gd name="connsiteY5" fmla="*/ 372491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80289 w 4340047"/>
              <a:gd name="connsiteY17" fmla="*/ 161617 h 1136911"/>
              <a:gd name="connsiteX18" fmla="*/ 3090623 w 4340047"/>
              <a:gd name="connsiteY18" fmla="*/ 269127 h 1136911"/>
              <a:gd name="connsiteX19" fmla="*/ 3318631 w 4340047"/>
              <a:gd name="connsiteY19" fmla="*/ 469722 h 1136911"/>
              <a:gd name="connsiteX20" fmla="*/ 4175653 w 4340047"/>
              <a:gd name="connsiteY20" fmla="*/ 1092613 h 1136911"/>
              <a:gd name="connsiteX21" fmla="*/ 4304993 w 4340047"/>
              <a:gd name="connsiteY21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458742 h 1136911"/>
              <a:gd name="connsiteX4" fmla="*/ 624186 w 4340047"/>
              <a:gd name="connsiteY4" fmla="*/ 443796 h 1136911"/>
              <a:gd name="connsiteX5" fmla="*/ 782768 w 4340047"/>
              <a:gd name="connsiteY5" fmla="*/ 372491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80289 w 4340047"/>
              <a:gd name="connsiteY17" fmla="*/ 161617 h 1136911"/>
              <a:gd name="connsiteX18" fmla="*/ 3090623 w 4340047"/>
              <a:gd name="connsiteY18" fmla="*/ 269127 h 1136911"/>
              <a:gd name="connsiteX19" fmla="*/ 3318631 w 4340047"/>
              <a:gd name="connsiteY19" fmla="*/ 469722 h 1136911"/>
              <a:gd name="connsiteX20" fmla="*/ 4175653 w 4340047"/>
              <a:gd name="connsiteY20" fmla="*/ 1092613 h 1136911"/>
              <a:gd name="connsiteX21" fmla="*/ 4304993 w 4340047"/>
              <a:gd name="connsiteY21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458742 h 1136911"/>
              <a:gd name="connsiteX4" fmla="*/ 624186 w 4340047"/>
              <a:gd name="connsiteY4" fmla="*/ 443796 h 1136911"/>
              <a:gd name="connsiteX5" fmla="*/ 782768 w 4340047"/>
              <a:gd name="connsiteY5" fmla="*/ 372491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80289 w 4340047"/>
              <a:gd name="connsiteY17" fmla="*/ 161617 h 1136911"/>
              <a:gd name="connsiteX18" fmla="*/ 3090623 w 4340047"/>
              <a:gd name="connsiteY18" fmla="*/ 269127 h 1136911"/>
              <a:gd name="connsiteX19" fmla="*/ 3318631 w 4340047"/>
              <a:gd name="connsiteY19" fmla="*/ 469722 h 1136911"/>
              <a:gd name="connsiteX20" fmla="*/ 4175653 w 4340047"/>
              <a:gd name="connsiteY20" fmla="*/ 1092613 h 1136911"/>
              <a:gd name="connsiteX21" fmla="*/ 4304993 w 4340047"/>
              <a:gd name="connsiteY21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458742 h 1136911"/>
              <a:gd name="connsiteX4" fmla="*/ 624186 w 4340047"/>
              <a:gd name="connsiteY4" fmla="*/ 443796 h 1136911"/>
              <a:gd name="connsiteX5" fmla="*/ 782768 w 4340047"/>
              <a:gd name="connsiteY5" fmla="*/ 372491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269127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458742 h 1136911"/>
              <a:gd name="connsiteX4" fmla="*/ 624186 w 4340047"/>
              <a:gd name="connsiteY4" fmla="*/ 443796 h 1136911"/>
              <a:gd name="connsiteX5" fmla="*/ 782768 w 4340047"/>
              <a:gd name="connsiteY5" fmla="*/ 372491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269127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458742 h 1136911"/>
              <a:gd name="connsiteX4" fmla="*/ 624186 w 4340047"/>
              <a:gd name="connsiteY4" fmla="*/ 443796 h 1136911"/>
              <a:gd name="connsiteX5" fmla="*/ 782768 w 4340047"/>
              <a:gd name="connsiteY5" fmla="*/ 372491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24186 w 4340047"/>
              <a:gd name="connsiteY4" fmla="*/ 443796 h 1136911"/>
              <a:gd name="connsiteX5" fmla="*/ 782768 w 4340047"/>
              <a:gd name="connsiteY5" fmla="*/ 372491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782768 w 4340047"/>
              <a:gd name="connsiteY4" fmla="*/ 372491 h 1136911"/>
              <a:gd name="connsiteX5" fmla="*/ 809624 w 4340047"/>
              <a:gd name="connsiteY5" fmla="*/ 125915 h 1136911"/>
              <a:gd name="connsiteX6" fmla="*/ 930274 w 4340047"/>
              <a:gd name="connsiteY6" fmla="*/ 48725 h 1136911"/>
              <a:gd name="connsiteX7" fmla="*/ 1055084 w 4340047"/>
              <a:gd name="connsiteY7" fmla="*/ 117449 h 1136911"/>
              <a:gd name="connsiteX8" fmla="*/ 1102887 w 4340047"/>
              <a:gd name="connsiteY8" fmla="*/ 338006 h 1136911"/>
              <a:gd name="connsiteX9" fmla="*/ 1320191 w 4340047"/>
              <a:gd name="connsiteY9" fmla="*/ 253016 h 1136911"/>
              <a:gd name="connsiteX10" fmla="*/ 1633053 w 4340047"/>
              <a:gd name="connsiteY10" fmla="*/ 39376 h 1136911"/>
              <a:gd name="connsiteX11" fmla="*/ 1945488 w 4340047"/>
              <a:gd name="connsiteY11" fmla="*/ 16762 h 1136911"/>
              <a:gd name="connsiteX12" fmla="*/ 2206543 w 4340047"/>
              <a:gd name="connsiteY12" fmla="*/ 57155 h 1136911"/>
              <a:gd name="connsiteX13" fmla="*/ 2714624 w 4340047"/>
              <a:gd name="connsiteY13" fmla="*/ 470893 h 1136911"/>
              <a:gd name="connsiteX14" fmla="*/ 2816224 w 4340047"/>
              <a:gd name="connsiteY14" fmla="*/ 108983 h 1136911"/>
              <a:gd name="connsiteX15" fmla="*/ 3035133 w 4340047"/>
              <a:gd name="connsiteY15" fmla="*/ 83586 h 1136911"/>
              <a:gd name="connsiteX16" fmla="*/ 3090623 w 4340047"/>
              <a:gd name="connsiteY16" fmla="*/ 330969 h 1136911"/>
              <a:gd name="connsiteX17" fmla="*/ 3318631 w 4340047"/>
              <a:gd name="connsiteY17" fmla="*/ 469722 h 1136911"/>
              <a:gd name="connsiteX18" fmla="*/ 4175653 w 4340047"/>
              <a:gd name="connsiteY18" fmla="*/ 1092613 h 1136911"/>
              <a:gd name="connsiteX19" fmla="*/ 4304993 w 4340047"/>
              <a:gd name="connsiteY19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72491 h 1136911"/>
              <a:gd name="connsiteX5" fmla="*/ 809624 w 4340047"/>
              <a:gd name="connsiteY5" fmla="*/ 125915 h 1136911"/>
              <a:gd name="connsiteX6" fmla="*/ 930274 w 4340047"/>
              <a:gd name="connsiteY6" fmla="*/ 48725 h 1136911"/>
              <a:gd name="connsiteX7" fmla="*/ 1055084 w 4340047"/>
              <a:gd name="connsiteY7" fmla="*/ 117449 h 1136911"/>
              <a:gd name="connsiteX8" fmla="*/ 1102887 w 4340047"/>
              <a:gd name="connsiteY8" fmla="*/ 338006 h 1136911"/>
              <a:gd name="connsiteX9" fmla="*/ 1320191 w 4340047"/>
              <a:gd name="connsiteY9" fmla="*/ 253016 h 1136911"/>
              <a:gd name="connsiteX10" fmla="*/ 1633053 w 4340047"/>
              <a:gd name="connsiteY10" fmla="*/ 39376 h 1136911"/>
              <a:gd name="connsiteX11" fmla="*/ 1945488 w 4340047"/>
              <a:gd name="connsiteY11" fmla="*/ 16762 h 1136911"/>
              <a:gd name="connsiteX12" fmla="*/ 2206543 w 4340047"/>
              <a:gd name="connsiteY12" fmla="*/ 57155 h 1136911"/>
              <a:gd name="connsiteX13" fmla="*/ 2714624 w 4340047"/>
              <a:gd name="connsiteY13" fmla="*/ 470893 h 1136911"/>
              <a:gd name="connsiteX14" fmla="*/ 2816224 w 4340047"/>
              <a:gd name="connsiteY14" fmla="*/ 108983 h 1136911"/>
              <a:gd name="connsiteX15" fmla="*/ 3035133 w 4340047"/>
              <a:gd name="connsiteY15" fmla="*/ 83586 h 1136911"/>
              <a:gd name="connsiteX16" fmla="*/ 3090623 w 4340047"/>
              <a:gd name="connsiteY16" fmla="*/ 330969 h 1136911"/>
              <a:gd name="connsiteX17" fmla="*/ 3318631 w 4340047"/>
              <a:gd name="connsiteY17" fmla="*/ 469722 h 1136911"/>
              <a:gd name="connsiteX18" fmla="*/ 4175653 w 4340047"/>
              <a:gd name="connsiteY18" fmla="*/ 1092613 h 1136911"/>
              <a:gd name="connsiteX19" fmla="*/ 4304993 w 4340047"/>
              <a:gd name="connsiteY19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72491 h 1136911"/>
              <a:gd name="connsiteX5" fmla="*/ 829335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72491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72491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72491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72491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72491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72491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72491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34027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34027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34027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34027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34027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34380 h 1136911"/>
              <a:gd name="connsiteX1" fmla="*/ 64557 w 4340047"/>
              <a:gd name="connsiteY1" fmla="*/ 413275 h 1136911"/>
              <a:gd name="connsiteX2" fmla="*/ 224965 w 4340047"/>
              <a:gd name="connsiteY2" fmla="*/ 465350 h 1136911"/>
              <a:gd name="connsiteX3" fmla="*/ 434187 w 4340047"/>
              <a:gd name="connsiteY3" fmla="*/ 382716 h 1136911"/>
              <a:gd name="connsiteX4" fmla="*/ 668001 w 4340047"/>
              <a:gd name="connsiteY4" fmla="*/ 334027 h 1136911"/>
              <a:gd name="connsiteX5" fmla="*/ 764236 w 4340047"/>
              <a:gd name="connsiteY5" fmla="*/ 324356 h 1136911"/>
              <a:gd name="connsiteX6" fmla="*/ 809624 w 4340047"/>
              <a:gd name="connsiteY6" fmla="*/ 125915 h 1136911"/>
              <a:gd name="connsiteX7" fmla="*/ 930274 w 4340047"/>
              <a:gd name="connsiteY7" fmla="*/ 48725 h 1136911"/>
              <a:gd name="connsiteX8" fmla="*/ 1055084 w 4340047"/>
              <a:gd name="connsiteY8" fmla="*/ 117449 h 1136911"/>
              <a:gd name="connsiteX9" fmla="*/ 1102887 w 4340047"/>
              <a:gd name="connsiteY9" fmla="*/ 338006 h 1136911"/>
              <a:gd name="connsiteX10" fmla="*/ 1320191 w 4340047"/>
              <a:gd name="connsiteY10" fmla="*/ 253016 h 1136911"/>
              <a:gd name="connsiteX11" fmla="*/ 1633053 w 4340047"/>
              <a:gd name="connsiteY11" fmla="*/ 39376 h 1136911"/>
              <a:gd name="connsiteX12" fmla="*/ 1945488 w 4340047"/>
              <a:gd name="connsiteY12" fmla="*/ 16762 h 1136911"/>
              <a:gd name="connsiteX13" fmla="*/ 2206543 w 4340047"/>
              <a:gd name="connsiteY13" fmla="*/ 57155 h 1136911"/>
              <a:gd name="connsiteX14" fmla="*/ 2714624 w 4340047"/>
              <a:gd name="connsiteY14" fmla="*/ 470893 h 1136911"/>
              <a:gd name="connsiteX15" fmla="*/ 2816224 w 4340047"/>
              <a:gd name="connsiteY15" fmla="*/ 108983 h 1136911"/>
              <a:gd name="connsiteX16" fmla="*/ 3035133 w 4340047"/>
              <a:gd name="connsiteY16" fmla="*/ 83586 h 1136911"/>
              <a:gd name="connsiteX17" fmla="*/ 3090623 w 4340047"/>
              <a:gd name="connsiteY17" fmla="*/ 330969 h 1136911"/>
              <a:gd name="connsiteX18" fmla="*/ 3318631 w 4340047"/>
              <a:gd name="connsiteY18" fmla="*/ 469722 h 1136911"/>
              <a:gd name="connsiteX19" fmla="*/ 4175653 w 4340047"/>
              <a:gd name="connsiteY19" fmla="*/ 1092613 h 1136911"/>
              <a:gd name="connsiteX20" fmla="*/ 4304993 w 4340047"/>
              <a:gd name="connsiteY20" fmla="*/ 735510 h 1136911"/>
              <a:gd name="connsiteX0" fmla="*/ 16071 w 4340047"/>
              <a:gd name="connsiteY0" fmla="*/ 180316 h 1182847"/>
              <a:gd name="connsiteX1" fmla="*/ 64557 w 4340047"/>
              <a:gd name="connsiteY1" fmla="*/ 459211 h 1182847"/>
              <a:gd name="connsiteX2" fmla="*/ 224965 w 4340047"/>
              <a:gd name="connsiteY2" fmla="*/ 511286 h 1182847"/>
              <a:gd name="connsiteX3" fmla="*/ 434187 w 4340047"/>
              <a:gd name="connsiteY3" fmla="*/ 428652 h 1182847"/>
              <a:gd name="connsiteX4" fmla="*/ 668001 w 4340047"/>
              <a:gd name="connsiteY4" fmla="*/ 379963 h 1182847"/>
              <a:gd name="connsiteX5" fmla="*/ 764236 w 4340047"/>
              <a:gd name="connsiteY5" fmla="*/ 370292 h 1182847"/>
              <a:gd name="connsiteX6" fmla="*/ 809624 w 4340047"/>
              <a:gd name="connsiteY6" fmla="*/ 171851 h 1182847"/>
              <a:gd name="connsiteX7" fmla="*/ 930274 w 4340047"/>
              <a:gd name="connsiteY7" fmla="*/ 1411 h 1182847"/>
              <a:gd name="connsiteX8" fmla="*/ 1055084 w 4340047"/>
              <a:gd name="connsiteY8" fmla="*/ 163385 h 1182847"/>
              <a:gd name="connsiteX9" fmla="*/ 1102887 w 4340047"/>
              <a:gd name="connsiteY9" fmla="*/ 383942 h 1182847"/>
              <a:gd name="connsiteX10" fmla="*/ 1320191 w 4340047"/>
              <a:gd name="connsiteY10" fmla="*/ 298952 h 1182847"/>
              <a:gd name="connsiteX11" fmla="*/ 1633053 w 4340047"/>
              <a:gd name="connsiteY11" fmla="*/ 85312 h 1182847"/>
              <a:gd name="connsiteX12" fmla="*/ 1945488 w 4340047"/>
              <a:gd name="connsiteY12" fmla="*/ 62698 h 1182847"/>
              <a:gd name="connsiteX13" fmla="*/ 2206543 w 4340047"/>
              <a:gd name="connsiteY13" fmla="*/ 103091 h 1182847"/>
              <a:gd name="connsiteX14" fmla="*/ 2714624 w 4340047"/>
              <a:gd name="connsiteY14" fmla="*/ 516829 h 1182847"/>
              <a:gd name="connsiteX15" fmla="*/ 2816224 w 4340047"/>
              <a:gd name="connsiteY15" fmla="*/ 154919 h 1182847"/>
              <a:gd name="connsiteX16" fmla="*/ 3035133 w 4340047"/>
              <a:gd name="connsiteY16" fmla="*/ 129522 h 1182847"/>
              <a:gd name="connsiteX17" fmla="*/ 3090623 w 4340047"/>
              <a:gd name="connsiteY17" fmla="*/ 376905 h 1182847"/>
              <a:gd name="connsiteX18" fmla="*/ 3318631 w 4340047"/>
              <a:gd name="connsiteY18" fmla="*/ 515658 h 1182847"/>
              <a:gd name="connsiteX19" fmla="*/ 4175653 w 4340047"/>
              <a:gd name="connsiteY19" fmla="*/ 1138549 h 1182847"/>
              <a:gd name="connsiteX20" fmla="*/ 4304993 w 4340047"/>
              <a:gd name="connsiteY20" fmla="*/ 781446 h 1182847"/>
              <a:gd name="connsiteX0" fmla="*/ 16071 w 4340047"/>
              <a:gd name="connsiteY0" fmla="*/ 191469 h 1194000"/>
              <a:gd name="connsiteX1" fmla="*/ 64557 w 4340047"/>
              <a:gd name="connsiteY1" fmla="*/ 470364 h 1194000"/>
              <a:gd name="connsiteX2" fmla="*/ 224965 w 4340047"/>
              <a:gd name="connsiteY2" fmla="*/ 522439 h 1194000"/>
              <a:gd name="connsiteX3" fmla="*/ 434187 w 4340047"/>
              <a:gd name="connsiteY3" fmla="*/ 439805 h 1194000"/>
              <a:gd name="connsiteX4" fmla="*/ 668001 w 4340047"/>
              <a:gd name="connsiteY4" fmla="*/ 391116 h 1194000"/>
              <a:gd name="connsiteX5" fmla="*/ 764236 w 4340047"/>
              <a:gd name="connsiteY5" fmla="*/ 381445 h 1194000"/>
              <a:gd name="connsiteX6" fmla="*/ 809624 w 4340047"/>
              <a:gd name="connsiteY6" fmla="*/ 183004 h 1194000"/>
              <a:gd name="connsiteX7" fmla="*/ 930274 w 4340047"/>
              <a:gd name="connsiteY7" fmla="*/ 12564 h 1194000"/>
              <a:gd name="connsiteX8" fmla="*/ 1055084 w 4340047"/>
              <a:gd name="connsiteY8" fmla="*/ 107621 h 1194000"/>
              <a:gd name="connsiteX9" fmla="*/ 1102887 w 4340047"/>
              <a:gd name="connsiteY9" fmla="*/ 395095 h 1194000"/>
              <a:gd name="connsiteX10" fmla="*/ 1320191 w 4340047"/>
              <a:gd name="connsiteY10" fmla="*/ 310105 h 1194000"/>
              <a:gd name="connsiteX11" fmla="*/ 1633053 w 4340047"/>
              <a:gd name="connsiteY11" fmla="*/ 96465 h 1194000"/>
              <a:gd name="connsiteX12" fmla="*/ 1945488 w 4340047"/>
              <a:gd name="connsiteY12" fmla="*/ 73851 h 1194000"/>
              <a:gd name="connsiteX13" fmla="*/ 2206543 w 4340047"/>
              <a:gd name="connsiteY13" fmla="*/ 114244 h 1194000"/>
              <a:gd name="connsiteX14" fmla="*/ 2714624 w 4340047"/>
              <a:gd name="connsiteY14" fmla="*/ 527982 h 1194000"/>
              <a:gd name="connsiteX15" fmla="*/ 2816224 w 4340047"/>
              <a:gd name="connsiteY15" fmla="*/ 166072 h 1194000"/>
              <a:gd name="connsiteX16" fmla="*/ 3035133 w 4340047"/>
              <a:gd name="connsiteY16" fmla="*/ 140675 h 1194000"/>
              <a:gd name="connsiteX17" fmla="*/ 3090623 w 4340047"/>
              <a:gd name="connsiteY17" fmla="*/ 388058 h 1194000"/>
              <a:gd name="connsiteX18" fmla="*/ 3318631 w 4340047"/>
              <a:gd name="connsiteY18" fmla="*/ 526811 h 1194000"/>
              <a:gd name="connsiteX19" fmla="*/ 4175653 w 4340047"/>
              <a:gd name="connsiteY19" fmla="*/ 1149702 h 1194000"/>
              <a:gd name="connsiteX20" fmla="*/ 4304993 w 4340047"/>
              <a:gd name="connsiteY20" fmla="*/ 792599 h 1194000"/>
              <a:gd name="connsiteX0" fmla="*/ 16071 w 4340047"/>
              <a:gd name="connsiteY0" fmla="*/ 179337 h 1181868"/>
              <a:gd name="connsiteX1" fmla="*/ 64557 w 4340047"/>
              <a:gd name="connsiteY1" fmla="*/ 458232 h 1181868"/>
              <a:gd name="connsiteX2" fmla="*/ 224965 w 4340047"/>
              <a:gd name="connsiteY2" fmla="*/ 510307 h 1181868"/>
              <a:gd name="connsiteX3" fmla="*/ 434187 w 4340047"/>
              <a:gd name="connsiteY3" fmla="*/ 427673 h 1181868"/>
              <a:gd name="connsiteX4" fmla="*/ 668001 w 4340047"/>
              <a:gd name="connsiteY4" fmla="*/ 378984 h 1181868"/>
              <a:gd name="connsiteX5" fmla="*/ 764236 w 4340047"/>
              <a:gd name="connsiteY5" fmla="*/ 369313 h 1181868"/>
              <a:gd name="connsiteX6" fmla="*/ 809624 w 4340047"/>
              <a:gd name="connsiteY6" fmla="*/ 92896 h 1181868"/>
              <a:gd name="connsiteX7" fmla="*/ 930274 w 4340047"/>
              <a:gd name="connsiteY7" fmla="*/ 432 h 1181868"/>
              <a:gd name="connsiteX8" fmla="*/ 1055084 w 4340047"/>
              <a:gd name="connsiteY8" fmla="*/ 95489 h 1181868"/>
              <a:gd name="connsiteX9" fmla="*/ 1102887 w 4340047"/>
              <a:gd name="connsiteY9" fmla="*/ 382963 h 1181868"/>
              <a:gd name="connsiteX10" fmla="*/ 1320191 w 4340047"/>
              <a:gd name="connsiteY10" fmla="*/ 297973 h 1181868"/>
              <a:gd name="connsiteX11" fmla="*/ 1633053 w 4340047"/>
              <a:gd name="connsiteY11" fmla="*/ 84333 h 1181868"/>
              <a:gd name="connsiteX12" fmla="*/ 1945488 w 4340047"/>
              <a:gd name="connsiteY12" fmla="*/ 61719 h 1181868"/>
              <a:gd name="connsiteX13" fmla="*/ 2206543 w 4340047"/>
              <a:gd name="connsiteY13" fmla="*/ 102112 h 1181868"/>
              <a:gd name="connsiteX14" fmla="*/ 2714624 w 4340047"/>
              <a:gd name="connsiteY14" fmla="*/ 515850 h 1181868"/>
              <a:gd name="connsiteX15" fmla="*/ 2816224 w 4340047"/>
              <a:gd name="connsiteY15" fmla="*/ 153940 h 1181868"/>
              <a:gd name="connsiteX16" fmla="*/ 3035133 w 4340047"/>
              <a:gd name="connsiteY16" fmla="*/ 128543 h 1181868"/>
              <a:gd name="connsiteX17" fmla="*/ 3090623 w 4340047"/>
              <a:gd name="connsiteY17" fmla="*/ 375926 h 1181868"/>
              <a:gd name="connsiteX18" fmla="*/ 3318631 w 4340047"/>
              <a:gd name="connsiteY18" fmla="*/ 514679 h 1181868"/>
              <a:gd name="connsiteX19" fmla="*/ 4175653 w 4340047"/>
              <a:gd name="connsiteY19" fmla="*/ 1137570 h 1181868"/>
              <a:gd name="connsiteX20" fmla="*/ 4304993 w 4340047"/>
              <a:gd name="connsiteY20" fmla="*/ 780467 h 1181868"/>
              <a:gd name="connsiteX0" fmla="*/ 16071 w 4340047"/>
              <a:gd name="connsiteY0" fmla="*/ 179337 h 1181868"/>
              <a:gd name="connsiteX1" fmla="*/ 64557 w 4340047"/>
              <a:gd name="connsiteY1" fmla="*/ 458232 h 1181868"/>
              <a:gd name="connsiteX2" fmla="*/ 224965 w 4340047"/>
              <a:gd name="connsiteY2" fmla="*/ 510307 h 1181868"/>
              <a:gd name="connsiteX3" fmla="*/ 434187 w 4340047"/>
              <a:gd name="connsiteY3" fmla="*/ 427673 h 1181868"/>
              <a:gd name="connsiteX4" fmla="*/ 668001 w 4340047"/>
              <a:gd name="connsiteY4" fmla="*/ 378984 h 1181868"/>
              <a:gd name="connsiteX5" fmla="*/ 764236 w 4340047"/>
              <a:gd name="connsiteY5" fmla="*/ 369313 h 1181868"/>
              <a:gd name="connsiteX6" fmla="*/ 809624 w 4340047"/>
              <a:gd name="connsiteY6" fmla="*/ 92896 h 1181868"/>
              <a:gd name="connsiteX7" fmla="*/ 930274 w 4340047"/>
              <a:gd name="connsiteY7" fmla="*/ 432 h 1181868"/>
              <a:gd name="connsiteX8" fmla="*/ 1055084 w 4340047"/>
              <a:gd name="connsiteY8" fmla="*/ 95489 h 1181868"/>
              <a:gd name="connsiteX9" fmla="*/ 1102887 w 4340047"/>
              <a:gd name="connsiteY9" fmla="*/ 382963 h 1181868"/>
              <a:gd name="connsiteX10" fmla="*/ 1320191 w 4340047"/>
              <a:gd name="connsiteY10" fmla="*/ 297973 h 1181868"/>
              <a:gd name="connsiteX11" fmla="*/ 1633053 w 4340047"/>
              <a:gd name="connsiteY11" fmla="*/ 84333 h 1181868"/>
              <a:gd name="connsiteX12" fmla="*/ 1945488 w 4340047"/>
              <a:gd name="connsiteY12" fmla="*/ 61719 h 1181868"/>
              <a:gd name="connsiteX13" fmla="*/ 2206543 w 4340047"/>
              <a:gd name="connsiteY13" fmla="*/ 102112 h 1181868"/>
              <a:gd name="connsiteX14" fmla="*/ 2714624 w 4340047"/>
              <a:gd name="connsiteY14" fmla="*/ 515850 h 1181868"/>
              <a:gd name="connsiteX15" fmla="*/ 2816224 w 4340047"/>
              <a:gd name="connsiteY15" fmla="*/ 153940 h 1181868"/>
              <a:gd name="connsiteX16" fmla="*/ 3035133 w 4340047"/>
              <a:gd name="connsiteY16" fmla="*/ 128543 h 1181868"/>
              <a:gd name="connsiteX17" fmla="*/ 3090623 w 4340047"/>
              <a:gd name="connsiteY17" fmla="*/ 424460 h 1181868"/>
              <a:gd name="connsiteX18" fmla="*/ 3318631 w 4340047"/>
              <a:gd name="connsiteY18" fmla="*/ 514679 h 1181868"/>
              <a:gd name="connsiteX19" fmla="*/ 4175653 w 4340047"/>
              <a:gd name="connsiteY19" fmla="*/ 1137570 h 1181868"/>
              <a:gd name="connsiteX20" fmla="*/ 4304993 w 4340047"/>
              <a:gd name="connsiteY20" fmla="*/ 780467 h 1181868"/>
              <a:gd name="connsiteX0" fmla="*/ 16071 w 4340047"/>
              <a:gd name="connsiteY0" fmla="*/ 179337 h 1181868"/>
              <a:gd name="connsiteX1" fmla="*/ 64557 w 4340047"/>
              <a:gd name="connsiteY1" fmla="*/ 458232 h 1181868"/>
              <a:gd name="connsiteX2" fmla="*/ 224965 w 4340047"/>
              <a:gd name="connsiteY2" fmla="*/ 510307 h 1181868"/>
              <a:gd name="connsiteX3" fmla="*/ 434187 w 4340047"/>
              <a:gd name="connsiteY3" fmla="*/ 427673 h 1181868"/>
              <a:gd name="connsiteX4" fmla="*/ 668001 w 4340047"/>
              <a:gd name="connsiteY4" fmla="*/ 378984 h 1181868"/>
              <a:gd name="connsiteX5" fmla="*/ 764236 w 4340047"/>
              <a:gd name="connsiteY5" fmla="*/ 369313 h 1181868"/>
              <a:gd name="connsiteX6" fmla="*/ 809624 w 4340047"/>
              <a:gd name="connsiteY6" fmla="*/ 92896 h 1181868"/>
              <a:gd name="connsiteX7" fmla="*/ 930274 w 4340047"/>
              <a:gd name="connsiteY7" fmla="*/ 432 h 1181868"/>
              <a:gd name="connsiteX8" fmla="*/ 1055084 w 4340047"/>
              <a:gd name="connsiteY8" fmla="*/ 95489 h 1181868"/>
              <a:gd name="connsiteX9" fmla="*/ 1102887 w 4340047"/>
              <a:gd name="connsiteY9" fmla="*/ 382963 h 1181868"/>
              <a:gd name="connsiteX10" fmla="*/ 1320191 w 4340047"/>
              <a:gd name="connsiteY10" fmla="*/ 297973 h 1181868"/>
              <a:gd name="connsiteX11" fmla="*/ 1633053 w 4340047"/>
              <a:gd name="connsiteY11" fmla="*/ 84333 h 1181868"/>
              <a:gd name="connsiteX12" fmla="*/ 1945488 w 4340047"/>
              <a:gd name="connsiteY12" fmla="*/ 61719 h 1181868"/>
              <a:gd name="connsiteX13" fmla="*/ 2206543 w 4340047"/>
              <a:gd name="connsiteY13" fmla="*/ 102112 h 1181868"/>
              <a:gd name="connsiteX14" fmla="*/ 2714624 w 4340047"/>
              <a:gd name="connsiteY14" fmla="*/ 515850 h 1181868"/>
              <a:gd name="connsiteX15" fmla="*/ 2816224 w 4340047"/>
              <a:gd name="connsiteY15" fmla="*/ 153940 h 1181868"/>
              <a:gd name="connsiteX16" fmla="*/ 3035133 w 4340047"/>
              <a:gd name="connsiteY16" fmla="*/ 128543 h 1181868"/>
              <a:gd name="connsiteX17" fmla="*/ 3090623 w 4340047"/>
              <a:gd name="connsiteY17" fmla="*/ 424460 h 1181868"/>
              <a:gd name="connsiteX18" fmla="*/ 3318631 w 4340047"/>
              <a:gd name="connsiteY18" fmla="*/ 514679 h 1181868"/>
              <a:gd name="connsiteX19" fmla="*/ 4175653 w 4340047"/>
              <a:gd name="connsiteY19" fmla="*/ 1137570 h 1181868"/>
              <a:gd name="connsiteX20" fmla="*/ 4304993 w 4340047"/>
              <a:gd name="connsiteY20" fmla="*/ 780467 h 11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40047" h="1181868">
                <a:moveTo>
                  <a:pt x="16071" y="179337"/>
                </a:moveTo>
                <a:cubicBezTo>
                  <a:pt x="28262" y="340564"/>
                  <a:pt x="0" y="363336"/>
                  <a:pt x="64557" y="458232"/>
                </a:cubicBezTo>
                <a:cubicBezTo>
                  <a:pt x="122620" y="502386"/>
                  <a:pt x="163360" y="515400"/>
                  <a:pt x="224965" y="510307"/>
                </a:cubicBezTo>
                <a:cubicBezTo>
                  <a:pt x="286570" y="505214"/>
                  <a:pt x="364123" y="459841"/>
                  <a:pt x="434187" y="427673"/>
                </a:cubicBezTo>
                <a:cubicBezTo>
                  <a:pt x="529427" y="393720"/>
                  <a:pt x="554610" y="340856"/>
                  <a:pt x="668001" y="378984"/>
                </a:cubicBezTo>
                <a:cubicBezTo>
                  <a:pt x="741350" y="388407"/>
                  <a:pt x="740632" y="416994"/>
                  <a:pt x="764236" y="369313"/>
                </a:cubicBezTo>
                <a:cubicBezTo>
                  <a:pt x="787840" y="321632"/>
                  <a:pt x="781951" y="154376"/>
                  <a:pt x="809624" y="92896"/>
                </a:cubicBezTo>
                <a:cubicBezTo>
                  <a:pt x="837297" y="31416"/>
                  <a:pt x="889364" y="0"/>
                  <a:pt x="930274" y="432"/>
                </a:cubicBezTo>
                <a:cubicBezTo>
                  <a:pt x="971184" y="864"/>
                  <a:pt x="1026315" y="31734"/>
                  <a:pt x="1055084" y="95489"/>
                </a:cubicBezTo>
                <a:cubicBezTo>
                  <a:pt x="1083853" y="159244"/>
                  <a:pt x="1058703" y="349216"/>
                  <a:pt x="1102887" y="382963"/>
                </a:cubicBezTo>
                <a:cubicBezTo>
                  <a:pt x="1147071" y="416710"/>
                  <a:pt x="1231830" y="347745"/>
                  <a:pt x="1320191" y="297973"/>
                </a:cubicBezTo>
                <a:cubicBezTo>
                  <a:pt x="1408552" y="248201"/>
                  <a:pt x="1528837" y="123709"/>
                  <a:pt x="1633053" y="84333"/>
                </a:cubicBezTo>
                <a:cubicBezTo>
                  <a:pt x="1737269" y="44957"/>
                  <a:pt x="1849906" y="58756"/>
                  <a:pt x="1945488" y="61719"/>
                </a:cubicBezTo>
                <a:cubicBezTo>
                  <a:pt x="2145410" y="72923"/>
                  <a:pt x="2130352" y="88180"/>
                  <a:pt x="2206543" y="102112"/>
                </a:cubicBezTo>
                <a:cubicBezTo>
                  <a:pt x="2351182" y="180336"/>
                  <a:pt x="2613011" y="507212"/>
                  <a:pt x="2714624" y="515850"/>
                </a:cubicBezTo>
                <a:cubicBezTo>
                  <a:pt x="2816237" y="524488"/>
                  <a:pt x="2755622" y="228720"/>
                  <a:pt x="2816224" y="153940"/>
                </a:cubicBezTo>
                <a:cubicBezTo>
                  <a:pt x="2902226" y="91020"/>
                  <a:pt x="2933404" y="91835"/>
                  <a:pt x="3035133" y="128543"/>
                </a:cubicBezTo>
                <a:cubicBezTo>
                  <a:pt x="3085389" y="164296"/>
                  <a:pt x="3043373" y="360104"/>
                  <a:pt x="3090623" y="424460"/>
                </a:cubicBezTo>
                <a:cubicBezTo>
                  <a:pt x="3113557" y="503402"/>
                  <a:pt x="3104912" y="419615"/>
                  <a:pt x="3318631" y="514679"/>
                </a:cubicBezTo>
                <a:cubicBezTo>
                  <a:pt x="3623154" y="738107"/>
                  <a:pt x="4011259" y="1093272"/>
                  <a:pt x="4175653" y="1137570"/>
                </a:cubicBezTo>
                <a:cubicBezTo>
                  <a:pt x="4340047" y="1181868"/>
                  <a:pt x="4304993" y="780467"/>
                  <a:pt x="4304993" y="780467"/>
                </a:cubicBezTo>
              </a:path>
            </a:pathLst>
          </a:custGeom>
          <a:ln w="25400" cap="flat" cmpd="sng" algn="ctr">
            <a:solidFill>
              <a:srgbClr val="00FF00"/>
            </a:solidFill>
            <a:prstDash val="sysDash"/>
            <a:round/>
            <a:headEnd type="none" w="med" len="med"/>
            <a:tailEnd type="triangl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Isosceles Triangle 93"/>
          <p:cNvSpPr/>
          <p:nvPr/>
        </p:nvSpPr>
        <p:spPr bwMode="auto">
          <a:xfrm rot="10800000">
            <a:off x="2259042" y="4354564"/>
            <a:ext cx="146304" cy="146304"/>
          </a:xfrm>
          <a:prstGeom prst="triangle">
            <a:avLst/>
          </a:prstGeom>
          <a:solidFill>
            <a:srgbClr val="00FF00"/>
          </a:solidFill>
          <a:ln w="9525" cap="flat" cmpd="sng" algn="ctr">
            <a:solidFill>
              <a:srgbClr val="005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5" name="Isosceles Triangle 94"/>
          <p:cNvSpPr/>
          <p:nvPr/>
        </p:nvSpPr>
        <p:spPr bwMode="auto">
          <a:xfrm>
            <a:off x="3024162" y="4229794"/>
            <a:ext cx="146304" cy="146304"/>
          </a:xfrm>
          <a:prstGeom prst="triangle">
            <a:avLst/>
          </a:prstGeom>
          <a:solidFill>
            <a:srgbClr val="00FF00"/>
          </a:solidFill>
          <a:ln w="9525" cap="flat" cmpd="sng" algn="ctr">
            <a:solidFill>
              <a:srgbClr val="005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6" name="Isosceles Triangle 95"/>
          <p:cNvSpPr/>
          <p:nvPr/>
        </p:nvSpPr>
        <p:spPr bwMode="auto">
          <a:xfrm rot="10648078">
            <a:off x="3302814" y="4232955"/>
            <a:ext cx="146304" cy="146304"/>
          </a:xfrm>
          <a:prstGeom prst="triangle">
            <a:avLst/>
          </a:prstGeom>
          <a:solidFill>
            <a:srgbClr val="00FF00"/>
          </a:solidFill>
          <a:ln w="9525" cap="flat" cmpd="sng" algn="ctr">
            <a:solidFill>
              <a:srgbClr val="005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7" name="Isosceles Triangle 96"/>
          <p:cNvSpPr/>
          <p:nvPr/>
        </p:nvSpPr>
        <p:spPr bwMode="auto">
          <a:xfrm rot="5400000">
            <a:off x="4169475" y="4086444"/>
            <a:ext cx="146304" cy="146304"/>
          </a:xfrm>
          <a:prstGeom prst="triangle">
            <a:avLst/>
          </a:prstGeom>
          <a:solidFill>
            <a:srgbClr val="00FF00"/>
          </a:solidFill>
          <a:ln w="9525" cap="flat" cmpd="sng" algn="ctr">
            <a:solidFill>
              <a:srgbClr val="005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8" name="Isosceles Triangle 97"/>
          <p:cNvSpPr/>
          <p:nvPr/>
        </p:nvSpPr>
        <p:spPr bwMode="auto">
          <a:xfrm rot="156958">
            <a:off x="5019521" y="4350778"/>
            <a:ext cx="146304" cy="146304"/>
          </a:xfrm>
          <a:prstGeom prst="triangle">
            <a:avLst/>
          </a:prstGeom>
          <a:solidFill>
            <a:srgbClr val="00FF00"/>
          </a:solidFill>
          <a:ln w="9525" cap="flat" cmpd="sng" algn="ctr">
            <a:solidFill>
              <a:srgbClr val="005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9" name="Isosceles Triangle 98"/>
          <p:cNvSpPr/>
          <p:nvPr/>
        </p:nvSpPr>
        <p:spPr bwMode="auto">
          <a:xfrm rot="10800000">
            <a:off x="5308938" y="4373972"/>
            <a:ext cx="146304" cy="146304"/>
          </a:xfrm>
          <a:prstGeom prst="triangle">
            <a:avLst/>
          </a:prstGeom>
          <a:solidFill>
            <a:srgbClr val="00FF00"/>
          </a:solidFill>
          <a:ln w="9525" cap="flat" cmpd="sng" algn="ctr">
            <a:solidFill>
              <a:srgbClr val="005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0" name="Isosceles Triangle 99"/>
          <p:cNvSpPr/>
          <p:nvPr/>
        </p:nvSpPr>
        <p:spPr bwMode="auto">
          <a:xfrm rot="7563835">
            <a:off x="5864052" y="4785812"/>
            <a:ext cx="146304" cy="146304"/>
          </a:xfrm>
          <a:prstGeom prst="triangle">
            <a:avLst/>
          </a:prstGeom>
          <a:solidFill>
            <a:srgbClr val="00FF00"/>
          </a:solidFill>
          <a:ln w="9525" cap="flat" cmpd="sng" algn="ctr">
            <a:solidFill>
              <a:srgbClr val="005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1" name="Isosceles Triangle 100"/>
          <p:cNvSpPr/>
          <p:nvPr/>
        </p:nvSpPr>
        <p:spPr bwMode="auto">
          <a:xfrm>
            <a:off x="6539548" y="4874895"/>
            <a:ext cx="146304" cy="146304"/>
          </a:xfrm>
          <a:prstGeom prst="triangle">
            <a:avLst/>
          </a:prstGeom>
          <a:solidFill>
            <a:srgbClr val="00FF00"/>
          </a:solidFill>
          <a:ln w="9525" cap="flat" cmpd="sng" algn="ctr">
            <a:solidFill>
              <a:srgbClr val="005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3504972" y="3042611"/>
            <a:ext cx="320040" cy="32004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2</a:t>
            </a:r>
            <a:endParaRPr lang="en-US" sz="2300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5005288" y="3042611"/>
            <a:ext cx="320040" cy="32004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3</a:t>
            </a:r>
            <a:endParaRPr lang="en-US" sz="2300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6667310" y="3042611"/>
            <a:ext cx="320040" cy="32004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4</a:t>
            </a:r>
            <a:endParaRPr lang="en-US" sz="2300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75232" y="5247643"/>
            <a:ext cx="320040" cy="32004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5</a:t>
            </a:r>
            <a:endParaRPr lang="en-US" sz="23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332194" y="4227293"/>
            <a:ext cx="55415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  <a:cs typeface="Tahoma"/>
              </a:rPr>
              <a:t>SYN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346286" y="3042611"/>
            <a:ext cx="320040" cy="32004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1</a:t>
            </a:r>
            <a:endParaRPr lang="en-US" sz="2300" dirty="0"/>
          </a:p>
        </p:txBody>
      </p:sp>
      <p:sp>
        <p:nvSpPr>
          <p:cNvPr id="112" name="Rectangular Callout 111"/>
          <p:cNvSpPr/>
          <p:nvPr/>
        </p:nvSpPr>
        <p:spPr>
          <a:xfrm>
            <a:off x="6959860" y="4431597"/>
            <a:ext cx="603504" cy="621792"/>
          </a:xfrm>
          <a:prstGeom prst="wedgeRectCallout">
            <a:avLst>
              <a:gd name="adj1" fmla="val -68581"/>
              <a:gd name="adj2" fmla="val 59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3248192"/>
              </p:ext>
            </p:extLst>
          </p:nvPr>
        </p:nvGraphicFramePr>
        <p:xfrm>
          <a:off x="6997960" y="4466547"/>
          <a:ext cx="527481" cy="552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23"/>
                <a:gridCol w="268458"/>
              </a:tblGrid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1800" b="0" baseline="-25000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800" b="0" baseline="-2500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en-US" sz="1800" b="0" baseline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*</a:t>
                      </a:r>
                      <a:endParaRPr lang="en-US" sz="1800" b="0" baseline="0" dirty="0" smtClean="0">
                        <a:solidFill>
                          <a:srgbClr val="000000"/>
                        </a:solidFill>
                        <a:latin typeface="Tahoma"/>
                        <a:ea typeface="Wingdings"/>
                        <a:cs typeface="Tahoma"/>
                      </a:endParaRP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e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4" name="Straight Connector 113"/>
          <p:cNvCxnSpPr>
            <a:stCxn id="40" idx="4"/>
            <a:endCxn id="10" idx="2"/>
          </p:cNvCxnSpPr>
          <p:nvPr/>
        </p:nvCxnSpPr>
        <p:spPr>
          <a:xfrm>
            <a:off x="2533216" y="4659367"/>
            <a:ext cx="1434612" cy="558779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933132" y="3101477"/>
            <a:ext cx="556387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ahoma"/>
                <a:cs typeface="Tahoma"/>
              </a:rPr>
              <a:t>App</a:t>
            </a: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117" name="Rectangular Callout 116"/>
          <p:cNvSpPr/>
          <p:nvPr/>
        </p:nvSpPr>
        <p:spPr>
          <a:xfrm>
            <a:off x="2428487" y="3805207"/>
            <a:ext cx="603504" cy="356616"/>
          </a:xfrm>
          <a:prstGeom prst="wedgeRectCallout">
            <a:avLst>
              <a:gd name="adj1" fmla="val -72945"/>
              <a:gd name="adj2" fmla="val 52025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816032"/>
              </p:ext>
            </p:extLst>
          </p:nvPr>
        </p:nvGraphicFramePr>
        <p:xfrm>
          <a:off x="2466989" y="3845421"/>
          <a:ext cx="527481" cy="276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23"/>
                <a:gridCol w="268458"/>
              </a:tblGrid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*</a:t>
                      </a: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8" name="Group 127"/>
          <p:cNvGrpSpPr/>
          <p:nvPr/>
        </p:nvGrpSpPr>
        <p:grpSpPr>
          <a:xfrm>
            <a:off x="1955960" y="5037619"/>
            <a:ext cx="1998728" cy="644623"/>
            <a:chOff x="1955960" y="5037619"/>
            <a:chExt cx="1998728" cy="644623"/>
          </a:xfrm>
        </p:grpSpPr>
        <p:grpSp>
          <p:nvGrpSpPr>
            <p:cNvPr id="77" name="Group 322"/>
            <p:cNvGrpSpPr/>
            <p:nvPr/>
          </p:nvGrpSpPr>
          <p:grpSpPr>
            <a:xfrm>
              <a:off x="2509022" y="5050228"/>
              <a:ext cx="570118" cy="587279"/>
              <a:chOff x="2045944" y="4116928"/>
              <a:chExt cx="570118" cy="587279"/>
            </a:xfrm>
            <a:solidFill>
              <a:schemeClr val="bg1">
                <a:lumMod val="85000"/>
                <a:lumOff val="15000"/>
              </a:schemeClr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87" name="TextBox 86"/>
              <p:cNvSpPr txBox="1">
                <a:spLocks noChangeAspect="1"/>
              </p:cNvSpPr>
              <p:nvPr/>
            </p:nvSpPr>
            <p:spPr>
              <a:xfrm>
                <a:off x="2045944" y="4411819"/>
                <a:ext cx="285078" cy="29238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900" dirty="0" smtClean="0">
                    <a:latin typeface="Tahoma"/>
                    <a:cs typeface="Tahoma"/>
                  </a:rPr>
                  <a:t>a</a:t>
                </a:r>
                <a:endParaRPr lang="en-US" sz="1900" dirty="0">
                  <a:latin typeface="Tahoma"/>
                  <a:cs typeface="Tahoma"/>
                </a:endParaRPr>
              </a:p>
            </p:txBody>
          </p:sp>
          <p:sp>
            <p:nvSpPr>
              <p:cNvPr id="88" name="TextBox 87"/>
              <p:cNvSpPr txBox="1">
                <a:spLocks noChangeAspect="1"/>
              </p:cNvSpPr>
              <p:nvPr/>
            </p:nvSpPr>
            <p:spPr>
              <a:xfrm>
                <a:off x="2330984" y="4411808"/>
                <a:ext cx="285078" cy="29238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900" dirty="0" smtClean="0">
                    <a:latin typeface="Tahoma"/>
                    <a:cs typeface="Tahoma"/>
                  </a:rPr>
                  <a:t>1</a:t>
                </a:r>
                <a:endParaRPr lang="en-US" sz="1900" dirty="0">
                  <a:latin typeface="Tahoma"/>
                  <a:cs typeface="Tahoma"/>
                </a:endParaRPr>
              </a:p>
            </p:txBody>
          </p:sp>
          <p:sp>
            <p:nvSpPr>
              <p:cNvPr id="89" name="TextBox 88"/>
              <p:cNvSpPr txBox="1">
                <a:spLocks noChangeAspect="1"/>
              </p:cNvSpPr>
              <p:nvPr/>
            </p:nvSpPr>
            <p:spPr>
              <a:xfrm>
                <a:off x="2045944" y="4116959"/>
                <a:ext cx="285078" cy="29238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900" dirty="0" smtClean="0">
                    <a:latin typeface="Tahoma"/>
                    <a:cs typeface="Tahoma"/>
                  </a:rPr>
                  <a:t>g</a:t>
                </a:r>
                <a:endParaRPr lang="en-US" sz="1900" dirty="0">
                  <a:latin typeface="Tahoma"/>
                  <a:cs typeface="Tahoma"/>
                </a:endParaRPr>
              </a:p>
            </p:txBody>
          </p:sp>
          <p:sp>
            <p:nvSpPr>
              <p:cNvPr id="90" name="TextBox 89"/>
              <p:cNvSpPr txBox="1">
                <a:spLocks noChangeAspect="1"/>
              </p:cNvSpPr>
              <p:nvPr/>
            </p:nvSpPr>
            <p:spPr>
              <a:xfrm>
                <a:off x="2330984" y="4116928"/>
                <a:ext cx="285078" cy="29238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900" dirty="0" smtClean="0">
                    <a:latin typeface="Tahoma"/>
                    <a:cs typeface="Tahoma"/>
                  </a:rPr>
                  <a:t>2</a:t>
                </a:r>
                <a:endParaRPr lang="en-US" sz="19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 rot="1320000">
              <a:off x="3064588" y="5187849"/>
              <a:ext cx="89010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ahoma"/>
                  <a:cs typeface="Tahoma"/>
                </a:rPr>
                <a:t>SYN-ACK</a:t>
              </a:r>
              <a:endParaRPr lang="en-US" sz="1400" dirty="0">
                <a:latin typeface="Tahoma"/>
                <a:cs typeface="Tahoma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60888" y="5037619"/>
              <a:ext cx="572355" cy="3539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Tahoma"/>
                  <a:cs typeface="Tahoma"/>
                </a:rPr>
                <a:t>SRC</a:t>
              </a:r>
              <a:endParaRPr lang="en-US" sz="1700" dirty="0">
                <a:latin typeface="Tahoma"/>
                <a:cs typeface="Tahoma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955960" y="5328299"/>
              <a:ext cx="582211" cy="3539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Tahoma"/>
                  <a:cs typeface="Tahoma"/>
                </a:rPr>
                <a:t>DST</a:t>
              </a:r>
              <a:endParaRPr lang="en-US" sz="1700" dirty="0">
                <a:latin typeface="Tahoma"/>
                <a:cs typeface="Tahoma"/>
              </a:endParaRPr>
            </a:p>
          </p:txBody>
        </p:sp>
      </p:grpSp>
      <p:cxnSp>
        <p:nvCxnSpPr>
          <p:cNvPr id="121" name="Straight Connector 120"/>
          <p:cNvCxnSpPr>
            <a:endCxn id="18" idx="0"/>
          </p:cNvCxnSpPr>
          <p:nvPr/>
        </p:nvCxnSpPr>
        <p:spPr>
          <a:xfrm rot="5400000">
            <a:off x="5876452" y="3017216"/>
            <a:ext cx="21589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0" idx="0"/>
          </p:cNvCxnSpPr>
          <p:nvPr/>
        </p:nvCxnSpPr>
        <p:spPr>
          <a:xfrm rot="5400000">
            <a:off x="6617916" y="4207096"/>
            <a:ext cx="218915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6685852" y="4124693"/>
            <a:ext cx="80585" cy="8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 rot="10800000" flipV="1">
            <a:off x="6737708" y="4143121"/>
            <a:ext cx="260252" cy="27432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0" idx="4"/>
            <a:endCxn id="14" idx="2"/>
          </p:cNvCxnSpPr>
          <p:nvPr/>
        </p:nvCxnSpPr>
        <p:spPr>
          <a:xfrm>
            <a:off x="4644484" y="5218146"/>
            <a:ext cx="1744561" cy="72597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999633" y="4275556"/>
            <a:ext cx="4926358" cy="1140573"/>
            <a:chOff x="1999633" y="4275556"/>
            <a:chExt cx="4926358" cy="1140573"/>
          </a:xfrm>
        </p:grpSpPr>
        <p:sp>
          <p:nvSpPr>
            <p:cNvPr id="102" name="Freeform 101"/>
            <p:cNvSpPr/>
            <p:nvPr/>
          </p:nvSpPr>
          <p:spPr>
            <a:xfrm>
              <a:off x="2070565" y="4275556"/>
              <a:ext cx="4787733" cy="1092065"/>
            </a:xfrm>
            <a:custGeom>
              <a:avLst/>
              <a:gdLst>
                <a:gd name="connsiteX0" fmla="*/ 4699000 w 4746978"/>
                <a:gd name="connsiteY0" fmla="*/ 626458 h 1221875"/>
                <a:gd name="connsiteX1" fmla="*/ 4682067 w 4746978"/>
                <a:gd name="connsiteY1" fmla="*/ 1024343 h 1221875"/>
                <a:gd name="connsiteX2" fmla="*/ 4309534 w 4746978"/>
                <a:gd name="connsiteY2" fmla="*/ 1117465 h 1221875"/>
                <a:gd name="connsiteX3" fmla="*/ 3175000 w 4746978"/>
                <a:gd name="connsiteY3" fmla="*/ 397885 h 1221875"/>
                <a:gd name="connsiteX4" fmla="*/ 2641600 w 4746978"/>
                <a:gd name="connsiteY4" fmla="*/ 778839 h 1221875"/>
                <a:gd name="connsiteX5" fmla="*/ 2015067 w 4746978"/>
                <a:gd name="connsiteY5" fmla="*/ 787305 h 1221875"/>
                <a:gd name="connsiteX6" fmla="*/ 1117600 w 4746978"/>
                <a:gd name="connsiteY6" fmla="*/ 440213 h 1221875"/>
                <a:gd name="connsiteX7" fmla="*/ 194734 w 4746978"/>
                <a:gd name="connsiteY7" fmla="*/ 440213 h 1221875"/>
                <a:gd name="connsiteX8" fmla="*/ 0 w 4746978"/>
                <a:gd name="connsiteY8" fmla="*/ 0 h 1221875"/>
                <a:gd name="connsiteX0" fmla="*/ 4699000 w 4746978"/>
                <a:gd name="connsiteY0" fmla="*/ 626458 h 1142000"/>
                <a:gd name="connsiteX1" fmla="*/ 4682067 w 4746978"/>
                <a:gd name="connsiteY1" fmla="*/ 1024343 h 1142000"/>
                <a:gd name="connsiteX2" fmla="*/ 4309534 w 4746978"/>
                <a:gd name="connsiteY2" fmla="*/ 1117465 h 1142000"/>
                <a:gd name="connsiteX3" fmla="*/ 3716867 w 4746978"/>
                <a:gd name="connsiteY3" fmla="*/ 877134 h 1142000"/>
                <a:gd name="connsiteX4" fmla="*/ 3175000 w 4746978"/>
                <a:gd name="connsiteY4" fmla="*/ 397885 h 1142000"/>
                <a:gd name="connsiteX5" fmla="*/ 2641600 w 4746978"/>
                <a:gd name="connsiteY5" fmla="*/ 778839 h 1142000"/>
                <a:gd name="connsiteX6" fmla="*/ 2015067 w 4746978"/>
                <a:gd name="connsiteY6" fmla="*/ 787305 h 1142000"/>
                <a:gd name="connsiteX7" fmla="*/ 1117600 w 4746978"/>
                <a:gd name="connsiteY7" fmla="*/ 440213 h 1142000"/>
                <a:gd name="connsiteX8" fmla="*/ 194734 w 4746978"/>
                <a:gd name="connsiteY8" fmla="*/ 440213 h 1142000"/>
                <a:gd name="connsiteX9" fmla="*/ 0 w 4746978"/>
                <a:gd name="connsiteY9" fmla="*/ 0 h 1142000"/>
                <a:gd name="connsiteX0" fmla="*/ 4699000 w 4746978"/>
                <a:gd name="connsiteY0" fmla="*/ 626458 h 1142000"/>
                <a:gd name="connsiteX1" fmla="*/ 4682067 w 4746978"/>
                <a:gd name="connsiteY1" fmla="*/ 1024343 h 1142000"/>
                <a:gd name="connsiteX2" fmla="*/ 4309534 w 4746978"/>
                <a:gd name="connsiteY2" fmla="*/ 1117465 h 1142000"/>
                <a:gd name="connsiteX3" fmla="*/ 3808544 w 4746978"/>
                <a:gd name="connsiteY3" fmla="*/ 877134 h 1142000"/>
                <a:gd name="connsiteX4" fmla="*/ 3175000 w 4746978"/>
                <a:gd name="connsiteY4" fmla="*/ 397885 h 1142000"/>
                <a:gd name="connsiteX5" fmla="*/ 2641600 w 4746978"/>
                <a:gd name="connsiteY5" fmla="*/ 778839 h 1142000"/>
                <a:gd name="connsiteX6" fmla="*/ 2015067 w 4746978"/>
                <a:gd name="connsiteY6" fmla="*/ 787305 h 1142000"/>
                <a:gd name="connsiteX7" fmla="*/ 1117600 w 4746978"/>
                <a:gd name="connsiteY7" fmla="*/ 440213 h 1142000"/>
                <a:gd name="connsiteX8" fmla="*/ 194734 w 4746978"/>
                <a:gd name="connsiteY8" fmla="*/ 440213 h 1142000"/>
                <a:gd name="connsiteX9" fmla="*/ 0 w 4746978"/>
                <a:gd name="connsiteY9" fmla="*/ 0 h 1142000"/>
                <a:gd name="connsiteX0" fmla="*/ 4699000 w 4746978"/>
                <a:gd name="connsiteY0" fmla="*/ 626458 h 1142000"/>
                <a:gd name="connsiteX1" fmla="*/ 4682067 w 4746978"/>
                <a:gd name="connsiteY1" fmla="*/ 1024343 h 1142000"/>
                <a:gd name="connsiteX2" fmla="*/ 4309534 w 4746978"/>
                <a:gd name="connsiteY2" fmla="*/ 1117465 h 1142000"/>
                <a:gd name="connsiteX3" fmla="*/ 3808544 w 4746978"/>
                <a:gd name="connsiteY3" fmla="*/ 877134 h 1142000"/>
                <a:gd name="connsiteX4" fmla="*/ 3175000 w 4746978"/>
                <a:gd name="connsiteY4" fmla="*/ 397885 h 1142000"/>
                <a:gd name="connsiteX5" fmla="*/ 2641600 w 4746978"/>
                <a:gd name="connsiteY5" fmla="*/ 778839 h 1142000"/>
                <a:gd name="connsiteX6" fmla="*/ 2015067 w 4746978"/>
                <a:gd name="connsiteY6" fmla="*/ 787305 h 1142000"/>
                <a:gd name="connsiteX7" fmla="*/ 1117600 w 4746978"/>
                <a:gd name="connsiteY7" fmla="*/ 440213 h 1142000"/>
                <a:gd name="connsiteX8" fmla="*/ 551566 w 4746978"/>
                <a:gd name="connsiteY8" fmla="*/ 589302 h 1142000"/>
                <a:gd name="connsiteX9" fmla="*/ 194734 w 4746978"/>
                <a:gd name="connsiteY9" fmla="*/ 440213 h 1142000"/>
                <a:gd name="connsiteX10" fmla="*/ 0 w 4746978"/>
                <a:gd name="connsiteY10" fmla="*/ 0 h 1142000"/>
                <a:gd name="connsiteX0" fmla="*/ 4699000 w 4746978"/>
                <a:gd name="connsiteY0" fmla="*/ 626458 h 1142000"/>
                <a:gd name="connsiteX1" fmla="*/ 4682067 w 4746978"/>
                <a:gd name="connsiteY1" fmla="*/ 1024343 h 1142000"/>
                <a:gd name="connsiteX2" fmla="*/ 4309534 w 4746978"/>
                <a:gd name="connsiteY2" fmla="*/ 1117465 h 1142000"/>
                <a:gd name="connsiteX3" fmla="*/ 3808544 w 4746978"/>
                <a:gd name="connsiteY3" fmla="*/ 877134 h 1142000"/>
                <a:gd name="connsiteX4" fmla="*/ 3175000 w 4746978"/>
                <a:gd name="connsiteY4" fmla="*/ 397885 h 1142000"/>
                <a:gd name="connsiteX5" fmla="*/ 2641600 w 4746978"/>
                <a:gd name="connsiteY5" fmla="*/ 778839 h 1142000"/>
                <a:gd name="connsiteX6" fmla="*/ 2121429 w 4746978"/>
                <a:gd name="connsiteY6" fmla="*/ 772224 h 1142000"/>
                <a:gd name="connsiteX7" fmla="*/ 1117600 w 4746978"/>
                <a:gd name="connsiteY7" fmla="*/ 440213 h 1142000"/>
                <a:gd name="connsiteX8" fmla="*/ 551566 w 4746978"/>
                <a:gd name="connsiteY8" fmla="*/ 589302 h 1142000"/>
                <a:gd name="connsiteX9" fmla="*/ 194734 w 4746978"/>
                <a:gd name="connsiteY9" fmla="*/ 440213 h 1142000"/>
                <a:gd name="connsiteX10" fmla="*/ 0 w 4746978"/>
                <a:gd name="connsiteY10" fmla="*/ 0 h 1142000"/>
                <a:gd name="connsiteX0" fmla="*/ 4699000 w 4746978"/>
                <a:gd name="connsiteY0" fmla="*/ 626458 h 1142000"/>
                <a:gd name="connsiteX1" fmla="*/ 4682067 w 4746978"/>
                <a:gd name="connsiteY1" fmla="*/ 1024343 h 1142000"/>
                <a:gd name="connsiteX2" fmla="*/ 4309534 w 4746978"/>
                <a:gd name="connsiteY2" fmla="*/ 1117465 h 1142000"/>
                <a:gd name="connsiteX3" fmla="*/ 3808544 w 4746978"/>
                <a:gd name="connsiteY3" fmla="*/ 877134 h 1142000"/>
                <a:gd name="connsiteX4" fmla="*/ 3175000 w 4746978"/>
                <a:gd name="connsiteY4" fmla="*/ 397885 h 1142000"/>
                <a:gd name="connsiteX5" fmla="*/ 2595562 w 4746978"/>
                <a:gd name="connsiteY5" fmla="*/ 763758 h 1142000"/>
                <a:gd name="connsiteX6" fmla="*/ 2121429 w 4746978"/>
                <a:gd name="connsiteY6" fmla="*/ 772224 h 1142000"/>
                <a:gd name="connsiteX7" fmla="*/ 1117600 w 4746978"/>
                <a:gd name="connsiteY7" fmla="*/ 440213 h 1142000"/>
                <a:gd name="connsiteX8" fmla="*/ 551566 w 4746978"/>
                <a:gd name="connsiteY8" fmla="*/ 589302 h 1142000"/>
                <a:gd name="connsiteX9" fmla="*/ 194734 w 4746978"/>
                <a:gd name="connsiteY9" fmla="*/ 440213 h 1142000"/>
                <a:gd name="connsiteX10" fmla="*/ 0 w 4746978"/>
                <a:gd name="connsiteY10" fmla="*/ 0 h 1142000"/>
                <a:gd name="connsiteX0" fmla="*/ 4709181 w 4757159"/>
                <a:gd name="connsiteY0" fmla="*/ 626458 h 1142000"/>
                <a:gd name="connsiteX1" fmla="*/ 4692248 w 4757159"/>
                <a:gd name="connsiteY1" fmla="*/ 1024343 h 1142000"/>
                <a:gd name="connsiteX2" fmla="*/ 4319715 w 4757159"/>
                <a:gd name="connsiteY2" fmla="*/ 1117465 h 1142000"/>
                <a:gd name="connsiteX3" fmla="*/ 3818725 w 4757159"/>
                <a:gd name="connsiteY3" fmla="*/ 877134 h 1142000"/>
                <a:gd name="connsiteX4" fmla="*/ 3185181 w 4757159"/>
                <a:gd name="connsiteY4" fmla="*/ 397885 h 1142000"/>
                <a:gd name="connsiteX5" fmla="*/ 2605743 w 4757159"/>
                <a:gd name="connsiteY5" fmla="*/ 763758 h 1142000"/>
                <a:gd name="connsiteX6" fmla="*/ 2131610 w 4757159"/>
                <a:gd name="connsiteY6" fmla="*/ 772224 h 1142000"/>
                <a:gd name="connsiteX7" fmla="*/ 1127781 w 4757159"/>
                <a:gd name="connsiteY7" fmla="*/ 440213 h 1142000"/>
                <a:gd name="connsiteX8" fmla="*/ 561747 w 4757159"/>
                <a:gd name="connsiteY8" fmla="*/ 589302 h 1142000"/>
                <a:gd name="connsiteX9" fmla="*/ 91928 w 4757159"/>
                <a:gd name="connsiteY9" fmla="*/ 440213 h 1142000"/>
                <a:gd name="connsiteX10" fmla="*/ 10181 w 4757159"/>
                <a:gd name="connsiteY10" fmla="*/ 0 h 1142000"/>
                <a:gd name="connsiteX0" fmla="*/ 4726908 w 4774886"/>
                <a:gd name="connsiteY0" fmla="*/ 626458 h 1142000"/>
                <a:gd name="connsiteX1" fmla="*/ 4709975 w 4774886"/>
                <a:gd name="connsiteY1" fmla="*/ 1024343 h 1142000"/>
                <a:gd name="connsiteX2" fmla="*/ 4337442 w 4774886"/>
                <a:gd name="connsiteY2" fmla="*/ 1117465 h 1142000"/>
                <a:gd name="connsiteX3" fmla="*/ 3836452 w 4774886"/>
                <a:gd name="connsiteY3" fmla="*/ 877134 h 1142000"/>
                <a:gd name="connsiteX4" fmla="*/ 3202908 w 4774886"/>
                <a:gd name="connsiteY4" fmla="*/ 397885 h 1142000"/>
                <a:gd name="connsiteX5" fmla="*/ 2623470 w 4774886"/>
                <a:gd name="connsiteY5" fmla="*/ 763758 h 1142000"/>
                <a:gd name="connsiteX6" fmla="*/ 2149337 w 4774886"/>
                <a:gd name="connsiteY6" fmla="*/ 772224 h 1142000"/>
                <a:gd name="connsiteX7" fmla="*/ 1145508 w 4774886"/>
                <a:gd name="connsiteY7" fmla="*/ 440213 h 1142000"/>
                <a:gd name="connsiteX8" fmla="*/ 685836 w 4774886"/>
                <a:gd name="connsiteY8" fmla="*/ 498021 h 1142000"/>
                <a:gd name="connsiteX9" fmla="*/ 109655 w 4774886"/>
                <a:gd name="connsiteY9" fmla="*/ 440213 h 1142000"/>
                <a:gd name="connsiteX10" fmla="*/ 27908 w 4774886"/>
                <a:gd name="connsiteY10" fmla="*/ 0 h 1142000"/>
                <a:gd name="connsiteX0" fmla="*/ 4726908 w 4774886"/>
                <a:gd name="connsiteY0" fmla="*/ 626458 h 1142000"/>
                <a:gd name="connsiteX1" fmla="*/ 4709975 w 4774886"/>
                <a:gd name="connsiteY1" fmla="*/ 1024343 h 1142000"/>
                <a:gd name="connsiteX2" fmla="*/ 4337442 w 4774886"/>
                <a:gd name="connsiteY2" fmla="*/ 1117465 h 1142000"/>
                <a:gd name="connsiteX3" fmla="*/ 3836452 w 4774886"/>
                <a:gd name="connsiteY3" fmla="*/ 877134 h 1142000"/>
                <a:gd name="connsiteX4" fmla="*/ 3202908 w 4774886"/>
                <a:gd name="connsiteY4" fmla="*/ 397885 h 1142000"/>
                <a:gd name="connsiteX5" fmla="*/ 2623470 w 4774886"/>
                <a:gd name="connsiteY5" fmla="*/ 763758 h 1142000"/>
                <a:gd name="connsiteX6" fmla="*/ 2149337 w 4774886"/>
                <a:gd name="connsiteY6" fmla="*/ 772224 h 1142000"/>
                <a:gd name="connsiteX7" fmla="*/ 1145508 w 4774886"/>
                <a:gd name="connsiteY7" fmla="*/ 440213 h 1142000"/>
                <a:gd name="connsiteX8" fmla="*/ 685836 w 4774886"/>
                <a:gd name="connsiteY8" fmla="*/ 498021 h 1142000"/>
                <a:gd name="connsiteX9" fmla="*/ 109655 w 4774886"/>
                <a:gd name="connsiteY9" fmla="*/ 440213 h 1142000"/>
                <a:gd name="connsiteX10" fmla="*/ 27908 w 4774886"/>
                <a:gd name="connsiteY10" fmla="*/ 0 h 1142000"/>
                <a:gd name="connsiteX0" fmla="*/ 4726908 w 4774886"/>
                <a:gd name="connsiteY0" fmla="*/ 626458 h 1142000"/>
                <a:gd name="connsiteX1" fmla="*/ 4709975 w 4774886"/>
                <a:gd name="connsiteY1" fmla="*/ 1024343 h 1142000"/>
                <a:gd name="connsiteX2" fmla="*/ 4337442 w 4774886"/>
                <a:gd name="connsiteY2" fmla="*/ 1117465 h 1142000"/>
                <a:gd name="connsiteX3" fmla="*/ 3836452 w 4774886"/>
                <a:gd name="connsiteY3" fmla="*/ 877134 h 1142000"/>
                <a:gd name="connsiteX4" fmla="*/ 3202908 w 4774886"/>
                <a:gd name="connsiteY4" fmla="*/ 397885 h 1142000"/>
                <a:gd name="connsiteX5" fmla="*/ 2623470 w 4774886"/>
                <a:gd name="connsiteY5" fmla="*/ 763758 h 1142000"/>
                <a:gd name="connsiteX6" fmla="*/ 2149337 w 4774886"/>
                <a:gd name="connsiteY6" fmla="*/ 772224 h 1142000"/>
                <a:gd name="connsiteX7" fmla="*/ 1237185 w 4774886"/>
                <a:gd name="connsiteY7" fmla="*/ 440213 h 1142000"/>
                <a:gd name="connsiteX8" fmla="*/ 685836 w 4774886"/>
                <a:gd name="connsiteY8" fmla="*/ 498021 h 1142000"/>
                <a:gd name="connsiteX9" fmla="*/ 109655 w 4774886"/>
                <a:gd name="connsiteY9" fmla="*/ 440213 h 1142000"/>
                <a:gd name="connsiteX10" fmla="*/ 27908 w 4774886"/>
                <a:gd name="connsiteY10" fmla="*/ 0 h 1142000"/>
                <a:gd name="connsiteX0" fmla="*/ 4726908 w 4774886"/>
                <a:gd name="connsiteY0" fmla="*/ 626458 h 1142000"/>
                <a:gd name="connsiteX1" fmla="*/ 4709975 w 4774886"/>
                <a:gd name="connsiteY1" fmla="*/ 1024343 h 1142000"/>
                <a:gd name="connsiteX2" fmla="*/ 4337442 w 4774886"/>
                <a:gd name="connsiteY2" fmla="*/ 1117465 h 1142000"/>
                <a:gd name="connsiteX3" fmla="*/ 3836452 w 4774886"/>
                <a:gd name="connsiteY3" fmla="*/ 877134 h 1142000"/>
                <a:gd name="connsiteX4" fmla="*/ 3202908 w 4774886"/>
                <a:gd name="connsiteY4" fmla="*/ 397885 h 1142000"/>
                <a:gd name="connsiteX5" fmla="*/ 2623470 w 4774886"/>
                <a:gd name="connsiteY5" fmla="*/ 763758 h 1142000"/>
                <a:gd name="connsiteX6" fmla="*/ 2149337 w 4774886"/>
                <a:gd name="connsiteY6" fmla="*/ 772224 h 1142000"/>
                <a:gd name="connsiteX7" fmla="*/ 1237185 w 4774886"/>
                <a:gd name="connsiteY7" fmla="*/ 440213 h 1142000"/>
                <a:gd name="connsiteX8" fmla="*/ 685836 w 4774886"/>
                <a:gd name="connsiteY8" fmla="*/ 498021 h 1142000"/>
                <a:gd name="connsiteX9" fmla="*/ 109655 w 4774886"/>
                <a:gd name="connsiteY9" fmla="*/ 440213 h 1142000"/>
                <a:gd name="connsiteX10" fmla="*/ 27908 w 4774886"/>
                <a:gd name="connsiteY10" fmla="*/ 0 h 1142000"/>
                <a:gd name="connsiteX0" fmla="*/ 4726908 w 4774886"/>
                <a:gd name="connsiteY0" fmla="*/ 626458 h 1142000"/>
                <a:gd name="connsiteX1" fmla="*/ 4709975 w 4774886"/>
                <a:gd name="connsiteY1" fmla="*/ 1024343 h 1142000"/>
                <a:gd name="connsiteX2" fmla="*/ 4337442 w 4774886"/>
                <a:gd name="connsiteY2" fmla="*/ 1117465 h 1142000"/>
                <a:gd name="connsiteX3" fmla="*/ 3836452 w 4774886"/>
                <a:gd name="connsiteY3" fmla="*/ 877134 h 1142000"/>
                <a:gd name="connsiteX4" fmla="*/ 3202908 w 4774886"/>
                <a:gd name="connsiteY4" fmla="*/ 397885 h 1142000"/>
                <a:gd name="connsiteX5" fmla="*/ 2623470 w 4774886"/>
                <a:gd name="connsiteY5" fmla="*/ 763758 h 1142000"/>
                <a:gd name="connsiteX6" fmla="*/ 2149337 w 4774886"/>
                <a:gd name="connsiteY6" fmla="*/ 772224 h 1142000"/>
                <a:gd name="connsiteX7" fmla="*/ 1237185 w 4774886"/>
                <a:gd name="connsiteY7" fmla="*/ 440213 h 1142000"/>
                <a:gd name="connsiteX8" fmla="*/ 685836 w 4774886"/>
                <a:gd name="connsiteY8" fmla="*/ 498021 h 1142000"/>
                <a:gd name="connsiteX9" fmla="*/ 109655 w 4774886"/>
                <a:gd name="connsiteY9" fmla="*/ 440213 h 1142000"/>
                <a:gd name="connsiteX10" fmla="*/ 27908 w 4774886"/>
                <a:gd name="connsiteY10" fmla="*/ 0 h 1142000"/>
                <a:gd name="connsiteX0" fmla="*/ 4726908 w 4774886"/>
                <a:gd name="connsiteY0" fmla="*/ 626458 h 1142000"/>
                <a:gd name="connsiteX1" fmla="*/ 4709975 w 4774886"/>
                <a:gd name="connsiteY1" fmla="*/ 1024343 h 1142000"/>
                <a:gd name="connsiteX2" fmla="*/ 4337442 w 4774886"/>
                <a:gd name="connsiteY2" fmla="*/ 1117465 h 1142000"/>
                <a:gd name="connsiteX3" fmla="*/ 3836452 w 4774886"/>
                <a:gd name="connsiteY3" fmla="*/ 877134 h 1142000"/>
                <a:gd name="connsiteX4" fmla="*/ 3202908 w 4774886"/>
                <a:gd name="connsiteY4" fmla="*/ 397885 h 1142000"/>
                <a:gd name="connsiteX5" fmla="*/ 2623470 w 4774886"/>
                <a:gd name="connsiteY5" fmla="*/ 763758 h 1142000"/>
                <a:gd name="connsiteX6" fmla="*/ 2149337 w 4774886"/>
                <a:gd name="connsiteY6" fmla="*/ 772224 h 1142000"/>
                <a:gd name="connsiteX7" fmla="*/ 1237185 w 4774886"/>
                <a:gd name="connsiteY7" fmla="*/ 440213 h 1142000"/>
                <a:gd name="connsiteX8" fmla="*/ 685836 w 4774886"/>
                <a:gd name="connsiteY8" fmla="*/ 498021 h 1142000"/>
                <a:gd name="connsiteX9" fmla="*/ 109655 w 4774886"/>
                <a:gd name="connsiteY9" fmla="*/ 440213 h 1142000"/>
                <a:gd name="connsiteX10" fmla="*/ 27908 w 4774886"/>
                <a:gd name="connsiteY10" fmla="*/ 0 h 1142000"/>
                <a:gd name="connsiteX0" fmla="*/ 4726908 w 4774886"/>
                <a:gd name="connsiteY0" fmla="*/ 626458 h 1142000"/>
                <a:gd name="connsiteX1" fmla="*/ 4709975 w 4774886"/>
                <a:gd name="connsiteY1" fmla="*/ 1024343 h 1142000"/>
                <a:gd name="connsiteX2" fmla="*/ 4337442 w 4774886"/>
                <a:gd name="connsiteY2" fmla="*/ 1117465 h 1142000"/>
                <a:gd name="connsiteX3" fmla="*/ 3836452 w 4774886"/>
                <a:gd name="connsiteY3" fmla="*/ 877134 h 1142000"/>
                <a:gd name="connsiteX4" fmla="*/ 3202908 w 4774886"/>
                <a:gd name="connsiteY4" fmla="*/ 397885 h 1142000"/>
                <a:gd name="connsiteX5" fmla="*/ 2623470 w 4774886"/>
                <a:gd name="connsiteY5" fmla="*/ 763758 h 1142000"/>
                <a:gd name="connsiteX6" fmla="*/ 2005678 w 4774886"/>
                <a:gd name="connsiteY6" fmla="*/ 772224 h 1142000"/>
                <a:gd name="connsiteX7" fmla="*/ 1237185 w 4774886"/>
                <a:gd name="connsiteY7" fmla="*/ 440213 h 1142000"/>
                <a:gd name="connsiteX8" fmla="*/ 685836 w 4774886"/>
                <a:gd name="connsiteY8" fmla="*/ 498021 h 1142000"/>
                <a:gd name="connsiteX9" fmla="*/ 109655 w 4774886"/>
                <a:gd name="connsiteY9" fmla="*/ 440213 h 1142000"/>
                <a:gd name="connsiteX10" fmla="*/ 27908 w 4774886"/>
                <a:gd name="connsiteY10" fmla="*/ 0 h 1142000"/>
                <a:gd name="connsiteX0" fmla="*/ 4771442 w 4795431"/>
                <a:gd name="connsiteY0" fmla="*/ 626458 h 1142000"/>
                <a:gd name="connsiteX1" fmla="*/ 4709975 w 4795431"/>
                <a:gd name="connsiteY1" fmla="*/ 1024343 h 1142000"/>
                <a:gd name="connsiteX2" fmla="*/ 4337442 w 4795431"/>
                <a:gd name="connsiteY2" fmla="*/ 1117465 h 1142000"/>
                <a:gd name="connsiteX3" fmla="*/ 3836452 w 4795431"/>
                <a:gd name="connsiteY3" fmla="*/ 877134 h 1142000"/>
                <a:gd name="connsiteX4" fmla="*/ 3202908 w 4795431"/>
                <a:gd name="connsiteY4" fmla="*/ 397885 h 1142000"/>
                <a:gd name="connsiteX5" fmla="*/ 2623470 w 4795431"/>
                <a:gd name="connsiteY5" fmla="*/ 763758 h 1142000"/>
                <a:gd name="connsiteX6" fmla="*/ 2005678 w 4795431"/>
                <a:gd name="connsiteY6" fmla="*/ 772224 h 1142000"/>
                <a:gd name="connsiteX7" fmla="*/ 1237185 w 4795431"/>
                <a:gd name="connsiteY7" fmla="*/ 440213 h 1142000"/>
                <a:gd name="connsiteX8" fmla="*/ 685836 w 4795431"/>
                <a:gd name="connsiteY8" fmla="*/ 498021 h 1142000"/>
                <a:gd name="connsiteX9" fmla="*/ 109655 w 4795431"/>
                <a:gd name="connsiteY9" fmla="*/ 440213 h 1142000"/>
                <a:gd name="connsiteX10" fmla="*/ 27908 w 4795431"/>
                <a:gd name="connsiteY10" fmla="*/ 0 h 1142000"/>
                <a:gd name="connsiteX0" fmla="*/ 4771442 w 4795431"/>
                <a:gd name="connsiteY0" fmla="*/ 626458 h 1142000"/>
                <a:gd name="connsiteX1" fmla="*/ 4709975 w 4795431"/>
                <a:gd name="connsiteY1" fmla="*/ 1024343 h 1142000"/>
                <a:gd name="connsiteX2" fmla="*/ 4337442 w 4795431"/>
                <a:gd name="connsiteY2" fmla="*/ 1117465 h 1142000"/>
                <a:gd name="connsiteX3" fmla="*/ 3836452 w 4795431"/>
                <a:gd name="connsiteY3" fmla="*/ 877134 h 1142000"/>
                <a:gd name="connsiteX4" fmla="*/ 3202908 w 4795431"/>
                <a:gd name="connsiteY4" fmla="*/ 397885 h 1142000"/>
                <a:gd name="connsiteX5" fmla="*/ 2623470 w 4795431"/>
                <a:gd name="connsiteY5" fmla="*/ 763758 h 1142000"/>
                <a:gd name="connsiteX6" fmla="*/ 2005678 w 4795431"/>
                <a:gd name="connsiteY6" fmla="*/ 772224 h 1142000"/>
                <a:gd name="connsiteX7" fmla="*/ 1237185 w 4795431"/>
                <a:gd name="connsiteY7" fmla="*/ 440213 h 1142000"/>
                <a:gd name="connsiteX8" fmla="*/ 685836 w 4795431"/>
                <a:gd name="connsiteY8" fmla="*/ 498021 h 1142000"/>
                <a:gd name="connsiteX9" fmla="*/ 109655 w 4795431"/>
                <a:gd name="connsiteY9" fmla="*/ 440213 h 1142000"/>
                <a:gd name="connsiteX10" fmla="*/ 27908 w 4795431"/>
                <a:gd name="connsiteY10" fmla="*/ 0 h 1142000"/>
                <a:gd name="connsiteX0" fmla="*/ 4771442 w 4782308"/>
                <a:gd name="connsiteY0" fmla="*/ 626458 h 1142000"/>
                <a:gd name="connsiteX1" fmla="*/ 4709975 w 4782308"/>
                <a:gd name="connsiteY1" fmla="*/ 1024343 h 1142000"/>
                <a:gd name="connsiteX2" fmla="*/ 4337442 w 4782308"/>
                <a:gd name="connsiteY2" fmla="*/ 1117465 h 1142000"/>
                <a:gd name="connsiteX3" fmla="*/ 3836452 w 4782308"/>
                <a:gd name="connsiteY3" fmla="*/ 877134 h 1142000"/>
                <a:gd name="connsiteX4" fmla="*/ 3202908 w 4782308"/>
                <a:gd name="connsiteY4" fmla="*/ 397885 h 1142000"/>
                <a:gd name="connsiteX5" fmla="*/ 2623470 w 4782308"/>
                <a:gd name="connsiteY5" fmla="*/ 763758 h 1142000"/>
                <a:gd name="connsiteX6" fmla="*/ 2005678 w 4782308"/>
                <a:gd name="connsiteY6" fmla="*/ 772224 h 1142000"/>
                <a:gd name="connsiteX7" fmla="*/ 1237185 w 4782308"/>
                <a:gd name="connsiteY7" fmla="*/ 440213 h 1142000"/>
                <a:gd name="connsiteX8" fmla="*/ 685836 w 4782308"/>
                <a:gd name="connsiteY8" fmla="*/ 498021 h 1142000"/>
                <a:gd name="connsiteX9" fmla="*/ 109655 w 4782308"/>
                <a:gd name="connsiteY9" fmla="*/ 440213 h 1142000"/>
                <a:gd name="connsiteX10" fmla="*/ 27908 w 4782308"/>
                <a:gd name="connsiteY10" fmla="*/ 0 h 1142000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237185 w 4782308"/>
                <a:gd name="connsiteY7" fmla="*/ 440213 h 1155621"/>
                <a:gd name="connsiteX8" fmla="*/ 685836 w 4782308"/>
                <a:gd name="connsiteY8" fmla="*/ 498021 h 1155621"/>
                <a:gd name="connsiteX9" fmla="*/ 109655 w 4782308"/>
                <a:gd name="connsiteY9" fmla="*/ 440213 h 1155621"/>
                <a:gd name="connsiteX10" fmla="*/ 27908 w 4782308"/>
                <a:gd name="connsiteY10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237185 w 4782308"/>
                <a:gd name="connsiteY7" fmla="*/ 440213 h 1155621"/>
                <a:gd name="connsiteX8" fmla="*/ 685836 w 4782308"/>
                <a:gd name="connsiteY8" fmla="*/ 498021 h 1155621"/>
                <a:gd name="connsiteX9" fmla="*/ 109655 w 4782308"/>
                <a:gd name="connsiteY9" fmla="*/ 440213 h 1155621"/>
                <a:gd name="connsiteX10" fmla="*/ 27908 w 4782308"/>
                <a:gd name="connsiteY10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237185 w 4782308"/>
                <a:gd name="connsiteY7" fmla="*/ 440213 h 1155621"/>
                <a:gd name="connsiteX8" fmla="*/ 685836 w 4782308"/>
                <a:gd name="connsiteY8" fmla="*/ 498021 h 1155621"/>
                <a:gd name="connsiteX9" fmla="*/ 109655 w 4782308"/>
                <a:gd name="connsiteY9" fmla="*/ 440213 h 1155621"/>
                <a:gd name="connsiteX10" fmla="*/ 27908 w 4782308"/>
                <a:gd name="connsiteY10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237185 w 4782308"/>
                <a:gd name="connsiteY7" fmla="*/ 440213 h 1155621"/>
                <a:gd name="connsiteX8" fmla="*/ 685836 w 4782308"/>
                <a:gd name="connsiteY8" fmla="*/ 498021 h 1155621"/>
                <a:gd name="connsiteX9" fmla="*/ 109655 w 4782308"/>
                <a:gd name="connsiteY9" fmla="*/ 440213 h 1155621"/>
                <a:gd name="connsiteX10" fmla="*/ 27908 w 4782308"/>
                <a:gd name="connsiteY10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685836 w 4782308"/>
                <a:gd name="connsiteY9" fmla="*/ 498021 h 1155621"/>
                <a:gd name="connsiteX10" fmla="*/ 109655 w 4782308"/>
                <a:gd name="connsiteY10" fmla="*/ 440213 h 1155621"/>
                <a:gd name="connsiteX11" fmla="*/ 27908 w 4782308"/>
                <a:gd name="connsiteY11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685836 w 4782308"/>
                <a:gd name="connsiteY9" fmla="*/ 498021 h 1155621"/>
                <a:gd name="connsiteX10" fmla="*/ 109655 w 4782308"/>
                <a:gd name="connsiteY10" fmla="*/ 440213 h 1155621"/>
                <a:gd name="connsiteX11" fmla="*/ 27908 w 4782308"/>
                <a:gd name="connsiteY11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685836 w 4782308"/>
                <a:gd name="connsiteY9" fmla="*/ 498021 h 1155621"/>
                <a:gd name="connsiteX10" fmla="*/ 109655 w 4782308"/>
                <a:gd name="connsiteY10" fmla="*/ 440213 h 1155621"/>
                <a:gd name="connsiteX11" fmla="*/ 27908 w 4782308"/>
                <a:gd name="connsiteY11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685836 w 4782308"/>
                <a:gd name="connsiteY9" fmla="*/ 498021 h 1155621"/>
                <a:gd name="connsiteX10" fmla="*/ 109655 w 4782308"/>
                <a:gd name="connsiteY10" fmla="*/ 440213 h 1155621"/>
                <a:gd name="connsiteX11" fmla="*/ 27908 w 4782308"/>
                <a:gd name="connsiteY11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685836 w 4782308"/>
                <a:gd name="connsiteY9" fmla="*/ 498021 h 1155621"/>
                <a:gd name="connsiteX10" fmla="*/ 109655 w 4782308"/>
                <a:gd name="connsiteY10" fmla="*/ 440213 h 1155621"/>
                <a:gd name="connsiteX11" fmla="*/ 27908 w 4782308"/>
                <a:gd name="connsiteY11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685836 w 4782308"/>
                <a:gd name="connsiteY9" fmla="*/ 498021 h 1155621"/>
                <a:gd name="connsiteX10" fmla="*/ 109655 w 4782308"/>
                <a:gd name="connsiteY10" fmla="*/ 440213 h 1155621"/>
                <a:gd name="connsiteX11" fmla="*/ 27908 w 4782308"/>
                <a:gd name="connsiteY11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685836 w 4782308"/>
                <a:gd name="connsiteY9" fmla="*/ 459704 h 1155621"/>
                <a:gd name="connsiteX10" fmla="*/ 109655 w 4782308"/>
                <a:gd name="connsiteY10" fmla="*/ 440213 h 1155621"/>
                <a:gd name="connsiteX11" fmla="*/ 27908 w 4782308"/>
                <a:gd name="connsiteY11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861876 w 4782308"/>
                <a:gd name="connsiteY9" fmla="*/ 433199 h 1155621"/>
                <a:gd name="connsiteX10" fmla="*/ 685836 w 4782308"/>
                <a:gd name="connsiteY10" fmla="*/ 459704 h 1155621"/>
                <a:gd name="connsiteX11" fmla="*/ 109655 w 4782308"/>
                <a:gd name="connsiteY11" fmla="*/ 440213 h 1155621"/>
                <a:gd name="connsiteX12" fmla="*/ 27908 w 4782308"/>
                <a:gd name="connsiteY12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861876 w 4782308"/>
                <a:gd name="connsiteY9" fmla="*/ 476313 h 1155621"/>
                <a:gd name="connsiteX10" fmla="*/ 685836 w 4782308"/>
                <a:gd name="connsiteY10" fmla="*/ 459704 h 1155621"/>
                <a:gd name="connsiteX11" fmla="*/ 109655 w 4782308"/>
                <a:gd name="connsiteY11" fmla="*/ 440213 h 1155621"/>
                <a:gd name="connsiteX12" fmla="*/ 27908 w 4782308"/>
                <a:gd name="connsiteY12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861876 w 4782308"/>
                <a:gd name="connsiteY9" fmla="*/ 431477 h 1155621"/>
                <a:gd name="connsiteX10" fmla="*/ 685836 w 4782308"/>
                <a:gd name="connsiteY10" fmla="*/ 459704 h 1155621"/>
                <a:gd name="connsiteX11" fmla="*/ 109655 w 4782308"/>
                <a:gd name="connsiteY11" fmla="*/ 440213 h 1155621"/>
                <a:gd name="connsiteX12" fmla="*/ 27908 w 4782308"/>
                <a:gd name="connsiteY12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960572 w 4782308"/>
                <a:gd name="connsiteY9" fmla="*/ 431477 h 1155621"/>
                <a:gd name="connsiteX10" fmla="*/ 685836 w 4782308"/>
                <a:gd name="connsiteY10" fmla="*/ 459704 h 1155621"/>
                <a:gd name="connsiteX11" fmla="*/ 109655 w 4782308"/>
                <a:gd name="connsiteY11" fmla="*/ 440213 h 1155621"/>
                <a:gd name="connsiteX12" fmla="*/ 27908 w 4782308"/>
                <a:gd name="connsiteY12" fmla="*/ 0 h 1155621"/>
                <a:gd name="connsiteX0" fmla="*/ 4771442 w 4782308"/>
                <a:gd name="connsiteY0" fmla="*/ 626458 h 1155621"/>
                <a:gd name="connsiteX1" fmla="*/ 4709975 w 4782308"/>
                <a:gd name="connsiteY1" fmla="*/ 1024343 h 1155621"/>
                <a:gd name="connsiteX2" fmla="*/ 4337442 w 4782308"/>
                <a:gd name="connsiteY2" fmla="*/ 1117465 h 1155621"/>
                <a:gd name="connsiteX3" fmla="*/ 3836452 w 4782308"/>
                <a:gd name="connsiteY3" fmla="*/ 795404 h 1155621"/>
                <a:gd name="connsiteX4" fmla="*/ 3202908 w 4782308"/>
                <a:gd name="connsiteY4" fmla="*/ 397885 h 1155621"/>
                <a:gd name="connsiteX5" fmla="*/ 2623470 w 4782308"/>
                <a:gd name="connsiteY5" fmla="*/ 763758 h 1155621"/>
                <a:gd name="connsiteX6" fmla="*/ 2005678 w 4782308"/>
                <a:gd name="connsiteY6" fmla="*/ 772224 h 1155621"/>
                <a:gd name="connsiteX7" fmla="*/ 1623876 w 4782308"/>
                <a:gd name="connsiteY7" fmla="*/ 584615 h 1155621"/>
                <a:gd name="connsiteX8" fmla="*/ 1237185 w 4782308"/>
                <a:gd name="connsiteY8" fmla="*/ 440213 h 1155621"/>
                <a:gd name="connsiteX9" fmla="*/ 960572 w 4782308"/>
                <a:gd name="connsiteY9" fmla="*/ 431477 h 1155621"/>
                <a:gd name="connsiteX10" fmla="*/ 685836 w 4782308"/>
                <a:gd name="connsiteY10" fmla="*/ 459704 h 1155621"/>
                <a:gd name="connsiteX11" fmla="*/ 109655 w 4782308"/>
                <a:gd name="connsiteY11" fmla="*/ 400777 h 1155621"/>
                <a:gd name="connsiteX12" fmla="*/ 27908 w 4782308"/>
                <a:gd name="connsiteY12" fmla="*/ 0 h 1155621"/>
                <a:gd name="connsiteX0" fmla="*/ 4835192 w 4846058"/>
                <a:gd name="connsiteY0" fmla="*/ 626458 h 1155621"/>
                <a:gd name="connsiteX1" fmla="*/ 4773725 w 4846058"/>
                <a:gd name="connsiteY1" fmla="*/ 1024343 h 1155621"/>
                <a:gd name="connsiteX2" fmla="*/ 4401192 w 4846058"/>
                <a:gd name="connsiteY2" fmla="*/ 1117465 h 1155621"/>
                <a:gd name="connsiteX3" fmla="*/ 3900202 w 4846058"/>
                <a:gd name="connsiteY3" fmla="*/ 795404 h 1155621"/>
                <a:gd name="connsiteX4" fmla="*/ 3266658 w 4846058"/>
                <a:gd name="connsiteY4" fmla="*/ 397885 h 1155621"/>
                <a:gd name="connsiteX5" fmla="*/ 2687220 w 4846058"/>
                <a:gd name="connsiteY5" fmla="*/ 763758 h 1155621"/>
                <a:gd name="connsiteX6" fmla="*/ 2069428 w 4846058"/>
                <a:gd name="connsiteY6" fmla="*/ 772224 h 1155621"/>
                <a:gd name="connsiteX7" fmla="*/ 1687626 w 4846058"/>
                <a:gd name="connsiteY7" fmla="*/ 584615 h 1155621"/>
                <a:gd name="connsiteX8" fmla="*/ 1300935 w 4846058"/>
                <a:gd name="connsiteY8" fmla="*/ 440213 h 1155621"/>
                <a:gd name="connsiteX9" fmla="*/ 1024322 w 4846058"/>
                <a:gd name="connsiteY9" fmla="*/ 431477 h 1155621"/>
                <a:gd name="connsiteX10" fmla="*/ 749586 w 4846058"/>
                <a:gd name="connsiteY10" fmla="*/ 459704 h 1155621"/>
                <a:gd name="connsiteX11" fmla="*/ 109655 w 4846058"/>
                <a:gd name="connsiteY11" fmla="*/ 400777 h 1155621"/>
                <a:gd name="connsiteX12" fmla="*/ 91658 w 4846058"/>
                <a:gd name="connsiteY12" fmla="*/ 0 h 1155621"/>
                <a:gd name="connsiteX0" fmla="*/ 4773166 w 4784032"/>
                <a:gd name="connsiteY0" fmla="*/ 626458 h 1155621"/>
                <a:gd name="connsiteX1" fmla="*/ 4711699 w 4784032"/>
                <a:gd name="connsiteY1" fmla="*/ 1024343 h 1155621"/>
                <a:gd name="connsiteX2" fmla="*/ 4339166 w 4784032"/>
                <a:gd name="connsiteY2" fmla="*/ 1117465 h 1155621"/>
                <a:gd name="connsiteX3" fmla="*/ 3838176 w 4784032"/>
                <a:gd name="connsiteY3" fmla="*/ 795404 h 1155621"/>
                <a:gd name="connsiteX4" fmla="*/ 3204632 w 4784032"/>
                <a:gd name="connsiteY4" fmla="*/ 397885 h 1155621"/>
                <a:gd name="connsiteX5" fmla="*/ 2625194 w 4784032"/>
                <a:gd name="connsiteY5" fmla="*/ 763758 h 1155621"/>
                <a:gd name="connsiteX6" fmla="*/ 2007402 w 4784032"/>
                <a:gd name="connsiteY6" fmla="*/ 772224 h 1155621"/>
                <a:gd name="connsiteX7" fmla="*/ 1625600 w 4784032"/>
                <a:gd name="connsiteY7" fmla="*/ 584615 h 1155621"/>
                <a:gd name="connsiteX8" fmla="*/ 1238909 w 4784032"/>
                <a:gd name="connsiteY8" fmla="*/ 440213 h 1155621"/>
                <a:gd name="connsiteX9" fmla="*/ 962296 w 4784032"/>
                <a:gd name="connsiteY9" fmla="*/ 431477 h 1155621"/>
                <a:gd name="connsiteX10" fmla="*/ 687560 w 4784032"/>
                <a:gd name="connsiteY10" fmla="*/ 459704 h 1155621"/>
                <a:gd name="connsiteX11" fmla="*/ 47629 w 4784032"/>
                <a:gd name="connsiteY11" fmla="*/ 400777 h 1155621"/>
                <a:gd name="connsiteX12" fmla="*/ 29632 w 4784032"/>
                <a:gd name="connsiteY12" fmla="*/ 0 h 1155621"/>
                <a:gd name="connsiteX0" fmla="*/ 4804916 w 4815782"/>
                <a:gd name="connsiteY0" fmla="*/ 626458 h 1155621"/>
                <a:gd name="connsiteX1" fmla="*/ 4743449 w 4815782"/>
                <a:gd name="connsiteY1" fmla="*/ 1024343 h 1155621"/>
                <a:gd name="connsiteX2" fmla="*/ 4370916 w 4815782"/>
                <a:gd name="connsiteY2" fmla="*/ 1117465 h 1155621"/>
                <a:gd name="connsiteX3" fmla="*/ 3869926 w 4815782"/>
                <a:gd name="connsiteY3" fmla="*/ 795404 h 1155621"/>
                <a:gd name="connsiteX4" fmla="*/ 3236382 w 4815782"/>
                <a:gd name="connsiteY4" fmla="*/ 397885 h 1155621"/>
                <a:gd name="connsiteX5" fmla="*/ 2656944 w 4815782"/>
                <a:gd name="connsiteY5" fmla="*/ 763758 h 1155621"/>
                <a:gd name="connsiteX6" fmla="*/ 2039152 w 4815782"/>
                <a:gd name="connsiteY6" fmla="*/ 772224 h 1155621"/>
                <a:gd name="connsiteX7" fmla="*/ 1657350 w 4815782"/>
                <a:gd name="connsiteY7" fmla="*/ 584615 h 1155621"/>
                <a:gd name="connsiteX8" fmla="*/ 1270659 w 4815782"/>
                <a:gd name="connsiteY8" fmla="*/ 440213 h 1155621"/>
                <a:gd name="connsiteX9" fmla="*/ 994046 w 4815782"/>
                <a:gd name="connsiteY9" fmla="*/ 431477 h 1155621"/>
                <a:gd name="connsiteX10" fmla="*/ 719310 w 4815782"/>
                <a:gd name="connsiteY10" fmla="*/ 459704 h 1155621"/>
                <a:gd name="connsiteX11" fmla="*/ 79379 w 4815782"/>
                <a:gd name="connsiteY11" fmla="*/ 400777 h 1155621"/>
                <a:gd name="connsiteX12" fmla="*/ 61382 w 4815782"/>
                <a:gd name="connsiteY12" fmla="*/ 0 h 1155621"/>
                <a:gd name="connsiteX0" fmla="*/ 4804916 w 4815782"/>
                <a:gd name="connsiteY0" fmla="*/ 626458 h 1155621"/>
                <a:gd name="connsiteX1" fmla="*/ 4743449 w 4815782"/>
                <a:gd name="connsiteY1" fmla="*/ 1024343 h 1155621"/>
                <a:gd name="connsiteX2" fmla="*/ 4370916 w 4815782"/>
                <a:gd name="connsiteY2" fmla="*/ 1117465 h 1155621"/>
                <a:gd name="connsiteX3" fmla="*/ 3869926 w 4815782"/>
                <a:gd name="connsiteY3" fmla="*/ 795404 h 1155621"/>
                <a:gd name="connsiteX4" fmla="*/ 3236382 w 4815782"/>
                <a:gd name="connsiteY4" fmla="*/ 397885 h 1155621"/>
                <a:gd name="connsiteX5" fmla="*/ 2656944 w 4815782"/>
                <a:gd name="connsiteY5" fmla="*/ 763758 h 1155621"/>
                <a:gd name="connsiteX6" fmla="*/ 2039152 w 4815782"/>
                <a:gd name="connsiteY6" fmla="*/ 772224 h 1155621"/>
                <a:gd name="connsiteX7" fmla="*/ 1657350 w 4815782"/>
                <a:gd name="connsiteY7" fmla="*/ 584615 h 1155621"/>
                <a:gd name="connsiteX8" fmla="*/ 1270659 w 4815782"/>
                <a:gd name="connsiteY8" fmla="*/ 440213 h 1155621"/>
                <a:gd name="connsiteX9" fmla="*/ 994046 w 4815782"/>
                <a:gd name="connsiteY9" fmla="*/ 431477 h 1155621"/>
                <a:gd name="connsiteX10" fmla="*/ 719310 w 4815782"/>
                <a:gd name="connsiteY10" fmla="*/ 459704 h 1155621"/>
                <a:gd name="connsiteX11" fmla="*/ 79379 w 4815782"/>
                <a:gd name="connsiteY11" fmla="*/ 400777 h 1155621"/>
                <a:gd name="connsiteX12" fmla="*/ 18585 w 4815782"/>
                <a:gd name="connsiteY12" fmla="*/ 0 h 1155621"/>
                <a:gd name="connsiteX0" fmla="*/ 4786331 w 4797197"/>
                <a:gd name="connsiteY0" fmla="*/ 626458 h 1155621"/>
                <a:gd name="connsiteX1" fmla="*/ 4724864 w 4797197"/>
                <a:gd name="connsiteY1" fmla="*/ 1024343 h 1155621"/>
                <a:gd name="connsiteX2" fmla="*/ 4352331 w 4797197"/>
                <a:gd name="connsiteY2" fmla="*/ 1117465 h 1155621"/>
                <a:gd name="connsiteX3" fmla="*/ 3851341 w 4797197"/>
                <a:gd name="connsiteY3" fmla="*/ 795404 h 1155621"/>
                <a:gd name="connsiteX4" fmla="*/ 3217797 w 4797197"/>
                <a:gd name="connsiteY4" fmla="*/ 397885 h 1155621"/>
                <a:gd name="connsiteX5" fmla="*/ 2638359 w 4797197"/>
                <a:gd name="connsiteY5" fmla="*/ 763758 h 1155621"/>
                <a:gd name="connsiteX6" fmla="*/ 2020567 w 4797197"/>
                <a:gd name="connsiteY6" fmla="*/ 772224 h 1155621"/>
                <a:gd name="connsiteX7" fmla="*/ 1638765 w 4797197"/>
                <a:gd name="connsiteY7" fmla="*/ 584615 h 1155621"/>
                <a:gd name="connsiteX8" fmla="*/ 1252074 w 4797197"/>
                <a:gd name="connsiteY8" fmla="*/ 440213 h 1155621"/>
                <a:gd name="connsiteX9" fmla="*/ 975461 w 4797197"/>
                <a:gd name="connsiteY9" fmla="*/ 431477 h 1155621"/>
                <a:gd name="connsiteX10" fmla="*/ 700725 w 4797197"/>
                <a:gd name="connsiteY10" fmla="*/ 459704 h 1155621"/>
                <a:gd name="connsiteX11" fmla="*/ 101589 w 4797197"/>
                <a:gd name="connsiteY11" fmla="*/ 400777 h 1155621"/>
                <a:gd name="connsiteX12" fmla="*/ 0 w 4797197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397885 h 1155621"/>
                <a:gd name="connsiteX5" fmla="*/ 2654757 w 4813595"/>
                <a:gd name="connsiteY5" fmla="*/ 763758 h 1155621"/>
                <a:gd name="connsiteX6" fmla="*/ 2036965 w 4813595"/>
                <a:gd name="connsiteY6" fmla="*/ 772224 h 1155621"/>
                <a:gd name="connsiteX7" fmla="*/ 1655163 w 4813595"/>
                <a:gd name="connsiteY7" fmla="*/ 584615 h 1155621"/>
                <a:gd name="connsiteX8" fmla="*/ 1268472 w 4813595"/>
                <a:gd name="connsiteY8" fmla="*/ 440213 h 1155621"/>
                <a:gd name="connsiteX9" fmla="*/ 991859 w 4813595"/>
                <a:gd name="connsiteY9" fmla="*/ 431477 h 1155621"/>
                <a:gd name="connsiteX10" fmla="*/ 717123 w 4813595"/>
                <a:gd name="connsiteY10" fmla="*/ 459704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397885 h 1155621"/>
                <a:gd name="connsiteX5" fmla="*/ 2654757 w 4813595"/>
                <a:gd name="connsiteY5" fmla="*/ 763758 h 1155621"/>
                <a:gd name="connsiteX6" fmla="*/ 2036965 w 4813595"/>
                <a:gd name="connsiteY6" fmla="*/ 772224 h 1155621"/>
                <a:gd name="connsiteX7" fmla="*/ 1655163 w 4813595"/>
                <a:gd name="connsiteY7" fmla="*/ 584615 h 1155621"/>
                <a:gd name="connsiteX8" fmla="*/ 1268472 w 4813595"/>
                <a:gd name="connsiteY8" fmla="*/ 440213 h 1155621"/>
                <a:gd name="connsiteX9" fmla="*/ 991859 w 4813595"/>
                <a:gd name="connsiteY9" fmla="*/ 431477 h 1155621"/>
                <a:gd name="connsiteX10" fmla="*/ 717123 w 4813595"/>
                <a:gd name="connsiteY10" fmla="*/ 459704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397885 h 1155621"/>
                <a:gd name="connsiteX5" fmla="*/ 2654757 w 4813595"/>
                <a:gd name="connsiteY5" fmla="*/ 763758 h 1155621"/>
                <a:gd name="connsiteX6" fmla="*/ 2036965 w 4813595"/>
                <a:gd name="connsiteY6" fmla="*/ 1052102 h 1155621"/>
                <a:gd name="connsiteX7" fmla="*/ 1655163 w 4813595"/>
                <a:gd name="connsiteY7" fmla="*/ 584615 h 1155621"/>
                <a:gd name="connsiteX8" fmla="*/ 1268472 w 4813595"/>
                <a:gd name="connsiteY8" fmla="*/ 440213 h 1155621"/>
                <a:gd name="connsiteX9" fmla="*/ 991859 w 4813595"/>
                <a:gd name="connsiteY9" fmla="*/ 431477 h 1155621"/>
                <a:gd name="connsiteX10" fmla="*/ 717123 w 4813595"/>
                <a:gd name="connsiteY10" fmla="*/ 459704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397885 h 1155621"/>
                <a:gd name="connsiteX5" fmla="*/ 2746434 w 4813595"/>
                <a:gd name="connsiteY5" fmla="*/ 1043636 h 1155621"/>
                <a:gd name="connsiteX6" fmla="*/ 2036965 w 4813595"/>
                <a:gd name="connsiteY6" fmla="*/ 1052102 h 1155621"/>
                <a:gd name="connsiteX7" fmla="*/ 1655163 w 4813595"/>
                <a:gd name="connsiteY7" fmla="*/ 584615 h 1155621"/>
                <a:gd name="connsiteX8" fmla="*/ 1268472 w 4813595"/>
                <a:gd name="connsiteY8" fmla="*/ 440213 h 1155621"/>
                <a:gd name="connsiteX9" fmla="*/ 991859 w 4813595"/>
                <a:gd name="connsiteY9" fmla="*/ 431477 h 1155621"/>
                <a:gd name="connsiteX10" fmla="*/ 717123 w 4813595"/>
                <a:gd name="connsiteY10" fmla="*/ 459704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397885 h 1155621"/>
                <a:gd name="connsiteX5" fmla="*/ 2589801 w 4813595"/>
                <a:gd name="connsiteY5" fmla="*/ 989360 h 1155621"/>
                <a:gd name="connsiteX6" fmla="*/ 2036965 w 4813595"/>
                <a:gd name="connsiteY6" fmla="*/ 1052102 h 1155621"/>
                <a:gd name="connsiteX7" fmla="*/ 1655163 w 4813595"/>
                <a:gd name="connsiteY7" fmla="*/ 584615 h 1155621"/>
                <a:gd name="connsiteX8" fmla="*/ 1268472 w 4813595"/>
                <a:gd name="connsiteY8" fmla="*/ 440213 h 1155621"/>
                <a:gd name="connsiteX9" fmla="*/ 991859 w 4813595"/>
                <a:gd name="connsiteY9" fmla="*/ 431477 h 1155621"/>
                <a:gd name="connsiteX10" fmla="*/ 717123 w 4813595"/>
                <a:gd name="connsiteY10" fmla="*/ 459704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397885 h 1155621"/>
                <a:gd name="connsiteX5" fmla="*/ 2946330 w 4813595"/>
                <a:gd name="connsiteY5" fmla="*/ 510657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397885 h 1155621"/>
                <a:gd name="connsiteX5" fmla="*/ 2946330 w 4813595"/>
                <a:gd name="connsiteY5" fmla="*/ 510657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946330 w 4813595"/>
                <a:gd name="connsiteY5" fmla="*/ 510657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946330 w 4813595"/>
                <a:gd name="connsiteY5" fmla="*/ 452815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946330 w 4813595"/>
                <a:gd name="connsiteY5" fmla="*/ 452815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946330 w 4813595"/>
                <a:gd name="connsiteY5" fmla="*/ 452815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946330 w 4813595"/>
                <a:gd name="connsiteY5" fmla="*/ 511804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946330 w 4813595"/>
                <a:gd name="connsiteY5" fmla="*/ 511804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268472 w 4813595"/>
                <a:gd name="connsiteY9" fmla="*/ 440213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655163 w 4813595"/>
                <a:gd name="connsiteY8" fmla="*/ 584615 h 1155621"/>
                <a:gd name="connsiteX9" fmla="*/ 1122758 w 4813595"/>
                <a:gd name="connsiteY9" fmla="*/ 720091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595922 w 4813595"/>
                <a:gd name="connsiteY8" fmla="*/ 922077 h 1155621"/>
                <a:gd name="connsiteX9" fmla="*/ 1122758 w 4813595"/>
                <a:gd name="connsiteY9" fmla="*/ 720091 h 1155621"/>
                <a:gd name="connsiteX10" fmla="*/ 991859 w 4813595"/>
                <a:gd name="connsiteY10" fmla="*/ 431477 h 1155621"/>
                <a:gd name="connsiteX11" fmla="*/ 717123 w 4813595"/>
                <a:gd name="connsiteY11" fmla="*/ 459704 h 1155621"/>
                <a:gd name="connsiteX12" fmla="*/ 79379 w 4813595"/>
                <a:gd name="connsiteY12" fmla="*/ 400777 h 1155621"/>
                <a:gd name="connsiteX13" fmla="*/ 16398 w 4813595"/>
                <a:gd name="connsiteY13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991859 w 4813595"/>
                <a:gd name="connsiteY9" fmla="*/ 431477 h 1155621"/>
                <a:gd name="connsiteX10" fmla="*/ 717123 w 4813595"/>
                <a:gd name="connsiteY10" fmla="*/ 459704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717123 w 4813595"/>
                <a:gd name="connsiteY9" fmla="*/ 459704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546591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546591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546591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546591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467113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89801 w 4813595"/>
                <a:gd name="connsiteY6" fmla="*/ 989360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467113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681478 w 4813595"/>
                <a:gd name="connsiteY6" fmla="*/ 989360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467113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036965 w 4813595"/>
                <a:gd name="connsiteY6" fmla="*/ 1052102 h 1155621"/>
                <a:gd name="connsiteX7" fmla="*/ 1122758 w 4813595"/>
                <a:gd name="connsiteY7" fmla="*/ 720091 h 1155621"/>
                <a:gd name="connsiteX8" fmla="*/ 467113 w 4813595"/>
                <a:gd name="connsiteY8" fmla="*/ 514460 h 1155621"/>
                <a:gd name="connsiteX9" fmla="*/ 79379 w 4813595"/>
                <a:gd name="connsiteY9" fmla="*/ 400777 h 1155621"/>
                <a:gd name="connsiteX10" fmla="*/ 16398 w 4813595"/>
                <a:gd name="connsiteY10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97740 w 4813595"/>
                <a:gd name="connsiteY6" fmla="*/ 1021492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467113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97740 w 4813595"/>
                <a:gd name="connsiteY6" fmla="*/ 1021492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467113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97740 w 4813595"/>
                <a:gd name="connsiteY6" fmla="*/ 1021492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467113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97740 w 4813595"/>
                <a:gd name="connsiteY6" fmla="*/ 1021492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467113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40288 w 4813595"/>
                <a:gd name="connsiteY6" fmla="*/ 1021492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467113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40288 w 4813595"/>
                <a:gd name="connsiteY6" fmla="*/ 1021492 h 1155621"/>
                <a:gd name="connsiteX7" fmla="*/ 2036965 w 4813595"/>
                <a:gd name="connsiteY7" fmla="*/ 1052102 h 1155621"/>
                <a:gd name="connsiteX8" fmla="*/ 1122758 w 4813595"/>
                <a:gd name="connsiteY8" fmla="*/ 720091 h 1155621"/>
                <a:gd name="connsiteX9" fmla="*/ 467113 w 4813595"/>
                <a:gd name="connsiteY9" fmla="*/ 514460 h 1155621"/>
                <a:gd name="connsiteX10" fmla="*/ 79379 w 4813595"/>
                <a:gd name="connsiteY10" fmla="*/ 400777 h 1155621"/>
                <a:gd name="connsiteX11" fmla="*/ 16398 w 4813595"/>
                <a:gd name="connsiteY11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40288 w 4813595"/>
                <a:gd name="connsiteY6" fmla="*/ 1021492 h 1155621"/>
                <a:gd name="connsiteX7" fmla="*/ 2252063 w 4813595"/>
                <a:gd name="connsiteY7" fmla="*/ 983232 h 1155621"/>
                <a:gd name="connsiteX8" fmla="*/ 2036965 w 4813595"/>
                <a:gd name="connsiteY8" fmla="*/ 1052102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540288 w 4813595"/>
                <a:gd name="connsiteY6" fmla="*/ 1021492 h 1155621"/>
                <a:gd name="connsiteX7" fmla="*/ 2252063 w 4813595"/>
                <a:gd name="connsiteY7" fmla="*/ 983232 h 1155621"/>
                <a:gd name="connsiteX8" fmla="*/ 1878945 w 4813595"/>
                <a:gd name="connsiteY8" fmla="*/ 993593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638984 w 4813595"/>
                <a:gd name="connsiteY6" fmla="*/ 1021492 h 1155621"/>
                <a:gd name="connsiteX7" fmla="*/ 2252063 w 4813595"/>
                <a:gd name="connsiteY7" fmla="*/ 983232 h 1155621"/>
                <a:gd name="connsiteX8" fmla="*/ 1878945 w 4813595"/>
                <a:gd name="connsiteY8" fmla="*/ 993593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638984 w 4813595"/>
                <a:gd name="connsiteY6" fmla="*/ 1021492 h 1155621"/>
                <a:gd name="connsiteX7" fmla="*/ 2252063 w 4813595"/>
                <a:gd name="connsiteY7" fmla="*/ 983232 h 1155621"/>
                <a:gd name="connsiteX8" fmla="*/ 1878945 w 4813595"/>
                <a:gd name="connsiteY8" fmla="*/ 993593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638984 w 4813595"/>
                <a:gd name="connsiteY6" fmla="*/ 1021492 h 1155621"/>
                <a:gd name="connsiteX7" fmla="*/ 2252063 w 4813595"/>
                <a:gd name="connsiteY7" fmla="*/ 983232 h 1155621"/>
                <a:gd name="connsiteX8" fmla="*/ 1878945 w 4813595"/>
                <a:gd name="connsiteY8" fmla="*/ 993593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638984 w 4813595"/>
                <a:gd name="connsiteY6" fmla="*/ 1021492 h 1155621"/>
                <a:gd name="connsiteX7" fmla="*/ 2252063 w 4813595"/>
                <a:gd name="connsiteY7" fmla="*/ 983232 h 1155621"/>
                <a:gd name="connsiteX8" fmla="*/ 1878945 w 4813595"/>
                <a:gd name="connsiteY8" fmla="*/ 993593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638984 w 4813595"/>
                <a:gd name="connsiteY6" fmla="*/ 1021492 h 1155621"/>
                <a:gd name="connsiteX7" fmla="*/ 2252063 w 4813595"/>
                <a:gd name="connsiteY7" fmla="*/ 983232 h 1155621"/>
                <a:gd name="connsiteX8" fmla="*/ 1878945 w 4813595"/>
                <a:gd name="connsiteY8" fmla="*/ 993593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70044"/>
                <a:gd name="connsiteX1" fmla="*/ 4741262 w 4813595"/>
                <a:gd name="connsiteY1" fmla="*/ 1024343 h 1170044"/>
                <a:gd name="connsiteX2" fmla="*/ 4368729 w 4813595"/>
                <a:gd name="connsiteY2" fmla="*/ 1117465 h 1170044"/>
                <a:gd name="connsiteX3" fmla="*/ 3867739 w 4813595"/>
                <a:gd name="connsiteY3" fmla="*/ 795404 h 1170044"/>
                <a:gd name="connsiteX4" fmla="*/ 3234195 w 4813595"/>
                <a:gd name="connsiteY4" fmla="*/ 455046 h 1170044"/>
                <a:gd name="connsiteX5" fmla="*/ 2879441 w 4813595"/>
                <a:gd name="connsiteY5" fmla="*/ 580962 h 1170044"/>
                <a:gd name="connsiteX6" fmla="*/ 2638984 w 4813595"/>
                <a:gd name="connsiteY6" fmla="*/ 1021492 h 1170044"/>
                <a:gd name="connsiteX7" fmla="*/ 2252063 w 4813595"/>
                <a:gd name="connsiteY7" fmla="*/ 983232 h 1170044"/>
                <a:gd name="connsiteX8" fmla="*/ 1823994 w 4813595"/>
                <a:gd name="connsiteY8" fmla="*/ 1116436 h 1170044"/>
                <a:gd name="connsiteX9" fmla="*/ 1122758 w 4813595"/>
                <a:gd name="connsiteY9" fmla="*/ 720091 h 1170044"/>
                <a:gd name="connsiteX10" fmla="*/ 467113 w 4813595"/>
                <a:gd name="connsiteY10" fmla="*/ 514460 h 1170044"/>
                <a:gd name="connsiteX11" fmla="*/ 79379 w 4813595"/>
                <a:gd name="connsiteY11" fmla="*/ 400777 h 1170044"/>
                <a:gd name="connsiteX12" fmla="*/ 16398 w 4813595"/>
                <a:gd name="connsiteY12" fmla="*/ 0 h 1170044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638984 w 4813595"/>
                <a:gd name="connsiteY6" fmla="*/ 1021492 h 1155621"/>
                <a:gd name="connsiteX7" fmla="*/ 2252063 w 4813595"/>
                <a:gd name="connsiteY7" fmla="*/ 983232 h 1155621"/>
                <a:gd name="connsiteX8" fmla="*/ 1823994 w 4813595"/>
                <a:gd name="connsiteY8" fmla="*/ 994087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80962 h 1155621"/>
                <a:gd name="connsiteX6" fmla="*/ 2638984 w 4813595"/>
                <a:gd name="connsiteY6" fmla="*/ 1021492 h 1155621"/>
                <a:gd name="connsiteX7" fmla="*/ 2252063 w 4813595"/>
                <a:gd name="connsiteY7" fmla="*/ 983232 h 1155621"/>
                <a:gd name="connsiteX8" fmla="*/ 1823994 w 4813595"/>
                <a:gd name="connsiteY8" fmla="*/ 994087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27599 h 1155621"/>
                <a:gd name="connsiteX6" fmla="*/ 2638984 w 4813595"/>
                <a:gd name="connsiteY6" fmla="*/ 1021492 h 1155621"/>
                <a:gd name="connsiteX7" fmla="*/ 2252063 w 4813595"/>
                <a:gd name="connsiteY7" fmla="*/ 983232 h 1155621"/>
                <a:gd name="connsiteX8" fmla="*/ 1823994 w 4813595"/>
                <a:gd name="connsiteY8" fmla="*/ 994087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27599 h 1155621"/>
                <a:gd name="connsiteX6" fmla="*/ 2638984 w 4813595"/>
                <a:gd name="connsiteY6" fmla="*/ 1021492 h 1155621"/>
                <a:gd name="connsiteX7" fmla="*/ 2252063 w 4813595"/>
                <a:gd name="connsiteY7" fmla="*/ 983232 h 1155621"/>
                <a:gd name="connsiteX8" fmla="*/ 1823994 w 4813595"/>
                <a:gd name="connsiteY8" fmla="*/ 994087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27599 h 1155621"/>
                <a:gd name="connsiteX6" fmla="*/ 2638984 w 4813595"/>
                <a:gd name="connsiteY6" fmla="*/ 1021492 h 1155621"/>
                <a:gd name="connsiteX7" fmla="*/ 2252063 w 4813595"/>
                <a:gd name="connsiteY7" fmla="*/ 1026700 h 1155621"/>
                <a:gd name="connsiteX8" fmla="*/ 1823994 w 4813595"/>
                <a:gd name="connsiteY8" fmla="*/ 994087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27599 h 1155621"/>
                <a:gd name="connsiteX6" fmla="*/ 2638984 w 4813595"/>
                <a:gd name="connsiteY6" fmla="*/ 1021492 h 1155621"/>
                <a:gd name="connsiteX7" fmla="*/ 2252063 w 4813595"/>
                <a:gd name="connsiteY7" fmla="*/ 1026700 h 1155621"/>
                <a:gd name="connsiteX8" fmla="*/ 1823994 w 4813595"/>
                <a:gd name="connsiteY8" fmla="*/ 994087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802729 w 4813595"/>
                <a:gd name="connsiteY0" fmla="*/ 626458 h 1155621"/>
                <a:gd name="connsiteX1" fmla="*/ 4741262 w 4813595"/>
                <a:gd name="connsiteY1" fmla="*/ 1024343 h 1155621"/>
                <a:gd name="connsiteX2" fmla="*/ 4368729 w 4813595"/>
                <a:gd name="connsiteY2" fmla="*/ 1117465 h 1155621"/>
                <a:gd name="connsiteX3" fmla="*/ 3867739 w 4813595"/>
                <a:gd name="connsiteY3" fmla="*/ 795404 h 1155621"/>
                <a:gd name="connsiteX4" fmla="*/ 3234195 w 4813595"/>
                <a:gd name="connsiteY4" fmla="*/ 455046 h 1155621"/>
                <a:gd name="connsiteX5" fmla="*/ 2879441 w 4813595"/>
                <a:gd name="connsiteY5" fmla="*/ 527599 h 1155621"/>
                <a:gd name="connsiteX6" fmla="*/ 2638984 w 4813595"/>
                <a:gd name="connsiteY6" fmla="*/ 1021492 h 1155621"/>
                <a:gd name="connsiteX7" fmla="*/ 2252063 w 4813595"/>
                <a:gd name="connsiteY7" fmla="*/ 1026700 h 1155621"/>
                <a:gd name="connsiteX8" fmla="*/ 1823994 w 4813595"/>
                <a:gd name="connsiteY8" fmla="*/ 994087 h 1155621"/>
                <a:gd name="connsiteX9" fmla="*/ 1122758 w 4813595"/>
                <a:gd name="connsiteY9" fmla="*/ 720091 h 1155621"/>
                <a:gd name="connsiteX10" fmla="*/ 467113 w 4813595"/>
                <a:gd name="connsiteY10" fmla="*/ 514460 h 1155621"/>
                <a:gd name="connsiteX11" fmla="*/ 79379 w 4813595"/>
                <a:gd name="connsiteY11" fmla="*/ 400777 h 1155621"/>
                <a:gd name="connsiteX12" fmla="*/ 16398 w 4813595"/>
                <a:gd name="connsiteY12" fmla="*/ 0 h 1155621"/>
                <a:gd name="connsiteX0" fmla="*/ 4787733 w 4787733"/>
                <a:gd name="connsiteY0" fmla="*/ 626458 h 1130568"/>
                <a:gd name="connsiteX1" fmla="*/ 4726266 w 4787733"/>
                <a:gd name="connsiteY1" fmla="*/ 1024343 h 1130568"/>
                <a:gd name="connsiteX2" fmla="*/ 4353733 w 4787733"/>
                <a:gd name="connsiteY2" fmla="*/ 1117465 h 1130568"/>
                <a:gd name="connsiteX3" fmla="*/ 3852743 w 4787733"/>
                <a:gd name="connsiteY3" fmla="*/ 795404 h 1130568"/>
                <a:gd name="connsiteX4" fmla="*/ 3231899 w 4787733"/>
                <a:gd name="connsiteY4" fmla="*/ 1039246 h 1130568"/>
                <a:gd name="connsiteX5" fmla="*/ 2864445 w 4787733"/>
                <a:gd name="connsiteY5" fmla="*/ 527599 h 1130568"/>
                <a:gd name="connsiteX6" fmla="*/ 2623988 w 4787733"/>
                <a:gd name="connsiteY6" fmla="*/ 1021492 h 1130568"/>
                <a:gd name="connsiteX7" fmla="*/ 2237067 w 4787733"/>
                <a:gd name="connsiteY7" fmla="*/ 1026700 h 1130568"/>
                <a:gd name="connsiteX8" fmla="*/ 1808998 w 4787733"/>
                <a:gd name="connsiteY8" fmla="*/ 994087 h 1130568"/>
                <a:gd name="connsiteX9" fmla="*/ 1107762 w 4787733"/>
                <a:gd name="connsiteY9" fmla="*/ 720091 h 1130568"/>
                <a:gd name="connsiteX10" fmla="*/ 452117 w 4787733"/>
                <a:gd name="connsiteY10" fmla="*/ 514460 h 1130568"/>
                <a:gd name="connsiteX11" fmla="*/ 64383 w 4787733"/>
                <a:gd name="connsiteY11" fmla="*/ 400777 h 1130568"/>
                <a:gd name="connsiteX12" fmla="*/ 1402 w 4787733"/>
                <a:gd name="connsiteY12" fmla="*/ 0 h 1130568"/>
                <a:gd name="connsiteX0" fmla="*/ 4787733 w 4787733"/>
                <a:gd name="connsiteY0" fmla="*/ 626458 h 1130568"/>
                <a:gd name="connsiteX1" fmla="*/ 4726266 w 4787733"/>
                <a:gd name="connsiteY1" fmla="*/ 1024343 h 1130568"/>
                <a:gd name="connsiteX2" fmla="*/ 4353733 w 4787733"/>
                <a:gd name="connsiteY2" fmla="*/ 1117465 h 1130568"/>
                <a:gd name="connsiteX3" fmla="*/ 3852743 w 4787733"/>
                <a:gd name="connsiteY3" fmla="*/ 795404 h 1130568"/>
                <a:gd name="connsiteX4" fmla="*/ 2864445 w 4787733"/>
                <a:gd name="connsiteY4" fmla="*/ 527599 h 1130568"/>
                <a:gd name="connsiteX5" fmla="*/ 2623988 w 4787733"/>
                <a:gd name="connsiteY5" fmla="*/ 1021492 h 1130568"/>
                <a:gd name="connsiteX6" fmla="*/ 2237067 w 4787733"/>
                <a:gd name="connsiteY6" fmla="*/ 1026700 h 1130568"/>
                <a:gd name="connsiteX7" fmla="*/ 1808998 w 4787733"/>
                <a:gd name="connsiteY7" fmla="*/ 994087 h 1130568"/>
                <a:gd name="connsiteX8" fmla="*/ 1107762 w 4787733"/>
                <a:gd name="connsiteY8" fmla="*/ 720091 h 1130568"/>
                <a:gd name="connsiteX9" fmla="*/ 452117 w 4787733"/>
                <a:gd name="connsiteY9" fmla="*/ 514460 h 1130568"/>
                <a:gd name="connsiteX10" fmla="*/ 64383 w 4787733"/>
                <a:gd name="connsiteY10" fmla="*/ 400777 h 1130568"/>
                <a:gd name="connsiteX11" fmla="*/ 1402 w 4787733"/>
                <a:gd name="connsiteY11" fmla="*/ 0 h 1130568"/>
                <a:gd name="connsiteX0" fmla="*/ 4787733 w 4787733"/>
                <a:gd name="connsiteY0" fmla="*/ 626458 h 1130568"/>
                <a:gd name="connsiteX1" fmla="*/ 4726266 w 4787733"/>
                <a:gd name="connsiteY1" fmla="*/ 1024343 h 1130568"/>
                <a:gd name="connsiteX2" fmla="*/ 4353733 w 4787733"/>
                <a:gd name="connsiteY2" fmla="*/ 1117465 h 1130568"/>
                <a:gd name="connsiteX3" fmla="*/ 3852743 w 4787733"/>
                <a:gd name="connsiteY3" fmla="*/ 795404 h 1130568"/>
                <a:gd name="connsiteX4" fmla="*/ 3143845 w 4787733"/>
                <a:gd name="connsiteY4" fmla="*/ 806999 h 1130568"/>
                <a:gd name="connsiteX5" fmla="*/ 2623988 w 4787733"/>
                <a:gd name="connsiteY5" fmla="*/ 1021492 h 1130568"/>
                <a:gd name="connsiteX6" fmla="*/ 2237067 w 4787733"/>
                <a:gd name="connsiteY6" fmla="*/ 1026700 h 1130568"/>
                <a:gd name="connsiteX7" fmla="*/ 1808998 w 4787733"/>
                <a:gd name="connsiteY7" fmla="*/ 994087 h 1130568"/>
                <a:gd name="connsiteX8" fmla="*/ 1107762 w 4787733"/>
                <a:gd name="connsiteY8" fmla="*/ 720091 h 1130568"/>
                <a:gd name="connsiteX9" fmla="*/ 452117 w 4787733"/>
                <a:gd name="connsiteY9" fmla="*/ 514460 h 1130568"/>
                <a:gd name="connsiteX10" fmla="*/ 64383 w 4787733"/>
                <a:gd name="connsiteY10" fmla="*/ 400777 h 1130568"/>
                <a:gd name="connsiteX11" fmla="*/ 1402 w 4787733"/>
                <a:gd name="connsiteY11" fmla="*/ 0 h 1130568"/>
                <a:gd name="connsiteX0" fmla="*/ 4787733 w 4787733"/>
                <a:gd name="connsiteY0" fmla="*/ 626458 h 1129772"/>
                <a:gd name="connsiteX1" fmla="*/ 4726266 w 4787733"/>
                <a:gd name="connsiteY1" fmla="*/ 1024343 h 1129772"/>
                <a:gd name="connsiteX2" fmla="*/ 4353733 w 4787733"/>
                <a:gd name="connsiteY2" fmla="*/ 1117465 h 1129772"/>
                <a:gd name="connsiteX3" fmla="*/ 3143845 w 4787733"/>
                <a:gd name="connsiteY3" fmla="*/ 806999 h 1129772"/>
                <a:gd name="connsiteX4" fmla="*/ 2623988 w 4787733"/>
                <a:gd name="connsiteY4" fmla="*/ 1021492 h 1129772"/>
                <a:gd name="connsiteX5" fmla="*/ 2237067 w 4787733"/>
                <a:gd name="connsiteY5" fmla="*/ 1026700 h 1129772"/>
                <a:gd name="connsiteX6" fmla="*/ 1808998 w 4787733"/>
                <a:gd name="connsiteY6" fmla="*/ 994087 h 1129772"/>
                <a:gd name="connsiteX7" fmla="*/ 1107762 w 4787733"/>
                <a:gd name="connsiteY7" fmla="*/ 720091 h 1129772"/>
                <a:gd name="connsiteX8" fmla="*/ 452117 w 4787733"/>
                <a:gd name="connsiteY8" fmla="*/ 514460 h 1129772"/>
                <a:gd name="connsiteX9" fmla="*/ 64383 w 4787733"/>
                <a:gd name="connsiteY9" fmla="*/ 400777 h 1129772"/>
                <a:gd name="connsiteX10" fmla="*/ 1402 w 4787733"/>
                <a:gd name="connsiteY10" fmla="*/ 0 h 1129772"/>
                <a:gd name="connsiteX0" fmla="*/ 4787733 w 4787733"/>
                <a:gd name="connsiteY0" fmla="*/ 626458 h 1119343"/>
                <a:gd name="connsiteX1" fmla="*/ 4726266 w 4787733"/>
                <a:gd name="connsiteY1" fmla="*/ 1024343 h 1119343"/>
                <a:gd name="connsiteX2" fmla="*/ 4353733 w 4787733"/>
                <a:gd name="connsiteY2" fmla="*/ 1117465 h 1119343"/>
                <a:gd name="connsiteX3" fmla="*/ 3207345 w 4787733"/>
                <a:gd name="connsiteY3" fmla="*/ 972099 h 1119343"/>
                <a:gd name="connsiteX4" fmla="*/ 2623988 w 4787733"/>
                <a:gd name="connsiteY4" fmla="*/ 1021492 h 1119343"/>
                <a:gd name="connsiteX5" fmla="*/ 2237067 w 4787733"/>
                <a:gd name="connsiteY5" fmla="*/ 1026700 h 1119343"/>
                <a:gd name="connsiteX6" fmla="*/ 1808998 w 4787733"/>
                <a:gd name="connsiteY6" fmla="*/ 994087 h 1119343"/>
                <a:gd name="connsiteX7" fmla="*/ 1107762 w 4787733"/>
                <a:gd name="connsiteY7" fmla="*/ 720091 h 1119343"/>
                <a:gd name="connsiteX8" fmla="*/ 452117 w 4787733"/>
                <a:gd name="connsiteY8" fmla="*/ 514460 h 1119343"/>
                <a:gd name="connsiteX9" fmla="*/ 64383 w 4787733"/>
                <a:gd name="connsiteY9" fmla="*/ 400777 h 1119343"/>
                <a:gd name="connsiteX10" fmla="*/ 1402 w 4787733"/>
                <a:gd name="connsiteY10" fmla="*/ 0 h 1119343"/>
                <a:gd name="connsiteX0" fmla="*/ 4787733 w 4787733"/>
                <a:gd name="connsiteY0" fmla="*/ 626458 h 1119343"/>
                <a:gd name="connsiteX1" fmla="*/ 4726266 w 4787733"/>
                <a:gd name="connsiteY1" fmla="*/ 1024343 h 1119343"/>
                <a:gd name="connsiteX2" fmla="*/ 4353733 w 4787733"/>
                <a:gd name="connsiteY2" fmla="*/ 1117465 h 1119343"/>
                <a:gd name="connsiteX3" fmla="*/ 3207345 w 4787733"/>
                <a:gd name="connsiteY3" fmla="*/ 972099 h 1119343"/>
                <a:gd name="connsiteX4" fmla="*/ 2237067 w 4787733"/>
                <a:gd name="connsiteY4" fmla="*/ 1026700 h 1119343"/>
                <a:gd name="connsiteX5" fmla="*/ 1808998 w 4787733"/>
                <a:gd name="connsiteY5" fmla="*/ 994087 h 1119343"/>
                <a:gd name="connsiteX6" fmla="*/ 1107762 w 4787733"/>
                <a:gd name="connsiteY6" fmla="*/ 720091 h 1119343"/>
                <a:gd name="connsiteX7" fmla="*/ 452117 w 4787733"/>
                <a:gd name="connsiteY7" fmla="*/ 514460 h 1119343"/>
                <a:gd name="connsiteX8" fmla="*/ 64383 w 4787733"/>
                <a:gd name="connsiteY8" fmla="*/ 400777 h 1119343"/>
                <a:gd name="connsiteX9" fmla="*/ 1402 w 4787733"/>
                <a:gd name="connsiteY9" fmla="*/ 0 h 1119343"/>
                <a:gd name="connsiteX0" fmla="*/ 4787733 w 4787733"/>
                <a:gd name="connsiteY0" fmla="*/ 626458 h 1118013"/>
                <a:gd name="connsiteX1" fmla="*/ 4726266 w 4787733"/>
                <a:gd name="connsiteY1" fmla="*/ 1024343 h 1118013"/>
                <a:gd name="connsiteX2" fmla="*/ 4353733 w 4787733"/>
                <a:gd name="connsiteY2" fmla="*/ 1117465 h 1118013"/>
                <a:gd name="connsiteX3" fmla="*/ 3270845 w 4787733"/>
                <a:gd name="connsiteY3" fmla="*/ 1060999 h 1118013"/>
                <a:gd name="connsiteX4" fmla="*/ 2237067 w 4787733"/>
                <a:gd name="connsiteY4" fmla="*/ 1026700 h 1118013"/>
                <a:gd name="connsiteX5" fmla="*/ 1808998 w 4787733"/>
                <a:gd name="connsiteY5" fmla="*/ 994087 h 1118013"/>
                <a:gd name="connsiteX6" fmla="*/ 1107762 w 4787733"/>
                <a:gd name="connsiteY6" fmla="*/ 720091 h 1118013"/>
                <a:gd name="connsiteX7" fmla="*/ 452117 w 4787733"/>
                <a:gd name="connsiteY7" fmla="*/ 514460 h 1118013"/>
                <a:gd name="connsiteX8" fmla="*/ 64383 w 4787733"/>
                <a:gd name="connsiteY8" fmla="*/ 400777 h 1118013"/>
                <a:gd name="connsiteX9" fmla="*/ 1402 w 4787733"/>
                <a:gd name="connsiteY9" fmla="*/ 0 h 1118013"/>
                <a:gd name="connsiteX0" fmla="*/ 4787733 w 4787733"/>
                <a:gd name="connsiteY0" fmla="*/ 626458 h 1118013"/>
                <a:gd name="connsiteX1" fmla="*/ 4726266 w 4787733"/>
                <a:gd name="connsiteY1" fmla="*/ 1024343 h 1118013"/>
                <a:gd name="connsiteX2" fmla="*/ 4353733 w 4787733"/>
                <a:gd name="connsiteY2" fmla="*/ 1117465 h 1118013"/>
                <a:gd name="connsiteX3" fmla="*/ 3270845 w 4787733"/>
                <a:gd name="connsiteY3" fmla="*/ 1060999 h 1118013"/>
                <a:gd name="connsiteX4" fmla="*/ 2237067 w 4787733"/>
                <a:gd name="connsiteY4" fmla="*/ 1026700 h 1118013"/>
                <a:gd name="connsiteX5" fmla="*/ 1707398 w 4787733"/>
                <a:gd name="connsiteY5" fmla="*/ 955987 h 1118013"/>
                <a:gd name="connsiteX6" fmla="*/ 1107762 w 4787733"/>
                <a:gd name="connsiteY6" fmla="*/ 720091 h 1118013"/>
                <a:gd name="connsiteX7" fmla="*/ 452117 w 4787733"/>
                <a:gd name="connsiteY7" fmla="*/ 514460 h 1118013"/>
                <a:gd name="connsiteX8" fmla="*/ 64383 w 4787733"/>
                <a:gd name="connsiteY8" fmla="*/ 400777 h 1118013"/>
                <a:gd name="connsiteX9" fmla="*/ 1402 w 4787733"/>
                <a:gd name="connsiteY9" fmla="*/ 0 h 1118013"/>
                <a:gd name="connsiteX0" fmla="*/ 4787733 w 4787733"/>
                <a:gd name="connsiteY0" fmla="*/ 626458 h 1118013"/>
                <a:gd name="connsiteX1" fmla="*/ 4726266 w 4787733"/>
                <a:gd name="connsiteY1" fmla="*/ 1024343 h 1118013"/>
                <a:gd name="connsiteX2" fmla="*/ 4353733 w 4787733"/>
                <a:gd name="connsiteY2" fmla="*/ 1117465 h 1118013"/>
                <a:gd name="connsiteX3" fmla="*/ 3270845 w 4787733"/>
                <a:gd name="connsiteY3" fmla="*/ 1060999 h 1118013"/>
                <a:gd name="connsiteX4" fmla="*/ 2237067 w 4787733"/>
                <a:gd name="connsiteY4" fmla="*/ 1026700 h 1118013"/>
                <a:gd name="connsiteX5" fmla="*/ 1707398 w 4787733"/>
                <a:gd name="connsiteY5" fmla="*/ 955987 h 1118013"/>
                <a:gd name="connsiteX6" fmla="*/ 1107762 w 4787733"/>
                <a:gd name="connsiteY6" fmla="*/ 720091 h 1118013"/>
                <a:gd name="connsiteX7" fmla="*/ 452117 w 4787733"/>
                <a:gd name="connsiteY7" fmla="*/ 514460 h 1118013"/>
                <a:gd name="connsiteX8" fmla="*/ 64383 w 4787733"/>
                <a:gd name="connsiteY8" fmla="*/ 400777 h 1118013"/>
                <a:gd name="connsiteX9" fmla="*/ 1402 w 4787733"/>
                <a:gd name="connsiteY9" fmla="*/ 0 h 1118013"/>
                <a:gd name="connsiteX0" fmla="*/ 4787733 w 4787733"/>
                <a:gd name="connsiteY0" fmla="*/ 626458 h 1092065"/>
                <a:gd name="connsiteX1" fmla="*/ 4726266 w 4787733"/>
                <a:gd name="connsiteY1" fmla="*/ 1024343 h 1092065"/>
                <a:gd name="connsiteX2" fmla="*/ 4302933 w 4787733"/>
                <a:gd name="connsiteY2" fmla="*/ 1092065 h 1092065"/>
                <a:gd name="connsiteX3" fmla="*/ 3270845 w 4787733"/>
                <a:gd name="connsiteY3" fmla="*/ 1060999 h 1092065"/>
                <a:gd name="connsiteX4" fmla="*/ 2237067 w 4787733"/>
                <a:gd name="connsiteY4" fmla="*/ 1026700 h 1092065"/>
                <a:gd name="connsiteX5" fmla="*/ 1707398 w 4787733"/>
                <a:gd name="connsiteY5" fmla="*/ 955987 h 1092065"/>
                <a:gd name="connsiteX6" fmla="*/ 1107762 w 4787733"/>
                <a:gd name="connsiteY6" fmla="*/ 720091 h 1092065"/>
                <a:gd name="connsiteX7" fmla="*/ 452117 w 4787733"/>
                <a:gd name="connsiteY7" fmla="*/ 514460 h 1092065"/>
                <a:gd name="connsiteX8" fmla="*/ 64383 w 4787733"/>
                <a:gd name="connsiteY8" fmla="*/ 400777 h 1092065"/>
                <a:gd name="connsiteX9" fmla="*/ 1402 w 4787733"/>
                <a:gd name="connsiteY9" fmla="*/ 0 h 109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7733" h="1092065">
                  <a:moveTo>
                    <a:pt x="4787733" y="626458"/>
                  </a:moveTo>
                  <a:cubicBezTo>
                    <a:pt x="4777516" y="792413"/>
                    <a:pt x="4807066" y="946742"/>
                    <a:pt x="4726266" y="1024343"/>
                  </a:cubicBezTo>
                  <a:cubicBezTo>
                    <a:pt x="4645466" y="1101944"/>
                    <a:pt x="4545503" y="1085956"/>
                    <a:pt x="4302933" y="1092065"/>
                  </a:cubicBezTo>
                  <a:lnTo>
                    <a:pt x="3270845" y="1060999"/>
                  </a:lnTo>
                  <a:cubicBezTo>
                    <a:pt x="2918067" y="1045872"/>
                    <a:pt x="2470125" y="1023035"/>
                    <a:pt x="2237067" y="1026700"/>
                  </a:cubicBezTo>
                  <a:cubicBezTo>
                    <a:pt x="1938481" y="1065936"/>
                    <a:pt x="1895616" y="1009595"/>
                    <a:pt x="1707398" y="955987"/>
                  </a:cubicBezTo>
                  <a:cubicBezTo>
                    <a:pt x="1461568" y="882139"/>
                    <a:pt x="1316976" y="793679"/>
                    <a:pt x="1107762" y="720091"/>
                  </a:cubicBezTo>
                  <a:cubicBezTo>
                    <a:pt x="898549" y="646503"/>
                    <a:pt x="685280" y="556650"/>
                    <a:pt x="452117" y="514460"/>
                  </a:cubicBezTo>
                  <a:cubicBezTo>
                    <a:pt x="165680" y="503003"/>
                    <a:pt x="152528" y="489708"/>
                    <a:pt x="64383" y="400777"/>
                  </a:cubicBezTo>
                  <a:cubicBezTo>
                    <a:pt x="-14996" y="263836"/>
                    <a:pt x="1402" y="0"/>
                    <a:pt x="1402" y="0"/>
                  </a:cubicBezTo>
                </a:path>
              </a:pathLst>
            </a:custGeom>
            <a:ln w="254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/>
          </p:nvSpPr>
          <p:spPr bwMode="auto">
            <a:xfrm rot="10800000">
              <a:off x="6779687" y="5034579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 rot="16200000">
              <a:off x="4256083" y="5236973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5" name="Isosceles Triangle 104"/>
            <p:cNvSpPr/>
            <p:nvPr/>
          </p:nvSpPr>
          <p:spPr bwMode="auto">
            <a:xfrm>
              <a:off x="1999633" y="4348466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15" name="Isosceles Triangle 114"/>
            <p:cNvSpPr/>
            <p:nvPr/>
          </p:nvSpPr>
          <p:spPr bwMode="auto">
            <a:xfrm rot="17640247">
              <a:off x="3116564" y="4931115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26" name="Isosceles Triangle 125"/>
            <p:cNvSpPr/>
            <p:nvPr/>
          </p:nvSpPr>
          <p:spPr bwMode="auto">
            <a:xfrm rot="16200000">
              <a:off x="5515833" y="5269825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09764" y="5713992"/>
            <a:ext cx="8097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 Response contains IP address of resolved destination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 All subsequent packets directly between endpoints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931955" y="2670048"/>
            <a:ext cx="4919472" cy="73152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931955" y="4413504"/>
            <a:ext cx="4919472" cy="100584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42555" y="2835753"/>
            <a:ext cx="1181158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Transport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1931955" y="3406117"/>
            <a:ext cx="4919472" cy="10058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024422" y="3483864"/>
          <a:ext cx="1727200" cy="85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863600"/>
                <a:gridCol w="863600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135996" y="3831336"/>
            <a:ext cx="1504052" cy="36804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 b="1" dirty="0" smtClean="0">
                <a:solidFill>
                  <a:srgbClr val="000000"/>
                </a:solidFill>
              </a:rPr>
              <a:t>Flow Table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42555" y="3590360"/>
            <a:ext cx="932692" cy="6373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/>
              <a:t>Service</a:t>
            </a:r>
          </a:p>
          <a:p>
            <a:pPr>
              <a:lnSpc>
                <a:spcPts val="2100"/>
              </a:lnSpc>
            </a:pPr>
            <a:r>
              <a:rPr lang="en-US" sz="2000" dirty="0" smtClean="0"/>
              <a:t>Access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942555" y="4716369"/>
            <a:ext cx="1084602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</a:t>
            </a:r>
            <a:endParaRPr lang="en-US" sz="2000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724303" y="3418401"/>
            <a:ext cx="0" cy="2432304"/>
          </a:xfrm>
          <a:prstGeom prst="line">
            <a:avLst/>
          </a:prstGeom>
          <a:noFill/>
          <a:ln w="101600">
            <a:solidFill>
              <a:schemeClr val="tx1"/>
            </a:solidFill>
            <a:prstDash val="sysDot"/>
            <a:round/>
            <a:headEnd type="none"/>
            <a:tailEnd type="none" w="lg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>
            <a:off x="3956288" y="3418401"/>
            <a:ext cx="0" cy="2432304"/>
          </a:xfrm>
          <a:prstGeom prst="line">
            <a:avLst/>
          </a:prstGeom>
          <a:noFill/>
          <a:ln w="101600">
            <a:solidFill>
              <a:schemeClr val="tx1"/>
            </a:solidFill>
            <a:prstDash val="sysDot"/>
            <a:round/>
            <a:headEnd type="none"/>
            <a:tailEnd type="none" w="lg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3609267" y="4801762"/>
            <a:ext cx="694042" cy="384048"/>
          </a:xfrm>
          <a:prstGeom prst="rect">
            <a:avLst/>
          </a:prstGeom>
          <a:solidFill>
            <a:srgbClr val="800000"/>
          </a:solidFill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en-US" sz="2600" dirty="0" smtClean="0"/>
              <a:t>a1</a:t>
            </a:r>
            <a:endParaRPr lang="en-US" sz="2600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4490029" y="4801762"/>
            <a:ext cx="694042" cy="384048"/>
          </a:xfrm>
          <a:prstGeom prst="rect">
            <a:avLst/>
          </a:prstGeom>
          <a:solidFill>
            <a:srgbClr val="800000"/>
          </a:solidFill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a2</a:t>
            </a:r>
            <a:endParaRPr lang="en-US" sz="2600" dirty="0"/>
          </a:p>
        </p:txBody>
      </p:sp>
      <p:sp>
        <p:nvSpPr>
          <p:cNvPr id="39" name="TextBox 38"/>
          <p:cNvSpPr txBox="1"/>
          <p:nvPr/>
        </p:nvSpPr>
        <p:spPr>
          <a:xfrm>
            <a:off x="5325181" y="3868362"/>
            <a:ext cx="151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flowID</a:t>
            </a:r>
            <a:r>
              <a:rPr lang="en-US" sz="2400" dirty="0" smtClean="0"/>
              <a:t>  </a:t>
            </a:r>
            <a:r>
              <a:rPr lang="en-US" sz="2400" b="1" dirty="0" smtClean="0"/>
              <a:t>f</a:t>
            </a:r>
            <a:r>
              <a:rPr lang="en-US" sz="3200" b="1" baseline="-25000" dirty="0" smtClean="0"/>
              <a:t>C2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2109088" y="4498170"/>
            <a:ext cx="1413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IP </a:t>
            </a:r>
          </a:p>
          <a:p>
            <a:pPr algn="ctr"/>
            <a:r>
              <a:rPr lang="en-US" sz="2400" dirty="0" smtClean="0"/>
              <a:t>interfaces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3848183" y="2935052"/>
            <a:ext cx="582648" cy="38404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232231" y="2935053"/>
            <a:ext cx="582648" cy="38404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1673" y="1453196"/>
            <a:ext cx="119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Socket </a:t>
            </a:r>
            <a:r>
              <a:rPr lang="en-US" sz="2400" dirty="0" err="1" smtClean="0"/>
              <a:t>s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042961" y="3420808"/>
            <a:ext cx="151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flowID</a:t>
            </a:r>
            <a:r>
              <a:rPr lang="en-US" sz="2400" dirty="0" smtClean="0">
                <a:solidFill>
                  <a:srgbClr val="FFFFFF"/>
                </a:solidFill>
              </a:rPr>
              <a:t>  </a:t>
            </a:r>
            <a:r>
              <a:rPr lang="en-US" sz="2400" b="1" dirty="0" smtClean="0">
                <a:solidFill>
                  <a:srgbClr val="FFFFFF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FFFF"/>
                </a:solidFill>
              </a:rPr>
              <a:t>C1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037440" y="3701347"/>
            <a:ext cx="1024128" cy="1588"/>
          </a:xfrm>
          <a:prstGeom prst="straightConnector1">
            <a:avLst/>
          </a:prstGeom>
          <a:ln w="38100">
            <a:solidFill>
              <a:srgbClr val="CCFFC2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5171" y="5802769"/>
            <a:ext cx="9144000" cy="94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Flow </a:t>
            </a:r>
            <a:r>
              <a:rPr lang="en-US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demux’d</a:t>
            </a: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by unique local </a:t>
            </a:r>
            <a:r>
              <a:rPr lang="en-US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flowID</a:t>
            </a: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, not “5 </a:t>
            </a:r>
            <a:r>
              <a:rPr lang="en-US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tuple</a:t>
            </a: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27014" y="131258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545928" y="1422594"/>
            <a:ext cx="1362372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Application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823081" y="4155464"/>
            <a:ext cx="530352" cy="1588"/>
          </a:xfrm>
          <a:prstGeom prst="straightConnector1">
            <a:avLst/>
          </a:prstGeom>
          <a:ln w="38100">
            <a:solidFill>
              <a:srgbClr val="CCFFC2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870691" y="2374910"/>
            <a:ext cx="921683" cy="158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with Multiple Flows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0" grpId="0" animBg="1"/>
      <p:bldP spid="18" grpId="0" animBg="1"/>
      <p:bldP spid="39" grpId="0"/>
      <p:bldP spid="26" grpId="0"/>
      <p:bldP spid="2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70083" y="1651434"/>
            <a:ext cx="3720463" cy="372046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6957" y="2410017"/>
            <a:ext cx="3720463" cy="3720463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06957" y="549785"/>
            <a:ext cx="3720463" cy="3720463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31002" y="1651434"/>
            <a:ext cx="3720463" cy="3720463"/>
          </a:xfrm>
          <a:prstGeom prst="ellipse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242" y="1448974"/>
            <a:ext cx="2638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Locator/ID separation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Mobility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Address/routing scalability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8575" y="65268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Name-based routing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Late binding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7420" y="1994518"/>
            <a:ext cx="292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Service access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Name/</a:t>
            </a:r>
            <a:r>
              <a:rPr lang="en-US" sz="2400" dirty="0" err="1" smtClean="0">
                <a:solidFill>
                  <a:srgbClr val="FF6600"/>
                </a:solidFill>
              </a:rPr>
              <a:t>addr</a:t>
            </a:r>
            <a:r>
              <a:rPr lang="en-US" sz="2400" dirty="0" smtClean="0">
                <a:solidFill>
                  <a:srgbClr val="FF6600"/>
                </a:solidFill>
              </a:rPr>
              <a:t>./port separation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6600"/>
                </a:solidFill>
              </a:rPr>
              <a:t>P</a:t>
            </a:r>
            <a:r>
              <a:rPr lang="en-US" sz="2400" dirty="0" smtClean="0">
                <a:solidFill>
                  <a:srgbClr val="FF6600"/>
                </a:solidFill>
              </a:rPr>
              <a:t>rogrammability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24304" y="5530315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Multi-path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6600"/>
                </a:solidFill>
              </a:rPr>
              <a:t>Multi-homing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9787" y="3166774"/>
            <a:ext cx="94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Serval</a:t>
            </a:r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642812" y="2389506"/>
            <a:ext cx="95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50194" y="4731913"/>
            <a:ext cx="612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0543" y="4270248"/>
            <a:ext cx="692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LISP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1376" y="3243742"/>
            <a:ext cx="79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HAIR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4992" y="381334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5988" y="5530315"/>
            <a:ext cx="1079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MPTCP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05063" y="5158648"/>
            <a:ext cx="174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TCP-Migrate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1417" y="1689918"/>
            <a:ext cx="134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3/ROAM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06957" y="381533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LNA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75853" y="2033525"/>
            <a:ext cx="749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IPNL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5881" y="1459085"/>
            <a:ext cx="71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CCN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7173" y="1802692"/>
            <a:ext cx="94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TRIAD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012955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400870" y="2937922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05"/>
          <p:cNvGrpSpPr/>
          <p:nvPr/>
        </p:nvGrpSpPr>
        <p:grpSpPr>
          <a:xfrm>
            <a:off x="542925" y="2656550"/>
            <a:ext cx="365125" cy="368300"/>
            <a:chOff x="698500" y="1549400"/>
            <a:chExt cx="365125" cy="368300"/>
          </a:xfrm>
          <a:solidFill>
            <a:srgbClr val="F5DB1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>
          <a:xfrm>
            <a:off x="91440" y="121656"/>
            <a:ext cx="8243921" cy="1143000"/>
          </a:xfrm>
        </p:spPr>
        <p:txBody>
          <a:bodyPr/>
          <a:lstStyle/>
          <a:p>
            <a:pPr algn="l"/>
            <a:r>
              <a:rPr lang="en-US" dirty="0" smtClean="0"/>
              <a:t>Challenges:  Load Balancing Today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5325463" y="2837663"/>
            <a:ext cx="1237278" cy="1664934"/>
            <a:chOff x="4988770" y="3679247"/>
            <a:chExt cx="1237278" cy="16649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29" name="Group 78"/>
            <p:cNvGrpSpPr/>
            <p:nvPr/>
          </p:nvGrpSpPr>
          <p:grpSpPr>
            <a:xfrm>
              <a:off x="5270500" y="3808786"/>
              <a:ext cx="660401" cy="551209"/>
              <a:chOff x="5232400" y="3770686"/>
              <a:chExt cx="660401" cy="551209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10800000" flipV="1">
                <a:off x="5232400" y="37706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 flipV="1">
                <a:off x="5257800" y="38722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77"/>
            <p:cNvGrpSpPr/>
            <p:nvPr/>
          </p:nvGrpSpPr>
          <p:grpSpPr>
            <a:xfrm>
              <a:off x="5245100" y="4621586"/>
              <a:ext cx="660401" cy="589309"/>
              <a:chOff x="5245100" y="4685086"/>
              <a:chExt cx="660401" cy="589309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10800000">
                <a:off x="5245100" y="46850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0800000">
                <a:off x="5270500" y="48247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76"/>
            <p:cNvGrpSpPr/>
            <p:nvPr/>
          </p:nvGrpSpPr>
          <p:grpSpPr>
            <a:xfrm>
              <a:off x="5277442" y="4460914"/>
              <a:ext cx="635001" cy="101600"/>
              <a:chOff x="5277442" y="4471895"/>
              <a:chExt cx="635001" cy="101600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rot="10800000">
                <a:off x="5277442" y="44718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5277442" y="45734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ctangle 118"/>
            <p:cNvSpPr/>
            <p:nvPr/>
          </p:nvSpPr>
          <p:spPr>
            <a:xfrm>
              <a:off x="5842000" y="496013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842000" y="4319690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42000" y="3679247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2" name="Diagonal Stripe 121"/>
            <p:cNvSpPr/>
            <p:nvPr/>
          </p:nvSpPr>
          <p:spPr>
            <a:xfrm rot="18915890">
              <a:off x="4988770" y="4215401"/>
              <a:ext cx="594360" cy="59436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924628" y="4191000"/>
            <a:ext cx="1095172" cy="5685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dirty="0" smtClean="0"/>
              <a:t>Load</a:t>
            </a:r>
          </a:p>
          <a:p>
            <a:pPr algn="ctr">
              <a:lnSpc>
                <a:spcPts val="2200"/>
              </a:lnSpc>
            </a:pPr>
            <a:r>
              <a:rPr lang="en-US" sz="2000" dirty="0" smtClean="0"/>
              <a:t>Balancer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017515" y="2714131"/>
            <a:ext cx="696573" cy="192024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56"/>
          <p:cNvGrpSpPr/>
          <p:nvPr/>
        </p:nvGrpSpPr>
        <p:grpSpPr>
          <a:xfrm>
            <a:off x="5275242" y="1502371"/>
            <a:ext cx="231480" cy="371281"/>
            <a:chOff x="5089495" y="606891"/>
            <a:chExt cx="231480" cy="37128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145" name="Straight Connector 144"/>
            <p:cNvCxnSpPr/>
            <p:nvPr/>
          </p:nvCxnSpPr>
          <p:spPr>
            <a:xfrm rot="10800000" flipV="1">
              <a:off x="5089495" y="606891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5089495" y="789159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59"/>
          <p:cNvGrpSpPr/>
          <p:nvPr/>
        </p:nvGrpSpPr>
        <p:grpSpPr>
          <a:xfrm>
            <a:off x="5455920" y="1447800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48" name="Rectangle 147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Diagonal Stripe 149"/>
          <p:cNvSpPr/>
          <p:nvPr/>
        </p:nvSpPr>
        <p:spPr>
          <a:xfrm rot="18915890">
            <a:off x="5169832" y="1550851"/>
            <a:ext cx="274320" cy="274320"/>
          </a:xfrm>
          <a:prstGeom prst="diagStrip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981200" y="1341639"/>
            <a:ext cx="860695" cy="487161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DNS</a:t>
            </a:r>
            <a:endParaRPr lang="en-US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1732002"/>
            <a:ext cx="14815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X: </a:t>
            </a:r>
            <a:r>
              <a:rPr lang="en-US" sz="3000" b="1" dirty="0" smtClean="0"/>
              <a:t>a</a:t>
            </a:r>
            <a:r>
              <a:rPr lang="en-US" sz="3000" dirty="0" smtClean="0"/>
              <a:t> or </a:t>
            </a:r>
            <a:r>
              <a:rPr lang="en-US" sz="3000" b="1" dirty="0" smtClean="0"/>
              <a:t>b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7759" y="2067580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Service X?</a:t>
            </a:r>
          </a:p>
        </p:txBody>
      </p:sp>
      <p:cxnSp>
        <p:nvCxnSpPr>
          <p:cNvPr id="131" name="Elbow Connector 130"/>
          <p:cNvCxnSpPr/>
          <p:nvPr/>
        </p:nvCxnSpPr>
        <p:spPr>
          <a:xfrm rot="10800000" flipV="1">
            <a:off x="1066801" y="1938878"/>
            <a:ext cx="1143001" cy="880522"/>
          </a:xfrm>
          <a:prstGeom prst="bentConnector3">
            <a:avLst>
              <a:gd name="adj1" fmla="val -1111"/>
            </a:avLst>
          </a:prstGeom>
          <a:ln w="38100" cap="sq" cmpd="sng" algn="ctr">
            <a:solidFill>
              <a:schemeClr val="bg2">
                <a:lumMod val="20000"/>
                <a:lumOff val="80000"/>
              </a:schemeClr>
            </a:solidFill>
            <a:prstDash val="sysDot"/>
            <a:round/>
            <a:headEnd type="stealth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10800000" flipV="1">
            <a:off x="1066801" y="2057400"/>
            <a:ext cx="1371600" cy="990600"/>
          </a:xfrm>
          <a:prstGeom prst="bentConnector3">
            <a:avLst>
              <a:gd name="adj1" fmla="val 0"/>
            </a:avLst>
          </a:prstGeom>
          <a:ln w="38100" cap="sq" cmpd="sng" algn="ctr">
            <a:solidFill>
              <a:schemeClr val="bg2">
                <a:lumMod val="20000"/>
                <a:lumOff val="80000"/>
              </a:schemeClr>
            </a:solidFill>
            <a:prstDash val="sysDot"/>
            <a:round/>
            <a:headEnd type="none" w="lg" len="med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2527048" y="2680914"/>
            <a:ext cx="901952" cy="595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dirty="0"/>
              <a:t> </a:t>
            </a:r>
            <a:r>
              <a:rPr lang="en-US" sz="3200" dirty="0" smtClean="0"/>
              <a:t>@ </a:t>
            </a:r>
            <a:r>
              <a:rPr lang="en-US" sz="3200" b="1" dirty="0" smtClean="0"/>
              <a:t>b</a:t>
            </a:r>
          </a:p>
        </p:txBody>
      </p:sp>
      <p:sp>
        <p:nvSpPr>
          <p:cNvPr id="163" name="Rounded Rectangular Callout 162"/>
          <p:cNvSpPr/>
          <p:nvPr/>
        </p:nvSpPr>
        <p:spPr>
          <a:xfrm>
            <a:off x="457200" y="3733800"/>
            <a:ext cx="1575677" cy="611429"/>
          </a:xfrm>
          <a:prstGeom prst="wedgeRoundRectCallout">
            <a:avLst>
              <a:gd name="adj1" fmla="val -42890"/>
              <a:gd name="adj2" fmla="val -8421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  <a:r>
              <a:rPr lang="en-US" sz="3200" dirty="0" smtClean="0"/>
              <a:t>ache </a:t>
            </a:r>
            <a:r>
              <a:rPr lang="en-US" sz="3200" b="1" dirty="0" smtClean="0"/>
              <a:t>b</a:t>
            </a:r>
            <a:endParaRPr lang="en-US" sz="3200" b="1" dirty="0"/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765175" y="3276600"/>
            <a:ext cx="4645025" cy="457200"/>
          </a:xfrm>
          <a:prstGeom prst="straightConnector1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50800" dir="2700000">
              <a:srgbClr val="8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5525627" y="3889029"/>
            <a:ext cx="749808" cy="521208"/>
          </a:xfrm>
          <a:prstGeom prst="straightConnector1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50800" dir="2700000">
              <a:srgbClr val="8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4864612" y="1219200"/>
            <a:ext cx="381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009930" y="2940577"/>
            <a:ext cx="400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99943" y="5042118"/>
            <a:ext cx="8866530" cy="2146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Problem:  </a:t>
            </a:r>
            <a:r>
              <a:rPr lang="en-US" sz="2800" dirty="0" smtClean="0"/>
              <a:t>Caching early</a:t>
            </a:r>
            <a:r>
              <a:rPr lang="en-US" sz="2800" dirty="0"/>
              <a:t>-binding load balancing</a:t>
            </a:r>
            <a:endParaRPr lang="en-US" sz="28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Problem:  </a:t>
            </a:r>
            <a:r>
              <a:rPr lang="en-US" sz="2800" dirty="0" smtClean="0"/>
              <a:t>LB </a:t>
            </a:r>
            <a:r>
              <a:rPr lang="en-US" sz="2800" dirty="0"/>
              <a:t>cannot distinguish one service from another</a:t>
            </a:r>
            <a:endParaRPr lang="en-US" sz="28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Problem:  </a:t>
            </a:r>
            <a:r>
              <a:rPr lang="en-US" sz="2800" dirty="0" smtClean="0"/>
              <a:t>LB </a:t>
            </a:r>
            <a:r>
              <a:rPr lang="en-US" sz="2800" dirty="0"/>
              <a:t>must be on data path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fate </a:t>
            </a:r>
            <a:r>
              <a:rPr lang="en-US" sz="2800" dirty="0"/>
              <a:t>sharing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079877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6249"/>
    </mc:Choice>
    <mc:Fallback>
      <p:transition spd="slow" advTm="26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8" grpId="0"/>
      <p:bldP spid="114" grpId="0"/>
      <p:bldP spid="162" grpId="0"/>
      <p:bldP spid="163" grpId="0" animBg="1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traight Connector 152"/>
          <p:cNvCxnSpPr>
            <a:cxnSpLocks noChangeAspect="1"/>
          </p:cNvCxnSpPr>
          <p:nvPr/>
        </p:nvCxnSpPr>
        <p:spPr>
          <a:xfrm rot="16200000" flipH="1">
            <a:off x="4305549" y="2944440"/>
            <a:ext cx="401483" cy="38056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39312" y="3711035"/>
            <a:ext cx="93268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1987798"/>
            <a:ext cx="317223" cy="22860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7832" y="3056727"/>
            <a:ext cx="331832" cy="23351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050007" y="2805524"/>
            <a:ext cx="685774" cy="38199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75996" y="2334832"/>
            <a:ext cx="47352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1878686" y="3277229"/>
            <a:ext cx="1767614" cy="1405495"/>
          </a:xfrm>
          <a:prstGeom prst="cloud">
            <a:avLst/>
          </a:prstGeom>
          <a:solidFill>
            <a:srgbClr val="800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1337715" y="1424004"/>
            <a:ext cx="1478886" cy="1287114"/>
          </a:xfrm>
          <a:prstGeom prst="cloud">
            <a:avLst/>
          </a:prstGeom>
          <a:solidFill>
            <a:srgbClr val="008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00870" y="2937922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1897" y="3557156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Cellular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6062" y="1663791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Enterprise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Network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 rot="300000">
            <a:off x="3142133" y="1837543"/>
            <a:ext cx="1478886" cy="1287114"/>
          </a:xfrm>
          <a:prstGeom prst="cloud">
            <a:avLst/>
          </a:prstGeom>
          <a:solidFill>
            <a:srgbClr val="E3C11A">
              <a:alpha val="15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0181" y="2536948"/>
            <a:ext cx="677373" cy="444746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314" y="3161795"/>
            <a:ext cx="677373" cy="489221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294460" y="472440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41" y="3226429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>
                    <a:alpha val="20000"/>
                  </a:srgbClr>
                </a:solidFill>
              </a:rPr>
              <a:t>4G</a:t>
            </a:r>
            <a:endParaRPr lang="en-US" b="1" dirty="0">
              <a:solidFill>
                <a:srgbClr val="FFFF00">
                  <a:alpha val="2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0980" y="2077330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Transit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1497025" y="3737731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88"/>
          <p:cNvGrpSpPr/>
          <p:nvPr/>
        </p:nvGrpSpPr>
        <p:grpSpPr>
          <a:xfrm>
            <a:off x="2992450" y="4179056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Rectangle 89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105"/>
          <p:cNvGrpSpPr/>
          <p:nvPr/>
        </p:nvGrpSpPr>
        <p:grpSpPr>
          <a:xfrm>
            <a:off x="542925" y="2656550"/>
            <a:ext cx="365125" cy="368300"/>
            <a:chOff x="698500" y="1549400"/>
            <a:chExt cx="365125" cy="368300"/>
          </a:xfrm>
          <a:solidFill>
            <a:srgbClr val="F5DB12">
              <a:alpha val="20000"/>
            </a:srgb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Service Location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675996" y="4724400"/>
            <a:ext cx="503044" cy="314015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28"/>
          <p:cNvGrpSpPr/>
          <p:nvPr/>
        </p:nvGrpSpPr>
        <p:grpSpPr>
          <a:xfrm>
            <a:off x="4997072" y="2796595"/>
            <a:ext cx="1237278" cy="1664934"/>
            <a:chOff x="4988770" y="3679247"/>
            <a:chExt cx="1237278" cy="16649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114" name="Group 78"/>
            <p:cNvGrpSpPr/>
            <p:nvPr/>
          </p:nvGrpSpPr>
          <p:grpSpPr>
            <a:xfrm>
              <a:off x="5270500" y="3808786"/>
              <a:ext cx="660401" cy="551209"/>
              <a:chOff x="5232400" y="3770686"/>
              <a:chExt cx="660401" cy="551209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10800000" flipV="1">
                <a:off x="5232400" y="37706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 flipV="1">
                <a:off x="5257800" y="38722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77"/>
            <p:cNvGrpSpPr/>
            <p:nvPr/>
          </p:nvGrpSpPr>
          <p:grpSpPr>
            <a:xfrm>
              <a:off x="5245100" y="4621586"/>
              <a:ext cx="660401" cy="589309"/>
              <a:chOff x="5245100" y="4685086"/>
              <a:chExt cx="660401" cy="589309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10800000">
                <a:off x="5245100" y="46850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0800000">
                <a:off x="5270500" y="48247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76"/>
            <p:cNvGrpSpPr/>
            <p:nvPr/>
          </p:nvGrpSpPr>
          <p:grpSpPr>
            <a:xfrm>
              <a:off x="5277442" y="4460914"/>
              <a:ext cx="635001" cy="101600"/>
              <a:chOff x="5277442" y="4471895"/>
              <a:chExt cx="635001" cy="101600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rot="10800000">
                <a:off x="5277442" y="44718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5277442" y="45734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ctangle 118"/>
            <p:cNvSpPr/>
            <p:nvPr/>
          </p:nvSpPr>
          <p:spPr>
            <a:xfrm>
              <a:off x="5842000" y="496013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842000" y="4319690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42000" y="3679247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2" name="Diagonal Stripe 121"/>
            <p:cNvSpPr/>
            <p:nvPr/>
          </p:nvSpPr>
          <p:spPr>
            <a:xfrm rot="18915890">
              <a:off x="4988770" y="4215401"/>
              <a:ext cx="594360" cy="59436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839670" y="4648200"/>
            <a:ext cx="1713530" cy="5685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dirty="0" smtClean="0"/>
              <a:t>Load-Balanced</a:t>
            </a:r>
          </a:p>
          <a:p>
            <a:pPr algn="ctr">
              <a:lnSpc>
                <a:spcPts val="2200"/>
              </a:lnSpc>
            </a:pPr>
            <a:r>
              <a:rPr lang="en-US" sz="2000" dirty="0" smtClean="0"/>
              <a:t>Web Service</a:t>
            </a:r>
            <a:endParaRPr lang="en-US" sz="2000" dirty="0"/>
          </a:p>
        </p:txBody>
      </p:sp>
      <p:sp>
        <p:nvSpPr>
          <p:cNvPr id="136" name="Rectangle 135"/>
          <p:cNvSpPr/>
          <p:nvPr/>
        </p:nvSpPr>
        <p:spPr>
          <a:xfrm>
            <a:off x="5689124" y="2673063"/>
            <a:ext cx="696573" cy="192024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56"/>
          <p:cNvGrpSpPr/>
          <p:nvPr/>
        </p:nvGrpSpPr>
        <p:grpSpPr>
          <a:xfrm>
            <a:off x="5275242" y="1502371"/>
            <a:ext cx="231480" cy="371281"/>
            <a:chOff x="5089495" y="606891"/>
            <a:chExt cx="231480" cy="37128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145" name="Straight Connector 144"/>
            <p:cNvCxnSpPr/>
            <p:nvPr/>
          </p:nvCxnSpPr>
          <p:spPr>
            <a:xfrm rot="10800000" flipV="1">
              <a:off x="5089495" y="606891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5089495" y="789159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59"/>
          <p:cNvGrpSpPr/>
          <p:nvPr/>
        </p:nvGrpSpPr>
        <p:grpSpPr>
          <a:xfrm>
            <a:off x="5455920" y="1447800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48" name="Rectangle 147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Diagonal Stripe 149"/>
          <p:cNvSpPr/>
          <p:nvPr/>
        </p:nvSpPr>
        <p:spPr>
          <a:xfrm rot="18915890">
            <a:off x="5169832" y="1550851"/>
            <a:ext cx="274320" cy="274320"/>
          </a:xfrm>
          <a:prstGeom prst="diagStrip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Content Placeholder 2"/>
          <p:cNvSpPr txBox="1">
            <a:spLocks/>
          </p:cNvSpPr>
          <p:nvPr/>
        </p:nvSpPr>
        <p:spPr>
          <a:xfrm>
            <a:off x="551784" y="5316587"/>
            <a:ext cx="8363616" cy="138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457200" rtl="0" eaLnBrk="1" fontAlgn="auto" latinLnBrk="0" hangingPunct="1">
              <a:lnSpc>
                <a:spcPts val="3840"/>
              </a:lnSpc>
              <a:spcBef>
                <a:spcPts val="1872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 binds </a:t>
            </a:r>
            <a:r>
              <a:rPr lang="en-US" sz="2800" dirty="0" smtClean="0"/>
              <a:t>service 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at client 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Caching and ignoring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noProof="0" dirty="0" smtClean="0">
                <a:solidFill>
                  <a:srgbClr val="C6D9F1"/>
                </a:solidFill>
              </a:rPr>
              <a:t>“time to live”</a:t>
            </a:r>
            <a:r>
              <a:rPr lang="en-US" sz="2400" dirty="0" smtClean="0">
                <a:solidFill>
                  <a:srgbClr val="C6D9F1"/>
                </a:solidFill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exacerbate</a:t>
            </a:r>
            <a:r>
              <a:rPr lang="en-US" sz="2400" dirty="0" err="1" smtClean="0">
                <a:solidFill>
                  <a:srgbClr val="C6D9F1"/>
                </a:solidFill>
              </a:rPr>
              <a:t>s</a:t>
            </a:r>
            <a:r>
              <a:rPr lang="en-US" sz="2400" dirty="0" smtClean="0">
                <a:solidFill>
                  <a:srgbClr val="C6D9F1"/>
                </a:solidFill>
              </a:rPr>
              <a:t> problem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400" dirty="0" smtClean="0">
                <a:solidFill>
                  <a:srgbClr val="C6D9F1"/>
                </a:solidFill>
              </a:rPr>
              <a:t>Slow failover when instance or load balancer fail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stCxn id="98" idx="0"/>
            <a:endCxn id="150" idx="2"/>
          </p:cNvCxnSpPr>
          <p:nvPr/>
        </p:nvCxnSpPr>
        <p:spPr>
          <a:xfrm flipV="1">
            <a:off x="4233262" y="1687563"/>
            <a:ext cx="976744" cy="758316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8" idx="2"/>
          </p:cNvCxnSpPr>
          <p:nvPr/>
        </p:nvCxnSpPr>
        <p:spPr>
          <a:xfrm>
            <a:off x="4233262" y="3136718"/>
            <a:ext cx="795938" cy="504279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3640785" y="2445879"/>
            <a:ext cx="1184954" cy="690839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DNS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756664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3639"/>
    </mc:Choice>
    <mc:Fallback>
      <p:transition spd="slow" advTm="33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traight Connector 152"/>
          <p:cNvCxnSpPr>
            <a:cxnSpLocks noChangeAspect="1"/>
          </p:cNvCxnSpPr>
          <p:nvPr/>
        </p:nvCxnSpPr>
        <p:spPr>
          <a:xfrm rot="16200000" flipH="1">
            <a:off x="4305549" y="2944440"/>
            <a:ext cx="401483" cy="38056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39312" y="3711035"/>
            <a:ext cx="93268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1987798"/>
            <a:ext cx="317223" cy="22860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7832" y="3056727"/>
            <a:ext cx="331832" cy="23351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050007" y="2805524"/>
            <a:ext cx="685774" cy="38199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75996" y="2334832"/>
            <a:ext cx="47352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1878686" y="3277229"/>
            <a:ext cx="1767614" cy="1405495"/>
          </a:xfrm>
          <a:prstGeom prst="cloud">
            <a:avLst/>
          </a:prstGeom>
          <a:solidFill>
            <a:srgbClr val="800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1337715" y="1424004"/>
            <a:ext cx="1478886" cy="1287114"/>
          </a:xfrm>
          <a:prstGeom prst="cloud">
            <a:avLst/>
          </a:prstGeom>
          <a:solidFill>
            <a:srgbClr val="008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00870" y="2937922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1897" y="3557156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Cellular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6062" y="1663791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Enterprise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Network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 rot="300000">
            <a:off x="3142133" y="1837543"/>
            <a:ext cx="1478886" cy="1287114"/>
          </a:xfrm>
          <a:prstGeom prst="cloud">
            <a:avLst/>
          </a:prstGeom>
          <a:solidFill>
            <a:srgbClr val="E3C11A">
              <a:alpha val="15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0181" y="2536948"/>
            <a:ext cx="677373" cy="444746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314" y="3161795"/>
            <a:ext cx="677373" cy="489221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294460" y="472440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41" y="3226429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>
                    <a:alpha val="20000"/>
                  </a:srgbClr>
                </a:solidFill>
              </a:rPr>
              <a:t>4G</a:t>
            </a:r>
            <a:endParaRPr lang="en-US" b="1" dirty="0">
              <a:solidFill>
                <a:srgbClr val="FFFF00">
                  <a:alpha val="2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0980" y="2077330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Transit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1497025" y="3737731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88"/>
          <p:cNvGrpSpPr/>
          <p:nvPr/>
        </p:nvGrpSpPr>
        <p:grpSpPr>
          <a:xfrm>
            <a:off x="2992450" y="4179056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Rectangle 89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105"/>
          <p:cNvGrpSpPr/>
          <p:nvPr/>
        </p:nvGrpSpPr>
        <p:grpSpPr>
          <a:xfrm>
            <a:off x="542925" y="2656550"/>
            <a:ext cx="365125" cy="368300"/>
            <a:chOff x="698500" y="1549400"/>
            <a:chExt cx="365125" cy="368300"/>
          </a:xfrm>
          <a:solidFill>
            <a:srgbClr val="F5DB12">
              <a:alpha val="20000"/>
            </a:srgb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Service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675996" y="4724400"/>
            <a:ext cx="503044" cy="314015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28"/>
          <p:cNvGrpSpPr/>
          <p:nvPr/>
        </p:nvGrpSpPr>
        <p:grpSpPr>
          <a:xfrm>
            <a:off x="4997072" y="2796595"/>
            <a:ext cx="1237278" cy="1664934"/>
            <a:chOff x="4988770" y="3679247"/>
            <a:chExt cx="1237278" cy="16649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114" name="Group 78"/>
            <p:cNvGrpSpPr/>
            <p:nvPr/>
          </p:nvGrpSpPr>
          <p:grpSpPr>
            <a:xfrm>
              <a:off x="5270500" y="3808786"/>
              <a:ext cx="660401" cy="551209"/>
              <a:chOff x="5232400" y="3770686"/>
              <a:chExt cx="660401" cy="551209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10800000" flipV="1">
                <a:off x="5232400" y="37706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 flipV="1">
                <a:off x="5257800" y="38722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77"/>
            <p:cNvGrpSpPr/>
            <p:nvPr/>
          </p:nvGrpSpPr>
          <p:grpSpPr>
            <a:xfrm>
              <a:off x="5245100" y="4621586"/>
              <a:ext cx="660401" cy="589309"/>
              <a:chOff x="5245100" y="4685086"/>
              <a:chExt cx="660401" cy="589309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10800000">
                <a:off x="5245100" y="46850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0800000">
                <a:off x="5270500" y="48247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76"/>
            <p:cNvGrpSpPr/>
            <p:nvPr/>
          </p:nvGrpSpPr>
          <p:grpSpPr>
            <a:xfrm>
              <a:off x="5277442" y="4460914"/>
              <a:ext cx="635001" cy="101600"/>
              <a:chOff x="5277442" y="4471895"/>
              <a:chExt cx="635001" cy="101600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rot="10800000">
                <a:off x="5277442" y="44718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5277442" y="45734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ctangle 118"/>
            <p:cNvSpPr/>
            <p:nvPr/>
          </p:nvSpPr>
          <p:spPr>
            <a:xfrm>
              <a:off x="5842000" y="496013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842000" y="4319690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42000" y="3679247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2" name="Diagonal Stripe 121"/>
            <p:cNvSpPr/>
            <p:nvPr/>
          </p:nvSpPr>
          <p:spPr>
            <a:xfrm rot="18915890">
              <a:off x="4988770" y="4215401"/>
              <a:ext cx="594360" cy="59436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839670" y="4648200"/>
            <a:ext cx="1713530" cy="5685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dirty="0" smtClean="0"/>
              <a:t>Load-Balanced</a:t>
            </a:r>
          </a:p>
          <a:p>
            <a:pPr algn="ctr">
              <a:lnSpc>
                <a:spcPts val="2200"/>
              </a:lnSpc>
            </a:pPr>
            <a:r>
              <a:rPr lang="en-US" sz="2000" dirty="0" smtClean="0"/>
              <a:t>Web Service</a:t>
            </a:r>
            <a:endParaRPr lang="en-US" sz="2000" dirty="0"/>
          </a:p>
        </p:txBody>
      </p:sp>
      <p:sp>
        <p:nvSpPr>
          <p:cNvPr id="136" name="Rectangle 135"/>
          <p:cNvSpPr/>
          <p:nvPr/>
        </p:nvSpPr>
        <p:spPr>
          <a:xfrm>
            <a:off x="5689124" y="2673063"/>
            <a:ext cx="696573" cy="192024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56"/>
          <p:cNvGrpSpPr/>
          <p:nvPr/>
        </p:nvGrpSpPr>
        <p:grpSpPr>
          <a:xfrm>
            <a:off x="5275242" y="1502371"/>
            <a:ext cx="231480" cy="371281"/>
            <a:chOff x="5089495" y="606891"/>
            <a:chExt cx="231480" cy="37128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145" name="Straight Connector 144"/>
            <p:cNvCxnSpPr/>
            <p:nvPr/>
          </p:nvCxnSpPr>
          <p:spPr>
            <a:xfrm rot="10800000" flipV="1">
              <a:off x="5089495" y="606891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5089495" y="789159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59"/>
          <p:cNvGrpSpPr/>
          <p:nvPr/>
        </p:nvGrpSpPr>
        <p:grpSpPr>
          <a:xfrm>
            <a:off x="5455920" y="1447800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48" name="Rectangle 147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Diagonal Stripe 149"/>
          <p:cNvSpPr/>
          <p:nvPr/>
        </p:nvSpPr>
        <p:spPr>
          <a:xfrm rot="18915890">
            <a:off x="5169832" y="1550851"/>
            <a:ext cx="274320" cy="274320"/>
          </a:xfrm>
          <a:prstGeom prst="diagStrip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Content Placeholder 2"/>
          <p:cNvSpPr txBox="1">
            <a:spLocks/>
          </p:cNvSpPr>
          <p:nvPr/>
        </p:nvSpPr>
        <p:spPr>
          <a:xfrm>
            <a:off x="551784" y="5316587"/>
            <a:ext cx="8363616" cy="138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457200" rtl="0" eaLnBrk="1" fontAlgn="auto" latinLnBrk="0" hangingPunct="1">
              <a:lnSpc>
                <a:spcPts val="3840"/>
              </a:lnSpc>
              <a:spcBef>
                <a:spcPts val="1872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D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atacenter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LB </a:t>
            </a:r>
            <a:r>
              <a:rPr lang="en-US" sz="2800" dirty="0" smtClean="0"/>
              <a:t>maps single IP to multiple servers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do this for every packet on path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-&gt; fate sharing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400" baseline="0" dirty="0" smtClean="0">
                <a:solidFill>
                  <a:srgbClr val="C6D9F1"/>
                </a:solidFill>
              </a:rPr>
              <a:t>Increases</a:t>
            </a:r>
            <a:r>
              <a:rPr lang="en-US" sz="2400" dirty="0" smtClean="0">
                <a:solidFill>
                  <a:srgbClr val="C6D9F1"/>
                </a:solidFill>
              </a:rPr>
              <a:t> complexity and cost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779407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4020"/>
    </mc:Choice>
    <mc:Fallback>
      <p:transition spd="slow" advTm="340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39312" y="3711035"/>
            <a:ext cx="93268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6200000" flipH="1">
            <a:off x="4305549" y="2948382"/>
            <a:ext cx="401483" cy="38056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1987798"/>
            <a:ext cx="317223" cy="22860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7832" y="3056727"/>
            <a:ext cx="331832" cy="23351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050007" y="2805524"/>
            <a:ext cx="685774" cy="38199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75996" y="2334832"/>
            <a:ext cx="47352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1878686" y="3277229"/>
            <a:ext cx="1767614" cy="1405495"/>
          </a:xfrm>
          <a:prstGeom prst="cloud">
            <a:avLst/>
          </a:prstGeom>
          <a:solidFill>
            <a:srgbClr val="800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1337715" y="1424004"/>
            <a:ext cx="1478886" cy="1287114"/>
          </a:xfrm>
          <a:prstGeom prst="cloud">
            <a:avLst/>
          </a:prstGeom>
          <a:solidFill>
            <a:srgbClr val="008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00870" y="2937922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1897" y="3557156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Cellular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6062" y="1663791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Enterprise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Network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 rot="300000">
            <a:off x="3142133" y="1837543"/>
            <a:ext cx="1478886" cy="1287114"/>
          </a:xfrm>
          <a:prstGeom prst="cloud">
            <a:avLst/>
          </a:prstGeom>
          <a:solidFill>
            <a:srgbClr val="E3C11A">
              <a:alpha val="15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0181" y="2536948"/>
            <a:ext cx="677373" cy="444746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314" y="3161795"/>
            <a:ext cx="677373" cy="489221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294460" y="472440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41" y="3226429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>
                    <a:alpha val="20000"/>
                  </a:srgbClr>
                </a:solidFill>
              </a:rPr>
              <a:t>4G</a:t>
            </a:r>
            <a:endParaRPr lang="en-US" b="1" dirty="0">
              <a:solidFill>
                <a:srgbClr val="FFFF00">
                  <a:alpha val="2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0980" y="2077330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Transit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1497025" y="3737731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88"/>
          <p:cNvGrpSpPr/>
          <p:nvPr/>
        </p:nvGrpSpPr>
        <p:grpSpPr>
          <a:xfrm>
            <a:off x="2992450" y="4179056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Rectangle 89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105"/>
          <p:cNvGrpSpPr/>
          <p:nvPr/>
        </p:nvGrpSpPr>
        <p:grpSpPr>
          <a:xfrm>
            <a:off x="542925" y="2656550"/>
            <a:ext cx="365125" cy="368300"/>
            <a:chOff x="698500" y="1549400"/>
            <a:chExt cx="365125" cy="368300"/>
          </a:xfrm>
          <a:solidFill>
            <a:srgbClr val="F5DB12">
              <a:alpha val="20000"/>
            </a:srgb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Connectivity to Service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675996" y="4724400"/>
            <a:ext cx="503044" cy="314015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an 67"/>
          <p:cNvSpPr/>
          <p:nvPr/>
        </p:nvSpPr>
        <p:spPr>
          <a:xfrm>
            <a:off x="5486400" y="1371600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5486400" y="1607261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5713222" y="1837385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rved Down Arrow 71"/>
          <p:cNvSpPr/>
          <p:nvPr/>
        </p:nvSpPr>
        <p:spPr>
          <a:xfrm rot="2786848">
            <a:off x="5775609" y="1617745"/>
            <a:ext cx="274320" cy="125332"/>
          </a:xfrm>
          <a:prstGeom prst="curvedDownArrow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Can 81"/>
          <p:cNvSpPr>
            <a:spLocks noChangeAspect="1"/>
          </p:cNvSpPr>
          <p:nvPr/>
        </p:nvSpPr>
        <p:spPr>
          <a:xfrm>
            <a:off x="6812046" y="2697480"/>
            <a:ext cx="427839" cy="296266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an 88"/>
          <p:cNvSpPr>
            <a:spLocks noChangeAspect="1"/>
          </p:cNvSpPr>
          <p:nvPr/>
        </p:nvSpPr>
        <p:spPr>
          <a:xfrm>
            <a:off x="6812046" y="3124200"/>
            <a:ext cx="427839" cy="296266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an 97"/>
          <p:cNvSpPr>
            <a:spLocks noChangeAspect="1"/>
          </p:cNvSpPr>
          <p:nvPr/>
        </p:nvSpPr>
        <p:spPr>
          <a:xfrm>
            <a:off x="7420761" y="3666134"/>
            <a:ext cx="427839" cy="296266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urved Down Arrow 105"/>
          <p:cNvSpPr/>
          <p:nvPr/>
        </p:nvSpPr>
        <p:spPr>
          <a:xfrm rot="2786848">
            <a:off x="7331034" y="3198936"/>
            <a:ext cx="533496" cy="272613"/>
          </a:xfrm>
          <a:prstGeom prst="curvedDownArrow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052692" y="1878379"/>
            <a:ext cx="1712841" cy="55998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US" sz="3000" dirty="0" smtClean="0"/>
              <a:t>VM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3000" dirty="0" smtClean="0"/>
              <a:t>Migration</a:t>
            </a:r>
            <a:endParaRPr lang="en-US" sz="3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410200" y="3545435"/>
            <a:ext cx="179821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Datacenter</a:t>
            </a:r>
            <a:endParaRPr lang="en-US" sz="2800" dirty="0"/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551784" y="5316587"/>
            <a:ext cx="8363616" cy="138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457200" rtl="0" eaLnBrk="1" fontAlgn="auto" latinLnBrk="0" hangingPunct="1">
              <a:lnSpc>
                <a:spcPts val="3840"/>
              </a:lnSpc>
              <a:spcBef>
                <a:spcPts val="1872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Migrate virtual machines (</a:t>
            </a:r>
            <a:r>
              <a:rPr lang="en-US" sz="2800" dirty="0" err="1" smtClean="0"/>
              <a:t>VMs</a:t>
            </a:r>
            <a:r>
              <a:rPr lang="en-US" sz="2800" dirty="0" smtClean="0"/>
              <a:t>) to balance load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400" baseline="0" dirty="0" smtClean="0">
                <a:solidFill>
                  <a:srgbClr val="C6D9F1"/>
                </a:solidFill>
              </a:rPr>
              <a:t>Requires flat</a:t>
            </a:r>
            <a:r>
              <a:rPr lang="en-US" sz="2400" dirty="0" smtClean="0">
                <a:solidFill>
                  <a:srgbClr val="C6D9F1"/>
                </a:solidFill>
              </a:rPr>
              <a:t> addressing or tunneling within datacenter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178506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2202"/>
    </mc:Choice>
    <mc:Fallback>
      <p:transition spd="slow" advTm="2220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8|7.3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9|19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5|35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3|44.2|19.2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1.4|73.8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5|2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8|2.6|6|13.7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5|4.5|14.1|4.1|3.2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7|29.4|26|42.7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7|29.4|26|42.7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7|29.4|26|42.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6|2.5|2.7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7|29.4|26|42.7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7|29.4|26|42.7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7|25.6|3.5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2|2.3|2.9|2.9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|0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3|7.4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8|3.4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3|2.3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5|8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8|8.7|12.3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5|4.1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1|1.9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8|2.1|3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3|5.5|2.5|29.7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7|19.6|2.2|5.4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7|25.6|3.5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7|25.6|3.5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7|25.6|3.5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7|25.6|3.5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7|25.6|3.5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4|21.4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6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7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1.6|8.5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2.4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1.8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7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0.4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6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0.7|0.6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8|6|6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4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1|2.7|11.9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7|4.4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.7|4.4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1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CFFCC"/>
          </a:solidFill>
          <a:headEnd type="none"/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74935</TotalTime>
  <Words>3300</Words>
  <Application>Microsoft Macintosh PowerPoint</Application>
  <PresentationFormat>On-screen Show (4:3)</PresentationFormat>
  <Paragraphs>1164</Paragraphs>
  <Slides>68</Slides>
  <Notes>46</Notes>
  <HiddenSlides>5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Serval: An End-Host Stack  for Service-Centric Networking</vt:lpstr>
      <vt:lpstr>The Internet of the 1970s</vt:lpstr>
      <vt:lpstr>The Internet of the 2000s</vt:lpstr>
      <vt:lpstr>What does Service Access Involve?</vt:lpstr>
      <vt:lpstr>Today’s (Overloaded) Abstractions</vt:lpstr>
      <vt:lpstr>Service Access Today</vt:lpstr>
      <vt:lpstr>Finding a Service Location</vt:lpstr>
      <vt:lpstr>Connecting to Service</vt:lpstr>
      <vt:lpstr>Maintaining Connectivity to Service</vt:lpstr>
      <vt:lpstr>Maintaining Connectivity to Service</vt:lpstr>
      <vt:lpstr>Contributions </vt:lpstr>
      <vt:lpstr>Naming Abstractions</vt:lpstr>
      <vt:lpstr>Today’s (Overloaded) Abstractions</vt:lpstr>
      <vt:lpstr>Serval Abstractions</vt:lpstr>
      <vt:lpstr>Serval Abstractions</vt:lpstr>
      <vt:lpstr>A Clean Role Separation in the Stack </vt:lpstr>
      <vt:lpstr>Service Names (ServiceIDs)</vt:lpstr>
      <vt:lpstr>A Service-Aware Network Stack</vt:lpstr>
      <vt:lpstr>Software Architecture</vt:lpstr>
      <vt:lpstr>Serval End-host Architecture</vt:lpstr>
      <vt:lpstr>Data Plane: The Service Table</vt:lpstr>
      <vt:lpstr>Data Plane: The Service Table</vt:lpstr>
      <vt:lpstr>Data Plane: The Service Table</vt:lpstr>
      <vt:lpstr>Data Plane: The Service Table</vt:lpstr>
      <vt:lpstr>Data Plane: The Service Table</vt:lpstr>
      <vt:lpstr>Service Access with Serval</vt:lpstr>
      <vt:lpstr>Adding a Service Instance</vt:lpstr>
      <vt:lpstr>Removing a Service Instance</vt:lpstr>
      <vt:lpstr>Control Plane: The Service Controller</vt:lpstr>
      <vt:lpstr>Control Plane: The Service Controller</vt:lpstr>
      <vt:lpstr>Service Access with Serval</vt:lpstr>
      <vt:lpstr>Connecting to Service X</vt:lpstr>
      <vt:lpstr>Connecting to Service X</vt:lpstr>
      <vt:lpstr>Load Balancing in Service Router</vt:lpstr>
      <vt:lpstr>Service Instance Providing Service X</vt:lpstr>
      <vt:lpstr>Service Instance Providing Service X</vt:lpstr>
      <vt:lpstr>Service Access with Serval</vt:lpstr>
      <vt:lpstr>Ad hoc Service Discovery</vt:lpstr>
      <vt:lpstr>Wide-Area Successive Refinement</vt:lpstr>
      <vt:lpstr>Wide-Area Successive Refinement</vt:lpstr>
      <vt:lpstr>Wide-Area Successive Refinement</vt:lpstr>
      <vt:lpstr>Wide-Area Successive Refinement</vt:lpstr>
      <vt:lpstr>Wide-Area Successive Refinement</vt:lpstr>
      <vt:lpstr>What does Service Access Involve?</vt:lpstr>
      <vt:lpstr>Migration of Flows</vt:lpstr>
      <vt:lpstr>Multipath with Multiple Subflows</vt:lpstr>
      <vt:lpstr>Prototype</vt:lpstr>
      <vt:lpstr>Incremental Deployment</vt:lpstr>
      <vt:lpstr>Incremental Deployment</vt:lpstr>
      <vt:lpstr>Use of Migration on Clients</vt:lpstr>
      <vt:lpstr>Uses of Migration on Servers</vt:lpstr>
      <vt:lpstr>Uses of Migration on Servers</vt:lpstr>
      <vt:lpstr>Competitive Performance</vt:lpstr>
      <vt:lpstr>Applications are Easy to Port</vt:lpstr>
      <vt:lpstr>Load Balancing Among Replicas</vt:lpstr>
      <vt:lpstr>Partitioning among Memcached</vt:lpstr>
      <vt:lpstr>Making Service Management Easier</vt:lpstr>
      <vt:lpstr>Managing Switches and Services</vt:lpstr>
      <vt:lpstr>Summary of Contributions</vt:lpstr>
      <vt:lpstr>Slide 60</vt:lpstr>
      <vt:lpstr>Related Work</vt:lpstr>
      <vt:lpstr>Example Applications</vt:lpstr>
      <vt:lpstr>Accessing Services by serviceID’s</vt:lpstr>
      <vt:lpstr>Service-Level Anycast</vt:lpstr>
      <vt:lpstr>Service-Level Anycast</vt:lpstr>
      <vt:lpstr>Connections with Multiple Flows</vt:lpstr>
      <vt:lpstr>Slide 67</vt:lpstr>
      <vt:lpstr>Challenges:  Load Balancing Today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</dc:creator>
  <cp:lastModifiedBy>Jennifer Rexford</cp:lastModifiedBy>
  <cp:revision>3876</cp:revision>
  <cp:lastPrinted>2012-04-19T18:51:46Z</cp:lastPrinted>
  <dcterms:created xsi:type="dcterms:W3CDTF">2012-05-14T11:46:38Z</dcterms:created>
  <dcterms:modified xsi:type="dcterms:W3CDTF">2012-05-14T11:52:01Z</dcterms:modified>
</cp:coreProperties>
</file>