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Lato Light" panose="020F0302020204030203" pitchFamily="34" charset="77"/>
      <p:regular r:id="rId45"/>
      <p:bold r:id="rId46"/>
      <p:italic r:id="rId47"/>
      <p:boldItalic r:id="rId48"/>
    </p:embeddedFont>
    <p:embeddedFont>
      <p:font typeface="Open Sans Light" panose="020B06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7eb8e671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7eb8e671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47365f880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e47365f880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31" name="Google Shape;331;ge47365f880_2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e47365f880_2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e47365f880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47365f880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e47365f880_2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37" name="Google Shape;437;ge47365f880_2_4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e47365f880_2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ge47365f880_2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e47365f880_2_10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e47365f880_2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7" name="Google Shape;1007;ge47365f880_2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ge47365f880_2_10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e47365f880_2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ge47365f880_2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47365f880_2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ge47365f880_2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e7eb8e6710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e7eb8e6710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47365f880_2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0" name="Google Shape;1220;ge47365f880_2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ge47365f880_2_1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47365f880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47365f880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47365f880_2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7eb8e6710_7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e7eb8e6710_7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e7eb8e6710_7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e7eb8e6710_7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e7eb8e6710_7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e7eb8e6710_7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e7eb8e6710_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e7eb8e6710_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e7eb8e6710_7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9" name="Google Shape;1419;ge7eb8e6710_7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ge7eb8e6710_7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e7eb8e6710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e7eb8e6710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e919ad6da9_2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1" name="Google Shape;1591;ge919ad6da9_2_5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ge919ad6da9_2_5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e919ad6d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e919ad6d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e91c2da55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e91c2da55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91c2da5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e91c2da5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7eb8e67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e7eb8e67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7eb8e6710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e91c2da55f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e91c2da55f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e91c2da55f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e91c2da55f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e91c2da55f_1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e91c2da55f_1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e919ad6da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ge919ad6da9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ge919ad6da9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e7eb8e6710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e7eb8e6710_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47365f880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e47365f880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7eb8e67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7eb8e67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47365f880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e47365f880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246" name="Google Shape;246;ge47365f880_2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47365f880_2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e47365f880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47365f880_2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e47365f880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47365f880_2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e47365f880_2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and Content">
  <p:cSld name="1_Title Sub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85800" y="1089315"/>
            <a:ext cx="7772400" cy="34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/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/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/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art and caption">
  <p:cSld name="Smart art and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52451" y="3475873"/>
            <a:ext cx="8031162" cy="91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dgm" idx="2"/>
          </p:nvPr>
        </p:nvSpPr>
        <p:spPr>
          <a:xfrm>
            <a:off x="552451" y="1269248"/>
            <a:ext cx="8031163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3"/>
          </p:nvPr>
        </p:nvSpPr>
        <p:spPr>
          <a:xfrm>
            <a:off x="554833" y="734899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56419" y="1125461"/>
            <a:ext cx="8031162" cy="343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554833" y="734900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 and Content">
  <p:cSld name="Title, Sub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85750" y="166270"/>
            <a:ext cx="8229600" cy="89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85750" y="1120717"/>
            <a:ext cx="8229600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285750" y="1582550"/>
            <a:ext cx="8229600" cy="306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  <p15:guide id="3" pos="5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56419" y="1125460"/>
            <a:ext cx="8031300" cy="3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rmAutofit/>
          </a:bodyPr>
          <a:lstStyle>
            <a:lvl1pPr marL="457200" lvl="0" indent="-342900" algn="l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302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554833" y="734899"/>
            <a:ext cx="8034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rmAutofit/>
          </a:bodyPr>
          <a:lstStyle>
            <a:lvl1pPr marL="457200" lvl="0" indent="-22860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etworking.org/aeth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4sq4kQ6ySw" TargetMode="External"/><Relationship Id="rId3" Type="http://schemas.openxmlformats.org/officeDocument/2006/relationships/hyperlink" Target="https://youtu.be/KjdXEOUMnOI" TargetMode="External"/><Relationship Id="rId7" Type="http://schemas.openxmlformats.org/officeDocument/2006/relationships/hyperlink" Target="https://youtu.be/lLhffmr4Yb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XW_pgPMvuqw" TargetMode="External"/><Relationship Id="rId5" Type="http://schemas.openxmlformats.org/officeDocument/2006/relationships/hyperlink" Target="https://youtu.be/K44KgMNFcZc" TargetMode="External"/><Relationship Id="rId4" Type="http://schemas.openxmlformats.org/officeDocument/2006/relationships/hyperlink" Target="https://youtu.be/CUdOSv0mUmM" TargetMode="External"/><Relationship Id="rId9" Type="http://schemas.openxmlformats.org/officeDocument/2006/relationships/hyperlink" Target="https://youtu.be/FAVyonQMSu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youtu.be/XW_pgPMvuq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hyperlink" Target="https://youtu.be/lLhffmr4YbY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hyperlink" Target="https://youtu.be/lLhffmr4YbY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ctrTitle"/>
          </p:nvPr>
        </p:nvSpPr>
        <p:spPr>
          <a:xfrm>
            <a:off x="311708" y="6946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/>
              <a:t>Pronto: Verifiable, Closed-Loop Control of 5G Networks</a:t>
            </a:r>
            <a:endParaRPr sz="3980"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311713" y="2703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Nate Foster and Jennifer Rexford</a:t>
            </a:r>
            <a:endParaRPr sz="2300"/>
          </a:p>
        </p:txBody>
      </p:sp>
      <p:sp>
        <p:nvSpPr>
          <p:cNvPr id="83" name="Google Shape;83;p19"/>
          <p:cNvSpPr txBox="1"/>
          <p:nvPr/>
        </p:nvSpPr>
        <p:spPr>
          <a:xfrm>
            <a:off x="441750" y="4376225"/>
            <a:ext cx="8412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With Stanford University (Sachin Katti, Nick McKeown) and the Open Networking Foundation (Guru Parulkar, </a:t>
            </a:r>
            <a:r>
              <a:rPr lang="en" sz="2000">
                <a:solidFill>
                  <a:schemeClr val="dk1"/>
                </a:solidFill>
              </a:rPr>
              <a:t>Larry Peterson,</a:t>
            </a:r>
            <a:r>
              <a:rPr lang="en" sz="2000"/>
              <a:t> Oguz Sunay)</a:t>
            </a:r>
            <a:r>
              <a:rPr lang="en" sz="2100"/>
              <a:t> </a:t>
            </a:r>
            <a:endParaRPr sz="2100"/>
          </a:p>
        </p:txBody>
      </p:sp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13" y="70025"/>
            <a:ext cx="20097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325" y="3217725"/>
            <a:ext cx="958525" cy="10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0525" y="3366050"/>
            <a:ext cx="134131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0969" y="3260001"/>
            <a:ext cx="1341325" cy="100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525" y="3260000"/>
            <a:ext cx="910628" cy="9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ONF Aether Platform</a:t>
            </a:r>
            <a:br>
              <a:rPr lang="en"/>
            </a:br>
            <a:r>
              <a:rPr lang="en" sz="2488" u="sng">
                <a:solidFill>
                  <a:schemeClr val="hlink"/>
                </a:solidFill>
                <a:hlinkClick r:id="rId3"/>
              </a:rPr>
              <a:t>https://opennetworking.org/aether/</a:t>
            </a:r>
            <a:endParaRPr sz="2488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8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9" descr="A close-up of a calculator and a calculato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74" y="1368111"/>
            <a:ext cx="8005665" cy="328498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9"/>
          <p:cNvSpPr txBox="1"/>
          <p:nvPr/>
        </p:nvSpPr>
        <p:spPr>
          <a:xfrm>
            <a:off x="5568000" y="4578725"/>
            <a:ext cx="2793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Drones, IoT devices, and mobile phones as end-user devices  </a:t>
            </a:r>
            <a:endParaRPr sz="1100"/>
          </a:p>
        </p:txBody>
      </p:sp>
      <p:sp>
        <p:nvSpPr>
          <p:cNvPr id="335" name="Google Shape;335;p29"/>
          <p:cNvSpPr txBox="1"/>
          <p:nvPr/>
        </p:nvSpPr>
        <p:spPr>
          <a:xfrm>
            <a:off x="497775" y="4440225"/>
            <a:ext cx="2396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rack of 2x2 SDN fabric, CPU (and GPU) servers  at each edge location forming the edge cloud</a:t>
            </a:r>
            <a:endParaRPr sz="1100"/>
          </a:p>
        </p:txBody>
      </p: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233775" y="333769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Aether is Operational</a:t>
            </a:r>
            <a:endParaRPr sz="2500"/>
          </a:p>
        </p:txBody>
      </p:sp>
      <p:sp>
        <p:nvSpPr>
          <p:cNvPr id="337" name="Google Shape;337;p29"/>
          <p:cNvSpPr txBox="1">
            <a:spLocks noGrp="1"/>
          </p:cNvSpPr>
          <p:nvPr>
            <p:ph type="body" idx="4294967295"/>
          </p:nvPr>
        </p:nvSpPr>
        <p:spPr>
          <a:xfrm>
            <a:off x="272304" y="1052785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60"/>
              <a:buNone/>
            </a:pPr>
            <a:r>
              <a:rPr lang="en" sz="1652"/>
              <a:t>A multi-cloud platform for 4G/5G connectivity </a:t>
            </a:r>
            <a:endParaRPr sz="1652"/>
          </a:p>
        </p:txBody>
      </p:sp>
      <p:sp>
        <p:nvSpPr>
          <p:cNvPr id="338" name="Google Shape;338;p29"/>
          <p:cNvSpPr txBox="1"/>
          <p:nvPr/>
        </p:nvSpPr>
        <p:spPr>
          <a:xfrm>
            <a:off x="3043200" y="4442275"/>
            <a:ext cx="2152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4G/5G small cells serving real traffic for Internet access and edge applications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/>
          <p:nvPr/>
        </p:nvSpPr>
        <p:spPr>
          <a:xfrm>
            <a:off x="653963" y="1094455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539663" y="1211041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425196" y="1327627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311063" y="1447781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0"/>
          <p:cNvSpPr txBox="1">
            <a:spLocks noGrp="1"/>
          </p:cNvSpPr>
          <p:nvPr>
            <p:ph type="title"/>
          </p:nvPr>
        </p:nvSpPr>
        <p:spPr>
          <a:xfrm>
            <a:off x="233775" y="333775"/>
            <a:ext cx="6796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Aether Software Architecture: Current Status</a:t>
            </a:r>
            <a:endParaRPr sz="2500"/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7071" y="1688037"/>
            <a:ext cx="189827" cy="104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9" name="Google Shape;34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822" y="381502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0" name="Google Shape;35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8104" y="381502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1" name="Google Shape;351;p30"/>
          <p:cNvCxnSpPr>
            <a:stCxn id="352" idx="2"/>
            <a:endCxn id="349" idx="0"/>
          </p:cNvCxnSpPr>
          <p:nvPr/>
        </p:nvCxnSpPr>
        <p:spPr>
          <a:xfrm flipH="1">
            <a:off x="1934798" y="3236499"/>
            <a:ext cx="508500" cy="578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30"/>
          <p:cNvCxnSpPr>
            <a:stCxn id="349" idx="0"/>
            <a:endCxn id="354" idx="2"/>
          </p:cNvCxnSpPr>
          <p:nvPr/>
        </p:nvCxnSpPr>
        <p:spPr>
          <a:xfrm rot="10800000" flipH="1">
            <a:off x="1934702" y="3233629"/>
            <a:ext cx="1868100" cy="581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30"/>
          <p:cNvCxnSpPr>
            <a:stCxn id="350" idx="0"/>
            <a:endCxn id="352" idx="2"/>
          </p:cNvCxnSpPr>
          <p:nvPr/>
        </p:nvCxnSpPr>
        <p:spPr>
          <a:xfrm rot="10800000">
            <a:off x="2443184" y="3236629"/>
            <a:ext cx="877800" cy="578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2" name="Google Shape;3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418" y="287073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832" y="2867965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6" name="Google Shape;356;p30"/>
          <p:cNvCxnSpPr>
            <a:stCxn id="352" idx="1"/>
          </p:cNvCxnSpPr>
          <p:nvPr/>
        </p:nvCxnSpPr>
        <p:spPr>
          <a:xfrm rot="10800000">
            <a:off x="1035518" y="2331519"/>
            <a:ext cx="1224900" cy="7221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30"/>
          <p:cNvCxnSpPr>
            <a:stCxn id="350" idx="0"/>
            <a:endCxn id="354" idx="2"/>
          </p:cNvCxnSpPr>
          <p:nvPr/>
        </p:nvCxnSpPr>
        <p:spPr>
          <a:xfrm rot="10800000" flipH="1">
            <a:off x="3320984" y="3233629"/>
            <a:ext cx="481800" cy="581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30"/>
          <p:cNvCxnSpPr>
            <a:stCxn id="352" idx="1"/>
          </p:cNvCxnSpPr>
          <p:nvPr/>
        </p:nvCxnSpPr>
        <p:spPr>
          <a:xfrm flipH="1">
            <a:off x="1093718" y="3053619"/>
            <a:ext cx="1166700" cy="854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6661" y="3160223"/>
            <a:ext cx="189827" cy="104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0" name="Google Shape;36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503" y="1927637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0210" y="1927637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2" name="Google Shape;36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9917" y="1939381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3" name="Google Shape;36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9624" y="1939381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64" name="Google Shape;364;p30"/>
          <p:cNvCxnSpPr>
            <a:stCxn id="352" idx="0"/>
            <a:endCxn id="360" idx="2"/>
          </p:cNvCxnSpPr>
          <p:nvPr/>
        </p:nvCxnSpPr>
        <p:spPr>
          <a:xfrm rot="10800000">
            <a:off x="2117498" y="2476239"/>
            <a:ext cx="325800" cy="3945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30"/>
          <p:cNvCxnSpPr>
            <a:stCxn id="352" idx="0"/>
            <a:endCxn id="361" idx="2"/>
          </p:cNvCxnSpPr>
          <p:nvPr/>
        </p:nvCxnSpPr>
        <p:spPr>
          <a:xfrm rot="10800000" flipH="1">
            <a:off x="2443298" y="2476239"/>
            <a:ext cx="354000" cy="3945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" name="Google Shape;366;p30"/>
          <p:cNvCxnSpPr>
            <a:stCxn id="354" idx="0"/>
            <a:endCxn id="363" idx="2"/>
          </p:cNvCxnSpPr>
          <p:nvPr/>
        </p:nvCxnSpPr>
        <p:spPr>
          <a:xfrm rot="10800000" flipH="1">
            <a:off x="3802712" y="2488165"/>
            <a:ext cx="354000" cy="3798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30"/>
          <p:cNvCxnSpPr>
            <a:stCxn id="354" idx="0"/>
            <a:endCxn id="362" idx="2"/>
          </p:cNvCxnSpPr>
          <p:nvPr/>
        </p:nvCxnSpPr>
        <p:spPr>
          <a:xfrm rot="10800000">
            <a:off x="3476912" y="2488165"/>
            <a:ext cx="325800" cy="3798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" name="Google Shape;368;p30"/>
          <p:cNvSpPr txBox="1"/>
          <p:nvPr/>
        </p:nvSpPr>
        <p:spPr>
          <a:xfrm>
            <a:off x="6635695" y="3747542"/>
            <a:ext cx="131045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Central Cloud</a:t>
            </a:r>
            <a:endParaRPr sz="1100"/>
          </a:p>
        </p:txBody>
      </p:sp>
      <p:cxnSp>
        <p:nvCxnSpPr>
          <p:cNvPr id="369" name="Google Shape;369;p30"/>
          <p:cNvCxnSpPr>
            <a:stCxn id="354" idx="3"/>
          </p:cNvCxnSpPr>
          <p:nvPr/>
        </p:nvCxnSpPr>
        <p:spPr>
          <a:xfrm>
            <a:off x="3985592" y="3050845"/>
            <a:ext cx="1625700" cy="27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0" name="Google Shape;370;p30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4847" y="1949278"/>
            <a:ext cx="3408091" cy="1870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1" name="Google Shape;371;p30"/>
          <p:cNvSpPr txBox="1"/>
          <p:nvPr/>
        </p:nvSpPr>
        <p:spPr>
          <a:xfrm>
            <a:off x="1533211" y="4687117"/>
            <a:ext cx="218593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Aether Connected Edge</a:t>
            </a:r>
            <a:endParaRPr sz="1100"/>
          </a:p>
        </p:txBody>
      </p:sp>
      <p:sp>
        <p:nvSpPr>
          <p:cNvPr id="372" name="Google Shape;372;p30"/>
          <p:cNvSpPr/>
          <p:nvPr/>
        </p:nvSpPr>
        <p:spPr>
          <a:xfrm>
            <a:off x="2906622" y="4082778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73" name="Google Shape;373;p30"/>
          <p:cNvSpPr/>
          <p:nvPr/>
        </p:nvSpPr>
        <p:spPr>
          <a:xfrm>
            <a:off x="1991600" y="3151104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74" name="Google Shape;374;p30"/>
          <p:cNvSpPr/>
          <p:nvPr/>
        </p:nvSpPr>
        <p:spPr>
          <a:xfrm>
            <a:off x="3346547" y="3151104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75" name="Google Shape;375;p30"/>
          <p:cNvSpPr/>
          <p:nvPr/>
        </p:nvSpPr>
        <p:spPr>
          <a:xfrm>
            <a:off x="3103249" y="3996826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76" name="Google Shape;376;p30"/>
          <p:cNvSpPr/>
          <p:nvPr/>
        </p:nvSpPr>
        <p:spPr>
          <a:xfrm>
            <a:off x="2213709" y="305835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77" name="Google Shape;377;p30"/>
          <p:cNvSpPr/>
          <p:nvPr/>
        </p:nvSpPr>
        <p:spPr>
          <a:xfrm>
            <a:off x="3584977" y="305835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78" name="Google Shape;378;p30"/>
          <p:cNvSpPr/>
          <p:nvPr/>
        </p:nvSpPr>
        <p:spPr>
          <a:xfrm>
            <a:off x="3351627" y="2831358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79" name="Google Shape;379;p30"/>
          <p:cNvSpPr/>
          <p:nvPr/>
        </p:nvSpPr>
        <p:spPr>
          <a:xfrm>
            <a:off x="1987361" y="2837567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80" name="Google Shape;380;p30"/>
          <p:cNvSpPr/>
          <p:nvPr/>
        </p:nvSpPr>
        <p:spPr>
          <a:xfrm>
            <a:off x="2906709" y="3767984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81" name="Google Shape;381;p30"/>
          <p:cNvSpPr/>
          <p:nvPr/>
        </p:nvSpPr>
        <p:spPr>
          <a:xfrm>
            <a:off x="2499871" y="1889139"/>
            <a:ext cx="630936" cy="195759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 Control</a:t>
            </a:r>
            <a:endParaRPr sz="1100"/>
          </a:p>
        </p:txBody>
      </p:sp>
      <p:sp>
        <p:nvSpPr>
          <p:cNvPr id="382" name="Google Shape;382;p30"/>
          <p:cNvSpPr/>
          <p:nvPr/>
        </p:nvSpPr>
        <p:spPr>
          <a:xfrm>
            <a:off x="3859663" y="2132543"/>
            <a:ext cx="643881" cy="296064"/>
          </a:xfrm>
          <a:prstGeom prst="roundRect">
            <a:avLst>
              <a:gd name="adj" fmla="val 16667"/>
            </a:avLst>
          </a:prstGeom>
          <a:solidFill>
            <a:srgbClr val="8C41C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Telemetry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&amp; Analytics </a:t>
            </a:r>
            <a:endParaRPr sz="1100"/>
          </a:p>
        </p:txBody>
      </p:sp>
      <p:sp>
        <p:nvSpPr>
          <p:cNvPr id="383" name="Google Shape;383;p30"/>
          <p:cNvSpPr/>
          <p:nvPr/>
        </p:nvSpPr>
        <p:spPr>
          <a:xfrm>
            <a:off x="3152404" y="1889139"/>
            <a:ext cx="633144" cy="195759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4G/5G Core User Plane</a:t>
            </a:r>
            <a:endParaRPr sz="1100"/>
          </a:p>
        </p:txBody>
      </p:sp>
      <p:sp>
        <p:nvSpPr>
          <p:cNvPr id="384" name="Google Shape;384;p30"/>
          <p:cNvSpPr/>
          <p:nvPr/>
        </p:nvSpPr>
        <p:spPr>
          <a:xfrm>
            <a:off x="2159690" y="2772067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85" name="Google Shape;385;p30"/>
          <p:cNvSpPr/>
          <p:nvPr/>
        </p:nvSpPr>
        <p:spPr>
          <a:xfrm>
            <a:off x="3546470" y="2772067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86" name="Google Shape;386;p30"/>
          <p:cNvSpPr/>
          <p:nvPr/>
        </p:nvSpPr>
        <p:spPr>
          <a:xfrm>
            <a:off x="3050377" y="3706714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87" name="Google Shape;387;p30"/>
          <p:cNvSpPr/>
          <p:nvPr/>
        </p:nvSpPr>
        <p:spPr>
          <a:xfrm>
            <a:off x="3949588" y="2780702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2563661" y="2780702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6579326" y="3204747"/>
            <a:ext cx="1350150" cy="407090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Aether Connectivity Control (ACC)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5724660" y="2561258"/>
            <a:ext cx="2931502" cy="444627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Aether Management Platform (AMP)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0"/>
          <p:cNvSpPr/>
          <p:nvPr/>
        </p:nvSpPr>
        <p:spPr>
          <a:xfrm rot="-5400000">
            <a:off x="357934" y="2942449"/>
            <a:ext cx="2253153" cy="231812"/>
          </a:xfrm>
          <a:prstGeom prst="roundRect">
            <a:avLst>
              <a:gd name="adj" fmla="val 16667"/>
            </a:avLst>
          </a:prstGeom>
          <a:solidFill>
            <a:srgbClr val="929000">
              <a:alpha val="22745"/>
            </a:srgb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Kubernetes</a:t>
            </a:r>
            <a:endParaRPr sz="1100"/>
          </a:p>
        </p:txBody>
      </p:sp>
      <p:sp>
        <p:nvSpPr>
          <p:cNvPr id="392" name="Google Shape;392;p30"/>
          <p:cNvSpPr/>
          <p:nvPr/>
        </p:nvSpPr>
        <p:spPr>
          <a:xfrm>
            <a:off x="3447160" y="3716119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0"/>
          <p:cNvSpPr/>
          <p:nvPr/>
        </p:nvSpPr>
        <p:spPr>
          <a:xfrm>
            <a:off x="1521545" y="4082778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94" name="Google Shape;394;p30"/>
          <p:cNvSpPr/>
          <p:nvPr/>
        </p:nvSpPr>
        <p:spPr>
          <a:xfrm>
            <a:off x="1714557" y="398359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95" name="Google Shape;395;p30"/>
          <p:cNvSpPr/>
          <p:nvPr/>
        </p:nvSpPr>
        <p:spPr>
          <a:xfrm>
            <a:off x="1524243" y="3767984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96" name="Google Shape;396;p30"/>
          <p:cNvSpPr/>
          <p:nvPr/>
        </p:nvSpPr>
        <p:spPr>
          <a:xfrm>
            <a:off x="1676624" y="3706714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97" name="Google Shape;397;p30"/>
          <p:cNvSpPr/>
          <p:nvPr/>
        </p:nvSpPr>
        <p:spPr>
          <a:xfrm>
            <a:off x="2076507" y="3716119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1751666" y="2112600"/>
            <a:ext cx="693746" cy="169277"/>
          </a:xfrm>
          <a:prstGeom prst="roundRect">
            <a:avLst>
              <a:gd name="adj" fmla="val 16667"/>
            </a:avLst>
          </a:prstGeom>
          <a:solidFill>
            <a:srgbClr val="3A86A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µONOS SD-RAN Controller</a:t>
            </a:r>
            <a:endParaRPr sz="1100"/>
          </a:p>
        </p:txBody>
      </p:sp>
      <p:sp>
        <p:nvSpPr>
          <p:cNvPr id="399" name="Google Shape;399;p30"/>
          <p:cNvSpPr/>
          <p:nvPr/>
        </p:nvSpPr>
        <p:spPr>
          <a:xfrm>
            <a:off x="1784448" y="1886206"/>
            <a:ext cx="630936" cy="195759"/>
          </a:xfrm>
          <a:prstGeom prst="roundRect">
            <a:avLst>
              <a:gd name="adj" fmla="val 16667"/>
            </a:avLst>
          </a:prstGeom>
          <a:solidFill>
            <a:srgbClr val="31859B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RAN Control</a:t>
            </a:r>
            <a:endParaRPr sz="1100"/>
          </a:p>
        </p:txBody>
      </p:sp>
      <p:pic>
        <p:nvPicPr>
          <p:cNvPr id="400" name="Google Shape;40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8795" y="2353083"/>
            <a:ext cx="189826" cy="41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1" name="Google Shape;40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939" y="3154361"/>
            <a:ext cx="189826" cy="41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2" name="Google Shape;402;p30"/>
          <p:cNvSpPr txBox="1"/>
          <p:nvPr/>
        </p:nvSpPr>
        <p:spPr>
          <a:xfrm>
            <a:off x="513026" y="4313325"/>
            <a:ext cx="574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RAN</a:t>
            </a:r>
            <a:endParaRPr sz="1100"/>
          </a:p>
        </p:txBody>
      </p:sp>
      <p:sp>
        <p:nvSpPr>
          <p:cNvPr id="403" name="Google Shape;403;p30"/>
          <p:cNvSpPr/>
          <p:nvPr/>
        </p:nvSpPr>
        <p:spPr>
          <a:xfrm>
            <a:off x="3864238" y="1802253"/>
            <a:ext cx="643881" cy="29606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FFFFF"/>
            </a:solidFill>
            <a:prstDash val="dot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Pronto Generation &amp; Verification</a:t>
            </a:r>
            <a:endParaRPr sz="1100"/>
          </a:p>
        </p:txBody>
      </p:sp>
      <p:cxnSp>
        <p:nvCxnSpPr>
          <p:cNvPr id="404" name="Google Shape;404;p30"/>
          <p:cNvCxnSpPr/>
          <p:nvPr/>
        </p:nvCxnSpPr>
        <p:spPr>
          <a:xfrm rot="-5400000">
            <a:off x="3678623" y="2569995"/>
            <a:ext cx="622125" cy="354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5" name="Google Shape;405;p30"/>
          <p:cNvCxnSpPr/>
          <p:nvPr/>
        </p:nvCxnSpPr>
        <p:spPr>
          <a:xfrm rot="-5400000">
            <a:off x="3008615" y="2757414"/>
            <a:ext cx="1560600" cy="918225"/>
          </a:xfrm>
          <a:prstGeom prst="bentConnector3">
            <a:avLst>
              <a:gd name="adj1" fmla="val 38252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6" name="Google Shape;406;p30"/>
          <p:cNvCxnSpPr/>
          <p:nvPr/>
        </p:nvCxnSpPr>
        <p:spPr>
          <a:xfrm rot="10800000" flipH="1">
            <a:off x="1959235" y="2428622"/>
            <a:ext cx="2249325" cy="1554975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grpSp>
        <p:nvGrpSpPr>
          <p:cNvPr id="407" name="Google Shape;407;p30"/>
          <p:cNvGrpSpPr/>
          <p:nvPr/>
        </p:nvGrpSpPr>
        <p:grpSpPr>
          <a:xfrm>
            <a:off x="2429827" y="2436197"/>
            <a:ext cx="1683122" cy="622159"/>
            <a:chOff x="5832057" y="3056437"/>
            <a:chExt cx="2244163" cy="829546"/>
          </a:xfrm>
        </p:grpSpPr>
        <p:cxnSp>
          <p:nvCxnSpPr>
            <p:cNvPr id="408" name="Google Shape;408;p30"/>
            <p:cNvCxnSpPr/>
            <p:nvPr/>
          </p:nvCxnSpPr>
          <p:spPr>
            <a:xfrm rot="10800000">
              <a:off x="8076220" y="3056437"/>
              <a:ext cx="0" cy="24514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09" name="Google Shape;409;p30"/>
            <p:cNvCxnSpPr/>
            <p:nvPr/>
          </p:nvCxnSpPr>
          <p:spPr>
            <a:xfrm>
              <a:off x="5832057" y="3301567"/>
              <a:ext cx="2244163" cy="1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10" name="Google Shape;410;p30"/>
            <p:cNvCxnSpPr>
              <a:endCxn id="376" idx="0"/>
            </p:cNvCxnSpPr>
            <p:nvPr/>
          </p:nvCxnSpPr>
          <p:spPr>
            <a:xfrm>
              <a:off x="5834213" y="3301583"/>
              <a:ext cx="0" cy="584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</p:grpSp>
      <p:cxnSp>
        <p:nvCxnSpPr>
          <p:cNvPr id="411" name="Google Shape;411;p30"/>
          <p:cNvCxnSpPr/>
          <p:nvPr/>
        </p:nvCxnSpPr>
        <p:spPr>
          <a:xfrm flipH="1">
            <a:off x="2268868" y="2281466"/>
            <a:ext cx="914438" cy="1487633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2" name="Google Shape;412;p30"/>
          <p:cNvCxnSpPr/>
          <p:nvPr/>
        </p:nvCxnSpPr>
        <p:spPr>
          <a:xfrm flipH="1">
            <a:off x="2716019" y="2276200"/>
            <a:ext cx="342933" cy="561368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3" name="Google Shape;413;p30"/>
          <p:cNvCxnSpPr/>
          <p:nvPr/>
        </p:nvCxnSpPr>
        <p:spPr>
          <a:xfrm flipH="1">
            <a:off x="2991162" y="2291096"/>
            <a:ext cx="246585" cy="148246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4" name="Google Shape;414;p30"/>
          <p:cNvCxnSpPr/>
          <p:nvPr/>
        </p:nvCxnSpPr>
        <p:spPr>
          <a:xfrm>
            <a:off x="3286942" y="2277014"/>
            <a:ext cx="136049" cy="554343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15" name="Google Shape;415;p30"/>
          <p:cNvSpPr/>
          <p:nvPr/>
        </p:nvSpPr>
        <p:spPr>
          <a:xfrm>
            <a:off x="2498186" y="2108591"/>
            <a:ext cx="1288050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</a:t>
            </a:r>
            <a:endParaRPr sz="1100"/>
          </a:p>
        </p:txBody>
      </p:sp>
      <p:cxnSp>
        <p:nvCxnSpPr>
          <p:cNvPr id="416" name="Google Shape;416;p30"/>
          <p:cNvCxnSpPr>
            <a:stCxn id="382" idx="3"/>
            <a:endCxn id="403" idx="3"/>
          </p:cNvCxnSpPr>
          <p:nvPr/>
        </p:nvCxnSpPr>
        <p:spPr>
          <a:xfrm rot="10800000" flipH="1">
            <a:off x="4503544" y="1950275"/>
            <a:ext cx="4500" cy="330300"/>
          </a:xfrm>
          <a:prstGeom prst="bentConnector3">
            <a:avLst>
              <a:gd name="adj1" fmla="val 3911684"/>
            </a:avLst>
          </a:prstGeom>
          <a:noFill/>
          <a:ln w="19050" cap="flat" cmpd="sng">
            <a:solidFill>
              <a:srgbClr val="8C41C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7" name="Google Shape;417;p30"/>
          <p:cNvCxnSpPr>
            <a:stCxn id="403" idx="0"/>
            <a:endCxn id="381" idx="0"/>
          </p:cNvCxnSpPr>
          <p:nvPr/>
        </p:nvCxnSpPr>
        <p:spPr>
          <a:xfrm rot="5400000">
            <a:off x="3457329" y="1160403"/>
            <a:ext cx="87000" cy="1370700"/>
          </a:xfrm>
          <a:prstGeom prst="bentConnector3">
            <a:avLst>
              <a:gd name="adj1" fmla="val -19741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8" name="Google Shape;418;p30"/>
          <p:cNvCxnSpPr/>
          <p:nvPr/>
        </p:nvCxnSpPr>
        <p:spPr>
          <a:xfrm>
            <a:off x="1698398" y="3056969"/>
            <a:ext cx="549755" cy="215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9" name="Google Shape;419;p30"/>
          <p:cNvCxnSpPr/>
          <p:nvPr/>
        </p:nvCxnSpPr>
        <p:spPr>
          <a:xfrm>
            <a:off x="3985230" y="3054734"/>
            <a:ext cx="549755" cy="215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30"/>
          <p:cNvSpPr txBox="1"/>
          <p:nvPr/>
        </p:nvSpPr>
        <p:spPr>
          <a:xfrm>
            <a:off x="2329950" y="4891875"/>
            <a:ext cx="693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(ACE)</a:t>
            </a:r>
            <a:endParaRPr sz="1100"/>
          </a:p>
        </p:txBody>
      </p:sp>
      <p:sp>
        <p:nvSpPr>
          <p:cNvPr id="421" name="Google Shape;421;p30"/>
          <p:cNvSpPr/>
          <p:nvPr/>
        </p:nvSpPr>
        <p:spPr>
          <a:xfrm>
            <a:off x="5250337" y="1131890"/>
            <a:ext cx="1541487" cy="3868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SDN Substrate</a:t>
            </a:r>
            <a:endParaRPr sz="1100"/>
          </a:p>
        </p:txBody>
      </p:sp>
      <p:pic>
        <p:nvPicPr>
          <p:cNvPr id="422" name="Google Shape;422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9144" y="1179753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0"/>
          <p:cNvSpPr/>
          <p:nvPr/>
        </p:nvSpPr>
        <p:spPr>
          <a:xfrm>
            <a:off x="5246508" y="1129198"/>
            <a:ext cx="1541487" cy="3868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SD-Core</a:t>
            </a:r>
            <a:endParaRPr sz="1100"/>
          </a:p>
        </p:txBody>
      </p:sp>
      <p:pic>
        <p:nvPicPr>
          <p:cNvPr id="424" name="Google Shape;424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9144" y="1182601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/>
          <p:nvPr/>
        </p:nvSpPr>
        <p:spPr>
          <a:xfrm>
            <a:off x="5244089" y="1129198"/>
            <a:ext cx="1541487" cy="386838"/>
          </a:xfrm>
          <a:prstGeom prst="roundRect">
            <a:avLst>
              <a:gd name="adj" fmla="val 50000"/>
            </a:avLst>
          </a:prstGeom>
          <a:solidFill>
            <a:srgbClr val="76923C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Operational Platform</a:t>
            </a:r>
            <a:endParaRPr sz="1100"/>
          </a:p>
        </p:txBody>
      </p:sp>
      <p:pic>
        <p:nvPicPr>
          <p:cNvPr id="426" name="Google Shape;426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7259" y="1190585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0"/>
          <p:cNvSpPr/>
          <p:nvPr/>
        </p:nvSpPr>
        <p:spPr>
          <a:xfrm>
            <a:off x="5244089" y="1134274"/>
            <a:ext cx="1541487" cy="38683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SD-RAN</a:t>
            </a:r>
            <a:endParaRPr sz="1100"/>
          </a:p>
        </p:txBody>
      </p:sp>
      <p:pic>
        <p:nvPicPr>
          <p:cNvPr id="428" name="Google Shape;428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6590" y="1186157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0"/>
          <p:cNvSpPr/>
          <p:nvPr/>
        </p:nvSpPr>
        <p:spPr>
          <a:xfrm>
            <a:off x="5250337" y="1135389"/>
            <a:ext cx="1541487" cy="38683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Operational Platform</a:t>
            </a:r>
            <a:endParaRPr sz="1100"/>
          </a:p>
        </p:txBody>
      </p:sp>
      <p:sp>
        <p:nvSpPr>
          <p:cNvPr id="430" name="Google Shape;430;p30"/>
          <p:cNvSpPr/>
          <p:nvPr/>
        </p:nvSpPr>
        <p:spPr>
          <a:xfrm>
            <a:off x="5770920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Operational Control</a:t>
            </a:r>
            <a:endParaRPr sz="1100"/>
          </a:p>
        </p:txBody>
      </p:sp>
      <p:sp>
        <p:nvSpPr>
          <p:cNvPr id="431" name="Google Shape;431;p30"/>
          <p:cNvSpPr/>
          <p:nvPr/>
        </p:nvSpPr>
        <p:spPr>
          <a:xfrm>
            <a:off x="6735908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Lifecycle Mgmt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7700895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Monitoring / Logging</a:t>
            </a:r>
            <a:endParaRPr sz="1100"/>
          </a:p>
        </p:txBody>
      </p:sp>
      <p:sp>
        <p:nvSpPr>
          <p:cNvPr id="433" name="Google Shape;433;p30"/>
          <p:cNvSpPr/>
          <p:nvPr/>
        </p:nvSpPr>
        <p:spPr>
          <a:xfrm>
            <a:off x="6755140" y="3347198"/>
            <a:ext cx="1059571" cy="210792"/>
          </a:xfrm>
          <a:prstGeom prst="roundRect">
            <a:avLst>
              <a:gd name="adj" fmla="val 16667"/>
            </a:avLst>
          </a:prstGeom>
          <a:solidFill>
            <a:srgbClr val="B6BFAD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4G/5G Core Control Plane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739"/>
              <a:buFont typeface="Arial"/>
              <a:buNone/>
            </a:pPr>
            <a:r>
              <a:rPr lang="en" sz="1877"/>
              <a:t>Aether has been operational since December 2019</a:t>
            </a:r>
            <a:br>
              <a:rPr lang="en" sz="1877"/>
            </a:br>
            <a:r>
              <a:rPr lang="en" sz="2777"/>
              <a:t>Now running 2x2 Pods at Stanford, Princeton, Cornell</a:t>
            </a:r>
            <a:endParaRPr sz="1877"/>
          </a:p>
        </p:txBody>
      </p:sp>
      <p:sp>
        <p:nvSpPr>
          <p:cNvPr id="440" name="Google Shape;440;p31"/>
          <p:cNvSpPr/>
          <p:nvPr/>
        </p:nvSpPr>
        <p:spPr>
          <a:xfrm>
            <a:off x="2495171" y="1875163"/>
            <a:ext cx="29958" cy="19445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7" y="14"/>
                </a:lnTo>
                <a:lnTo>
                  <a:pt x="14" y="7"/>
                </a:lnTo>
                <a:lnTo>
                  <a:pt x="21" y="7"/>
                </a:lnTo>
                <a:lnTo>
                  <a:pt x="14" y="0"/>
                </a:lnTo>
                <a:lnTo>
                  <a:pt x="7" y="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/>
          <p:nvPr/>
        </p:nvSpPr>
        <p:spPr>
          <a:xfrm>
            <a:off x="2495171" y="1875163"/>
            <a:ext cx="29958" cy="19445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7" y="14"/>
                </a:lnTo>
                <a:lnTo>
                  <a:pt x="14" y="7"/>
                </a:lnTo>
                <a:lnTo>
                  <a:pt x="21" y="7"/>
                </a:lnTo>
                <a:lnTo>
                  <a:pt x="14" y="0"/>
                </a:lnTo>
                <a:lnTo>
                  <a:pt x="7" y="0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2428124" y="2112668"/>
            <a:ext cx="87019" cy="27778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9" y="0"/>
                </a:move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9" y="0"/>
                  <a:pt x="9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1"/>
          <p:cNvSpPr/>
          <p:nvPr/>
        </p:nvSpPr>
        <p:spPr>
          <a:xfrm>
            <a:off x="2331119" y="2150168"/>
            <a:ext cx="106991" cy="37501"/>
          </a:xfrm>
          <a:custGeom>
            <a:avLst/>
            <a:gdLst/>
            <a:ahLst/>
            <a:cxnLst/>
            <a:rect l="l" t="t" r="r" b="b"/>
            <a:pathLst>
              <a:path w="11" h="4" extrusionOk="0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6" y="3"/>
                  <a:pt x="6" y="3"/>
                  <a:pt x="7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1"/>
                </a:cubicBezTo>
                <a:cubicBezTo>
                  <a:pt x="10" y="1"/>
                  <a:pt x="10" y="2"/>
                  <a:pt x="10" y="1"/>
                </a:cubicBezTo>
                <a:cubicBezTo>
                  <a:pt x="11" y="1"/>
                  <a:pt x="11" y="1"/>
                  <a:pt x="1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1"/>
          <p:cNvSpPr/>
          <p:nvPr/>
        </p:nvSpPr>
        <p:spPr>
          <a:xfrm>
            <a:off x="2341105" y="2055721"/>
            <a:ext cx="97005" cy="84724"/>
          </a:xfrm>
          <a:custGeom>
            <a:avLst/>
            <a:gdLst/>
            <a:ahLst/>
            <a:cxnLst/>
            <a:rect l="l" t="t" r="r" b="b"/>
            <a:pathLst>
              <a:path w="10" h="9" extrusionOk="0">
                <a:moveTo>
                  <a:pt x="4" y="9"/>
                </a:moveTo>
                <a:cubicBezTo>
                  <a:pt x="4" y="9"/>
                  <a:pt x="4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7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3"/>
                  <a:pt x="7" y="4"/>
                </a:cubicBezTo>
                <a:cubicBezTo>
                  <a:pt x="8" y="4"/>
                  <a:pt x="8" y="4"/>
                  <a:pt x="8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9" y="5"/>
                  <a:pt x="10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3"/>
                  <a:pt x="10" y="3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3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4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2234114" y="2065444"/>
            <a:ext cx="106991" cy="122224"/>
          </a:xfrm>
          <a:custGeom>
            <a:avLst/>
            <a:gdLst/>
            <a:ahLst/>
            <a:cxnLst/>
            <a:rect l="l" t="t" r="r" b="b"/>
            <a:pathLst>
              <a:path w="11" h="13" extrusionOk="0">
                <a:moveTo>
                  <a:pt x="10" y="1"/>
                </a:moveTo>
                <a:cubicBezTo>
                  <a:pt x="10" y="1"/>
                  <a:pt x="10" y="1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3"/>
                  <a:pt x="7" y="4"/>
                </a:cubicBezTo>
                <a:cubicBezTo>
                  <a:pt x="6" y="4"/>
                  <a:pt x="6" y="4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6"/>
                  <a:pt x="4" y="7"/>
                </a:cubicBezTo>
                <a:cubicBezTo>
                  <a:pt x="4" y="7"/>
                  <a:pt x="4" y="8"/>
                  <a:pt x="4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1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8"/>
                </a:cubicBezTo>
                <a:cubicBezTo>
                  <a:pt x="2" y="8"/>
                  <a:pt x="2" y="7"/>
                  <a:pt x="2" y="7"/>
                </a:cubicBezTo>
                <a:cubicBezTo>
                  <a:pt x="2" y="6"/>
                  <a:pt x="3" y="6"/>
                  <a:pt x="3" y="6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5" y="3"/>
                  <a:pt x="5" y="2"/>
                </a:cubicBezTo>
                <a:cubicBezTo>
                  <a:pt x="6" y="2"/>
                  <a:pt x="6" y="0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0"/>
                  <a:pt x="9" y="0"/>
                  <a:pt x="10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11" y="1"/>
                  <a:pt x="10" y="1"/>
                  <a:pt x="1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2195596" y="1989054"/>
            <a:ext cx="164054" cy="66668"/>
          </a:xfrm>
          <a:custGeom>
            <a:avLst/>
            <a:gdLst/>
            <a:ahLst/>
            <a:cxnLst/>
            <a:rect l="l" t="t" r="r" b="b"/>
            <a:pathLst>
              <a:path w="17" h="7" extrusionOk="0">
                <a:moveTo>
                  <a:pt x="17" y="7"/>
                </a:move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3"/>
                  <a:pt x="15" y="2"/>
                </a:cubicBezTo>
                <a:cubicBezTo>
                  <a:pt x="14" y="2"/>
                  <a:pt x="15" y="2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0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2"/>
                  <a:pt x="10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5"/>
                  <a:pt x="1" y="6"/>
                </a:cubicBezTo>
                <a:cubicBezTo>
                  <a:pt x="1" y="6"/>
                  <a:pt x="0" y="6"/>
                  <a:pt x="0" y="6"/>
                </a:cubicBezTo>
                <a:cubicBezTo>
                  <a:pt x="0" y="7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6"/>
                  <a:pt x="7" y="5"/>
                </a:cubicBezTo>
                <a:cubicBezTo>
                  <a:pt x="7" y="5"/>
                  <a:pt x="7" y="5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5" y="6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5552258" y="2102944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5445267" y="2093223"/>
            <a:ext cx="398006" cy="218059"/>
          </a:xfrm>
          <a:custGeom>
            <a:avLst/>
            <a:gdLst/>
            <a:ahLst/>
            <a:cxnLst/>
            <a:rect l="l" t="t" r="r" b="b"/>
            <a:pathLst>
              <a:path w="41" h="23" extrusionOk="0">
                <a:moveTo>
                  <a:pt x="40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0"/>
                </a:cubicBezTo>
                <a:cubicBezTo>
                  <a:pt x="39" y="10"/>
                  <a:pt x="38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4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9"/>
                  <a:pt x="32" y="10"/>
                  <a:pt x="31" y="10"/>
                </a:cubicBezTo>
                <a:cubicBezTo>
                  <a:pt x="31" y="10"/>
                  <a:pt x="31" y="10"/>
                  <a:pt x="30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7" y="9"/>
                  <a:pt x="28" y="9"/>
                  <a:pt x="28" y="8"/>
                </a:cubicBezTo>
                <a:cubicBezTo>
                  <a:pt x="28" y="7"/>
                  <a:pt x="27" y="7"/>
                  <a:pt x="27" y="7"/>
                </a:cubicBezTo>
                <a:cubicBezTo>
                  <a:pt x="26" y="6"/>
                  <a:pt x="26" y="6"/>
                  <a:pt x="25" y="6"/>
                </a:cubicBezTo>
                <a:cubicBezTo>
                  <a:pt x="25" y="5"/>
                  <a:pt x="25" y="4"/>
                  <a:pt x="24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3" y="5"/>
                  <a:pt x="23" y="5"/>
                  <a:pt x="22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3" y="5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3"/>
                  <a:pt x="13" y="3"/>
                  <a:pt x="13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2"/>
                  <a:pt x="10" y="2"/>
                  <a:pt x="10" y="3"/>
                </a:cubicBezTo>
                <a:cubicBezTo>
                  <a:pt x="10" y="3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3"/>
                  <a:pt x="4" y="2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1" y="5"/>
                  <a:pt x="1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8"/>
                  <a:pt x="1" y="8"/>
                  <a:pt x="1" y="8"/>
                </a:cubicBezTo>
                <a:cubicBezTo>
                  <a:pt x="1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5" y="9"/>
                  <a:pt x="5" y="9"/>
                  <a:pt x="6" y="8"/>
                </a:cubicBezTo>
                <a:cubicBezTo>
                  <a:pt x="7" y="8"/>
                  <a:pt x="7" y="7"/>
                  <a:pt x="8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1" y="9"/>
                </a:cubicBezTo>
                <a:cubicBezTo>
                  <a:pt x="11" y="9"/>
                  <a:pt x="12" y="9"/>
                  <a:pt x="12" y="10"/>
                </a:cubicBezTo>
                <a:cubicBezTo>
                  <a:pt x="12" y="10"/>
                  <a:pt x="12" y="10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4" y="12"/>
                  <a:pt x="15" y="12"/>
                </a:cubicBezTo>
                <a:cubicBezTo>
                  <a:pt x="16" y="12"/>
                  <a:pt x="16" y="12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20" y="16"/>
                </a:cubicBezTo>
                <a:cubicBezTo>
                  <a:pt x="20" y="16"/>
                  <a:pt x="20" y="17"/>
                  <a:pt x="21" y="17"/>
                </a:cubicBezTo>
                <a:cubicBezTo>
                  <a:pt x="21" y="18"/>
                  <a:pt x="21" y="18"/>
                  <a:pt x="22" y="18"/>
                </a:cubicBezTo>
                <a:cubicBezTo>
                  <a:pt x="22" y="19"/>
                  <a:pt x="22" y="19"/>
                  <a:pt x="23" y="19"/>
                </a:cubicBezTo>
                <a:cubicBezTo>
                  <a:pt x="23" y="19"/>
                  <a:pt x="23" y="20"/>
                  <a:pt x="24" y="20"/>
                </a:cubicBezTo>
                <a:cubicBezTo>
                  <a:pt x="24" y="20"/>
                  <a:pt x="25" y="20"/>
                  <a:pt x="2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8" y="20"/>
                  <a:pt x="28" y="20"/>
                  <a:pt x="29" y="2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0" y="22"/>
                  <a:pt x="30" y="23"/>
                  <a:pt x="3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2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20"/>
                  <a:pt x="32" y="19"/>
                  <a:pt x="32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19"/>
                  <a:pt x="31" y="19"/>
                  <a:pt x="30" y="19"/>
                </a:cubicBezTo>
                <a:cubicBezTo>
                  <a:pt x="30" y="18"/>
                  <a:pt x="30" y="18"/>
                  <a:pt x="30" y="17"/>
                </a:cubicBezTo>
                <a:cubicBezTo>
                  <a:pt x="30" y="17"/>
                  <a:pt x="31" y="17"/>
                  <a:pt x="31" y="17"/>
                </a:cubicBezTo>
                <a:cubicBezTo>
                  <a:pt x="31" y="16"/>
                  <a:pt x="31" y="16"/>
                  <a:pt x="32" y="16"/>
                </a:cubicBezTo>
                <a:cubicBezTo>
                  <a:pt x="32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4" y="13"/>
                </a:cubicBezTo>
                <a:cubicBezTo>
                  <a:pt x="34" y="13"/>
                  <a:pt x="34" y="12"/>
                  <a:pt x="35" y="13"/>
                </a:cubicBezTo>
                <a:cubicBezTo>
                  <a:pt x="35" y="13"/>
                  <a:pt x="35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4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40" y="13"/>
                  <a:pt x="40" y="13"/>
                </a:cubicBezTo>
                <a:cubicBezTo>
                  <a:pt x="41" y="12"/>
                  <a:pt x="41" y="12"/>
                  <a:pt x="41" y="11"/>
                </a:cubicBezTo>
                <a:cubicBezTo>
                  <a:pt x="40" y="11"/>
                  <a:pt x="40" y="12"/>
                  <a:pt x="40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7084367" y="2641842"/>
            <a:ext cx="29958" cy="84724"/>
          </a:xfrm>
          <a:custGeom>
            <a:avLst/>
            <a:gdLst/>
            <a:ahLst/>
            <a:cxnLst/>
            <a:rect l="l" t="t" r="r" b="b"/>
            <a:pathLst>
              <a:path w="3" h="9" extrusionOk="0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7"/>
                  <a:pt x="1" y="8"/>
                </a:cubicBezTo>
                <a:cubicBezTo>
                  <a:pt x="1" y="8"/>
                  <a:pt x="1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7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6823310" y="2783511"/>
            <a:ext cx="57062" cy="47223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5" y="2"/>
                </a:moveTo>
                <a:cubicBezTo>
                  <a:pt x="6" y="2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1"/>
          <p:cNvSpPr/>
          <p:nvPr/>
        </p:nvSpPr>
        <p:spPr>
          <a:xfrm>
            <a:off x="6880372" y="3133516"/>
            <a:ext cx="242512" cy="161114"/>
          </a:xfrm>
          <a:custGeom>
            <a:avLst/>
            <a:gdLst/>
            <a:ahLst/>
            <a:cxnLst/>
            <a:rect l="l" t="t" r="r" b="b"/>
            <a:pathLst>
              <a:path w="25" h="17" extrusionOk="0">
                <a:moveTo>
                  <a:pt x="23" y="6"/>
                </a:moveTo>
                <a:cubicBezTo>
                  <a:pt x="23" y="6"/>
                  <a:pt x="24" y="6"/>
                  <a:pt x="24" y="6"/>
                </a:cubicBezTo>
                <a:cubicBezTo>
                  <a:pt x="25" y="6"/>
                  <a:pt x="25" y="5"/>
                  <a:pt x="25" y="5"/>
                </a:cubicBezTo>
                <a:cubicBezTo>
                  <a:pt x="25" y="5"/>
                  <a:pt x="25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3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1" y="1"/>
                  <a:pt x="20" y="1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3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3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4" y="6"/>
                </a:cubicBezTo>
                <a:cubicBezTo>
                  <a:pt x="14" y="6"/>
                  <a:pt x="13" y="5"/>
                  <a:pt x="13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1"/>
                  <a:pt x="6" y="12"/>
                </a:cubicBezTo>
                <a:cubicBezTo>
                  <a:pt x="6" y="12"/>
                  <a:pt x="6" y="12"/>
                  <a:pt x="5" y="13"/>
                </a:cubicBezTo>
                <a:cubicBezTo>
                  <a:pt x="5" y="13"/>
                  <a:pt x="5" y="13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5" y="15"/>
                  <a:pt x="5" y="16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3" y="15"/>
                  <a:pt x="2" y="15"/>
                  <a:pt x="2" y="15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4" y="16"/>
                  <a:pt x="4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7" y="16"/>
                  <a:pt x="7" y="15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5"/>
                  <a:pt x="9" y="16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2" y="15"/>
                  <a:pt x="13" y="15"/>
                  <a:pt x="13" y="15"/>
                </a:cubicBezTo>
                <a:cubicBezTo>
                  <a:pt x="13" y="15"/>
                  <a:pt x="14" y="15"/>
                  <a:pt x="14" y="15"/>
                </a:cubicBezTo>
                <a:cubicBezTo>
                  <a:pt x="14" y="14"/>
                  <a:pt x="13" y="14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4" y="11"/>
                  <a:pt x="15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0"/>
                  <a:pt x="15" y="10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7" y="7"/>
                  <a:pt x="17" y="8"/>
                  <a:pt x="18" y="8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19" y="7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7"/>
                </a:cubicBezTo>
                <a:cubicBezTo>
                  <a:pt x="23" y="7"/>
                  <a:pt x="22" y="7"/>
                  <a:pt x="23" y="7"/>
                </a:cubicBezTo>
                <a:cubicBezTo>
                  <a:pt x="23" y="6"/>
                  <a:pt x="23" y="6"/>
                  <a:pt x="23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1458074" y="1837663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2699167" y="2887680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1"/>
          <p:cNvSpPr/>
          <p:nvPr/>
        </p:nvSpPr>
        <p:spPr>
          <a:xfrm>
            <a:off x="1458074" y="243350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1458074" y="2433506"/>
            <a:ext cx="649078" cy="491674"/>
          </a:xfrm>
          <a:custGeom>
            <a:avLst/>
            <a:gdLst/>
            <a:ahLst/>
            <a:cxnLst/>
            <a:rect l="l" t="t" r="r" b="b"/>
            <a:pathLst>
              <a:path w="67" h="52" extrusionOk="0"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1" y="16"/>
                  <a:pt x="2" y="16"/>
                </a:cubicBezTo>
                <a:cubicBezTo>
                  <a:pt x="2" y="17"/>
                  <a:pt x="2" y="16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9" y="25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7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8"/>
                  <a:pt x="10" y="28"/>
                  <a:pt x="11" y="28"/>
                </a:cubicBezTo>
                <a:cubicBezTo>
                  <a:pt x="11" y="28"/>
                  <a:pt x="11" y="28"/>
                  <a:pt x="11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1" y="25"/>
                  <a:pt x="11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9" y="24"/>
                  <a:pt x="9" y="24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21"/>
                  <a:pt x="8" y="20"/>
                  <a:pt x="8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7" y="16"/>
                  <a:pt x="8" y="16"/>
                  <a:pt x="7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6" y="14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5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9"/>
                  <a:pt x="6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8"/>
                  <a:pt x="4" y="8"/>
                </a:cubicBezTo>
                <a:cubicBezTo>
                  <a:pt x="4" y="8"/>
                  <a:pt x="4" y="8"/>
                  <a:pt x="4" y="7"/>
                </a:cubicBezTo>
                <a:cubicBezTo>
                  <a:pt x="4" y="6"/>
                  <a:pt x="4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3"/>
                  <a:pt x="4" y="2"/>
                  <a:pt x="4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2" y="14"/>
                  <a:pt x="12" y="15"/>
                  <a:pt x="12" y="15"/>
                </a:cubicBezTo>
                <a:cubicBezTo>
                  <a:pt x="12" y="16"/>
                  <a:pt x="12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8"/>
                </a:cubicBezTo>
                <a:cubicBezTo>
                  <a:pt x="14" y="18"/>
                  <a:pt x="13" y="18"/>
                  <a:pt x="13" y="19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4" y="21"/>
                </a:cubicBezTo>
                <a:cubicBezTo>
                  <a:pt x="14" y="22"/>
                  <a:pt x="15" y="22"/>
                  <a:pt x="15" y="23"/>
                </a:cubicBezTo>
                <a:cubicBezTo>
                  <a:pt x="16" y="23"/>
                  <a:pt x="16" y="23"/>
                  <a:pt x="17" y="24"/>
                </a:cubicBezTo>
                <a:cubicBezTo>
                  <a:pt x="17" y="24"/>
                  <a:pt x="17" y="25"/>
                  <a:pt x="18" y="25"/>
                </a:cubicBezTo>
                <a:cubicBezTo>
                  <a:pt x="18" y="25"/>
                  <a:pt x="18" y="25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7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20" y="28"/>
                  <a:pt x="20" y="28"/>
                  <a:pt x="20" y="29"/>
                </a:cubicBezTo>
                <a:cubicBezTo>
                  <a:pt x="20" y="29"/>
                  <a:pt x="21" y="29"/>
                  <a:pt x="21" y="30"/>
                </a:cubicBezTo>
                <a:cubicBezTo>
                  <a:pt x="21" y="30"/>
                  <a:pt x="20" y="30"/>
                  <a:pt x="20" y="31"/>
                </a:cubicBezTo>
                <a:cubicBezTo>
                  <a:pt x="20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1" y="34"/>
                  <a:pt x="21" y="35"/>
                </a:cubicBezTo>
                <a:cubicBezTo>
                  <a:pt x="21" y="35"/>
                  <a:pt x="21" y="35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2" y="40"/>
                </a:cubicBezTo>
                <a:cubicBezTo>
                  <a:pt x="22" y="40"/>
                  <a:pt x="23" y="40"/>
                  <a:pt x="23" y="40"/>
                </a:cubicBezTo>
                <a:cubicBezTo>
                  <a:pt x="23" y="40"/>
                  <a:pt x="23" y="41"/>
                  <a:pt x="23" y="41"/>
                </a:cubicBezTo>
                <a:cubicBezTo>
                  <a:pt x="23" y="41"/>
                  <a:pt x="23" y="41"/>
                  <a:pt x="23" y="42"/>
                </a:cubicBezTo>
                <a:cubicBezTo>
                  <a:pt x="24" y="42"/>
                  <a:pt x="24" y="41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7" y="43"/>
                  <a:pt x="27" y="43"/>
                  <a:pt x="28" y="43"/>
                </a:cubicBezTo>
                <a:cubicBezTo>
                  <a:pt x="28" y="43"/>
                  <a:pt x="28" y="43"/>
                  <a:pt x="29" y="43"/>
                </a:cubicBezTo>
                <a:cubicBezTo>
                  <a:pt x="29" y="43"/>
                  <a:pt x="29" y="44"/>
                  <a:pt x="29" y="44"/>
                </a:cubicBezTo>
                <a:cubicBezTo>
                  <a:pt x="30" y="44"/>
                  <a:pt x="30" y="44"/>
                  <a:pt x="30" y="45"/>
                </a:cubicBezTo>
                <a:cubicBezTo>
                  <a:pt x="30" y="45"/>
                  <a:pt x="31" y="45"/>
                  <a:pt x="31" y="45"/>
                </a:cubicBezTo>
                <a:cubicBezTo>
                  <a:pt x="31" y="45"/>
                  <a:pt x="32" y="46"/>
                  <a:pt x="32" y="46"/>
                </a:cubicBezTo>
                <a:cubicBezTo>
                  <a:pt x="32" y="46"/>
                  <a:pt x="33" y="46"/>
                  <a:pt x="33" y="46"/>
                </a:cubicBezTo>
                <a:cubicBezTo>
                  <a:pt x="34" y="46"/>
                  <a:pt x="34" y="46"/>
                  <a:pt x="35" y="47"/>
                </a:cubicBezTo>
                <a:cubicBezTo>
                  <a:pt x="35" y="47"/>
                  <a:pt x="35" y="47"/>
                  <a:pt x="36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8" y="49"/>
                </a:cubicBezTo>
                <a:cubicBezTo>
                  <a:pt x="38" y="49"/>
                  <a:pt x="39" y="49"/>
                  <a:pt x="39" y="49"/>
                </a:cubicBezTo>
                <a:cubicBezTo>
                  <a:pt x="40" y="49"/>
                  <a:pt x="40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4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7"/>
                  <a:pt x="45" y="47"/>
                  <a:pt x="46" y="47"/>
                </a:cubicBezTo>
                <a:cubicBezTo>
                  <a:pt x="46" y="47"/>
                  <a:pt x="47" y="47"/>
                  <a:pt x="47" y="48"/>
                </a:cubicBezTo>
                <a:cubicBezTo>
                  <a:pt x="47" y="48"/>
                  <a:pt x="47" y="48"/>
                  <a:pt x="48" y="49"/>
                </a:cubicBezTo>
                <a:cubicBezTo>
                  <a:pt x="48" y="49"/>
                  <a:pt x="48" y="50"/>
                  <a:pt x="49" y="50"/>
                </a:cubicBezTo>
                <a:cubicBezTo>
                  <a:pt x="49" y="51"/>
                  <a:pt x="49" y="51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0"/>
                  <a:pt x="51" y="50"/>
                  <a:pt x="51" y="50"/>
                </a:cubicBezTo>
                <a:cubicBezTo>
                  <a:pt x="51" y="50"/>
                  <a:pt x="51" y="49"/>
                  <a:pt x="51" y="49"/>
                </a:cubicBezTo>
                <a:cubicBezTo>
                  <a:pt x="51" y="49"/>
                  <a:pt x="51" y="48"/>
                  <a:pt x="51" y="48"/>
                </a:cubicBezTo>
                <a:cubicBezTo>
                  <a:pt x="52" y="48"/>
                  <a:pt x="52" y="47"/>
                  <a:pt x="52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7"/>
                  <a:pt x="55" y="48"/>
                  <a:pt x="55" y="47"/>
                </a:cubicBezTo>
                <a:cubicBezTo>
                  <a:pt x="55" y="47"/>
                  <a:pt x="55" y="47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4" y="46"/>
                  <a:pt x="54" y="46"/>
                  <a:pt x="54" y="45"/>
                </a:cubicBezTo>
                <a:cubicBezTo>
                  <a:pt x="53" y="45"/>
                  <a:pt x="53" y="44"/>
                  <a:pt x="53" y="44"/>
                </a:cubicBezTo>
                <a:cubicBezTo>
                  <a:pt x="54" y="44"/>
                  <a:pt x="54" y="44"/>
                  <a:pt x="55" y="44"/>
                </a:cubicBezTo>
                <a:cubicBezTo>
                  <a:pt x="55" y="44"/>
                  <a:pt x="55" y="43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2"/>
                  <a:pt x="57" y="42"/>
                  <a:pt x="58" y="42"/>
                </a:cubicBezTo>
                <a:cubicBezTo>
                  <a:pt x="58" y="42"/>
                  <a:pt x="58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60" y="42"/>
                  <a:pt x="60" y="42"/>
                </a:cubicBezTo>
                <a:cubicBezTo>
                  <a:pt x="60" y="42"/>
                  <a:pt x="60" y="42"/>
                  <a:pt x="61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40"/>
                  <a:pt x="63" y="41"/>
                  <a:pt x="63" y="41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7"/>
                  <a:pt x="64" y="37"/>
                  <a:pt x="64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6"/>
                  <a:pt x="65" y="36"/>
                  <a:pt x="66" y="35"/>
                </a:cubicBezTo>
                <a:cubicBezTo>
                  <a:pt x="66" y="35"/>
                  <a:pt x="66" y="34"/>
                  <a:pt x="66" y="34"/>
                </a:cubicBezTo>
                <a:cubicBezTo>
                  <a:pt x="66" y="34"/>
                  <a:pt x="67" y="34"/>
                  <a:pt x="67" y="34"/>
                </a:cubicBezTo>
                <a:cubicBezTo>
                  <a:pt x="67" y="33"/>
                  <a:pt x="67" y="33"/>
                  <a:pt x="67" y="32"/>
                </a:cubicBezTo>
                <a:cubicBezTo>
                  <a:pt x="67" y="32"/>
                  <a:pt x="67" y="32"/>
                  <a:pt x="66" y="31"/>
                </a:cubicBezTo>
                <a:cubicBezTo>
                  <a:pt x="66" y="31"/>
                  <a:pt x="65" y="32"/>
                  <a:pt x="65" y="32"/>
                </a:cubicBezTo>
                <a:cubicBezTo>
                  <a:pt x="64" y="32"/>
                  <a:pt x="64" y="31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2" y="32"/>
                  <a:pt x="62" y="32"/>
                </a:cubicBezTo>
                <a:cubicBezTo>
                  <a:pt x="62" y="32"/>
                  <a:pt x="61" y="33"/>
                  <a:pt x="61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60" y="33"/>
                  <a:pt x="59" y="33"/>
                  <a:pt x="59" y="33"/>
                </a:cubicBezTo>
                <a:cubicBezTo>
                  <a:pt x="58" y="33"/>
                  <a:pt x="58" y="33"/>
                  <a:pt x="58" y="34"/>
                </a:cubicBezTo>
                <a:cubicBezTo>
                  <a:pt x="58" y="34"/>
                  <a:pt x="58" y="34"/>
                  <a:pt x="58" y="35"/>
                </a:cubicBezTo>
                <a:cubicBezTo>
                  <a:pt x="57" y="35"/>
                  <a:pt x="58" y="36"/>
                  <a:pt x="57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6" y="37"/>
                  <a:pt x="56" y="38"/>
                  <a:pt x="56" y="38"/>
                </a:cubicBezTo>
                <a:cubicBezTo>
                  <a:pt x="56" y="38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5" y="40"/>
                  <a:pt x="54" y="41"/>
                </a:cubicBezTo>
                <a:cubicBezTo>
                  <a:pt x="54" y="41"/>
                  <a:pt x="54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1" y="40"/>
                  <a:pt x="51" y="40"/>
                </a:cubicBezTo>
                <a:cubicBezTo>
                  <a:pt x="51" y="40"/>
                  <a:pt x="50" y="40"/>
                  <a:pt x="50" y="41"/>
                </a:cubicBezTo>
                <a:cubicBezTo>
                  <a:pt x="50" y="41"/>
                  <a:pt x="49" y="41"/>
                  <a:pt x="4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1"/>
                  <a:pt x="47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5" y="40"/>
                  <a:pt x="4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0"/>
                  <a:pt x="43" y="40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6"/>
                  <a:pt x="43" y="36"/>
                </a:cubicBezTo>
                <a:cubicBezTo>
                  <a:pt x="42" y="36"/>
                  <a:pt x="42" y="35"/>
                  <a:pt x="42" y="35"/>
                </a:cubicBezTo>
                <a:cubicBezTo>
                  <a:pt x="42" y="35"/>
                  <a:pt x="42" y="35"/>
                  <a:pt x="41" y="35"/>
                </a:cubicBezTo>
                <a:cubicBezTo>
                  <a:pt x="41" y="34"/>
                  <a:pt x="41" y="34"/>
                  <a:pt x="41" y="33"/>
                </a:cubicBezTo>
                <a:cubicBezTo>
                  <a:pt x="41" y="33"/>
                  <a:pt x="41" y="32"/>
                  <a:pt x="41" y="32"/>
                </a:cubicBezTo>
                <a:cubicBezTo>
                  <a:pt x="40" y="31"/>
                  <a:pt x="40" y="31"/>
                  <a:pt x="40" y="30"/>
                </a:cubicBezTo>
                <a:cubicBezTo>
                  <a:pt x="40" y="30"/>
                  <a:pt x="40" y="29"/>
                  <a:pt x="40" y="28"/>
                </a:cubicBezTo>
                <a:cubicBezTo>
                  <a:pt x="40" y="28"/>
                  <a:pt x="41" y="28"/>
                  <a:pt x="41" y="28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5"/>
                  <a:pt x="41" y="25"/>
                  <a:pt x="41" y="24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2"/>
                  <a:pt x="42" y="22"/>
                </a:cubicBezTo>
                <a:cubicBezTo>
                  <a:pt x="43" y="21"/>
                  <a:pt x="43" y="21"/>
                  <a:pt x="43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2" y="19"/>
                </a:cubicBezTo>
                <a:cubicBezTo>
                  <a:pt x="42" y="19"/>
                  <a:pt x="42" y="19"/>
                  <a:pt x="41" y="19"/>
                </a:cubicBezTo>
                <a:cubicBezTo>
                  <a:pt x="40" y="18"/>
                  <a:pt x="40" y="18"/>
                  <a:pt x="39" y="18"/>
                </a:cubicBezTo>
                <a:cubicBezTo>
                  <a:pt x="39" y="18"/>
                  <a:pt x="38" y="17"/>
                  <a:pt x="38" y="17"/>
                </a:cubicBezTo>
                <a:cubicBezTo>
                  <a:pt x="38" y="17"/>
                  <a:pt x="39" y="17"/>
                  <a:pt x="39" y="16"/>
                </a:cubicBezTo>
                <a:cubicBezTo>
                  <a:pt x="39" y="16"/>
                  <a:pt x="38" y="16"/>
                  <a:pt x="38" y="15"/>
                </a:cubicBezTo>
                <a:cubicBezTo>
                  <a:pt x="38" y="15"/>
                  <a:pt x="38" y="15"/>
                  <a:pt x="38" y="14"/>
                </a:cubicBezTo>
                <a:cubicBezTo>
                  <a:pt x="38" y="14"/>
                  <a:pt x="38" y="14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7" y="13"/>
                  <a:pt x="37" y="13"/>
                </a:cubicBezTo>
                <a:cubicBezTo>
                  <a:pt x="37" y="12"/>
                  <a:pt x="37" y="12"/>
                  <a:pt x="37" y="11"/>
                </a:cubicBezTo>
                <a:cubicBezTo>
                  <a:pt x="37" y="11"/>
                  <a:pt x="37" y="11"/>
                  <a:pt x="37" y="10"/>
                </a:cubicBezTo>
                <a:cubicBezTo>
                  <a:pt x="36" y="10"/>
                  <a:pt x="37" y="10"/>
                  <a:pt x="36" y="9"/>
                </a:cubicBezTo>
                <a:cubicBezTo>
                  <a:pt x="36" y="9"/>
                  <a:pt x="36" y="9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3" y="8"/>
                </a:cubicBezTo>
                <a:cubicBezTo>
                  <a:pt x="33" y="8"/>
                  <a:pt x="33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9"/>
                  <a:pt x="32" y="9"/>
                  <a:pt x="31" y="9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10"/>
                  <a:pt x="29" y="9"/>
                  <a:pt x="28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7"/>
                </a:cubicBezTo>
                <a:cubicBezTo>
                  <a:pt x="27" y="7"/>
                  <a:pt x="28" y="7"/>
                  <a:pt x="27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2" y="4"/>
                  <a:pt x="12" y="3"/>
                  <a:pt x="11" y="3"/>
                </a:cubicBezTo>
                <a:cubicBezTo>
                  <a:pt x="11" y="3"/>
                  <a:pt x="10" y="3"/>
                  <a:pt x="10" y="3"/>
                </a:cubicBezTo>
                <a:cubicBezTo>
                  <a:pt x="10" y="3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>
            <a:off x="2854661" y="3162684"/>
            <a:ext cx="78461" cy="104169"/>
          </a:xfrm>
          <a:custGeom>
            <a:avLst/>
            <a:gdLst/>
            <a:ahLst/>
            <a:cxnLst/>
            <a:rect l="l" t="t" r="r" b="b"/>
            <a:pathLst>
              <a:path w="8" h="11" extrusionOk="0">
                <a:moveTo>
                  <a:pt x="2" y="11"/>
                </a:moveTo>
                <a:cubicBezTo>
                  <a:pt x="2" y="11"/>
                  <a:pt x="3" y="10"/>
                  <a:pt x="3" y="10"/>
                </a:cubicBezTo>
                <a:cubicBezTo>
                  <a:pt x="4" y="10"/>
                  <a:pt x="4" y="11"/>
                  <a:pt x="4" y="10"/>
                </a:cubicBezTo>
                <a:cubicBezTo>
                  <a:pt x="5" y="10"/>
                  <a:pt x="5" y="10"/>
                  <a:pt x="6" y="10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2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4"/>
                  <a:pt x="1" y="5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9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2408152" y="2991848"/>
            <a:ext cx="329532" cy="312505"/>
          </a:xfrm>
          <a:custGeom>
            <a:avLst/>
            <a:gdLst/>
            <a:ahLst/>
            <a:cxnLst/>
            <a:rect l="l" t="t" r="r" b="b"/>
            <a:pathLst>
              <a:path w="34" h="33" extrusionOk="0">
                <a:moveTo>
                  <a:pt x="34" y="10"/>
                </a:moveTo>
                <a:cubicBezTo>
                  <a:pt x="33" y="10"/>
                  <a:pt x="33" y="10"/>
                  <a:pt x="33" y="10"/>
                </a:cubicBezTo>
                <a:cubicBezTo>
                  <a:pt x="32" y="10"/>
                  <a:pt x="32" y="10"/>
                  <a:pt x="31" y="10"/>
                </a:cubicBezTo>
                <a:cubicBezTo>
                  <a:pt x="31" y="10"/>
                  <a:pt x="31" y="10"/>
                  <a:pt x="31" y="9"/>
                </a:cubicBezTo>
                <a:cubicBezTo>
                  <a:pt x="30" y="9"/>
                  <a:pt x="31" y="9"/>
                  <a:pt x="31" y="8"/>
                </a:cubicBezTo>
                <a:cubicBezTo>
                  <a:pt x="31" y="8"/>
                  <a:pt x="31" y="7"/>
                  <a:pt x="31" y="7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7" y="4"/>
                </a:cubicBezTo>
                <a:cubicBezTo>
                  <a:pt x="28" y="4"/>
                  <a:pt x="29" y="4"/>
                  <a:pt x="29" y="4"/>
                </a:cubicBezTo>
                <a:cubicBezTo>
                  <a:pt x="29" y="3"/>
                  <a:pt x="28" y="3"/>
                  <a:pt x="28" y="3"/>
                </a:cubicBezTo>
                <a:cubicBezTo>
                  <a:pt x="28" y="3"/>
                  <a:pt x="28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4" y="4"/>
                  <a:pt x="24" y="4"/>
                </a:cubicBezTo>
                <a:cubicBezTo>
                  <a:pt x="24" y="4"/>
                  <a:pt x="23" y="4"/>
                  <a:pt x="23" y="4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5"/>
                  <a:pt x="22" y="5"/>
                  <a:pt x="22" y="6"/>
                </a:cubicBezTo>
                <a:cubicBezTo>
                  <a:pt x="21" y="6"/>
                  <a:pt x="21" y="5"/>
                  <a:pt x="20" y="5"/>
                </a:cubicBezTo>
                <a:cubicBezTo>
                  <a:pt x="19" y="5"/>
                  <a:pt x="19" y="5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4" y="4"/>
                  <a:pt x="13" y="5"/>
                  <a:pt x="13" y="4"/>
                </a:cubicBezTo>
                <a:cubicBezTo>
                  <a:pt x="12" y="4"/>
                  <a:pt x="13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10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8" y="0"/>
                  <a:pt x="8" y="1"/>
                </a:cubicBezTo>
                <a:cubicBezTo>
                  <a:pt x="8" y="1"/>
                  <a:pt x="9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2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1" y="8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2" y="10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3" y="15"/>
                  <a:pt x="3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7"/>
                  <a:pt x="10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2"/>
                  <a:pt x="13" y="22"/>
                </a:cubicBezTo>
                <a:cubicBezTo>
                  <a:pt x="13" y="23"/>
                  <a:pt x="13" y="23"/>
                  <a:pt x="13" y="24"/>
                </a:cubicBezTo>
                <a:cubicBezTo>
                  <a:pt x="13" y="24"/>
                  <a:pt x="14" y="24"/>
                  <a:pt x="14" y="25"/>
                </a:cubicBezTo>
                <a:cubicBezTo>
                  <a:pt x="14" y="25"/>
                  <a:pt x="13" y="25"/>
                  <a:pt x="13" y="26"/>
                </a:cubicBezTo>
                <a:cubicBezTo>
                  <a:pt x="13" y="26"/>
                  <a:pt x="13" y="27"/>
                  <a:pt x="13" y="27"/>
                </a:cubicBezTo>
                <a:cubicBezTo>
                  <a:pt x="14" y="28"/>
                  <a:pt x="14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30"/>
                  <a:pt x="15" y="30"/>
                  <a:pt x="15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7" y="33"/>
                  <a:pt x="17" y="33"/>
                </a:cubicBezTo>
                <a:cubicBezTo>
                  <a:pt x="18" y="33"/>
                  <a:pt x="18" y="33"/>
                  <a:pt x="19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1"/>
                  <a:pt x="21" y="31"/>
                  <a:pt x="22" y="30"/>
                </a:cubicBezTo>
                <a:cubicBezTo>
                  <a:pt x="22" y="30"/>
                  <a:pt x="23" y="30"/>
                  <a:pt x="23" y="29"/>
                </a:cubicBezTo>
                <a:cubicBezTo>
                  <a:pt x="24" y="29"/>
                  <a:pt x="24" y="28"/>
                  <a:pt x="24" y="28"/>
                </a:cubicBezTo>
                <a:cubicBezTo>
                  <a:pt x="24" y="27"/>
                  <a:pt x="23" y="28"/>
                  <a:pt x="22" y="28"/>
                </a:cubicBezTo>
                <a:cubicBezTo>
                  <a:pt x="22" y="27"/>
                  <a:pt x="22" y="26"/>
                  <a:pt x="22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0" y="23"/>
                  <a:pt x="21" y="23"/>
                </a:cubicBezTo>
                <a:cubicBezTo>
                  <a:pt x="21" y="23"/>
                  <a:pt x="21" y="23"/>
                  <a:pt x="22" y="23"/>
                </a:cubicBezTo>
                <a:cubicBezTo>
                  <a:pt x="22" y="23"/>
                  <a:pt x="22" y="23"/>
                  <a:pt x="23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3"/>
                  <a:pt x="24" y="23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0" y="18"/>
                  <a:pt x="30" y="18"/>
                  <a:pt x="30" y="17"/>
                </a:cubicBezTo>
                <a:cubicBezTo>
                  <a:pt x="30" y="17"/>
                  <a:pt x="30" y="16"/>
                  <a:pt x="30" y="16"/>
                </a:cubicBezTo>
                <a:cubicBezTo>
                  <a:pt x="30" y="16"/>
                  <a:pt x="30" y="16"/>
                  <a:pt x="30" y="15"/>
                </a:cubicBezTo>
                <a:cubicBezTo>
                  <a:pt x="30" y="15"/>
                  <a:pt x="31" y="15"/>
                  <a:pt x="31" y="15"/>
                </a:cubicBez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3"/>
                  <a:pt x="32" y="13"/>
                  <a:pt x="32" y="13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2836116" y="4146033"/>
            <a:ext cx="135522" cy="131947"/>
          </a:xfrm>
          <a:custGeom>
            <a:avLst/>
            <a:gdLst/>
            <a:ahLst/>
            <a:cxnLst/>
            <a:rect l="l" t="t" r="r" b="b"/>
            <a:pathLst>
              <a:path w="14" h="14" extrusionOk="0">
                <a:moveTo>
                  <a:pt x="12" y="7"/>
                </a:moveTo>
                <a:cubicBezTo>
                  <a:pt x="11" y="7"/>
                  <a:pt x="11" y="6"/>
                  <a:pt x="11" y="6"/>
                </a:cubicBezTo>
                <a:cubicBezTo>
                  <a:pt x="11" y="5"/>
                  <a:pt x="11" y="5"/>
                  <a:pt x="10" y="4"/>
                </a:cubicBezTo>
                <a:cubicBezTo>
                  <a:pt x="10" y="4"/>
                  <a:pt x="10" y="5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5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6" y="13"/>
                  <a:pt x="6" y="14"/>
                </a:cubicBezTo>
                <a:cubicBezTo>
                  <a:pt x="6" y="14"/>
                  <a:pt x="7" y="13"/>
                  <a:pt x="7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4"/>
                  <a:pt x="10" y="13"/>
                  <a:pt x="11" y="13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1"/>
                </a:cubicBezTo>
                <a:cubicBezTo>
                  <a:pt x="12" y="11"/>
                  <a:pt x="12" y="11"/>
                  <a:pt x="12" y="10"/>
                </a:cubicBezTo>
                <a:cubicBezTo>
                  <a:pt x="13" y="10"/>
                  <a:pt x="13" y="9"/>
                  <a:pt x="13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8"/>
                  <a:pt x="12" y="8"/>
                  <a:pt x="12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3776210" y="2566840"/>
            <a:ext cx="213982" cy="169447"/>
          </a:xfrm>
          <a:custGeom>
            <a:avLst/>
            <a:gdLst/>
            <a:ahLst/>
            <a:cxnLst/>
            <a:rect l="l" t="t" r="r" b="b"/>
            <a:pathLst>
              <a:path w="22" h="18" extrusionOk="0">
                <a:moveTo>
                  <a:pt x="13" y="5"/>
                </a:moveTo>
                <a:cubicBezTo>
                  <a:pt x="22" y="5"/>
                  <a:pt x="22" y="5"/>
                  <a:pt x="22" y="5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7" y="5"/>
                  <a:pt x="6" y="6"/>
                </a:cubicBezTo>
                <a:cubicBezTo>
                  <a:pt x="6" y="6"/>
                  <a:pt x="6" y="6"/>
                  <a:pt x="6" y="7"/>
                </a:cubicBezTo>
                <a:cubicBezTo>
                  <a:pt x="6" y="8"/>
                  <a:pt x="7" y="8"/>
                  <a:pt x="6" y="8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5" y="9"/>
                  <a:pt x="4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3" y="12"/>
                  <a:pt x="3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4"/>
                  <a:pt x="10" y="14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5"/>
                  <a:pt x="13" y="5"/>
                  <a:pt x="13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4542264" y="2073778"/>
            <a:ext cx="88446" cy="86113"/>
          </a:xfrm>
          <a:custGeom>
            <a:avLst/>
            <a:gdLst/>
            <a:ahLst/>
            <a:cxnLst/>
            <a:rect l="l" t="t" r="r" b="b"/>
            <a:pathLst>
              <a:path w="9" h="9" extrusionOk="0">
                <a:moveTo>
                  <a:pt x="3" y="1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5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9" y="7"/>
                  <a:pt x="9" y="6"/>
                </a:cubicBezTo>
                <a:cubicBezTo>
                  <a:pt x="9" y="6"/>
                  <a:pt x="9" y="5"/>
                  <a:pt x="9" y="5"/>
                </a:cubicBezTo>
                <a:cubicBezTo>
                  <a:pt x="9" y="5"/>
                  <a:pt x="8" y="5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8" y="3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1"/>
          <p:cNvSpPr/>
          <p:nvPr/>
        </p:nvSpPr>
        <p:spPr>
          <a:xfrm>
            <a:off x="4416727" y="2415450"/>
            <a:ext cx="378035" cy="377784"/>
          </a:xfrm>
          <a:custGeom>
            <a:avLst/>
            <a:gdLst/>
            <a:ahLst/>
            <a:cxnLst/>
            <a:rect l="l" t="t" r="r" b="b"/>
            <a:pathLst>
              <a:path w="39" h="40" extrusionOk="0">
                <a:moveTo>
                  <a:pt x="33" y="3"/>
                </a:moveTo>
                <a:cubicBezTo>
                  <a:pt x="33" y="3"/>
                  <a:pt x="33" y="3"/>
                  <a:pt x="33" y="2"/>
                </a:cubicBezTo>
                <a:cubicBezTo>
                  <a:pt x="33" y="2"/>
                  <a:pt x="32" y="2"/>
                  <a:pt x="32" y="2"/>
                </a:cubicBezTo>
                <a:cubicBezTo>
                  <a:pt x="32" y="1"/>
                  <a:pt x="31" y="2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0"/>
                  <a:pt x="30" y="0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8" y="2"/>
                  <a:pt x="28" y="2"/>
                  <a:pt x="27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5" y="5"/>
                  <a:pt x="26" y="5"/>
                  <a:pt x="26" y="5"/>
                </a:cubicBezTo>
                <a:cubicBezTo>
                  <a:pt x="26" y="6"/>
                  <a:pt x="26" y="6"/>
                  <a:pt x="26" y="7"/>
                </a:cubicBezTo>
                <a:cubicBezTo>
                  <a:pt x="25" y="7"/>
                  <a:pt x="25" y="8"/>
                  <a:pt x="25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6"/>
                  <a:pt x="19" y="7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6" y="6"/>
                  <a:pt x="16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4" y="4"/>
                  <a:pt x="14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1"/>
                  <a:pt x="10" y="1"/>
                  <a:pt x="9" y="1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7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8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0" y="11"/>
                  <a:pt x="0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8"/>
                  <a:pt x="1" y="18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2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6" y="26"/>
                  <a:pt x="6" y="27"/>
                </a:cubicBezTo>
                <a:cubicBezTo>
                  <a:pt x="6" y="27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8" y="28"/>
                  <a:pt x="8" y="29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3" y="31"/>
                  <a:pt x="13" y="30"/>
                </a:cubicBezTo>
                <a:cubicBezTo>
                  <a:pt x="13" y="30"/>
                  <a:pt x="13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5" y="29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8"/>
                </a:cubicBezTo>
                <a:cubicBezTo>
                  <a:pt x="16" y="28"/>
                  <a:pt x="16" y="29"/>
                  <a:pt x="17" y="29"/>
                </a:cubicBezTo>
                <a:cubicBezTo>
                  <a:pt x="17" y="29"/>
                  <a:pt x="18" y="29"/>
                  <a:pt x="18" y="30"/>
                </a:cubicBezTo>
                <a:cubicBezTo>
                  <a:pt x="19" y="30"/>
                  <a:pt x="20" y="31"/>
                  <a:pt x="21" y="31"/>
                </a:cubicBezTo>
                <a:cubicBezTo>
                  <a:pt x="21" y="31"/>
                  <a:pt x="22" y="31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3"/>
                  <a:pt x="24" y="33"/>
                  <a:pt x="24" y="33"/>
                </a:cubicBezTo>
                <a:cubicBezTo>
                  <a:pt x="25" y="33"/>
                  <a:pt x="25" y="33"/>
                  <a:pt x="26" y="34"/>
                </a:cubicBezTo>
                <a:cubicBezTo>
                  <a:pt x="27" y="34"/>
                  <a:pt x="27" y="35"/>
                  <a:pt x="28" y="35"/>
                </a:cubicBezTo>
                <a:cubicBezTo>
                  <a:pt x="28" y="35"/>
                  <a:pt x="29" y="35"/>
                  <a:pt x="29" y="36"/>
                </a:cubicBezTo>
                <a:cubicBezTo>
                  <a:pt x="29" y="36"/>
                  <a:pt x="30" y="36"/>
                  <a:pt x="30" y="36"/>
                </a:cubicBezTo>
                <a:cubicBezTo>
                  <a:pt x="30" y="37"/>
                  <a:pt x="31" y="37"/>
                  <a:pt x="31" y="37"/>
                </a:cubicBezTo>
                <a:cubicBezTo>
                  <a:pt x="32" y="37"/>
                  <a:pt x="32" y="38"/>
                  <a:pt x="33" y="38"/>
                </a:cubicBezTo>
                <a:cubicBezTo>
                  <a:pt x="33" y="38"/>
                  <a:pt x="34" y="38"/>
                  <a:pt x="34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9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26"/>
                  <a:pt x="38" y="20"/>
                </a:cubicBezTo>
                <a:cubicBezTo>
                  <a:pt x="38" y="16"/>
                  <a:pt x="38" y="11"/>
                  <a:pt x="38" y="11"/>
                </a:cubicBezTo>
                <a:cubicBezTo>
                  <a:pt x="38" y="11"/>
                  <a:pt x="38" y="11"/>
                  <a:pt x="38" y="10"/>
                </a:cubicBezTo>
                <a:cubicBezTo>
                  <a:pt x="38" y="9"/>
                  <a:pt x="37" y="8"/>
                  <a:pt x="37" y="7"/>
                </a:cubicBezTo>
                <a:cubicBezTo>
                  <a:pt x="37" y="7"/>
                  <a:pt x="37" y="7"/>
                  <a:pt x="37" y="6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5" y="4"/>
                  <a:pt x="35" y="4"/>
                  <a:pt x="34" y="3"/>
                </a:cubicBezTo>
                <a:cubicBezTo>
                  <a:pt x="34" y="3"/>
                  <a:pt x="33" y="4"/>
                  <a:pt x="33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4766232" y="2793234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5018730" y="2405727"/>
            <a:ext cx="97005" cy="113890"/>
          </a:xfrm>
          <a:custGeom>
            <a:avLst/>
            <a:gdLst/>
            <a:ahLst/>
            <a:cxnLst/>
            <a:rect l="l" t="t" r="r" b="b"/>
            <a:pathLst>
              <a:path w="10" h="12" extrusionOk="0">
                <a:moveTo>
                  <a:pt x="9" y="2"/>
                </a:moveTo>
                <a:cubicBezTo>
                  <a:pt x="9" y="2"/>
                  <a:pt x="9" y="2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3"/>
                  <a:pt x="3" y="3"/>
                </a:cubicBezTo>
                <a:cubicBezTo>
                  <a:pt x="3" y="3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1"/>
                  <a:pt x="4" y="11"/>
                </a:cubicBezTo>
                <a:cubicBezTo>
                  <a:pt x="4" y="11"/>
                  <a:pt x="4" y="11"/>
                  <a:pt x="4" y="10"/>
                </a:cubicBezTo>
                <a:cubicBezTo>
                  <a:pt x="5" y="10"/>
                  <a:pt x="6" y="11"/>
                  <a:pt x="6" y="10"/>
                </a:cubicBezTo>
                <a:cubicBezTo>
                  <a:pt x="7" y="10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5" y="8"/>
                  <a:pt x="5" y="8"/>
                </a:cubicBezTo>
                <a:cubicBezTo>
                  <a:pt x="5" y="7"/>
                  <a:pt x="4" y="7"/>
                  <a:pt x="4" y="7"/>
                </a:cubicBezTo>
                <a:cubicBezTo>
                  <a:pt x="4" y="6"/>
                  <a:pt x="5" y="6"/>
                  <a:pt x="5" y="6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4"/>
                  <a:pt x="9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4533704" y="3019626"/>
            <a:ext cx="319546" cy="237504"/>
          </a:xfrm>
          <a:custGeom>
            <a:avLst/>
            <a:gdLst/>
            <a:ahLst/>
            <a:cxnLst/>
            <a:rect l="l" t="t" r="r" b="b"/>
            <a:pathLst>
              <a:path w="33" h="25" extrusionOk="0">
                <a:moveTo>
                  <a:pt x="32" y="15"/>
                </a:moveTo>
                <a:cubicBezTo>
                  <a:pt x="32" y="14"/>
                  <a:pt x="32" y="14"/>
                  <a:pt x="31" y="14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2"/>
                  <a:pt x="30" y="12"/>
                  <a:pt x="30" y="12"/>
                </a:cubicBezTo>
                <a:cubicBezTo>
                  <a:pt x="29" y="11"/>
                  <a:pt x="28" y="12"/>
                  <a:pt x="28" y="11"/>
                </a:cubicBezTo>
                <a:cubicBezTo>
                  <a:pt x="28" y="10"/>
                  <a:pt x="29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8"/>
                  <a:pt x="27" y="8"/>
                  <a:pt x="26" y="7"/>
                </a:cubicBezTo>
                <a:cubicBezTo>
                  <a:pt x="25" y="7"/>
                  <a:pt x="25" y="7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5"/>
                  <a:pt x="24" y="5"/>
                  <a:pt x="24" y="4"/>
                </a:cubicBezTo>
                <a:cubicBezTo>
                  <a:pt x="24" y="4"/>
                  <a:pt x="24" y="3"/>
                  <a:pt x="24" y="3"/>
                </a:cubicBezTo>
                <a:cubicBezTo>
                  <a:pt x="24" y="2"/>
                  <a:pt x="23" y="2"/>
                  <a:pt x="23" y="2"/>
                </a:cubicBez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2"/>
                  <a:pt x="19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5" y="5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1" y="6"/>
                  <a:pt x="11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9" y="7"/>
                  <a:pt x="9" y="7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8"/>
                  <a:pt x="8" y="9"/>
                </a:cubicBezTo>
                <a:cubicBezTo>
                  <a:pt x="7" y="9"/>
                  <a:pt x="7" y="10"/>
                  <a:pt x="7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2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3"/>
                  <a:pt x="2" y="13"/>
                  <a:pt x="1" y="13"/>
                </a:cubicBezTo>
                <a:cubicBezTo>
                  <a:pt x="1" y="14"/>
                  <a:pt x="1" y="13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2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1" y="16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2" y="18"/>
                  <a:pt x="2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4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4"/>
                  <a:pt x="6" y="24"/>
                  <a:pt x="6" y="23"/>
                </a:cubicBezTo>
                <a:cubicBezTo>
                  <a:pt x="6" y="23"/>
                  <a:pt x="6" y="23"/>
                  <a:pt x="6" y="22"/>
                </a:cubicBezTo>
                <a:cubicBezTo>
                  <a:pt x="7" y="22"/>
                  <a:pt x="6" y="21"/>
                  <a:pt x="7" y="21"/>
                </a:cubicBezTo>
                <a:cubicBezTo>
                  <a:pt x="8" y="20"/>
                  <a:pt x="8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0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1" y="20"/>
                  <a:pt x="12" y="20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4" y="17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20"/>
                  <a:pt x="22" y="20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6" y="17"/>
                  <a:pt x="26" y="17"/>
                </a:cubicBezTo>
                <a:cubicBezTo>
                  <a:pt x="26" y="17"/>
                  <a:pt x="26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30" y="17"/>
                </a:cubicBezTo>
                <a:cubicBezTo>
                  <a:pt x="30" y="17"/>
                  <a:pt x="30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15"/>
                  <a:pt x="33" y="15"/>
                  <a:pt x="32" y="1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4406743" y="3247407"/>
            <a:ext cx="135522" cy="169447"/>
          </a:xfrm>
          <a:custGeom>
            <a:avLst/>
            <a:gdLst/>
            <a:ahLst/>
            <a:cxnLst/>
            <a:rect l="l" t="t" r="r" b="b"/>
            <a:pathLst>
              <a:path w="14" h="18" extrusionOk="0">
                <a:moveTo>
                  <a:pt x="6" y="16"/>
                </a:moveTo>
                <a:cubicBezTo>
                  <a:pt x="6" y="16"/>
                  <a:pt x="6" y="15"/>
                  <a:pt x="6" y="15"/>
                </a:cubicBezTo>
                <a:cubicBezTo>
                  <a:pt x="6" y="15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3" y="14"/>
                  <a:pt x="13" y="13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9"/>
                  <a:pt x="13" y="9"/>
                  <a:pt x="13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5"/>
                  <a:pt x="14" y="5"/>
                  <a:pt x="14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0" y="11"/>
                  <a:pt x="0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5"/>
                  <a:pt x="2" y="15"/>
                  <a:pt x="3" y="16"/>
                </a:cubicBezTo>
                <a:cubicBezTo>
                  <a:pt x="3" y="16"/>
                  <a:pt x="3" y="16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4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3903172" y="3076571"/>
            <a:ext cx="97005" cy="123613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9" y="8"/>
                </a:moveTo>
                <a:cubicBezTo>
                  <a:pt x="9" y="8"/>
                  <a:pt x="10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6"/>
                  <a:pt x="8" y="6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7" y="4"/>
                  <a:pt x="6" y="4"/>
                </a:cubicBezTo>
                <a:cubicBezTo>
                  <a:pt x="6" y="5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9"/>
                  <a:pt x="4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1"/>
                  <a:pt x="5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1"/>
                </a:cubicBezTo>
                <a:cubicBezTo>
                  <a:pt x="10" y="11"/>
                  <a:pt x="10" y="11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8"/>
                  <a:pt x="10" y="8"/>
                  <a:pt x="9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1"/>
          <p:cNvSpPr/>
          <p:nvPr/>
        </p:nvSpPr>
        <p:spPr>
          <a:xfrm>
            <a:off x="4048679" y="2907125"/>
            <a:ext cx="194010" cy="151392"/>
          </a:xfrm>
          <a:custGeom>
            <a:avLst/>
            <a:gdLst/>
            <a:ahLst/>
            <a:cxnLst/>
            <a:rect l="l" t="t" r="r" b="b"/>
            <a:pathLst>
              <a:path w="20" h="16" extrusionOk="0">
                <a:moveTo>
                  <a:pt x="20" y="7"/>
                </a:move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8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1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1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6" y="4"/>
                  <a:pt x="6" y="4"/>
                  <a:pt x="5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6"/>
                  <a:pt x="3" y="6"/>
                  <a:pt x="3" y="6"/>
                </a:cubicBezTo>
                <a:cubicBezTo>
                  <a:pt x="3" y="7"/>
                  <a:pt x="3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0" y="12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1" y="15"/>
                  <a:pt x="2" y="15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5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1"/>
                  <a:pt x="9" y="12"/>
                  <a:pt x="9" y="12"/>
                </a:cubicBezTo>
                <a:cubicBezTo>
                  <a:pt x="10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2"/>
                  <a:pt x="13" y="12"/>
                  <a:pt x="13" y="11"/>
                </a:cubicBezTo>
                <a:cubicBezTo>
                  <a:pt x="14" y="11"/>
                  <a:pt x="14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7"/>
                </a:cubicBezTo>
                <a:cubicBezTo>
                  <a:pt x="20" y="7"/>
                  <a:pt x="20" y="7"/>
                  <a:pt x="20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1"/>
          <p:cNvSpPr/>
          <p:nvPr/>
        </p:nvSpPr>
        <p:spPr>
          <a:xfrm>
            <a:off x="4978787" y="3577968"/>
            <a:ext cx="78461" cy="180559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7" y="14"/>
                </a:moveTo>
                <a:cubicBezTo>
                  <a:pt x="7" y="14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6" y="9"/>
                  <a:pt x="5" y="9"/>
                </a:cubicBezTo>
                <a:cubicBezTo>
                  <a:pt x="5" y="8"/>
                  <a:pt x="5" y="8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6" y="4"/>
                  <a:pt x="5" y="3"/>
                </a:cubicBezTo>
                <a:cubicBezTo>
                  <a:pt x="5" y="3"/>
                  <a:pt x="6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3"/>
                  <a:pt x="3" y="3"/>
                </a:cubicBezTo>
                <a:cubicBezTo>
                  <a:pt x="3" y="4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9"/>
                  <a:pt x="1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1" y="14"/>
                  <a:pt x="2" y="14"/>
                </a:cubicBezTo>
                <a:cubicBezTo>
                  <a:pt x="2" y="14"/>
                  <a:pt x="2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8"/>
                  <a:pt x="4" y="18"/>
                  <a:pt x="4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8"/>
                  <a:pt x="7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7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4465231" y="3776582"/>
            <a:ext cx="319546" cy="331950"/>
          </a:xfrm>
          <a:custGeom>
            <a:avLst/>
            <a:gdLst/>
            <a:ahLst/>
            <a:cxnLst/>
            <a:rect l="l" t="t" r="r" b="b"/>
            <a:pathLst>
              <a:path w="33" h="35" extrusionOk="0">
                <a:moveTo>
                  <a:pt x="31" y="2"/>
                </a:moveTo>
                <a:cubicBezTo>
                  <a:pt x="30" y="2"/>
                  <a:pt x="30" y="2"/>
                  <a:pt x="30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5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4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8" y="3"/>
                  <a:pt x="18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5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7" y="1"/>
                  <a:pt x="7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2" y="8"/>
                  <a:pt x="3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9"/>
                </a:cubicBezTo>
                <a:cubicBezTo>
                  <a:pt x="7" y="20"/>
                  <a:pt x="7" y="20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8" y="23"/>
                  <a:pt x="8" y="24"/>
                </a:cubicBezTo>
                <a:cubicBezTo>
                  <a:pt x="8" y="24"/>
                  <a:pt x="7" y="24"/>
                  <a:pt x="7" y="25"/>
                </a:cubicBezTo>
                <a:cubicBezTo>
                  <a:pt x="7" y="26"/>
                  <a:pt x="8" y="26"/>
                  <a:pt x="8" y="27"/>
                </a:cubicBezTo>
                <a:cubicBezTo>
                  <a:pt x="8" y="27"/>
                  <a:pt x="8" y="28"/>
                  <a:pt x="8" y="28"/>
                </a:cubicBezTo>
                <a:cubicBezTo>
                  <a:pt x="8" y="29"/>
                  <a:pt x="8" y="29"/>
                  <a:pt x="8" y="30"/>
                </a:cubicBezTo>
                <a:cubicBezTo>
                  <a:pt x="8" y="30"/>
                  <a:pt x="8" y="31"/>
                  <a:pt x="9" y="31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3"/>
                  <a:pt x="10" y="33"/>
                  <a:pt x="10" y="34"/>
                </a:cubicBezTo>
                <a:cubicBezTo>
                  <a:pt x="10" y="34"/>
                  <a:pt x="11" y="34"/>
                  <a:pt x="11" y="35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4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3"/>
                  <a:pt x="13" y="33"/>
                  <a:pt x="13" y="34"/>
                </a:cubicBezTo>
                <a:cubicBezTo>
                  <a:pt x="13" y="34"/>
                  <a:pt x="13" y="34"/>
                  <a:pt x="14" y="35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7" y="35"/>
                  <a:pt x="18" y="34"/>
                </a:cubicBezTo>
                <a:cubicBezTo>
                  <a:pt x="18" y="34"/>
                  <a:pt x="18" y="34"/>
                  <a:pt x="19" y="34"/>
                </a:cubicBezTo>
                <a:cubicBezTo>
                  <a:pt x="19" y="34"/>
                  <a:pt x="19" y="34"/>
                  <a:pt x="20" y="34"/>
                </a:cubicBezTo>
                <a:cubicBezTo>
                  <a:pt x="20" y="30"/>
                  <a:pt x="20" y="27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15"/>
                  <a:pt x="21" y="15"/>
                  <a:pt x="21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4"/>
                  <a:pt x="24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7" y="4"/>
                  <a:pt x="28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4"/>
                  <a:pt x="31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2" y="4"/>
                  <a:pt x="32" y="4"/>
                  <a:pt x="32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2"/>
                  <a:pt x="32" y="2"/>
                </a:cubicBezTo>
                <a:cubicBezTo>
                  <a:pt x="32" y="2"/>
                  <a:pt x="31" y="2"/>
                  <a:pt x="3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1"/>
          <p:cNvSpPr/>
          <p:nvPr/>
        </p:nvSpPr>
        <p:spPr>
          <a:xfrm>
            <a:off x="5182783" y="2991848"/>
            <a:ext cx="262484" cy="369450"/>
          </a:xfrm>
          <a:custGeom>
            <a:avLst/>
            <a:gdLst/>
            <a:ahLst/>
            <a:cxnLst/>
            <a:rect l="l" t="t" r="r" b="b"/>
            <a:pathLst>
              <a:path w="27" h="39" extrusionOk="0">
                <a:moveTo>
                  <a:pt x="26" y="2"/>
                </a:moveTo>
                <a:cubicBezTo>
                  <a:pt x="26" y="2"/>
                  <a:pt x="26" y="1"/>
                  <a:pt x="26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5" y="0"/>
                  <a:pt x="25" y="1"/>
                  <a:pt x="24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3" y="2"/>
                  <a:pt x="23" y="2"/>
                  <a:pt x="22" y="2"/>
                </a:cubicBezTo>
                <a:cubicBezTo>
                  <a:pt x="22" y="2"/>
                  <a:pt x="22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9" y="2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5" y="4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2" y="4"/>
                  <a:pt x="11" y="4"/>
                  <a:pt x="11" y="5"/>
                </a:cubicBezTo>
                <a:cubicBezTo>
                  <a:pt x="10" y="5"/>
                  <a:pt x="10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3"/>
                  <a:pt x="6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6" y="5"/>
                </a:cubicBezTo>
                <a:cubicBezTo>
                  <a:pt x="6" y="5"/>
                  <a:pt x="6" y="5"/>
                  <a:pt x="6" y="6"/>
                </a:cubicBezTo>
                <a:cubicBezTo>
                  <a:pt x="7" y="6"/>
                  <a:pt x="6" y="7"/>
                  <a:pt x="6" y="8"/>
                </a:cubicBezTo>
                <a:cubicBezTo>
                  <a:pt x="6" y="8"/>
                  <a:pt x="7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10"/>
                  <a:pt x="9" y="10"/>
                  <a:pt x="10" y="10"/>
                </a:cubicBezTo>
                <a:cubicBezTo>
                  <a:pt x="11" y="10"/>
                  <a:pt x="11" y="10"/>
                  <a:pt x="12" y="10"/>
                </a:cubicBezTo>
                <a:cubicBezTo>
                  <a:pt x="13" y="10"/>
                  <a:pt x="13" y="11"/>
                  <a:pt x="14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5" y="11"/>
                  <a:pt x="15" y="12"/>
                  <a:pt x="15" y="12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8" y="12"/>
                  <a:pt x="18" y="12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8"/>
                  <a:pt x="13" y="18"/>
                  <a:pt x="13" y="18"/>
                </a:cubicBezTo>
                <a:cubicBezTo>
                  <a:pt x="12" y="19"/>
                  <a:pt x="12" y="19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0"/>
                  <a:pt x="8" y="20"/>
                </a:cubicBezTo>
                <a:cubicBezTo>
                  <a:pt x="8" y="21"/>
                  <a:pt x="8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2"/>
                  <a:pt x="6" y="22"/>
                  <a:pt x="5" y="23"/>
                </a:cubicBezTo>
                <a:cubicBezTo>
                  <a:pt x="5" y="23"/>
                  <a:pt x="5" y="23"/>
                  <a:pt x="4" y="23"/>
                </a:cubicBezTo>
                <a:cubicBezTo>
                  <a:pt x="4" y="23"/>
                  <a:pt x="3" y="23"/>
                  <a:pt x="3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4"/>
                  <a:pt x="3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1" y="26"/>
                  <a:pt x="1" y="26"/>
                </a:cubicBezTo>
                <a:cubicBezTo>
                  <a:pt x="1" y="26"/>
                  <a:pt x="1" y="27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2"/>
                  <a:pt x="1" y="33"/>
                </a:cubicBezTo>
                <a:cubicBezTo>
                  <a:pt x="1" y="33"/>
                  <a:pt x="1" y="34"/>
                  <a:pt x="1" y="34"/>
                </a:cubicBezTo>
                <a:cubicBezTo>
                  <a:pt x="0" y="35"/>
                  <a:pt x="0" y="36"/>
                  <a:pt x="0" y="37"/>
                </a:cubicBezTo>
                <a:cubicBezTo>
                  <a:pt x="1" y="37"/>
                  <a:pt x="1" y="37"/>
                  <a:pt x="1" y="38"/>
                </a:cubicBezTo>
                <a:cubicBezTo>
                  <a:pt x="1" y="38"/>
                  <a:pt x="1" y="38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3" y="39"/>
                  <a:pt x="3" y="38"/>
                  <a:pt x="4" y="38"/>
                </a:cubicBezTo>
                <a:cubicBezTo>
                  <a:pt x="4" y="37"/>
                  <a:pt x="5" y="37"/>
                  <a:pt x="5" y="36"/>
                </a:cubicBezTo>
                <a:cubicBezTo>
                  <a:pt x="6" y="36"/>
                  <a:pt x="6" y="35"/>
                  <a:pt x="6" y="35"/>
                </a:cubicBezTo>
                <a:cubicBezTo>
                  <a:pt x="7" y="34"/>
                  <a:pt x="8" y="34"/>
                  <a:pt x="8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0"/>
                  <a:pt x="11" y="30"/>
                  <a:pt x="12" y="29"/>
                </a:cubicBezTo>
                <a:cubicBezTo>
                  <a:pt x="12" y="29"/>
                  <a:pt x="13" y="29"/>
                  <a:pt x="13" y="29"/>
                </a:cubicBezTo>
                <a:cubicBezTo>
                  <a:pt x="14" y="28"/>
                  <a:pt x="14" y="28"/>
                  <a:pt x="15" y="28"/>
                </a:cubicBezTo>
                <a:cubicBezTo>
                  <a:pt x="15" y="27"/>
                  <a:pt x="15" y="27"/>
                  <a:pt x="15" y="26"/>
                </a:cubicBezTo>
                <a:cubicBezTo>
                  <a:pt x="16" y="25"/>
                  <a:pt x="16" y="25"/>
                  <a:pt x="17" y="25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9" y="21"/>
                  <a:pt x="19" y="20"/>
                </a:cubicBezTo>
                <a:cubicBezTo>
                  <a:pt x="19" y="20"/>
                  <a:pt x="20" y="20"/>
                  <a:pt x="20" y="20"/>
                </a:cubicBezTo>
                <a:cubicBezTo>
                  <a:pt x="20" y="20"/>
                  <a:pt x="20" y="19"/>
                  <a:pt x="20" y="19"/>
                </a:cubicBezTo>
                <a:cubicBezTo>
                  <a:pt x="20" y="19"/>
                  <a:pt x="21" y="19"/>
                  <a:pt x="21" y="18"/>
                </a:cubicBezTo>
                <a:cubicBezTo>
                  <a:pt x="21" y="18"/>
                  <a:pt x="21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2" y="14"/>
                  <a:pt x="23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4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25" y="9"/>
                  <a:pt x="26" y="8"/>
                  <a:pt x="26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7" y="4"/>
                  <a:pt x="27" y="4"/>
                  <a:pt x="27" y="3"/>
                </a:cubicBezTo>
                <a:cubicBezTo>
                  <a:pt x="26" y="3"/>
                  <a:pt x="26" y="3"/>
                  <a:pt x="26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1"/>
          <p:cNvSpPr/>
          <p:nvPr/>
        </p:nvSpPr>
        <p:spPr>
          <a:xfrm>
            <a:off x="4639269" y="1723772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1"/>
          <p:cNvSpPr/>
          <p:nvPr/>
        </p:nvSpPr>
        <p:spPr>
          <a:xfrm>
            <a:off x="4630709" y="1733494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1"/>
          <p:cNvSpPr/>
          <p:nvPr/>
        </p:nvSpPr>
        <p:spPr>
          <a:xfrm>
            <a:off x="3970220" y="1819606"/>
            <a:ext cx="97005" cy="104169"/>
          </a:xfrm>
          <a:custGeom>
            <a:avLst/>
            <a:gdLst/>
            <a:ahLst/>
            <a:cxnLst/>
            <a:rect l="l" t="t" r="r" b="b"/>
            <a:pathLst>
              <a:path w="10" h="11" extrusionOk="0">
                <a:moveTo>
                  <a:pt x="9" y="9"/>
                </a:moveTo>
                <a:cubicBezTo>
                  <a:pt x="10" y="9"/>
                  <a:pt x="10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8" y="3"/>
                  <a:pt x="8" y="3"/>
                </a:cubicBezTo>
                <a:cubicBezTo>
                  <a:pt x="8" y="3"/>
                  <a:pt x="8" y="4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2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0" y="9"/>
                  <a:pt x="0" y="9"/>
                </a:cubicBezTo>
                <a:cubicBezTo>
                  <a:pt x="0" y="10"/>
                  <a:pt x="1" y="10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6" y="10"/>
                  <a:pt x="6" y="9"/>
                  <a:pt x="6" y="9"/>
                </a:cubicBezTo>
                <a:cubicBezTo>
                  <a:pt x="7" y="9"/>
                  <a:pt x="7" y="9"/>
                  <a:pt x="8" y="9"/>
                </a:cubicBezTo>
                <a:cubicBezTo>
                  <a:pt x="8" y="9"/>
                  <a:pt x="9" y="9"/>
                  <a:pt x="9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1"/>
          <p:cNvSpPr/>
          <p:nvPr/>
        </p:nvSpPr>
        <p:spPr>
          <a:xfrm>
            <a:off x="4736274" y="177238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1"/>
          <p:cNvSpPr/>
          <p:nvPr/>
        </p:nvSpPr>
        <p:spPr>
          <a:xfrm>
            <a:off x="4669227" y="1705716"/>
            <a:ext cx="77033" cy="66668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0" y="3"/>
                </a:move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6"/>
                  <a:pt x="7" y="5"/>
                  <a:pt x="7" y="5"/>
                </a:cubicBezTo>
                <a:cubicBezTo>
                  <a:pt x="7" y="4"/>
                  <a:pt x="8" y="4"/>
                  <a:pt x="8" y="4"/>
                </a:cubicBezTo>
                <a:cubicBezTo>
                  <a:pt x="8" y="4"/>
                  <a:pt x="8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1"/>
          <p:cNvSpPr/>
          <p:nvPr/>
        </p:nvSpPr>
        <p:spPr>
          <a:xfrm>
            <a:off x="4630709" y="2159890"/>
            <a:ext cx="38517" cy="84724"/>
          </a:xfrm>
          <a:custGeom>
            <a:avLst/>
            <a:gdLst/>
            <a:ahLst/>
            <a:cxnLst/>
            <a:rect l="l" t="t" r="r" b="b"/>
            <a:pathLst>
              <a:path w="4" h="9" extrusionOk="0">
                <a:moveTo>
                  <a:pt x="3" y="2"/>
                </a:move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2" y="8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4319723" y="1827940"/>
            <a:ext cx="271043" cy="208337"/>
          </a:xfrm>
          <a:custGeom>
            <a:avLst/>
            <a:gdLst/>
            <a:ahLst/>
            <a:cxnLst/>
            <a:rect l="l" t="t" r="r" b="b"/>
            <a:pathLst>
              <a:path w="28" h="22" extrusionOk="0">
                <a:moveTo>
                  <a:pt x="10" y="21"/>
                </a:move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2"/>
                  <a:pt x="12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0"/>
                  <a:pt x="14" y="20"/>
                </a:cubicBezTo>
                <a:cubicBezTo>
                  <a:pt x="14" y="20"/>
                  <a:pt x="14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8"/>
                  <a:pt x="17" y="19"/>
                  <a:pt x="17" y="19"/>
                </a:cubicBezTo>
                <a:cubicBezTo>
                  <a:pt x="18" y="18"/>
                  <a:pt x="17" y="18"/>
                  <a:pt x="18" y="17"/>
                </a:cubicBezTo>
                <a:cubicBezTo>
                  <a:pt x="18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3" y="17"/>
                  <a:pt x="24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3"/>
                  <a:pt x="25" y="13"/>
                  <a:pt x="24" y="13"/>
                </a:cubicBezTo>
                <a:cubicBezTo>
                  <a:pt x="24" y="13"/>
                  <a:pt x="23" y="13"/>
                  <a:pt x="23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22" y="12"/>
                  <a:pt x="21" y="11"/>
                  <a:pt x="21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6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5" y="2"/>
                  <a:pt x="15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8"/>
                  <a:pt x="1" y="9"/>
                </a:cubicBezTo>
                <a:cubicBezTo>
                  <a:pt x="0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0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3" y="14"/>
                  <a:pt x="4" y="14"/>
                  <a:pt x="4" y="15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6"/>
                  <a:pt x="5" y="17"/>
                  <a:pt x="4" y="17"/>
                </a:cubicBezTo>
                <a:cubicBezTo>
                  <a:pt x="4" y="18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8" y="21"/>
                </a:cubicBezTo>
                <a:cubicBezTo>
                  <a:pt x="8" y="20"/>
                  <a:pt x="8" y="20"/>
                  <a:pt x="9" y="21"/>
                </a:cubicBezTo>
                <a:cubicBezTo>
                  <a:pt x="9" y="21"/>
                  <a:pt x="9" y="21"/>
                  <a:pt x="10" y="2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4416727" y="203627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6637859" y="3123794"/>
            <a:ext cx="116977" cy="161114"/>
          </a:xfrm>
          <a:custGeom>
            <a:avLst/>
            <a:gdLst/>
            <a:ahLst/>
            <a:cxnLst/>
            <a:rect l="l" t="t" r="r" b="b"/>
            <a:pathLst>
              <a:path w="12" h="17" extrusionOk="0">
                <a:moveTo>
                  <a:pt x="11" y="14"/>
                </a:moveTo>
                <a:cubicBezTo>
                  <a:pt x="11" y="14"/>
                  <a:pt x="11" y="14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6"/>
                  <a:pt x="9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7" y="4"/>
                  <a:pt x="8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2" y="3"/>
                  <a:pt x="2" y="2"/>
                  <a:pt x="2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2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4" y="12"/>
                </a:cubicBezTo>
                <a:cubicBezTo>
                  <a:pt x="4" y="12"/>
                  <a:pt x="4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7"/>
                  <a:pt x="11" y="17"/>
                  <a:pt x="11" y="17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5"/>
                </a:cubicBezTo>
                <a:cubicBezTo>
                  <a:pt x="12" y="15"/>
                  <a:pt x="12" y="14"/>
                  <a:pt x="11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8141438" y="3823805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8209912" y="3937697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8141438" y="3862695"/>
            <a:ext cx="68474" cy="75002"/>
          </a:xfrm>
          <a:custGeom>
            <a:avLst/>
            <a:gdLst/>
            <a:ahLst/>
            <a:cxnLst/>
            <a:rect l="l" t="t" r="r" b="b"/>
            <a:pathLst>
              <a:path w="7" h="8" extrusionOk="0"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2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5" y="5"/>
                  <a:pt x="5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6104331" y="1979332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5871804" y="1875163"/>
            <a:ext cx="1261066" cy="898626"/>
          </a:xfrm>
          <a:custGeom>
            <a:avLst/>
            <a:gdLst/>
            <a:ahLst/>
            <a:cxnLst/>
            <a:rect l="l" t="t" r="r" b="b"/>
            <a:pathLst>
              <a:path w="130" h="95" extrusionOk="0">
                <a:moveTo>
                  <a:pt x="96" y="91"/>
                </a:moveTo>
                <a:cubicBezTo>
                  <a:pt x="96" y="92"/>
                  <a:pt x="96" y="92"/>
                  <a:pt x="96" y="92"/>
                </a:cubicBezTo>
                <a:cubicBezTo>
                  <a:pt x="96" y="91"/>
                  <a:pt x="97" y="91"/>
                  <a:pt x="97" y="91"/>
                </a:cubicBezTo>
                <a:cubicBezTo>
                  <a:pt x="98" y="91"/>
                  <a:pt x="98" y="92"/>
                  <a:pt x="98" y="92"/>
                </a:cubicBezTo>
                <a:cubicBezTo>
                  <a:pt x="99" y="92"/>
                  <a:pt x="99" y="91"/>
                  <a:pt x="99" y="91"/>
                </a:cubicBezTo>
                <a:cubicBezTo>
                  <a:pt x="100" y="92"/>
                  <a:pt x="99" y="92"/>
                  <a:pt x="99" y="93"/>
                </a:cubicBezTo>
                <a:cubicBezTo>
                  <a:pt x="99" y="94"/>
                  <a:pt x="99" y="94"/>
                  <a:pt x="100" y="94"/>
                </a:cubicBezTo>
                <a:cubicBezTo>
                  <a:pt x="100" y="95"/>
                  <a:pt x="100" y="95"/>
                  <a:pt x="101" y="95"/>
                </a:cubicBezTo>
                <a:cubicBezTo>
                  <a:pt x="101" y="95"/>
                  <a:pt x="102" y="95"/>
                  <a:pt x="102" y="94"/>
                </a:cubicBezTo>
                <a:cubicBezTo>
                  <a:pt x="102" y="94"/>
                  <a:pt x="102" y="93"/>
                  <a:pt x="102" y="93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90"/>
                  <a:pt x="104" y="91"/>
                  <a:pt x="105" y="91"/>
                </a:cubicBezTo>
                <a:cubicBezTo>
                  <a:pt x="106" y="91"/>
                  <a:pt x="106" y="91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8" y="90"/>
                  <a:pt x="108" y="90"/>
                  <a:pt x="109" y="90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1" y="89"/>
                  <a:pt x="111" y="89"/>
                </a:cubicBezTo>
                <a:cubicBezTo>
                  <a:pt x="112" y="89"/>
                  <a:pt x="112" y="89"/>
                  <a:pt x="113" y="88"/>
                </a:cubicBezTo>
                <a:cubicBezTo>
                  <a:pt x="114" y="88"/>
                  <a:pt x="114" y="87"/>
                  <a:pt x="114" y="87"/>
                </a:cubicBezTo>
                <a:cubicBezTo>
                  <a:pt x="115" y="87"/>
                  <a:pt x="116" y="88"/>
                  <a:pt x="116" y="87"/>
                </a:cubicBezTo>
                <a:cubicBezTo>
                  <a:pt x="116" y="87"/>
                  <a:pt x="116" y="86"/>
                  <a:pt x="116" y="86"/>
                </a:cubicBezTo>
                <a:cubicBezTo>
                  <a:pt x="116" y="86"/>
                  <a:pt x="117" y="86"/>
                  <a:pt x="117" y="86"/>
                </a:cubicBezTo>
                <a:cubicBezTo>
                  <a:pt x="117" y="85"/>
                  <a:pt x="118" y="85"/>
                  <a:pt x="118" y="85"/>
                </a:cubicBezTo>
                <a:cubicBezTo>
                  <a:pt x="118" y="84"/>
                  <a:pt x="119" y="84"/>
                  <a:pt x="119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3"/>
                  <a:pt x="121" y="82"/>
                </a:cubicBezTo>
                <a:cubicBezTo>
                  <a:pt x="121" y="82"/>
                  <a:pt x="121" y="81"/>
                  <a:pt x="121" y="81"/>
                </a:cubicBezTo>
                <a:cubicBezTo>
                  <a:pt x="121" y="80"/>
                  <a:pt x="122" y="80"/>
                  <a:pt x="122" y="80"/>
                </a:cubicBezTo>
                <a:cubicBezTo>
                  <a:pt x="123" y="79"/>
                  <a:pt x="122" y="79"/>
                  <a:pt x="122" y="78"/>
                </a:cubicBezTo>
                <a:cubicBezTo>
                  <a:pt x="122" y="77"/>
                  <a:pt x="122" y="77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4"/>
                </a:cubicBezTo>
                <a:cubicBezTo>
                  <a:pt x="123" y="73"/>
                  <a:pt x="123" y="73"/>
                  <a:pt x="123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5" y="72"/>
                  <a:pt x="125" y="71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5" y="71"/>
                  <a:pt x="125" y="70"/>
                  <a:pt x="125" y="70"/>
                </a:cubicBezTo>
                <a:cubicBezTo>
                  <a:pt x="125" y="70"/>
                  <a:pt x="125" y="70"/>
                  <a:pt x="125" y="69"/>
                </a:cubicBezTo>
                <a:cubicBezTo>
                  <a:pt x="124" y="69"/>
                  <a:pt x="125" y="69"/>
                  <a:pt x="125" y="68"/>
                </a:cubicBezTo>
                <a:cubicBezTo>
                  <a:pt x="125" y="67"/>
                  <a:pt x="125" y="67"/>
                  <a:pt x="124" y="67"/>
                </a:cubicBezTo>
                <a:cubicBezTo>
                  <a:pt x="124" y="66"/>
                  <a:pt x="124" y="67"/>
                  <a:pt x="124" y="66"/>
                </a:cubicBezTo>
                <a:cubicBezTo>
                  <a:pt x="123" y="66"/>
                  <a:pt x="123" y="66"/>
                  <a:pt x="122" y="66"/>
                </a:cubicBezTo>
                <a:cubicBezTo>
                  <a:pt x="122" y="66"/>
                  <a:pt x="121" y="66"/>
                  <a:pt x="121" y="66"/>
                </a:cubicBezTo>
                <a:cubicBezTo>
                  <a:pt x="121" y="66"/>
                  <a:pt x="121" y="66"/>
                  <a:pt x="122" y="66"/>
                </a:cubicBezTo>
                <a:cubicBezTo>
                  <a:pt x="122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2"/>
                  <a:pt x="122" y="62"/>
                  <a:pt x="122" y="61"/>
                </a:cubicBezTo>
                <a:cubicBezTo>
                  <a:pt x="122" y="61"/>
                  <a:pt x="122" y="60"/>
                  <a:pt x="122" y="60"/>
                </a:cubicBezTo>
                <a:cubicBezTo>
                  <a:pt x="122" y="60"/>
                  <a:pt x="121" y="60"/>
                  <a:pt x="121" y="60"/>
                </a:cubicBezTo>
                <a:cubicBezTo>
                  <a:pt x="120" y="60"/>
                  <a:pt x="120" y="59"/>
                  <a:pt x="119" y="59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18" y="58"/>
                  <a:pt x="118" y="58"/>
                  <a:pt x="118" y="57"/>
                </a:cubicBezTo>
                <a:cubicBezTo>
                  <a:pt x="118" y="57"/>
                  <a:pt x="118" y="56"/>
                  <a:pt x="117" y="56"/>
                </a:cubicBezTo>
                <a:cubicBezTo>
                  <a:pt x="117" y="56"/>
                  <a:pt x="117" y="55"/>
                  <a:pt x="117" y="55"/>
                </a:cubicBezTo>
                <a:cubicBezTo>
                  <a:pt x="116" y="55"/>
                  <a:pt x="116" y="55"/>
                  <a:pt x="116" y="54"/>
                </a:cubicBezTo>
                <a:cubicBezTo>
                  <a:pt x="116" y="54"/>
                  <a:pt x="116" y="54"/>
                  <a:pt x="115" y="53"/>
                </a:cubicBezTo>
                <a:cubicBezTo>
                  <a:pt x="115" y="53"/>
                  <a:pt x="115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3" y="53"/>
                  <a:pt x="113" y="52"/>
                  <a:pt x="113" y="52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4" y="50"/>
                  <a:pt x="114" y="50"/>
                  <a:pt x="114" y="49"/>
                </a:cubicBezTo>
                <a:cubicBezTo>
                  <a:pt x="115" y="49"/>
                  <a:pt x="115" y="48"/>
                  <a:pt x="115" y="48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15" y="48"/>
                  <a:pt x="115" y="47"/>
                  <a:pt x="115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8" y="45"/>
                  <a:pt x="117" y="45"/>
                  <a:pt x="117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5" y="45"/>
                  <a:pt x="115" y="45"/>
                  <a:pt x="115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3" y="44"/>
                  <a:pt x="113" y="44"/>
                  <a:pt x="112" y="44"/>
                </a:cubicBezTo>
                <a:cubicBezTo>
                  <a:pt x="112" y="45"/>
                  <a:pt x="112" y="44"/>
                  <a:pt x="112" y="45"/>
                </a:cubicBezTo>
                <a:cubicBezTo>
                  <a:pt x="111" y="45"/>
                  <a:pt x="112" y="45"/>
                  <a:pt x="111" y="45"/>
                </a:cubicBezTo>
                <a:cubicBezTo>
                  <a:pt x="111" y="45"/>
                  <a:pt x="111" y="46"/>
                  <a:pt x="111" y="46"/>
                </a:cubicBezTo>
                <a:cubicBezTo>
                  <a:pt x="111" y="46"/>
                  <a:pt x="111" y="46"/>
                  <a:pt x="110" y="46"/>
                </a:cubicBezTo>
                <a:cubicBezTo>
                  <a:pt x="110" y="46"/>
                  <a:pt x="110" y="45"/>
                  <a:pt x="110" y="45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4"/>
                  <a:pt x="109" y="44"/>
                  <a:pt x="108" y="44"/>
                </a:cubicBezTo>
                <a:cubicBezTo>
                  <a:pt x="108" y="44"/>
                  <a:pt x="108" y="43"/>
                  <a:pt x="108" y="43"/>
                </a:cubicBezTo>
                <a:cubicBezTo>
                  <a:pt x="108" y="43"/>
                  <a:pt x="107" y="43"/>
                  <a:pt x="106" y="43"/>
                </a:cubicBezTo>
                <a:cubicBezTo>
                  <a:pt x="106" y="43"/>
                  <a:pt x="106" y="42"/>
                  <a:pt x="105" y="42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4" y="41"/>
                  <a:pt x="104" y="40"/>
                  <a:pt x="104" y="4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7" y="40"/>
                  <a:pt x="107" y="40"/>
                  <a:pt x="108" y="40"/>
                </a:cubicBezTo>
                <a:cubicBezTo>
                  <a:pt x="108" y="40"/>
                  <a:pt x="108" y="40"/>
                  <a:pt x="108" y="39"/>
                </a:cubicBezTo>
                <a:cubicBezTo>
                  <a:pt x="108" y="39"/>
                  <a:pt x="107" y="39"/>
                  <a:pt x="107" y="39"/>
                </a:cubicBezTo>
                <a:cubicBezTo>
                  <a:pt x="107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1" y="35"/>
                  <a:pt x="111" y="35"/>
                  <a:pt x="112" y="35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5"/>
                  <a:pt x="113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3" y="36"/>
                  <a:pt x="113" y="36"/>
                  <a:pt x="113" y="37"/>
                </a:cubicBezTo>
                <a:cubicBezTo>
                  <a:pt x="113" y="37"/>
                  <a:pt x="113" y="37"/>
                  <a:pt x="113" y="38"/>
                </a:cubicBezTo>
                <a:cubicBezTo>
                  <a:pt x="112" y="38"/>
                  <a:pt x="112" y="38"/>
                  <a:pt x="112" y="39"/>
                </a:cubicBezTo>
                <a:cubicBezTo>
                  <a:pt x="112" y="39"/>
                  <a:pt x="112" y="39"/>
                  <a:pt x="113" y="39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1"/>
                  <a:pt x="112" y="41"/>
                  <a:pt x="113" y="41"/>
                </a:cubicBezTo>
                <a:cubicBezTo>
                  <a:pt x="113" y="42"/>
                  <a:pt x="113" y="41"/>
                  <a:pt x="114" y="41"/>
                </a:cubicBezTo>
                <a:cubicBezTo>
                  <a:pt x="114" y="41"/>
                  <a:pt x="114" y="40"/>
                  <a:pt x="114" y="40"/>
                </a:cubicBezTo>
                <a:cubicBezTo>
                  <a:pt x="115" y="40"/>
                  <a:pt x="115" y="39"/>
                  <a:pt x="115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7" y="39"/>
                  <a:pt x="117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9" y="38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9" y="37"/>
                  <a:pt x="120" y="37"/>
                  <a:pt x="120" y="37"/>
                </a:cubicBezTo>
                <a:cubicBezTo>
                  <a:pt x="120" y="37"/>
                  <a:pt x="121" y="37"/>
                  <a:pt x="121" y="36"/>
                </a:cubicBezTo>
                <a:cubicBezTo>
                  <a:pt x="122" y="36"/>
                  <a:pt x="122" y="36"/>
                  <a:pt x="123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6"/>
                  <a:pt x="123" y="36"/>
                  <a:pt x="124" y="35"/>
                </a:cubicBezTo>
                <a:cubicBezTo>
                  <a:pt x="124" y="35"/>
                  <a:pt x="124" y="34"/>
                  <a:pt x="124" y="34"/>
                </a:cubicBezTo>
                <a:cubicBezTo>
                  <a:pt x="125" y="33"/>
                  <a:pt x="125" y="33"/>
                  <a:pt x="126" y="32"/>
                </a:cubicBezTo>
                <a:cubicBezTo>
                  <a:pt x="126" y="32"/>
                  <a:pt x="126" y="31"/>
                  <a:pt x="126" y="31"/>
                </a:cubicBezTo>
                <a:cubicBezTo>
                  <a:pt x="127" y="31"/>
                  <a:pt x="126" y="30"/>
                  <a:pt x="126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7" y="30"/>
                  <a:pt x="127" y="31"/>
                  <a:pt x="128" y="31"/>
                </a:cubicBezTo>
                <a:cubicBezTo>
                  <a:pt x="128" y="31"/>
                  <a:pt x="128" y="30"/>
                  <a:pt x="128" y="30"/>
                </a:cubicBezTo>
                <a:cubicBezTo>
                  <a:pt x="128" y="30"/>
                  <a:pt x="128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8" y="28"/>
                  <a:pt x="128" y="28"/>
                  <a:pt x="128" y="27"/>
                </a:cubicBezTo>
                <a:cubicBezTo>
                  <a:pt x="128" y="27"/>
                  <a:pt x="127" y="27"/>
                  <a:pt x="127" y="26"/>
                </a:cubicBezTo>
                <a:cubicBezTo>
                  <a:pt x="127" y="26"/>
                  <a:pt x="127" y="25"/>
                  <a:pt x="127" y="25"/>
                </a:cubicBezTo>
                <a:cubicBezTo>
                  <a:pt x="127" y="24"/>
                  <a:pt x="127" y="24"/>
                  <a:pt x="126" y="24"/>
                </a:cubicBezTo>
                <a:cubicBezTo>
                  <a:pt x="126" y="24"/>
                  <a:pt x="126" y="23"/>
                  <a:pt x="127" y="23"/>
                </a:cubicBezTo>
                <a:cubicBezTo>
                  <a:pt x="127" y="23"/>
                  <a:pt x="127" y="23"/>
                  <a:pt x="128" y="23"/>
                </a:cubicBezTo>
                <a:cubicBezTo>
                  <a:pt x="129" y="23"/>
                  <a:pt x="129" y="23"/>
                  <a:pt x="130" y="22"/>
                </a:cubicBezTo>
                <a:cubicBezTo>
                  <a:pt x="130" y="22"/>
                  <a:pt x="130" y="21"/>
                  <a:pt x="129" y="21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7"/>
                  <a:pt x="128" y="16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7" y="16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5" y="15"/>
                  <a:pt x="125" y="16"/>
                  <a:pt x="125" y="16"/>
                </a:cubicBezTo>
                <a:cubicBezTo>
                  <a:pt x="124" y="16"/>
                  <a:pt x="124" y="16"/>
                  <a:pt x="123" y="16"/>
                </a:cubicBezTo>
                <a:cubicBezTo>
                  <a:pt x="123" y="16"/>
                  <a:pt x="123" y="16"/>
                  <a:pt x="122" y="16"/>
                </a:cubicBezTo>
                <a:cubicBezTo>
                  <a:pt x="122" y="16"/>
                  <a:pt x="121" y="16"/>
                  <a:pt x="121" y="16"/>
                </a:cubicBezTo>
                <a:cubicBezTo>
                  <a:pt x="121" y="16"/>
                  <a:pt x="120" y="16"/>
                  <a:pt x="120" y="16"/>
                </a:cubicBezTo>
                <a:cubicBezTo>
                  <a:pt x="120" y="15"/>
                  <a:pt x="119" y="15"/>
                  <a:pt x="119" y="15"/>
                </a:cubicBezTo>
                <a:cubicBezTo>
                  <a:pt x="119" y="14"/>
                  <a:pt x="119" y="14"/>
                  <a:pt x="118" y="14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6" y="13"/>
                  <a:pt x="116" y="12"/>
                  <a:pt x="116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4" y="12"/>
                  <a:pt x="114" y="12"/>
                  <a:pt x="113" y="12"/>
                </a:cubicBezTo>
                <a:cubicBezTo>
                  <a:pt x="112" y="11"/>
                  <a:pt x="112" y="11"/>
                  <a:pt x="111" y="11"/>
                </a:cubicBezTo>
                <a:cubicBezTo>
                  <a:pt x="111" y="11"/>
                  <a:pt x="111" y="11"/>
                  <a:pt x="110" y="11"/>
                </a:cubicBezTo>
                <a:cubicBezTo>
                  <a:pt x="110" y="11"/>
                  <a:pt x="110" y="11"/>
                  <a:pt x="109" y="11"/>
                </a:cubicBezTo>
                <a:cubicBezTo>
                  <a:pt x="109" y="11"/>
                  <a:pt x="109" y="10"/>
                  <a:pt x="109" y="10"/>
                </a:cubicBezTo>
                <a:cubicBezTo>
                  <a:pt x="108" y="10"/>
                  <a:pt x="108" y="9"/>
                  <a:pt x="107" y="9"/>
                </a:cubicBezTo>
                <a:cubicBezTo>
                  <a:pt x="107" y="8"/>
                  <a:pt x="106" y="8"/>
                  <a:pt x="106" y="7"/>
                </a:cubicBezTo>
                <a:cubicBezTo>
                  <a:pt x="105" y="7"/>
                  <a:pt x="105" y="6"/>
                  <a:pt x="104" y="6"/>
                </a:cubicBezTo>
                <a:cubicBezTo>
                  <a:pt x="104" y="6"/>
                  <a:pt x="103" y="5"/>
                  <a:pt x="103" y="5"/>
                </a:cubicBezTo>
                <a:cubicBezTo>
                  <a:pt x="103" y="5"/>
                  <a:pt x="103" y="4"/>
                  <a:pt x="102" y="4"/>
                </a:cubicBezTo>
                <a:cubicBezTo>
                  <a:pt x="102" y="4"/>
                  <a:pt x="102" y="4"/>
                  <a:pt x="102" y="3"/>
                </a:cubicBezTo>
                <a:cubicBezTo>
                  <a:pt x="102" y="3"/>
                  <a:pt x="102" y="3"/>
                  <a:pt x="101" y="3"/>
                </a:cubicBezTo>
                <a:cubicBezTo>
                  <a:pt x="101" y="3"/>
                  <a:pt x="101" y="3"/>
                  <a:pt x="101" y="3"/>
                </a:cubicBezTo>
                <a:cubicBezTo>
                  <a:pt x="100" y="3"/>
                  <a:pt x="100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7" y="1"/>
                  <a:pt x="97" y="1"/>
                  <a:pt x="96" y="1"/>
                </a:cubicBezTo>
                <a:cubicBezTo>
                  <a:pt x="96" y="1"/>
                  <a:pt x="95" y="1"/>
                  <a:pt x="95" y="1"/>
                </a:cubicBezTo>
                <a:cubicBezTo>
                  <a:pt x="95" y="1"/>
                  <a:pt x="95" y="1"/>
                  <a:pt x="94" y="1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8" y="1"/>
                  <a:pt x="88" y="0"/>
                  <a:pt x="87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2"/>
                  <a:pt x="87" y="2"/>
                  <a:pt x="88" y="2"/>
                </a:cubicBezTo>
                <a:cubicBezTo>
                  <a:pt x="88" y="2"/>
                  <a:pt x="88" y="3"/>
                  <a:pt x="89" y="3"/>
                </a:cubicBezTo>
                <a:cubicBezTo>
                  <a:pt x="89" y="3"/>
                  <a:pt x="89" y="3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5"/>
                  <a:pt x="88" y="5"/>
                  <a:pt x="89" y="6"/>
                </a:cubicBezTo>
                <a:cubicBezTo>
                  <a:pt x="89" y="6"/>
                  <a:pt x="89" y="6"/>
                  <a:pt x="89" y="7"/>
                </a:cubicBezTo>
                <a:cubicBezTo>
                  <a:pt x="89" y="7"/>
                  <a:pt x="89" y="8"/>
                  <a:pt x="89" y="8"/>
                </a:cubicBezTo>
                <a:cubicBezTo>
                  <a:pt x="89" y="9"/>
                  <a:pt x="90" y="9"/>
                  <a:pt x="90" y="9"/>
                </a:cubicBezTo>
                <a:cubicBezTo>
                  <a:pt x="90" y="10"/>
                  <a:pt x="89" y="9"/>
                  <a:pt x="89" y="10"/>
                </a:cubicBezTo>
                <a:cubicBezTo>
                  <a:pt x="88" y="10"/>
                  <a:pt x="89" y="11"/>
                  <a:pt x="88" y="11"/>
                </a:cubicBezTo>
                <a:cubicBezTo>
                  <a:pt x="88" y="11"/>
                  <a:pt x="87" y="11"/>
                  <a:pt x="87" y="11"/>
                </a:cubicBezTo>
                <a:cubicBezTo>
                  <a:pt x="86" y="10"/>
                  <a:pt x="86" y="10"/>
                  <a:pt x="85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1"/>
                  <a:pt x="85" y="11"/>
                  <a:pt x="85" y="11"/>
                </a:cubicBezTo>
                <a:cubicBezTo>
                  <a:pt x="85" y="12"/>
                  <a:pt x="85" y="12"/>
                  <a:pt x="85" y="12"/>
                </a:cubicBezTo>
                <a:cubicBezTo>
                  <a:pt x="85" y="12"/>
                  <a:pt x="85" y="12"/>
                  <a:pt x="85" y="13"/>
                </a:cubicBezTo>
                <a:cubicBezTo>
                  <a:pt x="85" y="13"/>
                  <a:pt x="85" y="14"/>
                  <a:pt x="85" y="14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6"/>
                  <a:pt x="86" y="16"/>
                  <a:pt x="86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7" y="16"/>
                  <a:pt x="8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9" y="16"/>
                  <a:pt x="89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1" y="16"/>
                  <a:pt x="91" y="16"/>
                  <a:pt x="91" y="15"/>
                </a:cubicBezTo>
                <a:cubicBezTo>
                  <a:pt x="91" y="15"/>
                  <a:pt x="91" y="15"/>
                  <a:pt x="92" y="15"/>
                </a:cubicBezTo>
                <a:cubicBezTo>
                  <a:pt x="92" y="16"/>
                  <a:pt x="92" y="16"/>
                  <a:pt x="93" y="16"/>
                </a:cubicBezTo>
                <a:cubicBezTo>
                  <a:pt x="93" y="16"/>
                  <a:pt x="93" y="17"/>
                  <a:pt x="94" y="17"/>
                </a:cubicBezTo>
                <a:cubicBezTo>
                  <a:pt x="94" y="17"/>
                  <a:pt x="95" y="17"/>
                  <a:pt x="95" y="17"/>
                </a:cubicBezTo>
                <a:cubicBezTo>
                  <a:pt x="96" y="17"/>
                  <a:pt x="96" y="17"/>
                  <a:pt x="96" y="18"/>
                </a:cubicBezTo>
                <a:cubicBezTo>
                  <a:pt x="96" y="18"/>
                  <a:pt x="96" y="18"/>
                  <a:pt x="96" y="19"/>
                </a:cubicBezTo>
                <a:cubicBezTo>
                  <a:pt x="97" y="19"/>
                  <a:pt x="97" y="19"/>
                  <a:pt x="97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21"/>
                  <a:pt x="96" y="20"/>
                  <a:pt x="96" y="20"/>
                </a:cubicBezTo>
                <a:cubicBezTo>
                  <a:pt x="95" y="19"/>
                  <a:pt x="95" y="19"/>
                  <a:pt x="95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3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9"/>
                  <a:pt x="93" y="19"/>
                  <a:pt x="92" y="19"/>
                </a:cubicBezTo>
                <a:cubicBezTo>
                  <a:pt x="92" y="20"/>
                  <a:pt x="92" y="20"/>
                  <a:pt x="91" y="20"/>
                </a:cubicBezTo>
                <a:cubicBezTo>
                  <a:pt x="91" y="20"/>
                  <a:pt x="91" y="20"/>
                  <a:pt x="90" y="20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3"/>
                  <a:pt x="89" y="23"/>
                  <a:pt x="88" y="23"/>
                </a:cubicBezTo>
                <a:cubicBezTo>
                  <a:pt x="88" y="23"/>
                  <a:pt x="88" y="22"/>
                  <a:pt x="87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4"/>
                  <a:pt x="87" y="24"/>
                  <a:pt x="87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4"/>
                  <a:pt x="86" y="25"/>
                  <a:pt x="86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4"/>
                  <a:pt x="84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3" y="24"/>
                  <a:pt x="83" y="24"/>
                </a:cubicBezTo>
                <a:cubicBezTo>
                  <a:pt x="83" y="23"/>
                  <a:pt x="83" y="23"/>
                  <a:pt x="82" y="24"/>
                </a:cubicBezTo>
                <a:cubicBezTo>
                  <a:pt x="82" y="24"/>
                  <a:pt x="82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5"/>
                  <a:pt x="81" y="25"/>
                </a:cubicBezTo>
                <a:cubicBezTo>
                  <a:pt x="81" y="25"/>
                  <a:pt x="81" y="25"/>
                  <a:pt x="81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7"/>
                </a:cubicBezTo>
                <a:cubicBezTo>
                  <a:pt x="83" y="27"/>
                  <a:pt x="84" y="27"/>
                  <a:pt x="84" y="27"/>
                </a:cubicBezTo>
                <a:cubicBezTo>
                  <a:pt x="84" y="28"/>
                  <a:pt x="84" y="28"/>
                  <a:pt x="83" y="28"/>
                </a:cubicBezTo>
                <a:cubicBezTo>
                  <a:pt x="83" y="28"/>
                  <a:pt x="83" y="28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30"/>
                  <a:pt x="82" y="30"/>
                </a:cubicBezTo>
                <a:cubicBezTo>
                  <a:pt x="81" y="30"/>
                  <a:pt x="81" y="30"/>
                  <a:pt x="81" y="31"/>
                </a:cubicBezTo>
                <a:cubicBezTo>
                  <a:pt x="81" y="31"/>
                  <a:pt x="81" y="31"/>
                  <a:pt x="80" y="32"/>
                </a:cubicBezTo>
                <a:cubicBezTo>
                  <a:pt x="80" y="32"/>
                  <a:pt x="79" y="31"/>
                  <a:pt x="79" y="31"/>
                </a:cubicBezTo>
                <a:cubicBezTo>
                  <a:pt x="78" y="31"/>
                  <a:pt x="78" y="31"/>
                  <a:pt x="77" y="32"/>
                </a:cubicBezTo>
                <a:cubicBezTo>
                  <a:pt x="77" y="32"/>
                  <a:pt x="76" y="32"/>
                  <a:pt x="76" y="32"/>
                </a:cubicBezTo>
                <a:cubicBezTo>
                  <a:pt x="76" y="32"/>
                  <a:pt x="75" y="31"/>
                  <a:pt x="75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4" y="32"/>
                  <a:pt x="74" y="32"/>
                  <a:pt x="73" y="32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4"/>
                  <a:pt x="71" y="34"/>
                </a:cubicBezTo>
                <a:cubicBezTo>
                  <a:pt x="71" y="34"/>
                  <a:pt x="71" y="34"/>
                  <a:pt x="70" y="34"/>
                </a:cubicBezTo>
                <a:cubicBezTo>
                  <a:pt x="70" y="34"/>
                  <a:pt x="70" y="33"/>
                  <a:pt x="70" y="33"/>
                </a:cubicBezTo>
                <a:cubicBezTo>
                  <a:pt x="70" y="33"/>
                  <a:pt x="69" y="33"/>
                  <a:pt x="69" y="33"/>
                </a:cubicBezTo>
                <a:cubicBezTo>
                  <a:pt x="69" y="33"/>
                  <a:pt x="69" y="33"/>
                  <a:pt x="68" y="33"/>
                </a:cubicBezTo>
                <a:cubicBezTo>
                  <a:pt x="68" y="33"/>
                  <a:pt x="67" y="33"/>
                  <a:pt x="67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2" y="31"/>
                  <a:pt x="62" y="31"/>
                  <a:pt x="61" y="31"/>
                </a:cubicBezTo>
                <a:cubicBezTo>
                  <a:pt x="61" y="31"/>
                  <a:pt x="61" y="31"/>
                  <a:pt x="60" y="31"/>
                </a:cubicBezTo>
                <a:cubicBezTo>
                  <a:pt x="60" y="31"/>
                  <a:pt x="59" y="31"/>
                  <a:pt x="59" y="31"/>
                </a:cubicBezTo>
                <a:cubicBezTo>
                  <a:pt x="58" y="31"/>
                  <a:pt x="58" y="31"/>
                  <a:pt x="57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4" y="31"/>
                  <a:pt x="54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50" y="31"/>
                  <a:pt x="50" y="31"/>
                  <a:pt x="49" y="30"/>
                </a:cubicBezTo>
                <a:cubicBezTo>
                  <a:pt x="49" y="30"/>
                  <a:pt x="49" y="30"/>
                  <a:pt x="48" y="29"/>
                </a:cubicBezTo>
                <a:cubicBezTo>
                  <a:pt x="47" y="29"/>
                  <a:pt x="47" y="28"/>
                  <a:pt x="46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5"/>
                  <a:pt x="44" y="25"/>
                  <a:pt x="43" y="25"/>
                </a:cubicBezTo>
                <a:cubicBezTo>
                  <a:pt x="42" y="25"/>
                  <a:pt x="42" y="25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0" y="24"/>
                  <a:pt x="40" y="23"/>
                </a:cubicBezTo>
                <a:cubicBezTo>
                  <a:pt x="40" y="23"/>
                  <a:pt x="40" y="23"/>
                  <a:pt x="39" y="23"/>
                </a:cubicBezTo>
                <a:cubicBezTo>
                  <a:pt x="39" y="22"/>
                  <a:pt x="39" y="22"/>
                  <a:pt x="38" y="22"/>
                </a:cubicBezTo>
                <a:cubicBezTo>
                  <a:pt x="38" y="21"/>
                  <a:pt x="37" y="21"/>
                  <a:pt x="37" y="21"/>
                </a:cubicBezTo>
                <a:cubicBezTo>
                  <a:pt x="36" y="21"/>
                  <a:pt x="36" y="21"/>
                  <a:pt x="35" y="21"/>
                </a:cubicBezTo>
                <a:cubicBezTo>
                  <a:pt x="34" y="21"/>
                  <a:pt x="34" y="22"/>
                  <a:pt x="33" y="21"/>
                </a:cubicBezTo>
                <a:cubicBezTo>
                  <a:pt x="33" y="21"/>
                  <a:pt x="33" y="21"/>
                  <a:pt x="33" y="20"/>
                </a:cubicBezTo>
                <a:cubicBezTo>
                  <a:pt x="32" y="20"/>
                  <a:pt x="33" y="19"/>
                  <a:pt x="32" y="19"/>
                </a:cubicBezTo>
                <a:cubicBezTo>
                  <a:pt x="32" y="19"/>
                  <a:pt x="32" y="19"/>
                  <a:pt x="32" y="18"/>
                </a:cubicBezTo>
                <a:cubicBezTo>
                  <a:pt x="32" y="18"/>
                  <a:pt x="31" y="18"/>
                  <a:pt x="31" y="17"/>
                </a:cubicBezTo>
                <a:cubicBezTo>
                  <a:pt x="30" y="17"/>
                  <a:pt x="30" y="16"/>
                  <a:pt x="29" y="16"/>
                </a:cubicBezTo>
                <a:cubicBezTo>
                  <a:pt x="29" y="16"/>
                  <a:pt x="28" y="17"/>
                  <a:pt x="28" y="17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5"/>
                  <a:pt x="26" y="15"/>
                  <a:pt x="26" y="14"/>
                </a:cubicBezTo>
                <a:cubicBezTo>
                  <a:pt x="26" y="14"/>
                  <a:pt x="26" y="13"/>
                  <a:pt x="25" y="13"/>
                </a:cubicBezTo>
                <a:cubicBezTo>
                  <a:pt x="25" y="12"/>
                  <a:pt x="24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2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19" y="13"/>
                  <a:pt x="19" y="14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19" y="16"/>
                  <a:pt x="19" y="16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9" y="18"/>
                  <a:pt x="18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7" y="18"/>
                  <a:pt x="17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14" y="17"/>
                  <a:pt x="14" y="18"/>
                  <a:pt x="14" y="19"/>
                </a:cubicBezTo>
                <a:cubicBezTo>
                  <a:pt x="14" y="20"/>
                  <a:pt x="14" y="20"/>
                  <a:pt x="14" y="21"/>
                </a:cubicBezTo>
                <a:cubicBezTo>
                  <a:pt x="14" y="22"/>
                  <a:pt x="15" y="22"/>
                  <a:pt x="15" y="22"/>
                </a:cubicBezTo>
                <a:cubicBezTo>
                  <a:pt x="15" y="23"/>
                  <a:pt x="15" y="23"/>
                  <a:pt x="15" y="24"/>
                </a:cubicBezTo>
                <a:cubicBezTo>
                  <a:pt x="15" y="24"/>
                  <a:pt x="14" y="23"/>
                  <a:pt x="14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3"/>
                  <a:pt x="11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1" y="24"/>
                  <a:pt x="11" y="25"/>
                </a:cubicBezTo>
                <a:cubicBezTo>
                  <a:pt x="11" y="25"/>
                  <a:pt x="11" y="25"/>
                  <a:pt x="11" y="26"/>
                </a:cubicBezTo>
                <a:cubicBezTo>
                  <a:pt x="12" y="26"/>
                  <a:pt x="12" y="26"/>
                  <a:pt x="12" y="27"/>
                </a:cubicBezTo>
                <a:cubicBezTo>
                  <a:pt x="12" y="27"/>
                  <a:pt x="13" y="28"/>
                  <a:pt x="13" y="28"/>
                </a:cubicBezTo>
                <a:cubicBezTo>
                  <a:pt x="13" y="29"/>
                  <a:pt x="13" y="29"/>
                  <a:pt x="13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2" y="33"/>
                  <a:pt x="12" y="33"/>
                </a:cubicBezTo>
                <a:cubicBezTo>
                  <a:pt x="11" y="33"/>
                  <a:pt x="11" y="33"/>
                  <a:pt x="10" y="33"/>
                </a:cubicBezTo>
                <a:cubicBezTo>
                  <a:pt x="10" y="33"/>
                  <a:pt x="10" y="34"/>
                  <a:pt x="9" y="34"/>
                </a:cubicBezTo>
                <a:cubicBezTo>
                  <a:pt x="9" y="35"/>
                  <a:pt x="9" y="34"/>
                  <a:pt x="9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6"/>
                  <a:pt x="4" y="36"/>
                </a:cubicBezTo>
                <a:cubicBezTo>
                  <a:pt x="4" y="36"/>
                  <a:pt x="4" y="36"/>
                  <a:pt x="3" y="36"/>
                </a:cubicBezTo>
                <a:cubicBezTo>
                  <a:pt x="3" y="37"/>
                  <a:pt x="3" y="37"/>
                  <a:pt x="2" y="37"/>
                </a:cubicBezTo>
                <a:cubicBezTo>
                  <a:pt x="2" y="37"/>
                  <a:pt x="2" y="37"/>
                  <a:pt x="1" y="38"/>
                </a:cubicBezTo>
                <a:cubicBezTo>
                  <a:pt x="1" y="38"/>
                  <a:pt x="1" y="38"/>
                  <a:pt x="1" y="39"/>
                </a:cubicBezTo>
                <a:cubicBezTo>
                  <a:pt x="0" y="39"/>
                  <a:pt x="1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0"/>
                  <a:pt x="1" y="40"/>
                  <a:pt x="1" y="41"/>
                </a:cubicBezTo>
                <a:cubicBezTo>
                  <a:pt x="1" y="41"/>
                  <a:pt x="1" y="42"/>
                  <a:pt x="1" y="42"/>
                </a:cubicBezTo>
                <a:cubicBezTo>
                  <a:pt x="1" y="43"/>
                  <a:pt x="2" y="43"/>
                  <a:pt x="2" y="43"/>
                </a:cubicBezTo>
                <a:cubicBezTo>
                  <a:pt x="3" y="43"/>
                  <a:pt x="4" y="42"/>
                  <a:pt x="4" y="43"/>
                </a:cubicBezTo>
                <a:cubicBezTo>
                  <a:pt x="5" y="43"/>
                  <a:pt x="5" y="43"/>
                  <a:pt x="5" y="44"/>
                </a:cubicBezTo>
                <a:cubicBezTo>
                  <a:pt x="5" y="44"/>
                  <a:pt x="5" y="45"/>
                  <a:pt x="5" y="45"/>
                </a:cubicBezTo>
                <a:cubicBezTo>
                  <a:pt x="5" y="45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7" y="47"/>
                  <a:pt x="7" y="47"/>
                </a:cubicBezTo>
                <a:cubicBezTo>
                  <a:pt x="7" y="47"/>
                  <a:pt x="8" y="47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9" y="49"/>
                  <a:pt x="9" y="50"/>
                </a:cubicBezTo>
                <a:cubicBezTo>
                  <a:pt x="9" y="50"/>
                  <a:pt x="10" y="50"/>
                  <a:pt x="10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2" y="51"/>
                  <a:pt x="12" y="51"/>
                  <a:pt x="13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3" y="52"/>
                  <a:pt x="13" y="51"/>
                  <a:pt x="14" y="52"/>
                </a:cubicBezTo>
                <a:cubicBezTo>
                  <a:pt x="14" y="52"/>
                  <a:pt x="15" y="52"/>
                  <a:pt x="15" y="53"/>
                </a:cubicBezTo>
                <a:cubicBezTo>
                  <a:pt x="16" y="53"/>
                  <a:pt x="16" y="53"/>
                  <a:pt x="17" y="54"/>
                </a:cubicBezTo>
                <a:cubicBezTo>
                  <a:pt x="17" y="54"/>
                  <a:pt x="17" y="55"/>
                  <a:pt x="17" y="55"/>
                </a:cubicBezTo>
                <a:cubicBezTo>
                  <a:pt x="18" y="56"/>
                  <a:pt x="18" y="56"/>
                  <a:pt x="18" y="57"/>
                </a:cubicBezTo>
                <a:cubicBezTo>
                  <a:pt x="18" y="57"/>
                  <a:pt x="19" y="57"/>
                  <a:pt x="19" y="58"/>
                </a:cubicBezTo>
                <a:cubicBezTo>
                  <a:pt x="19" y="58"/>
                  <a:pt x="19" y="59"/>
                  <a:pt x="19" y="59"/>
                </a:cubicBezTo>
                <a:cubicBezTo>
                  <a:pt x="19" y="60"/>
                  <a:pt x="18" y="60"/>
                  <a:pt x="18" y="60"/>
                </a:cubicBezTo>
                <a:cubicBezTo>
                  <a:pt x="17" y="61"/>
                  <a:pt x="17" y="62"/>
                  <a:pt x="18" y="62"/>
                </a:cubicBezTo>
                <a:cubicBezTo>
                  <a:pt x="18" y="63"/>
                  <a:pt x="19" y="62"/>
                  <a:pt x="19" y="63"/>
                </a:cubicBezTo>
                <a:cubicBezTo>
                  <a:pt x="20" y="63"/>
                  <a:pt x="20" y="64"/>
                  <a:pt x="21" y="64"/>
                </a:cubicBezTo>
                <a:cubicBezTo>
                  <a:pt x="21" y="64"/>
                  <a:pt x="22" y="64"/>
                  <a:pt x="22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4" y="64"/>
                  <a:pt x="24" y="64"/>
                </a:cubicBezTo>
                <a:cubicBezTo>
                  <a:pt x="24" y="64"/>
                  <a:pt x="25" y="65"/>
                  <a:pt x="25" y="65"/>
                </a:cubicBezTo>
                <a:cubicBezTo>
                  <a:pt x="25" y="65"/>
                  <a:pt x="25" y="65"/>
                  <a:pt x="26" y="65"/>
                </a:cubicBezTo>
                <a:cubicBezTo>
                  <a:pt x="26" y="66"/>
                  <a:pt x="26" y="66"/>
                  <a:pt x="27" y="66"/>
                </a:cubicBezTo>
                <a:cubicBezTo>
                  <a:pt x="27" y="66"/>
                  <a:pt x="27" y="66"/>
                  <a:pt x="28" y="66"/>
                </a:cubicBezTo>
                <a:cubicBezTo>
                  <a:pt x="28" y="67"/>
                  <a:pt x="28" y="67"/>
                  <a:pt x="28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8"/>
                  <a:pt x="30" y="68"/>
                  <a:pt x="31" y="68"/>
                </a:cubicBezTo>
                <a:cubicBezTo>
                  <a:pt x="31" y="69"/>
                  <a:pt x="31" y="69"/>
                  <a:pt x="32" y="69"/>
                </a:cubicBezTo>
                <a:cubicBezTo>
                  <a:pt x="32" y="69"/>
                  <a:pt x="32" y="69"/>
                  <a:pt x="33" y="69"/>
                </a:cubicBezTo>
                <a:cubicBezTo>
                  <a:pt x="33" y="69"/>
                  <a:pt x="33" y="69"/>
                  <a:pt x="34" y="69"/>
                </a:cubicBezTo>
                <a:cubicBezTo>
                  <a:pt x="34" y="69"/>
                  <a:pt x="34" y="70"/>
                  <a:pt x="34" y="70"/>
                </a:cubicBezTo>
                <a:cubicBezTo>
                  <a:pt x="35" y="71"/>
                  <a:pt x="35" y="71"/>
                  <a:pt x="36" y="71"/>
                </a:cubicBezTo>
                <a:cubicBezTo>
                  <a:pt x="36" y="71"/>
                  <a:pt x="37" y="70"/>
                  <a:pt x="37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39" y="71"/>
                  <a:pt x="39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72"/>
                  <a:pt x="41" y="72"/>
                  <a:pt x="41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1"/>
                  <a:pt x="43" y="71"/>
                  <a:pt x="43" y="71"/>
                </a:cubicBezTo>
                <a:cubicBezTo>
                  <a:pt x="44" y="71"/>
                  <a:pt x="44" y="71"/>
                  <a:pt x="45" y="71"/>
                </a:cubicBezTo>
                <a:cubicBezTo>
                  <a:pt x="45" y="72"/>
                  <a:pt x="45" y="72"/>
                  <a:pt x="45" y="72"/>
                </a:cubicBezTo>
                <a:cubicBezTo>
                  <a:pt x="46" y="73"/>
                  <a:pt x="46" y="72"/>
                  <a:pt x="46" y="72"/>
                </a:cubicBezTo>
                <a:cubicBezTo>
                  <a:pt x="47" y="72"/>
                  <a:pt x="47" y="72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2"/>
                  <a:pt x="49" y="72"/>
                </a:cubicBezTo>
                <a:cubicBezTo>
                  <a:pt x="49" y="72"/>
                  <a:pt x="49" y="72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0"/>
                  <a:pt x="51" y="70"/>
                  <a:pt x="52" y="70"/>
                </a:cubicBezTo>
                <a:cubicBezTo>
                  <a:pt x="52" y="70"/>
                  <a:pt x="53" y="70"/>
                  <a:pt x="53" y="70"/>
                </a:cubicBezTo>
                <a:cubicBezTo>
                  <a:pt x="53" y="70"/>
                  <a:pt x="53" y="70"/>
                  <a:pt x="54" y="70"/>
                </a:cubicBezTo>
                <a:cubicBezTo>
                  <a:pt x="54" y="70"/>
                  <a:pt x="54" y="70"/>
                  <a:pt x="55" y="70"/>
                </a:cubicBezTo>
                <a:cubicBezTo>
                  <a:pt x="55" y="70"/>
                  <a:pt x="56" y="70"/>
                  <a:pt x="56" y="70"/>
                </a:cubicBezTo>
                <a:cubicBezTo>
                  <a:pt x="57" y="70"/>
                  <a:pt x="57" y="70"/>
                  <a:pt x="58" y="70"/>
                </a:cubicBezTo>
                <a:cubicBezTo>
                  <a:pt x="58" y="70"/>
                  <a:pt x="59" y="69"/>
                  <a:pt x="59" y="69"/>
                </a:cubicBezTo>
                <a:cubicBezTo>
                  <a:pt x="59" y="69"/>
                  <a:pt x="60" y="70"/>
                  <a:pt x="60" y="70"/>
                </a:cubicBezTo>
                <a:cubicBezTo>
                  <a:pt x="61" y="70"/>
                  <a:pt x="61" y="69"/>
                  <a:pt x="62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4" y="69"/>
                  <a:pt x="64" y="70"/>
                  <a:pt x="64" y="70"/>
                </a:cubicBezTo>
                <a:cubicBezTo>
                  <a:pt x="65" y="71"/>
                  <a:pt x="65" y="71"/>
                  <a:pt x="65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1"/>
                  <a:pt x="66" y="72"/>
                </a:cubicBezTo>
                <a:cubicBezTo>
                  <a:pt x="67" y="72"/>
                  <a:pt x="67" y="72"/>
                  <a:pt x="67" y="73"/>
                </a:cubicBezTo>
                <a:cubicBezTo>
                  <a:pt x="68" y="73"/>
                  <a:pt x="68" y="74"/>
                  <a:pt x="69" y="74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6"/>
                  <a:pt x="69" y="76"/>
                  <a:pt x="70" y="7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69" y="79"/>
                  <a:pt x="69" y="80"/>
                </a:cubicBezTo>
                <a:cubicBezTo>
                  <a:pt x="68" y="80"/>
                  <a:pt x="68" y="81"/>
                  <a:pt x="68" y="81"/>
                </a:cubicBezTo>
                <a:cubicBezTo>
                  <a:pt x="67" y="82"/>
                  <a:pt x="68" y="82"/>
                  <a:pt x="68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69" y="84"/>
                  <a:pt x="70" y="84"/>
                  <a:pt x="70" y="84"/>
                </a:cubicBezTo>
                <a:cubicBezTo>
                  <a:pt x="71" y="84"/>
                  <a:pt x="71" y="83"/>
                  <a:pt x="71" y="84"/>
                </a:cubicBezTo>
                <a:cubicBezTo>
                  <a:pt x="72" y="84"/>
                  <a:pt x="71" y="85"/>
                  <a:pt x="72" y="85"/>
                </a:cubicBezTo>
                <a:cubicBezTo>
                  <a:pt x="72" y="86"/>
                  <a:pt x="72" y="86"/>
                  <a:pt x="7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7"/>
                  <a:pt x="74" y="87"/>
                  <a:pt x="74" y="88"/>
                </a:cubicBezTo>
                <a:cubicBezTo>
                  <a:pt x="74" y="88"/>
                  <a:pt x="73" y="88"/>
                  <a:pt x="73" y="89"/>
                </a:cubicBezTo>
                <a:cubicBezTo>
                  <a:pt x="73" y="89"/>
                  <a:pt x="73" y="89"/>
                  <a:pt x="73" y="90"/>
                </a:cubicBezTo>
                <a:cubicBezTo>
                  <a:pt x="74" y="90"/>
                  <a:pt x="74" y="90"/>
                  <a:pt x="75" y="90"/>
                </a:cubicBezTo>
                <a:cubicBezTo>
                  <a:pt x="75" y="90"/>
                  <a:pt x="75" y="91"/>
                  <a:pt x="76" y="91"/>
                </a:cubicBezTo>
                <a:cubicBezTo>
                  <a:pt x="76" y="92"/>
                  <a:pt x="77" y="92"/>
                  <a:pt x="77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8" y="92"/>
                  <a:pt x="78" y="92"/>
                  <a:pt x="79" y="92"/>
                </a:cubicBezTo>
                <a:cubicBezTo>
                  <a:pt x="79" y="92"/>
                  <a:pt x="79" y="93"/>
                  <a:pt x="80" y="92"/>
                </a:cubicBezTo>
                <a:cubicBezTo>
                  <a:pt x="80" y="92"/>
                  <a:pt x="80" y="92"/>
                  <a:pt x="80" y="91"/>
                </a:cubicBezTo>
                <a:cubicBezTo>
                  <a:pt x="80" y="91"/>
                  <a:pt x="79" y="91"/>
                  <a:pt x="79" y="90"/>
                </a:cubicBezTo>
                <a:cubicBezTo>
                  <a:pt x="79" y="90"/>
                  <a:pt x="79" y="89"/>
                  <a:pt x="79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88"/>
                  <a:pt x="82" y="88"/>
                  <a:pt x="82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8"/>
                  <a:pt x="86" y="88"/>
                  <a:pt x="86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86"/>
                  <a:pt x="87" y="86"/>
                  <a:pt x="88" y="86"/>
                </a:cubicBezTo>
                <a:cubicBezTo>
                  <a:pt x="88" y="86"/>
                  <a:pt x="88" y="87"/>
                  <a:pt x="89" y="87"/>
                </a:cubicBezTo>
                <a:cubicBezTo>
                  <a:pt x="89" y="87"/>
                  <a:pt x="90" y="87"/>
                  <a:pt x="90" y="87"/>
                </a:cubicBezTo>
                <a:cubicBezTo>
                  <a:pt x="91" y="87"/>
                  <a:pt x="91" y="87"/>
                  <a:pt x="91" y="87"/>
                </a:cubicBezTo>
                <a:cubicBezTo>
                  <a:pt x="92" y="88"/>
                  <a:pt x="92" y="88"/>
                  <a:pt x="92" y="88"/>
                </a:cubicBezTo>
                <a:cubicBezTo>
                  <a:pt x="91" y="88"/>
                  <a:pt x="91" y="88"/>
                  <a:pt x="91" y="89"/>
                </a:cubicBezTo>
                <a:cubicBezTo>
                  <a:pt x="91" y="89"/>
                  <a:pt x="91" y="89"/>
                  <a:pt x="92" y="89"/>
                </a:cubicBezTo>
                <a:cubicBezTo>
                  <a:pt x="92" y="90"/>
                  <a:pt x="92" y="90"/>
                  <a:pt x="93" y="90"/>
                </a:cubicBezTo>
                <a:cubicBezTo>
                  <a:pt x="93" y="91"/>
                  <a:pt x="93" y="91"/>
                  <a:pt x="94" y="91"/>
                </a:cubicBezTo>
                <a:cubicBezTo>
                  <a:pt x="94" y="91"/>
                  <a:pt x="95" y="91"/>
                  <a:pt x="95" y="91"/>
                </a:cubicBezTo>
                <a:cubicBezTo>
                  <a:pt x="95" y="91"/>
                  <a:pt x="95" y="91"/>
                  <a:pt x="96" y="9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6686362" y="2925180"/>
            <a:ext cx="136948" cy="113890"/>
          </a:xfrm>
          <a:custGeom>
            <a:avLst/>
            <a:gdLst/>
            <a:ahLst/>
            <a:cxnLst/>
            <a:rect l="l" t="t" r="r" b="b"/>
            <a:pathLst>
              <a:path w="14" h="12" extrusionOk="0"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7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8" y="10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8"/>
                  <a:pt x="11" y="7"/>
                  <a:pt x="11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3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6"/>
                  <a:pt x="14" y="6"/>
                </a:cubicBezTo>
                <a:cubicBezTo>
                  <a:pt x="14" y="6"/>
                  <a:pt x="14" y="5"/>
                  <a:pt x="14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4" y="3"/>
                  <a:pt x="14" y="3"/>
                </a:cubicBezTo>
                <a:cubicBezTo>
                  <a:pt x="13" y="2"/>
                  <a:pt x="13" y="3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9" y="2"/>
                  <a:pt x="9" y="1"/>
                  <a:pt x="8" y="1"/>
                </a:cubicBezTo>
                <a:cubicBezTo>
                  <a:pt x="8" y="1"/>
                  <a:pt x="8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0"/>
                  <a:pt x="3" y="11"/>
                </a:cubicBezTo>
                <a:cubicBezTo>
                  <a:pt x="3" y="11"/>
                  <a:pt x="3" y="10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1"/>
          <p:cNvSpPr/>
          <p:nvPr/>
        </p:nvSpPr>
        <p:spPr>
          <a:xfrm>
            <a:off x="2155655" y="2689065"/>
            <a:ext cx="242512" cy="94446"/>
          </a:xfrm>
          <a:custGeom>
            <a:avLst/>
            <a:gdLst/>
            <a:ahLst/>
            <a:cxnLst/>
            <a:rect l="l" t="t" r="r" b="b"/>
            <a:pathLst>
              <a:path w="25" h="10" extrusionOk="0">
                <a:moveTo>
                  <a:pt x="25" y="7"/>
                </a:move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5"/>
                  <a:pt x="20" y="6"/>
                  <a:pt x="20" y="6"/>
                </a:cubicBezTo>
                <a:cubicBezTo>
                  <a:pt x="20" y="6"/>
                  <a:pt x="20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8" y="1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7" y="2"/>
                  <a:pt x="7" y="3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5"/>
                  <a:pt x="12" y="4"/>
                  <a:pt x="12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6" y="7"/>
                </a:cubicBezTo>
                <a:cubicBezTo>
                  <a:pt x="16" y="7"/>
                  <a:pt x="16" y="7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7" y="9"/>
                  <a:pt x="17" y="9"/>
                  <a:pt x="18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1" y="9"/>
                  <a:pt x="22" y="9"/>
                  <a:pt x="22" y="9"/>
                </a:cubicBezTo>
                <a:cubicBezTo>
                  <a:pt x="23" y="9"/>
                  <a:pt x="23" y="9"/>
                  <a:pt x="24" y="9"/>
                </a:cubicBezTo>
                <a:cubicBezTo>
                  <a:pt x="24" y="9"/>
                  <a:pt x="25" y="10"/>
                  <a:pt x="25" y="9"/>
                </a:cubicBezTo>
                <a:cubicBezTo>
                  <a:pt x="25" y="9"/>
                  <a:pt x="25" y="8"/>
                  <a:pt x="25" y="8"/>
                </a:cubicBezTo>
                <a:cubicBezTo>
                  <a:pt x="25" y="8"/>
                  <a:pt x="25" y="8"/>
                  <a:pt x="25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1"/>
          <p:cNvSpPr/>
          <p:nvPr/>
        </p:nvSpPr>
        <p:spPr>
          <a:xfrm>
            <a:off x="2185612" y="2718233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1"/>
          <p:cNvSpPr/>
          <p:nvPr/>
        </p:nvSpPr>
        <p:spPr>
          <a:xfrm>
            <a:off x="1991601" y="2925180"/>
            <a:ext cx="67048" cy="47223"/>
          </a:xfrm>
          <a:custGeom>
            <a:avLst/>
            <a:gdLst/>
            <a:ahLst/>
            <a:cxnLst/>
            <a:rect l="l" t="t" r="r" b="b"/>
            <a:pathLst>
              <a:path w="7" h="5" extrusionOk="0">
                <a:moveTo>
                  <a:pt x="6" y="3"/>
                </a:moveTo>
                <a:cubicBezTo>
                  <a:pt x="6" y="3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3"/>
                  <a:pt x="6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1"/>
          <p:cNvSpPr/>
          <p:nvPr/>
        </p:nvSpPr>
        <p:spPr>
          <a:xfrm>
            <a:off x="2098593" y="3011292"/>
            <a:ext cx="77033" cy="84724"/>
          </a:xfrm>
          <a:custGeom>
            <a:avLst/>
            <a:gdLst/>
            <a:ahLst/>
            <a:cxnLst/>
            <a:rect l="l" t="t" r="r" b="b"/>
            <a:pathLst>
              <a:path w="8" h="9" extrusionOk="0">
                <a:moveTo>
                  <a:pt x="7" y="3"/>
                </a:moveTo>
                <a:cubicBezTo>
                  <a:pt x="7" y="3"/>
                  <a:pt x="7" y="4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2" y="4"/>
                  <a:pt x="2" y="4"/>
                </a:cubicBezTo>
                <a:cubicBezTo>
                  <a:pt x="3" y="3"/>
                  <a:pt x="3" y="4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7" y="8"/>
                  <a:pt x="7" y="7"/>
                </a:cubicBezTo>
                <a:cubicBezTo>
                  <a:pt x="7" y="7"/>
                  <a:pt x="7" y="7"/>
                  <a:pt x="7" y="6"/>
                </a:cubicBezTo>
                <a:cubicBezTo>
                  <a:pt x="7" y="6"/>
                  <a:pt x="6" y="6"/>
                  <a:pt x="6" y="6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7" y="4"/>
                  <a:pt x="8" y="4"/>
                  <a:pt x="7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1"/>
          <p:cNvSpPr/>
          <p:nvPr/>
        </p:nvSpPr>
        <p:spPr>
          <a:xfrm>
            <a:off x="2155655" y="3096016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1"/>
          <p:cNvSpPr/>
          <p:nvPr/>
        </p:nvSpPr>
        <p:spPr>
          <a:xfrm>
            <a:off x="2495172" y="361546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1"/>
          <p:cNvSpPr/>
          <p:nvPr/>
        </p:nvSpPr>
        <p:spPr>
          <a:xfrm>
            <a:off x="2495172" y="3587691"/>
            <a:ext cx="310987" cy="350005"/>
          </a:xfrm>
          <a:custGeom>
            <a:avLst/>
            <a:gdLst/>
            <a:ahLst/>
            <a:cxnLst/>
            <a:rect l="l" t="t" r="r" b="b"/>
            <a:pathLst>
              <a:path w="32" h="37" extrusionOk="0">
                <a:moveTo>
                  <a:pt x="31" y="23"/>
                </a:moveTo>
                <a:cubicBezTo>
                  <a:pt x="31" y="23"/>
                  <a:pt x="31" y="22"/>
                  <a:pt x="31" y="22"/>
                </a:cubicBezTo>
                <a:cubicBezTo>
                  <a:pt x="31" y="22"/>
                  <a:pt x="30" y="22"/>
                  <a:pt x="29" y="22"/>
                </a:cubicBezTo>
                <a:cubicBezTo>
                  <a:pt x="29" y="21"/>
                  <a:pt x="29" y="21"/>
                  <a:pt x="29" y="20"/>
                </a:cubicBezTo>
                <a:cubicBezTo>
                  <a:pt x="29" y="20"/>
                  <a:pt x="30" y="20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7" y="19"/>
                  <a:pt x="26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5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19" y="10"/>
                  <a:pt x="19" y="10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5" y="8"/>
                  <a:pt x="15" y="8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7"/>
                  <a:pt x="11" y="6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1" y="1"/>
                  <a:pt x="11" y="1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4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3" y="9"/>
                  <a:pt x="3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2" y="12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4"/>
                  <a:pt x="2" y="14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0"/>
                  <a:pt x="2" y="20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5" y="23"/>
                  <a:pt x="5" y="24"/>
                </a:cubicBezTo>
                <a:cubicBezTo>
                  <a:pt x="6" y="24"/>
                  <a:pt x="6" y="25"/>
                  <a:pt x="7" y="25"/>
                </a:cubicBezTo>
                <a:cubicBezTo>
                  <a:pt x="8" y="25"/>
                  <a:pt x="7" y="25"/>
                  <a:pt x="8" y="26"/>
                </a:cubicBezTo>
                <a:cubicBezTo>
                  <a:pt x="8" y="27"/>
                  <a:pt x="8" y="26"/>
                  <a:pt x="8" y="27"/>
                </a:cubicBezTo>
                <a:cubicBezTo>
                  <a:pt x="8" y="28"/>
                  <a:pt x="8" y="28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10" y="32"/>
                  <a:pt x="10" y="32"/>
                  <a:pt x="10" y="33"/>
                </a:cubicBezTo>
                <a:cubicBezTo>
                  <a:pt x="9" y="33"/>
                  <a:pt x="9" y="34"/>
                  <a:pt x="9" y="34"/>
                </a:cubicBezTo>
                <a:cubicBezTo>
                  <a:pt x="9" y="35"/>
                  <a:pt x="9" y="35"/>
                  <a:pt x="9" y="36"/>
                </a:cubicBezTo>
                <a:cubicBezTo>
                  <a:pt x="10" y="36"/>
                  <a:pt x="10" y="36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3" y="36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7"/>
                  <a:pt x="16" y="37"/>
                </a:cubicBezTo>
                <a:cubicBezTo>
                  <a:pt x="16" y="37"/>
                  <a:pt x="16" y="36"/>
                  <a:pt x="16" y="36"/>
                </a:cubicBezTo>
                <a:cubicBezTo>
                  <a:pt x="16" y="36"/>
                  <a:pt x="17" y="36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4"/>
                  <a:pt x="20" y="34"/>
                </a:cubicBezTo>
                <a:cubicBezTo>
                  <a:pt x="20" y="33"/>
                  <a:pt x="20" y="33"/>
                  <a:pt x="20" y="32"/>
                </a:cubicBezTo>
                <a:cubicBezTo>
                  <a:pt x="20" y="31"/>
                  <a:pt x="20" y="31"/>
                  <a:pt x="21" y="30"/>
                </a:cubicBezTo>
                <a:cubicBezTo>
                  <a:pt x="21" y="29"/>
                  <a:pt x="21" y="29"/>
                  <a:pt x="22" y="29"/>
                </a:cubicBezTo>
                <a:cubicBezTo>
                  <a:pt x="22" y="28"/>
                  <a:pt x="23" y="28"/>
                  <a:pt x="23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6" y="27"/>
                  <a:pt x="26" y="27"/>
                </a:cubicBezTo>
                <a:cubicBezTo>
                  <a:pt x="27" y="27"/>
                  <a:pt x="28" y="27"/>
                  <a:pt x="28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0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30"/>
                  <a:pt x="32" y="29"/>
                </a:cubicBezTo>
                <a:cubicBezTo>
                  <a:pt x="32" y="29"/>
                  <a:pt x="31" y="29"/>
                  <a:pt x="31" y="29"/>
                </a:cubicBezTo>
                <a:cubicBezTo>
                  <a:pt x="31" y="28"/>
                  <a:pt x="31" y="28"/>
                  <a:pt x="32" y="27"/>
                </a:cubicBezTo>
                <a:cubicBezTo>
                  <a:pt x="32" y="26"/>
                  <a:pt x="32" y="26"/>
                  <a:pt x="32" y="25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1" y="2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1"/>
          <p:cNvSpPr/>
          <p:nvPr/>
        </p:nvSpPr>
        <p:spPr>
          <a:xfrm>
            <a:off x="5221299" y="2802955"/>
            <a:ext cx="262484" cy="169447"/>
          </a:xfrm>
          <a:custGeom>
            <a:avLst/>
            <a:gdLst/>
            <a:ahLst/>
            <a:cxnLst/>
            <a:rect l="l" t="t" r="r" b="b"/>
            <a:pathLst>
              <a:path w="27" h="18" extrusionOk="0">
                <a:moveTo>
                  <a:pt x="23" y="2"/>
                </a:move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19" y="1"/>
                  <a:pt x="18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12" y="4"/>
                  <a:pt x="12" y="3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9" y="8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7" y="7"/>
                </a:cubicBezTo>
                <a:cubicBezTo>
                  <a:pt x="7" y="7"/>
                  <a:pt x="7" y="6"/>
                  <a:pt x="6" y="6"/>
                </a:cubicBezTo>
                <a:cubicBezTo>
                  <a:pt x="6" y="6"/>
                  <a:pt x="6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5"/>
                  <a:pt x="3" y="15"/>
                  <a:pt x="3" y="16"/>
                </a:cubicBezTo>
                <a:cubicBezTo>
                  <a:pt x="3" y="16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8"/>
                  <a:pt x="5" y="18"/>
                  <a:pt x="6" y="18"/>
                </a:cubicBezTo>
                <a:cubicBezTo>
                  <a:pt x="6" y="18"/>
                  <a:pt x="6" y="18"/>
                  <a:pt x="7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7"/>
                  <a:pt x="9" y="16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6"/>
                  <a:pt x="13" y="16"/>
                  <a:pt x="13" y="15"/>
                </a:cubicBezTo>
                <a:cubicBezTo>
                  <a:pt x="14" y="15"/>
                  <a:pt x="14" y="14"/>
                  <a:pt x="14" y="15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2"/>
                  <a:pt x="22" y="12"/>
                  <a:pt x="22" y="11"/>
                </a:cubicBezTo>
                <a:cubicBezTo>
                  <a:pt x="23" y="11"/>
                  <a:pt x="23" y="11"/>
                  <a:pt x="24" y="11"/>
                </a:cubicBezTo>
                <a:cubicBezTo>
                  <a:pt x="24" y="11"/>
                  <a:pt x="24" y="11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9"/>
                  <a:pt x="25" y="8"/>
                </a:cubicBezTo>
                <a:cubicBezTo>
                  <a:pt x="25" y="8"/>
                  <a:pt x="25" y="8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5" y="5"/>
                  <a:pt x="24" y="4"/>
                </a:cubicBezTo>
                <a:cubicBezTo>
                  <a:pt x="24" y="3"/>
                  <a:pt x="24" y="3"/>
                  <a:pt x="2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3766223" y="2859901"/>
            <a:ext cx="145507" cy="122224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14" y="10"/>
                </a:moveTo>
                <a:cubicBezTo>
                  <a:pt x="14" y="10"/>
                  <a:pt x="14" y="10"/>
                  <a:pt x="13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5"/>
                  <a:pt x="11" y="5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3"/>
                  <a:pt x="2" y="3"/>
                </a:cubicBezTo>
                <a:cubicBezTo>
                  <a:pt x="2" y="4"/>
                  <a:pt x="2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8"/>
                </a:cubicBezTo>
                <a:cubicBezTo>
                  <a:pt x="2" y="8"/>
                  <a:pt x="1" y="9"/>
                  <a:pt x="1" y="9"/>
                </a:cubicBezTo>
                <a:cubicBezTo>
                  <a:pt x="2" y="9"/>
                  <a:pt x="2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10"/>
                  <a:pt x="8" y="10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9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4" y="13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1" y="13"/>
                  <a:pt x="12" y="13"/>
                  <a:pt x="12" y="13"/>
                </a:cubicBezTo>
                <a:cubicBezTo>
                  <a:pt x="13" y="13"/>
                  <a:pt x="13" y="12"/>
                  <a:pt x="13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2"/>
                  <a:pt x="15" y="11"/>
                </a:cubicBezTo>
                <a:cubicBezTo>
                  <a:pt x="15" y="11"/>
                  <a:pt x="15" y="11"/>
                  <a:pt x="14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1"/>
          <p:cNvSpPr/>
          <p:nvPr/>
        </p:nvSpPr>
        <p:spPr>
          <a:xfrm>
            <a:off x="3776210" y="29446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3786195" y="287795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1"/>
          <p:cNvSpPr/>
          <p:nvPr/>
        </p:nvSpPr>
        <p:spPr>
          <a:xfrm>
            <a:off x="4251249" y="2934902"/>
            <a:ext cx="291015" cy="275004"/>
          </a:xfrm>
          <a:custGeom>
            <a:avLst/>
            <a:gdLst/>
            <a:ahLst/>
            <a:cxnLst/>
            <a:rect l="l" t="t" r="r" b="b"/>
            <a:pathLst>
              <a:path w="30" h="29" extrusionOk="0">
                <a:moveTo>
                  <a:pt x="29" y="5"/>
                </a:moveTo>
                <a:cubicBezTo>
                  <a:pt x="29" y="5"/>
                  <a:pt x="29" y="5"/>
                  <a:pt x="29" y="5"/>
                </a:cubicBezTo>
                <a:cubicBezTo>
                  <a:pt x="28" y="5"/>
                  <a:pt x="28" y="4"/>
                  <a:pt x="28" y="4"/>
                </a:cubicBezTo>
                <a:cubicBezTo>
                  <a:pt x="28" y="4"/>
                  <a:pt x="28" y="4"/>
                  <a:pt x="28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9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3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0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2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9"/>
                  <a:pt x="3" y="10"/>
                </a:cubicBezTo>
                <a:cubicBezTo>
                  <a:pt x="3" y="10"/>
                  <a:pt x="3" y="10"/>
                  <a:pt x="2" y="11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2"/>
                  <a:pt x="1" y="22"/>
                  <a:pt x="2" y="22"/>
                </a:cubicBezTo>
                <a:cubicBezTo>
                  <a:pt x="2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5" y="22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6" y="23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9"/>
                  <a:pt x="10" y="28"/>
                  <a:pt x="10" y="28"/>
                </a:cubicBezTo>
                <a:cubicBezTo>
                  <a:pt x="11" y="28"/>
                  <a:pt x="11" y="27"/>
                  <a:pt x="12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4"/>
                  <a:pt x="15" y="24"/>
                </a:cubicBezTo>
                <a:cubicBezTo>
                  <a:pt x="15" y="24"/>
                  <a:pt x="16" y="23"/>
                  <a:pt x="16" y="23"/>
                </a:cubicBezTo>
                <a:cubicBezTo>
                  <a:pt x="16" y="23"/>
                  <a:pt x="16" y="23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2"/>
                  <a:pt x="18" y="21"/>
                  <a:pt x="18" y="21"/>
                </a:cubicBezTo>
                <a:cubicBezTo>
                  <a:pt x="18" y="21"/>
                  <a:pt x="18" y="20"/>
                  <a:pt x="19" y="20"/>
                </a:cubicBezTo>
                <a:cubicBezTo>
                  <a:pt x="19" y="20"/>
                  <a:pt x="19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1" y="21"/>
                  <a:pt x="22" y="21"/>
                </a:cubicBezTo>
                <a:cubicBezTo>
                  <a:pt x="22" y="22"/>
                  <a:pt x="22" y="21"/>
                  <a:pt x="22" y="21"/>
                </a:cubicBezTo>
                <a:cubicBezTo>
                  <a:pt x="23" y="20"/>
                  <a:pt x="23" y="20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4"/>
                </a:cubicBezTo>
                <a:cubicBezTo>
                  <a:pt x="25" y="14"/>
                  <a:pt x="25" y="14"/>
                  <a:pt x="26" y="14"/>
                </a:cubicBezTo>
                <a:cubicBezTo>
                  <a:pt x="26" y="14"/>
                  <a:pt x="25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6" y="12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0" y="5"/>
                  <a:pt x="30" y="5"/>
                  <a:pt x="29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1"/>
          <p:cNvSpPr/>
          <p:nvPr/>
        </p:nvSpPr>
        <p:spPr>
          <a:xfrm>
            <a:off x="4784776" y="3748804"/>
            <a:ext cx="194010" cy="188892"/>
          </a:xfrm>
          <a:custGeom>
            <a:avLst/>
            <a:gdLst/>
            <a:ahLst/>
            <a:cxnLst/>
            <a:rect l="l" t="t" r="r" b="b"/>
            <a:pathLst>
              <a:path w="20" h="20" extrusionOk="0">
                <a:moveTo>
                  <a:pt x="20" y="3"/>
                </a:moveTo>
                <a:cubicBezTo>
                  <a:pt x="20" y="3"/>
                  <a:pt x="19" y="3"/>
                  <a:pt x="19" y="3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6" y="5"/>
                </a:cubicBezTo>
                <a:cubicBezTo>
                  <a:pt x="6" y="6"/>
                  <a:pt x="6" y="6"/>
                  <a:pt x="5" y="6"/>
                </a:cubicBezTo>
                <a:cubicBezTo>
                  <a:pt x="5" y="6"/>
                  <a:pt x="6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2" y="7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10"/>
                  <a:pt x="2" y="10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15"/>
                  <a:pt x="6" y="16"/>
                  <a:pt x="7" y="16"/>
                </a:cubicBezTo>
                <a:cubicBezTo>
                  <a:pt x="7" y="17"/>
                  <a:pt x="7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1" y="20"/>
                  <a:pt x="12" y="19"/>
                  <a:pt x="12" y="19"/>
                </a:cubicBezTo>
                <a:cubicBezTo>
                  <a:pt x="13" y="19"/>
                  <a:pt x="13" y="19"/>
                  <a:pt x="14" y="20"/>
                </a:cubicBezTo>
                <a:cubicBezTo>
                  <a:pt x="14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8"/>
                  <a:pt x="17" y="18"/>
                  <a:pt x="17" y="18"/>
                </a:cubicBezTo>
                <a:cubicBezTo>
                  <a:pt x="17" y="18"/>
                  <a:pt x="17" y="17"/>
                  <a:pt x="17" y="17"/>
                </a:cubicBezTo>
                <a:cubicBezTo>
                  <a:pt x="18" y="17"/>
                  <a:pt x="18" y="17"/>
                  <a:pt x="18" y="16"/>
                </a:cubicBezTo>
                <a:cubicBezTo>
                  <a:pt x="18" y="16"/>
                  <a:pt x="19" y="15"/>
                  <a:pt x="19" y="15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3"/>
                  <a:pt x="20" y="13"/>
                  <a:pt x="20" y="12"/>
                </a:cubicBezTo>
                <a:cubicBezTo>
                  <a:pt x="20" y="11"/>
                  <a:pt x="20" y="11"/>
                  <a:pt x="20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7"/>
                  <a:pt x="20" y="7"/>
                  <a:pt x="20" y="6"/>
                </a:cubicBezTo>
                <a:cubicBezTo>
                  <a:pt x="20" y="5"/>
                  <a:pt x="20" y="5"/>
                  <a:pt x="20" y="4"/>
                </a:cubicBezTo>
                <a:cubicBezTo>
                  <a:pt x="20" y="4"/>
                  <a:pt x="20" y="3"/>
                  <a:pt x="2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1"/>
          <p:cNvSpPr/>
          <p:nvPr/>
        </p:nvSpPr>
        <p:spPr>
          <a:xfrm>
            <a:off x="4911739" y="3209907"/>
            <a:ext cx="135522" cy="151392"/>
          </a:xfrm>
          <a:custGeom>
            <a:avLst/>
            <a:gdLst/>
            <a:ahLst/>
            <a:cxnLst/>
            <a:rect l="l" t="t" r="r" b="b"/>
            <a:pathLst>
              <a:path w="14" h="16" extrusionOk="0">
                <a:moveTo>
                  <a:pt x="14" y="5"/>
                </a:moveTo>
                <a:cubicBezTo>
                  <a:pt x="14" y="5"/>
                  <a:pt x="14" y="4"/>
                  <a:pt x="14" y="4"/>
                </a:cubicBezTo>
                <a:cubicBezTo>
                  <a:pt x="14" y="3"/>
                  <a:pt x="13" y="3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1" y="9"/>
                </a:cubicBezTo>
                <a:cubicBezTo>
                  <a:pt x="1" y="9"/>
                  <a:pt x="1" y="10"/>
                  <a:pt x="1" y="11"/>
                </a:cubicBezTo>
                <a:cubicBezTo>
                  <a:pt x="0" y="12"/>
                  <a:pt x="1" y="12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6"/>
                  <a:pt x="1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4" y="14"/>
                  <a:pt x="4" y="15"/>
                  <a:pt x="5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2"/>
                  <a:pt x="8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1"/>
                  <a:pt x="11" y="11"/>
                  <a:pt x="11" y="10"/>
                </a:cubicBezTo>
                <a:cubicBezTo>
                  <a:pt x="11" y="10"/>
                  <a:pt x="12" y="10"/>
                  <a:pt x="12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7"/>
                  <a:pt x="14" y="7"/>
                  <a:pt x="14" y="6"/>
                </a:cubicBezTo>
                <a:cubicBezTo>
                  <a:pt x="14" y="6"/>
                  <a:pt x="14" y="6"/>
                  <a:pt x="14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3757664" y="2527951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3757664" y="253767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1"/>
          <p:cNvSpPr/>
          <p:nvPr/>
        </p:nvSpPr>
        <p:spPr>
          <a:xfrm>
            <a:off x="3786195" y="2537675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1"/>
          <p:cNvSpPr/>
          <p:nvPr/>
        </p:nvSpPr>
        <p:spPr>
          <a:xfrm>
            <a:off x="3814726" y="2547396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1"/>
          <p:cNvSpPr/>
          <p:nvPr/>
        </p:nvSpPr>
        <p:spPr>
          <a:xfrm>
            <a:off x="3844684" y="2527951"/>
            <a:ext cx="18545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3"/>
                </a:moveTo>
                <a:cubicBezTo>
                  <a:pt x="1" y="3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3863228" y="2519617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5483783" y="2972403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1"/>
          <p:cNvSpPr/>
          <p:nvPr/>
        </p:nvSpPr>
        <p:spPr>
          <a:xfrm>
            <a:off x="4687772" y="1819606"/>
            <a:ext cx="136948" cy="122224"/>
          </a:xfrm>
          <a:custGeom>
            <a:avLst/>
            <a:gdLst/>
            <a:ahLst/>
            <a:cxnLst/>
            <a:rect l="l" t="t" r="r" b="b"/>
            <a:pathLst>
              <a:path w="14" h="13" extrusionOk="0"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0"/>
                  <a:pt x="0" y="10"/>
                  <a:pt x="0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7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9" y="12"/>
                  <a:pt x="9" y="13"/>
                  <a:pt x="10" y="13"/>
                </a:cubicBezTo>
                <a:cubicBezTo>
                  <a:pt x="10" y="13"/>
                  <a:pt x="11" y="13"/>
                  <a:pt x="11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8"/>
                  <a:pt x="12" y="8"/>
                  <a:pt x="1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4" y="8"/>
                  <a:pt x="14" y="8"/>
                </a:cubicBezTo>
                <a:cubicBezTo>
                  <a:pt x="14" y="7"/>
                  <a:pt x="13" y="7"/>
                  <a:pt x="13" y="7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5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0" y="3"/>
                  <a:pt x="10" y="2"/>
                </a:cubicBez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1"/>
          <p:cNvSpPr/>
          <p:nvPr/>
        </p:nvSpPr>
        <p:spPr>
          <a:xfrm>
            <a:off x="4562236" y="1752939"/>
            <a:ext cx="19972" cy="277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4523720" y="1780718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4416727" y="1487657"/>
            <a:ext cx="222541" cy="340283"/>
          </a:xfrm>
          <a:custGeom>
            <a:avLst/>
            <a:gdLst/>
            <a:ahLst/>
            <a:cxnLst/>
            <a:rect l="l" t="t" r="r" b="b"/>
            <a:pathLst>
              <a:path w="23" h="36" extrusionOk="0"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3" y="30"/>
                </a:cubicBezTo>
                <a:cubicBezTo>
                  <a:pt x="3" y="30"/>
                  <a:pt x="3" y="30"/>
                  <a:pt x="3" y="31"/>
                </a:cubicBezTo>
                <a:cubicBezTo>
                  <a:pt x="3" y="31"/>
                  <a:pt x="4" y="31"/>
                  <a:pt x="4" y="31"/>
                </a:cubicBezTo>
                <a:cubicBezTo>
                  <a:pt x="4" y="31"/>
                  <a:pt x="4" y="32"/>
                  <a:pt x="4" y="32"/>
                </a:cubicBezTo>
                <a:cubicBezTo>
                  <a:pt x="4" y="32"/>
                  <a:pt x="4" y="32"/>
                  <a:pt x="4" y="33"/>
                </a:cubicBezTo>
                <a:cubicBezTo>
                  <a:pt x="4" y="33"/>
                  <a:pt x="4" y="33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6"/>
                  <a:pt x="6" y="35"/>
                  <a:pt x="7" y="35"/>
                </a:cubicBezTo>
                <a:cubicBezTo>
                  <a:pt x="7" y="35"/>
                  <a:pt x="7" y="35"/>
                  <a:pt x="8" y="35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3"/>
                  <a:pt x="8" y="33"/>
                </a:cubicBezTo>
                <a:cubicBezTo>
                  <a:pt x="8" y="33"/>
                  <a:pt x="8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12" y="31"/>
                  <a:pt x="11" y="31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28"/>
                  <a:pt x="12" y="28"/>
                  <a:pt x="12" y="27"/>
                </a:cubicBezTo>
                <a:cubicBezTo>
                  <a:pt x="12" y="27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5"/>
                  <a:pt x="14" y="25"/>
                </a:cubicBezTo>
                <a:cubicBezTo>
                  <a:pt x="14" y="25"/>
                  <a:pt x="14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5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1"/>
                  <a:pt x="12" y="20"/>
                </a:cubicBezTo>
                <a:cubicBezTo>
                  <a:pt x="12" y="20"/>
                  <a:pt x="12" y="20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6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18" y="13"/>
                  <a:pt x="18" y="13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ubicBezTo>
                  <a:pt x="19" y="10"/>
                  <a:pt x="20" y="10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0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7"/>
                  <a:pt x="23" y="7"/>
                </a:cubicBezTo>
                <a:cubicBezTo>
                  <a:pt x="23" y="7"/>
                  <a:pt x="23" y="7"/>
                  <a:pt x="23" y="6"/>
                </a:cubicBezTo>
                <a:cubicBezTo>
                  <a:pt x="23" y="6"/>
                  <a:pt x="23" y="6"/>
                  <a:pt x="23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8" y="2"/>
                  <a:pt x="17" y="2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5" y="1"/>
                  <a:pt x="15" y="1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1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6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1"/>
                  <a:pt x="4" y="11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3"/>
                  <a:pt x="4" y="13"/>
                  <a:pt x="4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2"/>
                  <a:pt x="3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0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1" y="2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4630709" y="156404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4552250" y="1998777"/>
            <a:ext cx="145507" cy="75002"/>
          </a:xfrm>
          <a:custGeom>
            <a:avLst/>
            <a:gdLst/>
            <a:ahLst/>
            <a:cxnLst/>
            <a:rect l="l" t="t" r="r" b="b"/>
            <a:pathLst>
              <a:path w="15" h="8" extrusionOk="0"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8"/>
                  <a:pt x="4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8" y="7"/>
                  <a:pt x="9" y="8"/>
                </a:cubicBezTo>
                <a:cubicBezTo>
                  <a:pt x="9" y="8"/>
                  <a:pt x="9" y="8"/>
                  <a:pt x="10" y="8"/>
                </a:cubicBezTo>
                <a:cubicBezTo>
                  <a:pt x="11" y="8"/>
                  <a:pt x="11" y="8"/>
                  <a:pt x="11" y="7"/>
                </a:cubicBezTo>
                <a:cubicBezTo>
                  <a:pt x="12" y="6"/>
                  <a:pt x="11" y="6"/>
                  <a:pt x="11" y="6"/>
                </a:cubicBezTo>
                <a:cubicBezTo>
                  <a:pt x="11" y="5"/>
                  <a:pt x="11" y="5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5" y="1"/>
                </a:cubicBezTo>
                <a:cubicBezTo>
                  <a:pt x="14" y="1"/>
                  <a:pt x="14" y="1"/>
                  <a:pt x="14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4222717" y="2254337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4251249" y="223489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4378211" y="2197390"/>
            <a:ext cx="38517" cy="66668"/>
          </a:xfrm>
          <a:custGeom>
            <a:avLst/>
            <a:gdLst/>
            <a:ahLst/>
            <a:cxnLst/>
            <a:rect l="l" t="t" r="r" b="b"/>
            <a:pathLst>
              <a:path w="4" h="7" extrusionOk="0">
                <a:moveTo>
                  <a:pt x="4" y="1"/>
                </a:moveTo>
                <a:cubicBezTo>
                  <a:pt x="4" y="1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7"/>
                  <a:pt x="2" y="7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4475217" y="2272392"/>
            <a:ext cx="77033" cy="48612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7" y="3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3" y="3"/>
                  <a:pt x="4" y="4"/>
                </a:cubicBezTo>
                <a:cubicBezTo>
                  <a:pt x="4" y="4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6" y="4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3"/>
                  <a:pt x="7" y="4"/>
                  <a:pt x="7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4687772" y="2112668"/>
            <a:ext cx="145507" cy="84724"/>
          </a:xfrm>
          <a:custGeom>
            <a:avLst/>
            <a:gdLst/>
            <a:ahLst/>
            <a:cxnLst/>
            <a:rect l="l" t="t" r="r" b="b"/>
            <a:pathLst>
              <a:path w="15" h="9" extrusionOk="0">
                <a:moveTo>
                  <a:pt x="11" y="7"/>
                </a:move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3" y="7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3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8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4348254" y="2036277"/>
            <a:ext cx="262484" cy="255560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19"/>
                </a:moveTo>
                <a:cubicBezTo>
                  <a:pt x="27" y="19"/>
                  <a:pt x="26" y="19"/>
                  <a:pt x="26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7"/>
                  <a:pt x="23" y="17"/>
                  <a:pt x="22" y="17"/>
                </a:cubicBezTo>
                <a:cubicBezTo>
                  <a:pt x="22" y="16"/>
                  <a:pt x="21" y="17"/>
                  <a:pt x="21" y="16"/>
                </a:cubicBezTo>
                <a:cubicBezTo>
                  <a:pt x="21" y="16"/>
                  <a:pt x="22" y="16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0" y="15"/>
                  <a:pt x="20" y="15"/>
                </a:cubicBezTo>
                <a:cubicBezTo>
                  <a:pt x="19" y="14"/>
                  <a:pt x="19" y="15"/>
                  <a:pt x="18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5" y="10"/>
                </a:cubicBezTo>
                <a:cubicBezTo>
                  <a:pt x="15" y="10"/>
                  <a:pt x="15" y="9"/>
                  <a:pt x="14" y="9"/>
                </a:cubicBezTo>
                <a:cubicBezTo>
                  <a:pt x="14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6" y="3"/>
                  <a:pt x="15" y="3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1"/>
                  <a:pt x="14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8" y="0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2"/>
                  <a:pt x="6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6"/>
                  <a:pt x="1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9"/>
                  <a:pt x="1" y="8"/>
                  <a:pt x="2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1"/>
                  <a:pt x="8" y="11"/>
                </a:cubicBezTo>
                <a:cubicBezTo>
                  <a:pt x="8" y="11"/>
                  <a:pt x="8" y="12"/>
                  <a:pt x="9" y="12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4"/>
                  <a:pt x="11" y="15"/>
                </a:cubicBezTo>
                <a:cubicBezTo>
                  <a:pt x="12" y="15"/>
                  <a:pt x="11" y="15"/>
                  <a:pt x="12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6" y="17"/>
                  <a:pt x="16" y="17"/>
                </a:cubicBezTo>
                <a:cubicBezTo>
                  <a:pt x="17" y="17"/>
                  <a:pt x="16" y="18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19" y="20"/>
                  <a:pt x="19" y="20"/>
                </a:cubicBezTo>
                <a:cubicBezTo>
                  <a:pt x="19" y="20"/>
                  <a:pt x="20" y="20"/>
                  <a:pt x="2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2" y="23"/>
                  <a:pt x="22" y="24"/>
                  <a:pt x="22" y="24"/>
                </a:cubicBezTo>
                <a:cubicBezTo>
                  <a:pt x="22" y="24"/>
                  <a:pt x="22" y="24"/>
                  <a:pt x="21" y="24"/>
                </a:cubicBezTo>
                <a:cubicBezTo>
                  <a:pt x="21" y="24"/>
                  <a:pt x="21" y="25"/>
                  <a:pt x="21" y="25"/>
                </a:cubicBezTo>
                <a:cubicBezTo>
                  <a:pt x="21" y="25"/>
                  <a:pt x="21" y="25"/>
                  <a:pt x="21" y="26"/>
                </a:cubicBezTo>
                <a:cubicBezTo>
                  <a:pt x="21" y="26"/>
                  <a:pt x="21" y="27"/>
                  <a:pt x="22" y="27"/>
                </a:cubicBezTo>
                <a:cubicBezTo>
                  <a:pt x="22" y="27"/>
                  <a:pt x="22" y="26"/>
                  <a:pt x="23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3" y="21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0"/>
                  <a:pt x="23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5" y="19"/>
                </a:cubicBezTo>
                <a:cubicBezTo>
                  <a:pt x="25" y="19"/>
                  <a:pt x="25" y="19"/>
                  <a:pt x="26" y="20"/>
                </a:cubicBezTo>
                <a:cubicBezTo>
                  <a:pt x="26" y="20"/>
                  <a:pt x="25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7" y="20"/>
                  <a:pt x="27" y="20"/>
                </a:cubicBezTo>
                <a:cubicBezTo>
                  <a:pt x="27" y="20"/>
                  <a:pt x="27" y="20"/>
                  <a:pt x="27" y="1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4000177" y="217794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3990191" y="2122390"/>
            <a:ext cx="281030" cy="216670"/>
          </a:xfrm>
          <a:custGeom>
            <a:avLst/>
            <a:gdLst/>
            <a:ahLst/>
            <a:cxnLst/>
            <a:rect l="l" t="t" r="r" b="b"/>
            <a:pathLst>
              <a:path w="29" h="23" extrusionOk="0">
                <a:moveTo>
                  <a:pt x="28" y="6"/>
                </a:moveTo>
                <a:cubicBezTo>
                  <a:pt x="29" y="6"/>
                  <a:pt x="29" y="5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5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5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2"/>
                  <a:pt x="16" y="2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4" y="1"/>
                  <a:pt x="14" y="1"/>
                </a:cubicBezTo>
                <a:cubicBezTo>
                  <a:pt x="13" y="1"/>
                  <a:pt x="13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8"/>
                  <a:pt x="6" y="7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8"/>
                  <a:pt x="4" y="18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2"/>
                  <a:pt x="7" y="23"/>
                  <a:pt x="7" y="23"/>
                </a:cubicBezTo>
                <a:cubicBezTo>
                  <a:pt x="7" y="23"/>
                  <a:pt x="7" y="22"/>
                  <a:pt x="8" y="22"/>
                </a:cubicBezTo>
                <a:cubicBezTo>
                  <a:pt x="8" y="22"/>
                  <a:pt x="8" y="22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2" y="21"/>
                  <a:pt x="12" y="21"/>
                </a:cubicBezTo>
                <a:cubicBezTo>
                  <a:pt x="13" y="21"/>
                  <a:pt x="14" y="21"/>
                  <a:pt x="14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8"/>
                  <a:pt x="18" y="19"/>
                  <a:pt x="19" y="18"/>
                </a:cubicBezTo>
                <a:cubicBezTo>
                  <a:pt x="19" y="18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6"/>
                </a:cubicBezTo>
                <a:cubicBezTo>
                  <a:pt x="20" y="16"/>
                  <a:pt x="20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5"/>
                  <a:pt x="23" y="14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2" y="13"/>
                  <a:pt x="22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3" y="10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8"/>
                  <a:pt x="26" y="8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8" y="7"/>
                  <a:pt x="28" y="6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1"/>
          <p:cNvSpPr/>
          <p:nvPr/>
        </p:nvSpPr>
        <p:spPr>
          <a:xfrm>
            <a:off x="5202755" y="2177946"/>
            <a:ext cx="503571" cy="463896"/>
          </a:xfrm>
          <a:custGeom>
            <a:avLst/>
            <a:gdLst/>
            <a:ahLst/>
            <a:cxnLst/>
            <a:rect l="l" t="t" r="r" b="b"/>
            <a:pathLst>
              <a:path w="52" h="49" extrusionOk="0">
                <a:moveTo>
                  <a:pt x="51" y="41"/>
                </a:moveTo>
                <a:cubicBezTo>
                  <a:pt x="51" y="41"/>
                  <a:pt x="51" y="40"/>
                  <a:pt x="51" y="40"/>
                </a:cubicBezTo>
                <a:cubicBezTo>
                  <a:pt x="50" y="39"/>
                  <a:pt x="50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7" y="38"/>
                </a:cubicBezTo>
                <a:cubicBezTo>
                  <a:pt x="47" y="38"/>
                  <a:pt x="47" y="38"/>
                  <a:pt x="46" y="37"/>
                </a:cubicBezTo>
                <a:cubicBezTo>
                  <a:pt x="46" y="37"/>
                  <a:pt x="46" y="36"/>
                  <a:pt x="46" y="36"/>
                </a:cubicBezTo>
                <a:cubicBezTo>
                  <a:pt x="46" y="35"/>
                  <a:pt x="45" y="35"/>
                  <a:pt x="45" y="35"/>
                </a:cubicBezTo>
                <a:cubicBezTo>
                  <a:pt x="45" y="34"/>
                  <a:pt x="45" y="34"/>
                  <a:pt x="45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2"/>
                  <a:pt x="46" y="32"/>
                  <a:pt x="46" y="31"/>
                </a:cubicBezTo>
                <a:cubicBezTo>
                  <a:pt x="46" y="31"/>
                  <a:pt x="46" y="31"/>
                  <a:pt x="46" y="30"/>
                </a:cubicBezTo>
                <a:cubicBezTo>
                  <a:pt x="46" y="30"/>
                  <a:pt x="45" y="30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3" y="29"/>
                </a:cubicBezTo>
                <a:cubicBezTo>
                  <a:pt x="43" y="29"/>
                  <a:pt x="44" y="29"/>
                  <a:pt x="44" y="28"/>
                </a:cubicBezTo>
                <a:cubicBezTo>
                  <a:pt x="44" y="28"/>
                  <a:pt x="43" y="27"/>
                  <a:pt x="43" y="27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3"/>
                  <a:pt x="43" y="22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2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5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7" y="14"/>
                  <a:pt x="37" y="13"/>
                  <a:pt x="37" y="13"/>
                </a:cubicBezTo>
                <a:cubicBezTo>
                  <a:pt x="37" y="13"/>
                  <a:pt x="37" y="13"/>
                  <a:pt x="36" y="12"/>
                </a:cubicBezTo>
                <a:cubicBezTo>
                  <a:pt x="36" y="12"/>
                  <a:pt x="36" y="12"/>
                  <a:pt x="3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2"/>
                  <a:pt x="32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0" y="11"/>
                  <a:pt x="30" y="10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4"/>
                </a:cubicBezTo>
                <a:cubicBezTo>
                  <a:pt x="24" y="14"/>
                  <a:pt x="24" y="14"/>
                  <a:pt x="24" y="15"/>
                </a:cubicBezTo>
                <a:cubicBezTo>
                  <a:pt x="23" y="15"/>
                  <a:pt x="23" y="14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5"/>
                  <a:pt x="20" y="15"/>
                </a:cubicBezTo>
                <a:cubicBezTo>
                  <a:pt x="20" y="15"/>
                  <a:pt x="20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3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2" y="12"/>
                  <a:pt x="12" y="12"/>
                </a:cubicBezTo>
                <a:cubicBezTo>
                  <a:pt x="12" y="12"/>
                  <a:pt x="12" y="11"/>
                  <a:pt x="11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1" y="8"/>
                  <a:pt x="11" y="8"/>
                </a:cubicBezTo>
                <a:cubicBezTo>
                  <a:pt x="11" y="8"/>
                  <a:pt x="12" y="7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5"/>
                  <a:pt x="14" y="6"/>
                  <a:pt x="14" y="5"/>
                </a:cubicBezTo>
                <a:cubicBezTo>
                  <a:pt x="14" y="5"/>
                  <a:pt x="14" y="5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2"/>
                  <a:pt x="10" y="2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3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4" y="16"/>
                  <a:pt x="4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6" y="17"/>
                  <a:pt x="6" y="17"/>
                </a:cubicBezTo>
                <a:cubicBezTo>
                  <a:pt x="6" y="18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1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6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8"/>
                </a:cubicBezTo>
                <a:cubicBezTo>
                  <a:pt x="11" y="28"/>
                  <a:pt x="11" y="28"/>
                  <a:pt x="11" y="29"/>
                </a:cubicBezTo>
                <a:cubicBezTo>
                  <a:pt x="12" y="30"/>
                  <a:pt x="11" y="30"/>
                  <a:pt x="11" y="30"/>
                </a:cubicBezTo>
                <a:cubicBezTo>
                  <a:pt x="12" y="31"/>
                  <a:pt x="11" y="31"/>
                  <a:pt x="12" y="31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4"/>
                  <a:pt x="13" y="34"/>
                  <a:pt x="14" y="34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5" y="35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5"/>
                </a:cubicBezTo>
                <a:cubicBezTo>
                  <a:pt x="17" y="35"/>
                  <a:pt x="17" y="34"/>
                  <a:pt x="17" y="34"/>
                </a:cubicBezTo>
                <a:cubicBezTo>
                  <a:pt x="17" y="34"/>
                  <a:pt x="17" y="34"/>
                  <a:pt x="18" y="34"/>
                </a:cubicBezTo>
                <a:cubicBezTo>
                  <a:pt x="18" y="34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6"/>
                  <a:pt x="19" y="37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40"/>
                  <a:pt x="21" y="41"/>
                  <a:pt x="22" y="41"/>
                </a:cubicBezTo>
                <a:cubicBezTo>
                  <a:pt x="22" y="42"/>
                  <a:pt x="23" y="42"/>
                  <a:pt x="23" y="42"/>
                </a:cubicBezTo>
                <a:cubicBezTo>
                  <a:pt x="23" y="41"/>
                  <a:pt x="23" y="41"/>
                  <a:pt x="24" y="41"/>
                </a:cubicBezTo>
                <a:cubicBezTo>
                  <a:pt x="24" y="41"/>
                  <a:pt x="24" y="42"/>
                  <a:pt x="25" y="42"/>
                </a:cubicBezTo>
                <a:cubicBezTo>
                  <a:pt x="25" y="42"/>
                  <a:pt x="25" y="42"/>
                  <a:pt x="26" y="43"/>
                </a:cubicBezTo>
                <a:cubicBezTo>
                  <a:pt x="26" y="43"/>
                  <a:pt x="26" y="43"/>
                  <a:pt x="27" y="43"/>
                </a:cubicBezTo>
                <a:cubicBezTo>
                  <a:pt x="27" y="43"/>
                  <a:pt x="27" y="43"/>
                  <a:pt x="27" y="44"/>
                </a:cubicBezTo>
                <a:cubicBezTo>
                  <a:pt x="27" y="44"/>
                  <a:pt x="28" y="44"/>
                  <a:pt x="28" y="44"/>
                </a:cubicBezTo>
                <a:cubicBezTo>
                  <a:pt x="28" y="44"/>
                  <a:pt x="29" y="44"/>
                  <a:pt x="29" y="44"/>
                </a:cubicBezTo>
                <a:cubicBezTo>
                  <a:pt x="29" y="44"/>
                  <a:pt x="29" y="45"/>
                  <a:pt x="30" y="45"/>
                </a:cubicBezTo>
                <a:cubicBezTo>
                  <a:pt x="30" y="45"/>
                  <a:pt x="30" y="44"/>
                  <a:pt x="30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4" y="42"/>
                  <a:pt x="34" y="43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5"/>
                  <a:pt x="36" y="45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7"/>
                  <a:pt x="37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9" y="47"/>
                  <a:pt x="39" y="47"/>
                </a:cubicBezTo>
                <a:cubicBezTo>
                  <a:pt x="39" y="47"/>
                  <a:pt x="40" y="47"/>
                  <a:pt x="40" y="47"/>
                </a:cubicBezTo>
                <a:cubicBezTo>
                  <a:pt x="40" y="47"/>
                  <a:pt x="41" y="48"/>
                  <a:pt x="41" y="48"/>
                </a:cubicBezTo>
                <a:cubicBezTo>
                  <a:pt x="42" y="48"/>
                  <a:pt x="42" y="48"/>
                  <a:pt x="43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6" y="48"/>
                </a:cubicBezTo>
                <a:cubicBezTo>
                  <a:pt x="46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8" y="48"/>
                  <a:pt x="48" y="47"/>
                </a:cubicBezTo>
                <a:cubicBezTo>
                  <a:pt x="48" y="46"/>
                  <a:pt x="48" y="46"/>
                  <a:pt x="49" y="46"/>
                </a:cubicBezTo>
                <a:cubicBezTo>
                  <a:pt x="49" y="45"/>
                  <a:pt x="49" y="45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2" y="43"/>
                </a:cubicBezTo>
                <a:cubicBezTo>
                  <a:pt x="52" y="43"/>
                  <a:pt x="51" y="43"/>
                  <a:pt x="51" y="42"/>
                </a:cubicBezTo>
                <a:cubicBezTo>
                  <a:pt x="51" y="42"/>
                  <a:pt x="51" y="42"/>
                  <a:pt x="51" y="4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5299760" y="218766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6861826" y="3615469"/>
            <a:ext cx="980037" cy="776402"/>
          </a:xfrm>
          <a:custGeom>
            <a:avLst/>
            <a:gdLst/>
            <a:ahLst/>
            <a:cxnLst/>
            <a:rect l="l" t="t" r="r" b="b"/>
            <a:pathLst>
              <a:path w="101" h="82" extrusionOk="0">
                <a:moveTo>
                  <a:pt x="1" y="69"/>
                </a:moveTo>
                <a:cubicBezTo>
                  <a:pt x="1" y="69"/>
                  <a:pt x="1" y="69"/>
                  <a:pt x="1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3" y="70"/>
                  <a:pt x="4" y="70"/>
                  <a:pt x="4" y="70"/>
                </a:cubicBezTo>
                <a:cubicBezTo>
                  <a:pt x="5" y="70"/>
                  <a:pt x="5" y="70"/>
                  <a:pt x="6" y="70"/>
                </a:cubicBezTo>
                <a:cubicBezTo>
                  <a:pt x="7" y="70"/>
                  <a:pt x="7" y="70"/>
                  <a:pt x="8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9" y="69"/>
                  <a:pt x="9" y="69"/>
                  <a:pt x="9" y="68"/>
                </a:cubicBezTo>
                <a:cubicBezTo>
                  <a:pt x="10" y="68"/>
                  <a:pt x="10" y="68"/>
                  <a:pt x="11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1" y="67"/>
                  <a:pt x="12" y="67"/>
                  <a:pt x="12" y="67"/>
                </a:cubicBezTo>
                <a:cubicBezTo>
                  <a:pt x="12" y="67"/>
                  <a:pt x="12" y="67"/>
                  <a:pt x="13" y="67"/>
                </a:cubicBezTo>
                <a:cubicBezTo>
                  <a:pt x="13" y="67"/>
                  <a:pt x="14" y="67"/>
                  <a:pt x="14" y="67"/>
                </a:cubicBezTo>
                <a:cubicBezTo>
                  <a:pt x="15" y="67"/>
                  <a:pt x="15" y="67"/>
                  <a:pt x="16" y="67"/>
                </a:cubicBezTo>
                <a:cubicBezTo>
                  <a:pt x="17" y="67"/>
                  <a:pt x="17" y="67"/>
                  <a:pt x="18" y="67"/>
                </a:cubicBezTo>
                <a:cubicBezTo>
                  <a:pt x="18" y="67"/>
                  <a:pt x="19" y="67"/>
                  <a:pt x="19" y="67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7"/>
                  <a:pt x="21" y="67"/>
                  <a:pt x="22" y="66"/>
                </a:cubicBezTo>
                <a:cubicBezTo>
                  <a:pt x="22" y="66"/>
                  <a:pt x="23" y="66"/>
                  <a:pt x="23" y="65"/>
                </a:cubicBezTo>
                <a:cubicBezTo>
                  <a:pt x="23" y="65"/>
                  <a:pt x="24" y="65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6" y="64"/>
                  <a:pt x="26" y="64"/>
                  <a:pt x="26" y="63"/>
                </a:cubicBezTo>
                <a:cubicBezTo>
                  <a:pt x="26" y="63"/>
                  <a:pt x="27" y="63"/>
                  <a:pt x="27" y="63"/>
                </a:cubicBezTo>
                <a:cubicBezTo>
                  <a:pt x="28" y="63"/>
                  <a:pt x="28" y="63"/>
                  <a:pt x="28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1" y="62"/>
                  <a:pt x="31" y="63"/>
                  <a:pt x="32" y="63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3"/>
                  <a:pt x="34" y="62"/>
                  <a:pt x="35" y="62"/>
                </a:cubicBezTo>
                <a:cubicBezTo>
                  <a:pt x="35" y="62"/>
                  <a:pt x="35" y="62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7" y="61"/>
                  <a:pt x="37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61"/>
                  <a:pt x="39" y="61"/>
                  <a:pt x="40" y="61"/>
                </a:cubicBezTo>
                <a:cubicBezTo>
                  <a:pt x="40" y="61"/>
                  <a:pt x="41" y="61"/>
                  <a:pt x="41" y="61"/>
                </a:cubicBezTo>
                <a:cubicBezTo>
                  <a:pt x="42" y="61"/>
                  <a:pt x="42" y="60"/>
                  <a:pt x="43" y="60"/>
                </a:cubicBezTo>
                <a:cubicBezTo>
                  <a:pt x="43" y="60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5" y="62"/>
                </a:cubicBezTo>
                <a:cubicBezTo>
                  <a:pt x="45" y="62"/>
                  <a:pt x="45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2"/>
                  <a:pt x="48" y="62"/>
                </a:cubicBezTo>
                <a:cubicBezTo>
                  <a:pt x="48" y="63"/>
                  <a:pt x="48" y="63"/>
                  <a:pt x="48" y="63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9" y="64"/>
                  <a:pt x="4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7"/>
                  <a:pt x="49" y="67"/>
                  <a:pt x="49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70"/>
                  <a:pt x="49" y="70"/>
                  <a:pt x="49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69"/>
                  <a:pt x="51" y="69"/>
                  <a:pt x="51" y="69"/>
                </a:cubicBezTo>
                <a:cubicBezTo>
                  <a:pt x="51" y="69"/>
                  <a:pt x="51" y="69"/>
                  <a:pt x="52" y="68"/>
                </a:cubicBezTo>
                <a:cubicBezTo>
                  <a:pt x="52" y="68"/>
                  <a:pt x="51" y="68"/>
                  <a:pt x="52" y="68"/>
                </a:cubicBezTo>
                <a:cubicBezTo>
                  <a:pt x="52" y="67"/>
                  <a:pt x="52" y="67"/>
                  <a:pt x="52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7"/>
                  <a:pt x="54" y="67"/>
                  <a:pt x="54" y="66"/>
                </a:cubicBezTo>
                <a:cubicBezTo>
                  <a:pt x="54" y="66"/>
                  <a:pt x="55" y="66"/>
                  <a:pt x="55" y="66"/>
                </a:cubicBezTo>
                <a:cubicBezTo>
                  <a:pt x="55" y="66"/>
                  <a:pt x="55" y="65"/>
                  <a:pt x="55" y="65"/>
                </a:cubicBezTo>
                <a:cubicBezTo>
                  <a:pt x="55" y="65"/>
                  <a:pt x="56" y="65"/>
                  <a:pt x="56" y="65"/>
                </a:cubicBezTo>
                <a:cubicBezTo>
                  <a:pt x="57" y="65"/>
                  <a:pt x="57" y="64"/>
                  <a:pt x="57" y="65"/>
                </a:cubicBezTo>
                <a:cubicBezTo>
                  <a:pt x="57" y="65"/>
                  <a:pt x="57" y="65"/>
                  <a:pt x="56" y="65"/>
                </a:cubicBezTo>
                <a:cubicBezTo>
                  <a:pt x="56" y="66"/>
                  <a:pt x="57" y="66"/>
                  <a:pt x="56" y="66"/>
                </a:cubicBezTo>
                <a:cubicBezTo>
                  <a:pt x="56" y="66"/>
                  <a:pt x="56" y="67"/>
                  <a:pt x="56" y="67"/>
                </a:cubicBezTo>
                <a:cubicBezTo>
                  <a:pt x="56" y="67"/>
                  <a:pt x="55" y="67"/>
                  <a:pt x="55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8"/>
                  <a:pt x="54" y="68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0"/>
                  <a:pt x="52" y="70"/>
                  <a:pt x="52" y="70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1"/>
                  <a:pt x="52" y="71"/>
                  <a:pt x="53" y="71"/>
                </a:cubicBezTo>
                <a:cubicBezTo>
                  <a:pt x="53" y="71"/>
                  <a:pt x="53" y="71"/>
                  <a:pt x="54" y="71"/>
                </a:cubicBezTo>
                <a:cubicBezTo>
                  <a:pt x="54" y="71"/>
                  <a:pt x="54" y="71"/>
                  <a:pt x="54" y="70"/>
                </a:cubicBezTo>
                <a:cubicBezTo>
                  <a:pt x="55" y="70"/>
                  <a:pt x="55" y="70"/>
                  <a:pt x="55" y="69"/>
                </a:cubicBezTo>
                <a:cubicBezTo>
                  <a:pt x="55" y="69"/>
                  <a:pt x="55" y="69"/>
                  <a:pt x="56" y="69"/>
                </a:cubicBezTo>
                <a:cubicBezTo>
                  <a:pt x="56" y="69"/>
                  <a:pt x="56" y="69"/>
                  <a:pt x="56" y="70"/>
                </a:cubicBezTo>
                <a:cubicBezTo>
                  <a:pt x="56" y="70"/>
                  <a:pt x="56" y="70"/>
                  <a:pt x="56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2"/>
                  <a:pt x="54" y="72"/>
                </a:cubicBezTo>
                <a:cubicBezTo>
                  <a:pt x="55" y="73"/>
                  <a:pt x="55" y="72"/>
                  <a:pt x="56" y="72"/>
                </a:cubicBezTo>
                <a:cubicBezTo>
                  <a:pt x="56" y="72"/>
                  <a:pt x="56" y="72"/>
                  <a:pt x="56" y="73"/>
                </a:cubicBezTo>
                <a:cubicBezTo>
                  <a:pt x="56" y="73"/>
                  <a:pt x="56" y="74"/>
                  <a:pt x="56" y="74"/>
                </a:cubicBezTo>
                <a:cubicBezTo>
                  <a:pt x="56" y="75"/>
                  <a:pt x="56" y="75"/>
                  <a:pt x="55" y="75"/>
                </a:cubicBezTo>
                <a:cubicBezTo>
                  <a:pt x="55" y="75"/>
                  <a:pt x="55" y="75"/>
                  <a:pt x="55" y="76"/>
                </a:cubicBezTo>
                <a:cubicBezTo>
                  <a:pt x="55" y="76"/>
                  <a:pt x="55" y="76"/>
                  <a:pt x="55" y="77"/>
                </a:cubicBezTo>
                <a:cubicBezTo>
                  <a:pt x="55" y="77"/>
                  <a:pt x="56" y="77"/>
                  <a:pt x="56" y="78"/>
                </a:cubicBezTo>
                <a:cubicBezTo>
                  <a:pt x="56" y="78"/>
                  <a:pt x="56" y="79"/>
                  <a:pt x="56" y="79"/>
                </a:cubicBezTo>
                <a:cubicBezTo>
                  <a:pt x="56" y="79"/>
                  <a:pt x="57" y="79"/>
                  <a:pt x="57" y="80"/>
                </a:cubicBezTo>
                <a:cubicBezTo>
                  <a:pt x="57" y="80"/>
                  <a:pt x="58" y="80"/>
                  <a:pt x="58" y="80"/>
                </a:cubicBezTo>
                <a:cubicBezTo>
                  <a:pt x="58" y="80"/>
                  <a:pt x="59" y="80"/>
                  <a:pt x="59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1"/>
                  <a:pt x="61" y="81"/>
                  <a:pt x="61" y="81"/>
                </a:cubicBezTo>
                <a:cubicBezTo>
                  <a:pt x="61" y="81"/>
                  <a:pt x="62" y="82"/>
                  <a:pt x="62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0"/>
                  <a:pt x="63" y="80"/>
                  <a:pt x="64" y="80"/>
                </a:cubicBezTo>
                <a:cubicBezTo>
                  <a:pt x="64" y="80"/>
                  <a:pt x="65" y="80"/>
                  <a:pt x="65" y="80"/>
                </a:cubicBezTo>
                <a:cubicBezTo>
                  <a:pt x="65" y="80"/>
                  <a:pt x="65" y="80"/>
                  <a:pt x="66" y="79"/>
                </a:cubicBezTo>
                <a:cubicBezTo>
                  <a:pt x="66" y="79"/>
                  <a:pt x="66" y="79"/>
                  <a:pt x="67" y="79"/>
                </a:cubicBezTo>
                <a:cubicBezTo>
                  <a:pt x="67" y="79"/>
                  <a:pt x="67" y="80"/>
                  <a:pt x="67" y="80"/>
                </a:cubicBezTo>
                <a:cubicBezTo>
                  <a:pt x="67" y="80"/>
                  <a:pt x="67" y="81"/>
                  <a:pt x="67" y="81"/>
                </a:cubicBezTo>
                <a:cubicBezTo>
                  <a:pt x="67" y="81"/>
                  <a:pt x="67" y="81"/>
                  <a:pt x="68" y="82"/>
                </a:cubicBezTo>
                <a:cubicBezTo>
                  <a:pt x="68" y="82"/>
                  <a:pt x="68" y="82"/>
                  <a:pt x="69" y="82"/>
                </a:cubicBezTo>
                <a:cubicBezTo>
                  <a:pt x="69" y="82"/>
                  <a:pt x="70" y="81"/>
                  <a:pt x="70" y="81"/>
                </a:cubicBezTo>
                <a:cubicBezTo>
                  <a:pt x="70" y="81"/>
                  <a:pt x="71" y="81"/>
                  <a:pt x="71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2" y="79"/>
                  <a:pt x="73" y="79"/>
                </a:cubicBezTo>
                <a:cubicBezTo>
                  <a:pt x="73" y="79"/>
                  <a:pt x="74" y="79"/>
                  <a:pt x="74" y="79"/>
                </a:cubicBezTo>
                <a:cubicBezTo>
                  <a:pt x="75" y="78"/>
                  <a:pt x="75" y="78"/>
                  <a:pt x="76" y="78"/>
                </a:cubicBezTo>
                <a:cubicBezTo>
                  <a:pt x="77" y="78"/>
                  <a:pt x="77" y="79"/>
                  <a:pt x="78" y="79"/>
                </a:cubicBezTo>
                <a:cubicBezTo>
                  <a:pt x="78" y="79"/>
                  <a:pt x="78" y="79"/>
                  <a:pt x="79" y="78"/>
                </a:cubicBezTo>
                <a:cubicBezTo>
                  <a:pt x="79" y="78"/>
                  <a:pt x="79" y="78"/>
                  <a:pt x="79" y="77"/>
                </a:cubicBezTo>
                <a:cubicBezTo>
                  <a:pt x="80" y="77"/>
                  <a:pt x="80" y="76"/>
                  <a:pt x="81" y="75"/>
                </a:cubicBezTo>
                <a:cubicBezTo>
                  <a:pt x="81" y="74"/>
                  <a:pt x="82" y="74"/>
                  <a:pt x="82" y="74"/>
                </a:cubicBezTo>
                <a:cubicBezTo>
                  <a:pt x="83" y="74"/>
                  <a:pt x="83" y="73"/>
                  <a:pt x="83" y="73"/>
                </a:cubicBezTo>
                <a:cubicBezTo>
                  <a:pt x="83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1"/>
                  <a:pt x="85" y="71"/>
                  <a:pt x="85" y="70"/>
                </a:cubicBezTo>
                <a:cubicBezTo>
                  <a:pt x="86" y="70"/>
                  <a:pt x="86" y="69"/>
                  <a:pt x="87" y="69"/>
                </a:cubicBezTo>
                <a:cubicBezTo>
                  <a:pt x="87" y="68"/>
                  <a:pt x="87" y="68"/>
                  <a:pt x="88" y="67"/>
                </a:cubicBezTo>
                <a:cubicBezTo>
                  <a:pt x="89" y="66"/>
                  <a:pt x="89" y="66"/>
                  <a:pt x="89" y="65"/>
                </a:cubicBezTo>
                <a:cubicBezTo>
                  <a:pt x="90" y="65"/>
                  <a:pt x="90" y="65"/>
                  <a:pt x="91" y="65"/>
                </a:cubicBezTo>
                <a:cubicBezTo>
                  <a:pt x="91" y="64"/>
                  <a:pt x="91" y="64"/>
                  <a:pt x="92" y="64"/>
                </a:cubicBezTo>
                <a:cubicBezTo>
                  <a:pt x="92" y="63"/>
                  <a:pt x="92" y="63"/>
                  <a:pt x="93" y="63"/>
                </a:cubicBezTo>
                <a:cubicBezTo>
                  <a:pt x="93" y="62"/>
                  <a:pt x="93" y="62"/>
                  <a:pt x="94" y="62"/>
                </a:cubicBezTo>
                <a:cubicBezTo>
                  <a:pt x="94" y="62"/>
                  <a:pt x="94" y="62"/>
                  <a:pt x="94" y="61"/>
                </a:cubicBezTo>
                <a:cubicBezTo>
                  <a:pt x="94" y="61"/>
                  <a:pt x="95" y="61"/>
                  <a:pt x="95" y="60"/>
                </a:cubicBezTo>
                <a:cubicBezTo>
                  <a:pt x="96" y="60"/>
                  <a:pt x="96" y="59"/>
                  <a:pt x="96" y="59"/>
                </a:cubicBezTo>
                <a:cubicBezTo>
                  <a:pt x="97" y="58"/>
                  <a:pt x="97" y="58"/>
                  <a:pt x="98" y="57"/>
                </a:cubicBezTo>
                <a:cubicBezTo>
                  <a:pt x="98" y="57"/>
                  <a:pt x="98" y="56"/>
                  <a:pt x="98" y="56"/>
                </a:cubicBezTo>
                <a:cubicBezTo>
                  <a:pt x="99" y="55"/>
                  <a:pt x="98" y="55"/>
                  <a:pt x="99" y="54"/>
                </a:cubicBezTo>
                <a:cubicBezTo>
                  <a:pt x="99" y="54"/>
                  <a:pt x="100" y="54"/>
                  <a:pt x="100" y="53"/>
                </a:cubicBezTo>
                <a:cubicBezTo>
                  <a:pt x="100" y="53"/>
                  <a:pt x="100" y="52"/>
                  <a:pt x="101" y="52"/>
                </a:cubicBezTo>
                <a:cubicBezTo>
                  <a:pt x="101" y="51"/>
                  <a:pt x="101" y="51"/>
                  <a:pt x="101" y="50"/>
                </a:cubicBezTo>
                <a:cubicBezTo>
                  <a:pt x="101" y="49"/>
                  <a:pt x="101" y="49"/>
                  <a:pt x="101" y="48"/>
                </a:cubicBezTo>
                <a:cubicBezTo>
                  <a:pt x="101" y="48"/>
                  <a:pt x="101" y="47"/>
                  <a:pt x="101" y="47"/>
                </a:cubicBezTo>
                <a:cubicBezTo>
                  <a:pt x="101" y="46"/>
                  <a:pt x="101" y="46"/>
                  <a:pt x="101" y="45"/>
                </a:cubicBezTo>
                <a:cubicBezTo>
                  <a:pt x="101" y="45"/>
                  <a:pt x="101" y="44"/>
                  <a:pt x="101" y="43"/>
                </a:cubicBezTo>
                <a:cubicBezTo>
                  <a:pt x="101" y="42"/>
                  <a:pt x="101" y="42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0"/>
                </a:cubicBezTo>
                <a:cubicBezTo>
                  <a:pt x="100" y="40"/>
                  <a:pt x="100" y="39"/>
                  <a:pt x="100" y="39"/>
                </a:cubicBezTo>
                <a:cubicBezTo>
                  <a:pt x="99" y="38"/>
                  <a:pt x="98" y="38"/>
                  <a:pt x="98" y="37"/>
                </a:cubicBezTo>
                <a:cubicBezTo>
                  <a:pt x="98" y="37"/>
                  <a:pt x="98" y="36"/>
                  <a:pt x="98" y="36"/>
                </a:cubicBezTo>
                <a:cubicBezTo>
                  <a:pt x="99" y="35"/>
                  <a:pt x="99" y="35"/>
                  <a:pt x="98" y="34"/>
                </a:cubicBezTo>
                <a:cubicBezTo>
                  <a:pt x="98" y="34"/>
                  <a:pt x="98" y="34"/>
                  <a:pt x="97" y="34"/>
                </a:cubicBezTo>
                <a:cubicBezTo>
                  <a:pt x="97" y="34"/>
                  <a:pt x="97" y="34"/>
                  <a:pt x="96" y="34"/>
                </a:cubicBezTo>
                <a:cubicBezTo>
                  <a:pt x="96" y="33"/>
                  <a:pt x="96" y="33"/>
                  <a:pt x="96" y="32"/>
                </a:cubicBezTo>
                <a:cubicBezTo>
                  <a:pt x="96" y="32"/>
                  <a:pt x="96" y="31"/>
                  <a:pt x="96" y="31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9"/>
                  <a:pt x="95" y="29"/>
                  <a:pt x="95" y="28"/>
                </a:cubicBezTo>
                <a:cubicBezTo>
                  <a:pt x="95" y="28"/>
                  <a:pt x="95" y="28"/>
                  <a:pt x="95" y="27"/>
                </a:cubicBezTo>
                <a:cubicBezTo>
                  <a:pt x="95" y="27"/>
                  <a:pt x="94" y="27"/>
                  <a:pt x="94" y="27"/>
                </a:cubicBezTo>
                <a:cubicBezTo>
                  <a:pt x="94" y="27"/>
                  <a:pt x="93" y="27"/>
                  <a:pt x="93" y="26"/>
                </a:cubicBezTo>
                <a:cubicBezTo>
                  <a:pt x="93" y="26"/>
                  <a:pt x="93" y="26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4"/>
                </a:cubicBezTo>
                <a:cubicBezTo>
                  <a:pt x="90" y="24"/>
                  <a:pt x="90" y="24"/>
                  <a:pt x="90" y="23"/>
                </a:cubicBezTo>
                <a:cubicBezTo>
                  <a:pt x="90" y="23"/>
                  <a:pt x="90" y="22"/>
                  <a:pt x="9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0"/>
                  <a:pt x="90" y="20"/>
                  <a:pt x="90" y="19"/>
                </a:cubicBezTo>
                <a:cubicBezTo>
                  <a:pt x="90" y="19"/>
                  <a:pt x="90" y="19"/>
                  <a:pt x="90" y="18"/>
                </a:cubicBezTo>
                <a:cubicBezTo>
                  <a:pt x="90" y="18"/>
                  <a:pt x="90" y="17"/>
                  <a:pt x="90" y="17"/>
                </a:cubicBezTo>
                <a:cubicBezTo>
                  <a:pt x="90" y="16"/>
                  <a:pt x="90" y="15"/>
                  <a:pt x="90" y="14"/>
                </a:cubicBezTo>
                <a:cubicBezTo>
                  <a:pt x="90" y="13"/>
                  <a:pt x="90" y="13"/>
                  <a:pt x="90" y="12"/>
                </a:cubicBezTo>
                <a:cubicBezTo>
                  <a:pt x="89" y="12"/>
                  <a:pt x="89" y="12"/>
                  <a:pt x="89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0"/>
                  <a:pt x="89" y="10"/>
                  <a:pt x="88" y="10"/>
                </a:cubicBezTo>
                <a:cubicBezTo>
                  <a:pt x="88" y="10"/>
                  <a:pt x="88" y="10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6" y="11"/>
                  <a:pt x="86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6" y="10"/>
                  <a:pt x="86" y="10"/>
                  <a:pt x="86" y="9"/>
                </a:cubicBezTo>
                <a:cubicBezTo>
                  <a:pt x="86" y="9"/>
                  <a:pt x="86" y="8"/>
                  <a:pt x="86" y="7"/>
                </a:cubicBezTo>
                <a:cubicBezTo>
                  <a:pt x="86" y="7"/>
                  <a:pt x="86" y="6"/>
                  <a:pt x="86" y="5"/>
                </a:cubicBezTo>
                <a:cubicBezTo>
                  <a:pt x="86" y="5"/>
                  <a:pt x="86" y="4"/>
                  <a:pt x="86" y="4"/>
                </a:cubicBezTo>
                <a:cubicBezTo>
                  <a:pt x="86" y="3"/>
                  <a:pt x="85" y="3"/>
                  <a:pt x="85" y="3"/>
                </a:cubicBezTo>
                <a:cubicBezTo>
                  <a:pt x="85" y="2"/>
                  <a:pt x="86" y="1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3" y="1"/>
                  <a:pt x="83" y="1"/>
                  <a:pt x="83" y="2"/>
                </a:cubicBezTo>
                <a:cubicBezTo>
                  <a:pt x="83" y="2"/>
                  <a:pt x="83" y="2"/>
                  <a:pt x="83" y="3"/>
                </a:cubicBezTo>
                <a:cubicBezTo>
                  <a:pt x="83" y="3"/>
                  <a:pt x="82" y="4"/>
                  <a:pt x="82" y="4"/>
                </a:cubicBezTo>
                <a:cubicBezTo>
                  <a:pt x="82" y="5"/>
                  <a:pt x="82" y="5"/>
                  <a:pt x="82" y="6"/>
                </a:cubicBezTo>
                <a:cubicBezTo>
                  <a:pt x="82" y="7"/>
                  <a:pt x="82" y="7"/>
                  <a:pt x="82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2"/>
                  <a:pt x="80" y="12"/>
                  <a:pt x="80" y="13"/>
                </a:cubicBezTo>
                <a:cubicBezTo>
                  <a:pt x="80" y="14"/>
                  <a:pt x="80" y="14"/>
                  <a:pt x="79" y="15"/>
                </a:cubicBezTo>
                <a:cubicBezTo>
                  <a:pt x="79" y="16"/>
                  <a:pt x="79" y="16"/>
                  <a:pt x="79" y="17"/>
                </a:cubicBezTo>
                <a:cubicBezTo>
                  <a:pt x="79" y="17"/>
                  <a:pt x="79" y="18"/>
                  <a:pt x="79" y="19"/>
                </a:cubicBezTo>
                <a:cubicBezTo>
                  <a:pt x="78" y="19"/>
                  <a:pt x="78" y="19"/>
                  <a:pt x="77" y="20"/>
                </a:cubicBezTo>
                <a:cubicBezTo>
                  <a:pt x="77" y="20"/>
                  <a:pt x="76" y="20"/>
                  <a:pt x="76" y="20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4" y="19"/>
                  <a:pt x="73" y="19"/>
                </a:cubicBezTo>
                <a:cubicBezTo>
                  <a:pt x="73" y="18"/>
                  <a:pt x="72" y="18"/>
                  <a:pt x="72" y="18"/>
                </a:cubicBezTo>
                <a:cubicBezTo>
                  <a:pt x="71" y="17"/>
                  <a:pt x="71" y="17"/>
                  <a:pt x="70" y="16"/>
                </a:cubicBezTo>
                <a:cubicBezTo>
                  <a:pt x="70" y="16"/>
                  <a:pt x="70" y="16"/>
                  <a:pt x="69" y="16"/>
                </a:cubicBezTo>
                <a:cubicBezTo>
                  <a:pt x="69" y="15"/>
                  <a:pt x="69" y="15"/>
                  <a:pt x="69" y="15"/>
                </a:cubicBezTo>
                <a:cubicBezTo>
                  <a:pt x="68" y="15"/>
                  <a:pt x="68" y="15"/>
                  <a:pt x="67" y="15"/>
                </a:cubicBezTo>
                <a:cubicBezTo>
                  <a:pt x="67" y="14"/>
                  <a:pt x="67" y="14"/>
                  <a:pt x="67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2"/>
                  <a:pt x="65" y="12"/>
                </a:cubicBezTo>
                <a:cubicBezTo>
                  <a:pt x="65" y="12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7"/>
                  <a:pt x="67" y="7"/>
                  <a:pt x="68" y="7"/>
                </a:cubicBezTo>
                <a:cubicBezTo>
                  <a:pt x="68" y="7"/>
                  <a:pt x="69" y="8"/>
                  <a:pt x="69" y="7"/>
                </a:cubicBezTo>
                <a:cubicBezTo>
                  <a:pt x="69" y="7"/>
                  <a:pt x="69" y="6"/>
                  <a:pt x="69" y="6"/>
                </a:cubicBezTo>
                <a:cubicBezTo>
                  <a:pt x="69" y="6"/>
                  <a:pt x="70" y="5"/>
                  <a:pt x="70" y="5"/>
                </a:cubicBezTo>
                <a:cubicBezTo>
                  <a:pt x="70" y="5"/>
                  <a:pt x="70" y="4"/>
                  <a:pt x="69" y="4"/>
                </a:cubicBezTo>
                <a:cubicBezTo>
                  <a:pt x="69" y="4"/>
                  <a:pt x="69" y="4"/>
                  <a:pt x="68" y="4"/>
                </a:cubicBezTo>
                <a:cubicBezTo>
                  <a:pt x="68" y="4"/>
                  <a:pt x="68" y="4"/>
                  <a:pt x="67" y="4"/>
                </a:cubicBezTo>
                <a:cubicBezTo>
                  <a:pt x="67" y="4"/>
                  <a:pt x="67" y="3"/>
                  <a:pt x="67" y="3"/>
                </a:cubicBezTo>
                <a:cubicBezTo>
                  <a:pt x="67" y="3"/>
                  <a:pt x="67" y="3"/>
                  <a:pt x="66" y="3"/>
                </a:cubicBezTo>
                <a:cubicBezTo>
                  <a:pt x="66" y="4"/>
                  <a:pt x="66" y="4"/>
                  <a:pt x="65" y="4"/>
                </a:cubicBezTo>
                <a:cubicBezTo>
                  <a:pt x="65" y="4"/>
                  <a:pt x="65" y="4"/>
                  <a:pt x="64" y="4"/>
                </a:cubicBezTo>
                <a:cubicBezTo>
                  <a:pt x="64" y="4"/>
                  <a:pt x="63" y="4"/>
                  <a:pt x="63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60" y="3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2"/>
                  <a:pt x="58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7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3"/>
                  <a:pt x="58" y="4"/>
                  <a:pt x="58" y="4"/>
                </a:cubicBezTo>
                <a:cubicBezTo>
                  <a:pt x="58" y="5"/>
                  <a:pt x="58" y="4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5"/>
                  <a:pt x="56" y="4"/>
                  <a:pt x="56" y="4"/>
                </a:cubicBezTo>
                <a:cubicBezTo>
                  <a:pt x="55" y="4"/>
                  <a:pt x="55" y="5"/>
                  <a:pt x="55" y="5"/>
                </a:cubicBezTo>
                <a:cubicBezTo>
                  <a:pt x="54" y="5"/>
                  <a:pt x="54" y="5"/>
                  <a:pt x="54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2" y="6"/>
                  <a:pt x="52" y="7"/>
                </a:cubicBezTo>
                <a:cubicBezTo>
                  <a:pt x="52" y="7"/>
                  <a:pt x="53" y="8"/>
                  <a:pt x="52" y="8"/>
                </a:cubicBezTo>
                <a:cubicBezTo>
                  <a:pt x="52" y="9"/>
                  <a:pt x="52" y="8"/>
                  <a:pt x="51" y="9"/>
                </a:cubicBezTo>
                <a:cubicBezTo>
                  <a:pt x="51" y="9"/>
                  <a:pt x="51" y="9"/>
                  <a:pt x="51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2"/>
                  <a:pt x="51" y="12"/>
                  <a:pt x="51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7" y="12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6" y="12"/>
                  <a:pt x="46" y="12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5" y="10"/>
                </a:cubicBezTo>
                <a:cubicBezTo>
                  <a:pt x="45" y="10"/>
                  <a:pt x="45" y="10"/>
                  <a:pt x="44" y="9"/>
                </a:cubicBezTo>
                <a:cubicBezTo>
                  <a:pt x="44" y="9"/>
                  <a:pt x="44" y="9"/>
                  <a:pt x="43" y="9"/>
                </a:cubicBezTo>
                <a:cubicBezTo>
                  <a:pt x="43" y="9"/>
                  <a:pt x="43" y="9"/>
                  <a:pt x="42" y="10"/>
                </a:cubicBezTo>
                <a:cubicBezTo>
                  <a:pt x="42" y="10"/>
                  <a:pt x="42" y="10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1"/>
                  <a:pt x="40" y="11"/>
                </a:cubicBezTo>
                <a:cubicBezTo>
                  <a:pt x="40" y="11"/>
                  <a:pt x="40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4"/>
                  <a:pt x="38" y="13"/>
                  <a:pt x="37" y="14"/>
                </a:cubicBezTo>
                <a:cubicBezTo>
                  <a:pt x="37" y="14"/>
                  <a:pt x="37" y="14"/>
                  <a:pt x="37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6" y="16"/>
                  <a:pt x="36" y="16"/>
                  <a:pt x="36" y="17"/>
                </a:cubicBezTo>
                <a:cubicBezTo>
                  <a:pt x="35" y="17"/>
                  <a:pt x="34" y="16"/>
                  <a:pt x="34" y="17"/>
                </a:cubicBezTo>
                <a:cubicBezTo>
                  <a:pt x="34" y="17"/>
                  <a:pt x="34" y="17"/>
                  <a:pt x="35" y="18"/>
                </a:cubicBezTo>
                <a:cubicBezTo>
                  <a:pt x="35" y="18"/>
                  <a:pt x="34" y="19"/>
                  <a:pt x="33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3" y="18"/>
                  <a:pt x="33" y="17"/>
                  <a:pt x="33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8"/>
                  <a:pt x="31" y="18"/>
                  <a:pt x="31" y="19"/>
                </a:cubicBezTo>
                <a:cubicBezTo>
                  <a:pt x="31" y="19"/>
                  <a:pt x="31" y="19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0" y="22"/>
                  <a:pt x="29" y="22"/>
                  <a:pt x="29" y="23"/>
                </a:cubicBezTo>
                <a:cubicBezTo>
                  <a:pt x="29" y="23"/>
                  <a:pt x="28" y="23"/>
                  <a:pt x="28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6"/>
                </a:cubicBezTo>
                <a:cubicBezTo>
                  <a:pt x="27" y="26"/>
                  <a:pt x="26" y="26"/>
                  <a:pt x="26" y="27"/>
                </a:cubicBezTo>
                <a:cubicBezTo>
                  <a:pt x="26" y="27"/>
                  <a:pt x="26" y="27"/>
                  <a:pt x="25" y="27"/>
                </a:cubicBezTo>
                <a:cubicBezTo>
                  <a:pt x="25" y="27"/>
                  <a:pt x="25" y="27"/>
                  <a:pt x="24" y="27"/>
                </a:cubicBezTo>
                <a:cubicBezTo>
                  <a:pt x="23" y="28"/>
                  <a:pt x="23" y="27"/>
                  <a:pt x="22" y="27"/>
                </a:cubicBezTo>
                <a:cubicBezTo>
                  <a:pt x="22" y="27"/>
                  <a:pt x="21" y="27"/>
                  <a:pt x="21" y="27"/>
                </a:cubicBezTo>
                <a:cubicBezTo>
                  <a:pt x="21" y="28"/>
                  <a:pt x="21" y="28"/>
                  <a:pt x="20" y="28"/>
                </a:cubicBezTo>
                <a:cubicBezTo>
                  <a:pt x="20" y="29"/>
                  <a:pt x="20" y="28"/>
                  <a:pt x="19" y="28"/>
                </a:cubicBezTo>
                <a:cubicBezTo>
                  <a:pt x="19" y="28"/>
                  <a:pt x="18" y="28"/>
                  <a:pt x="18" y="29"/>
                </a:cubicBezTo>
                <a:cubicBezTo>
                  <a:pt x="18" y="29"/>
                  <a:pt x="18" y="29"/>
                  <a:pt x="17" y="29"/>
                </a:cubicBezTo>
                <a:cubicBezTo>
                  <a:pt x="17" y="30"/>
                  <a:pt x="17" y="29"/>
                  <a:pt x="16" y="30"/>
                </a:cubicBezTo>
                <a:cubicBezTo>
                  <a:pt x="16" y="30"/>
                  <a:pt x="16" y="29"/>
                  <a:pt x="15" y="29"/>
                </a:cubicBezTo>
                <a:cubicBezTo>
                  <a:pt x="15" y="30"/>
                  <a:pt x="14" y="30"/>
                  <a:pt x="14" y="30"/>
                </a:cubicBezTo>
                <a:cubicBezTo>
                  <a:pt x="14" y="30"/>
                  <a:pt x="13" y="30"/>
                  <a:pt x="13" y="30"/>
                </a:cubicBezTo>
                <a:cubicBezTo>
                  <a:pt x="13" y="30"/>
                  <a:pt x="12" y="31"/>
                  <a:pt x="12" y="31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7"/>
                  <a:pt x="7" y="37"/>
                  <a:pt x="6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9"/>
                  <a:pt x="5" y="39"/>
                  <a:pt x="5" y="39"/>
                </a:cubicBezTo>
                <a:cubicBezTo>
                  <a:pt x="5" y="40"/>
                  <a:pt x="5" y="40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6" y="42"/>
                </a:cubicBezTo>
                <a:cubicBezTo>
                  <a:pt x="6" y="42"/>
                  <a:pt x="6" y="42"/>
                  <a:pt x="6" y="43"/>
                </a:cubicBezTo>
                <a:cubicBezTo>
                  <a:pt x="6" y="44"/>
                  <a:pt x="6" y="44"/>
                  <a:pt x="6" y="45"/>
                </a:cubicBezTo>
                <a:cubicBezTo>
                  <a:pt x="6" y="45"/>
                  <a:pt x="6" y="45"/>
                  <a:pt x="5" y="45"/>
                </a:cubicBezTo>
                <a:cubicBezTo>
                  <a:pt x="5" y="45"/>
                  <a:pt x="5" y="45"/>
                  <a:pt x="5" y="44"/>
                </a:cubicBezTo>
                <a:cubicBezTo>
                  <a:pt x="5" y="44"/>
                  <a:pt x="5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5"/>
                  <a:pt x="4" y="46"/>
                </a:cubicBezTo>
                <a:cubicBezTo>
                  <a:pt x="4" y="46"/>
                  <a:pt x="3" y="45"/>
                  <a:pt x="3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3" y="47"/>
                  <a:pt x="3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4" y="50"/>
                  <a:pt x="4" y="51"/>
                </a:cubicBezTo>
                <a:cubicBezTo>
                  <a:pt x="4" y="51"/>
                  <a:pt x="5" y="52"/>
                  <a:pt x="5" y="52"/>
                </a:cubicBezTo>
                <a:cubicBezTo>
                  <a:pt x="5" y="53"/>
                  <a:pt x="5" y="53"/>
                  <a:pt x="5" y="54"/>
                </a:cubicBezTo>
                <a:cubicBezTo>
                  <a:pt x="5" y="54"/>
                  <a:pt x="4" y="55"/>
                  <a:pt x="4" y="55"/>
                </a:cubicBezTo>
                <a:cubicBezTo>
                  <a:pt x="4" y="56"/>
                  <a:pt x="4" y="57"/>
                  <a:pt x="4" y="57"/>
                </a:cubicBezTo>
                <a:cubicBezTo>
                  <a:pt x="4" y="58"/>
                  <a:pt x="4" y="59"/>
                  <a:pt x="4" y="60"/>
                </a:cubicBezTo>
                <a:cubicBezTo>
                  <a:pt x="4" y="60"/>
                  <a:pt x="4" y="61"/>
                  <a:pt x="4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3"/>
                  <a:pt x="4" y="63"/>
                </a:cubicBezTo>
                <a:cubicBezTo>
                  <a:pt x="4" y="64"/>
                  <a:pt x="3" y="64"/>
                  <a:pt x="3" y="64"/>
                </a:cubicBezTo>
                <a:cubicBezTo>
                  <a:pt x="3" y="65"/>
                  <a:pt x="3" y="66"/>
                  <a:pt x="2" y="66"/>
                </a:cubicBezTo>
                <a:cubicBezTo>
                  <a:pt x="2" y="66"/>
                  <a:pt x="2" y="66"/>
                  <a:pt x="1" y="67"/>
                </a:cubicBezTo>
                <a:cubicBezTo>
                  <a:pt x="1" y="67"/>
                  <a:pt x="1" y="67"/>
                  <a:pt x="0" y="67"/>
                </a:cubicBezTo>
                <a:cubicBezTo>
                  <a:pt x="0" y="67"/>
                  <a:pt x="0" y="68"/>
                  <a:pt x="0" y="68"/>
                </a:cubicBezTo>
                <a:cubicBezTo>
                  <a:pt x="1" y="68"/>
                  <a:pt x="1" y="68"/>
                  <a:pt x="1" y="6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>
            <a:off x="7375382" y="3625191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>
            <a:off x="7336866" y="4297424"/>
            <a:ext cx="38517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7443857" y="4411314"/>
            <a:ext cx="18545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/>
          <p:nvPr/>
        </p:nvSpPr>
        <p:spPr>
          <a:xfrm>
            <a:off x="7530876" y="4411314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1"/>
          <p:cNvSpPr/>
          <p:nvPr/>
        </p:nvSpPr>
        <p:spPr>
          <a:xfrm>
            <a:off x="7423885" y="4439092"/>
            <a:ext cx="116977" cy="75002"/>
          </a:xfrm>
          <a:custGeom>
            <a:avLst/>
            <a:gdLst/>
            <a:ahLst/>
            <a:cxnLst/>
            <a:rect l="l" t="t" r="r" b="b"/>
            <a:pathLst>
              <a:path w="12" h="8" extrusionOk="0">
                <a:moveTo>
                  <a:pt x="1" y="8"/>
                </a:moveTo>
                <a:cubicBezTo>
                  <a:pt x="1" y="8"/>
                  <a:pt x="1" y="8"/>
                  <a:pt x="2" y="8"/>
                </a:cubicBezTo>
                <a:cubicBezTo>
                  <a:pt x="2" y="8"/>
                  <a:pt x="3" y="8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8" y="5"/>
                  <a:pt x="8" y="5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1" y="1"/>
                  <a:pt x="12" y="1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0" y="8"/>
                  <a:pt x="1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1"/>
          <p:cNvSpPr/>
          <p:nvPr/>
        </p:nvSpPr>
        <p:spPr>
          <a:xfrm>
            <a:off x="5512315" y="2584897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7017321" y="2159890"/>
            <a:ext cx="105564" cy="141669"/>
          </a:xfrm>
          <a:custGeom>
            <a:avLst/>
            <a:gdLst/>
            <a:ahLst/>
            <a:cxnLst/>
            <a:rect l="l" t="t" r="r" b="b"/>
            <a:pathLst>
              <a:path w="11" h="15" extrusionOk="0">
                <a:moveTo>
                  <a:pt x="2" y="9"/>
                </a:moveTo>
                <a:cubicBezTo>
                  <a:pt x="2" y="9"/>
                  <a:pt x="3" y="9"/>
                  <a:pt x="3" y="9"/>
                </a:cubicBezTo>
                <a:cubicBezTo>
                  <a:pt x="3" y="9"/>
                  <a:pt x="4" y="9"/>
                  <a:pt x="4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5" y="15"/>
                  <a:pt x="5" y="14"/>
                  <a:pt x="6" y="14"/>
                </a:cubicBezTo>
                <a:cubicBezTo>
                  <a:pt x="6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9" y="10"/>
                  <a:pt x="9" y="9"/>
                </a:cubicBezTo>
                <a:cubicBezTo>
                  <a:pt x="9" y="9"/>
                  <a:pt x="8" y="9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1" y="5"/>
                  <a:pt x="11" y="5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3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9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3"/>
                  <a:pt x="7" y="3"/>
                  <a:pt x="6" y="4"/>
                </a:cubicBezTo>
                <a:cubicBezTo>
                  <a:pt x="6" y="4"/>
                  <a:pt x="6" y="5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2" y="7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7114325" y="3275186"/>
            <a:ext cx="164054" cy="208337"/>
          </a:xfrm>
          <a:custGeom>
            <a:avLst/>
            <a:gdLst/>
            <a:ahLst/>
            <a:cxnLst/>
            <a:rect l="l" t="t" r="r" b="b"/>
            <a:pathLst>
              <a:path w="17" h="22" extrusionOk="0"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0" y="12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1" y="15"/>
                  <a:pt x="1" y="15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1" y="21"/>
                  <a:pt x="1" y="21"/>
                </a:cubicBezTo>
                <a:cubicBezTo>
                  <a:pt x="1" y="22"/>
                  <a:pt x="2" y="22"/>
                  <a:pt x="3" y="22"/>
                </a:cubicBezTo>
                <a:cubicBezTo>
                  <a:pt x="3" y="22"/>
                  <a:pt x="4" y="22"/>
                  <a:pt x="4" y="21"/>
                </a:cubicBezTo>
                <a:cubicBezTo>
                  <a:pt x="4" y="21"/>
                  <a:pt x="4" y="20"/>
                  <a:pt x="4" y="20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5" y="13"/>
                </a:cubicBezTo>
                <a:cubicBezTo>
                  <a:pt x="5" y="13"/>
                  <a:pt x="5" y="13"/>
                  <a:pt x="6" y="13"/>
                </a:cubicBezTo>
                <a:cubicBezTo>
                  <a:pt x="6" y="13"/>
                  <a:pt x="6" y="14"/>
                  <a:pt x="6" y="14"/>
                </a:cubicBezTo>
                <a:cubicBezTo>
                  <a:pt x="6" y="15"/>
                  <a:pt x="5" y="15"/>
                  <a:pt x="6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7" y="16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9"/>
                  <a:pt x="7" y="19"/>
                </a:cubicBezTo>
                <a:cubicBezTo>
                  <a:pt x="7" y="20"/>
                  <a:pt x="8" y="20"/>
                  <a:pt x="8" y="19"/>
                </a:cubicBezTo>
                <a:cubicBezTo>
                  <a:pt x="8" y="19"/>
                  <a:pt x="8" y="19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8"/>
                  <a:pt x="11" y="18"/>
                  <a:pt x="11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9" y="16"/>
                  <a:pt x="9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0" y="14"/>
                </a:cubicBezTo>
                <a:cubicBezTo>
                  <a:pt x="10" y="14"/>
                  <a:pt x="9" y="14"/>
                  <a:pt x="9" y="14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0"/>
                </a:cubicBezTo>
                <a:cubicBezTo>
                  <a:pt x="8" y="10"/>
                  <a:pt x="8" y="10"/>
                  <a:pt x="9" y="10"/>
                </a:cubicBezTo>
                <a:cubicBezTo>
                  <a:pt x="9" y="10"/>
                  <a:pt x="10" y="10"/>
                  <a:pt x="10" y="9"/>
                </a:cubicBezTo>
                <a:cubicBezTo>
                  <a:pt x="10" y="9"/>
                  <a:pt x="10" y="8"/>
                  <a:pt x="11" y="8"/>
                </a:cubicBezTo>
                <a:cubicBezTo>
                  <a:pt x="11" y="8"/>
                  <a:pt x="12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6"/>
                  <a:pt x="11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9" y="7"/>
                  <a:pt x="9" y="7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6" y="9"/>
                  <a:pt x="6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6" y="5"/>
                  <a:pt x="6" y="5"/>
                </a:cubicBezTo>
                <a:cubicBezTo>
                  <a:pt x="6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4"/>
                  <a:pt x="11" y="5"/>
                </a:cubicBezTo>
                <a:cubicBezTo>
                  <a:pt x="12" y="5"/>
                  <a:pt x="12" y="4"/>
                  <a:pt x="13" y="4"/>
                </a:cubicBezTo>
                <a:cubicBezTo>
                  <a:pt x="14" y="4"/>
                  <a:pt x="14" y="5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3"/>
                  <a:pt x="16" y="3"/>
                  <a:pt x="16" y="2"/>
                </a:cubicBezTo>
                <a:cubicBezTo>
                  <a:pt x="16" y="2"/>
                  <a:pt x="16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10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8"/>
                  <a:pt x="1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6415318" y="2547396"/>
            <a:ext cx="203996" cy="501397"/>
          </a:xfrm>
          <a:custGeom>
            <a:avLst/>
            <a:gdLst/>
            <a:ahLst/>
            <a:cxnLst/>
            <a:rect l="l" t="t" r="r" b="b"/>
            <a:pathLst>
              <a:path w="21" h="53" extrusionOk="0">
                <a:moveTo>
                  <a:pt x="1" y="25"/>
                </a:moveTo>
                <a:cubicBezTo>
                  <a:pt x="2" y="25"/>
                  <a:pt x="2" y="24"/>
                  <a:pt x="2" y="24"/>
                </a:cubicBezTo>
                <a:cubicBezTo>
                  <a:pt x="3" y="24"/>
                  <a:pt x="4" y="24"/>
                  <a:pt x="4" y="25"/>
                </a:cubicBezTo>
                <a:cubicBezTo>
                  <a:pt x="4" y="26"/>
                  <a:pt x="5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7"/>
                  <a:pt x="4" y="27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6" y="28"/>
                </a:cubicBezTo>
                <a:cubicBezTo>
                  <a:pt x="6" y="28"/>
                  <a:pt x="6" y="29"/>
                  <a:pt x="6" y="29"/>
                </a:cubicBezTo>
                <a:cubicBezTo>
                  <a:pt x="7" y="30"/>
                  <a:pt x="7" y="30"/>
                  <a:pt x="7" y="31"/>
                </a:cubicBezTo>
                <a:cubicBezTo>
                  <a:pt x="7" y="31"/>
                  <a:pt x="7" y="32"/>
                  <a:pt x="8" y="32"/>
                </a:cubicBezTo>
                <a:cubicBezTo>
                  <a:pt x="8" y="33"/>
                  <a:pt x="7" y="33"/>
                  <a:pt x="7" y="34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7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6"/>
                  <a:pt x="11" y="36"/>
                  <a:pt x="12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3" y="35"/>
                  <a:pt x="13" y="35"/>
                </a:cubicBezTo>
                <a:cubicBezTo>
                  <a:pt x="13" y="35"/>
                  <a:pt x="13" y="34"/>
                  <a:pt x="13" y="34"/>
                </a:cubicBezTo>
                <a:cubicBezTo>
                  <a:pt x="13" y="34"/>
                  <a:pt x="13" y="33"/>
                  <a:pt x="13" y="33"/>
                </a:cubicBezTo>
                <a:cubicBezTo>
                  <a:pt x="13" y="33"/>
                  <a:pt x="14" y="33"/>
                  <a:pt x="14" y="33"/>
                </a:cubicBezTo>
                <a:cubicBezTo>
                  <a:pt x="14" y="33"/>
                  <a:pt x="14" y="33"/>
                  <a:pt x="15" y="34"/>
                </a:cubicBezTo>
                <a:cubicBezTo>
                  <a:pt x="15" y="34"/>
                  <a:pt x="15" y="34"/>
                  <a:pt x="15" y="35"/>
                </a:cubicBezTo>
                <a:cubicBezTo>
                  <a:pt x="15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6" y="38"/>
                  <a:pt x="16" y="39"/>
                </a:cubicBezTo>
                <a:cubicBezTo>
                  <a:pt x="17" y="39"/>
                  <a:pt x="17" y="40"/>
                  <a:pt x="17" y="40"/>
                </a:cubicBezTo>
                <a:cubicBezTo>
                  <a:pt x="17" y="41"/>
                  <a:pt x="17" y="41"/>
                  <a:pt x="17" y="42"/>
                </a:cubicBezTo>
                <a:cubicBezTo>
                  <a:pt x="17" y="42"/>
                  <a:pt x="17" y="43"/>
                  <a:pt x="17" y="43"/>
                </a:cubicBezTo>
                <a:cubicBezTo>
                  <a:pt x="18" y="43"/>
                  <a:pt x="18" y="43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5"/>
                  <a:pt x="18" y="45"/>
                  <a:pt x="18" y="46"/>
                </a:cubicBezTo>
                <a:cubicBezTo>
                  <a:pt x="18" y="46"/>
                  <a:pt x="19" y="46"/>
                  <a:pt x="19" y="47"/>
                </a:cubicBezTo>
                <a:cubicBezTo>
                  <a:pt x="19" y="47"/>
                  <a:pt x="18" y="48"/>
                  <a:pt x="18" y="48"/>
                </a:cubicBezTo>
                <a:cubicBezTo>
                  <a:pt x="19" y="49"/>
                  <a:pt x="19" y="49"/>
                  <a:pt x="19" y="49"/>
                </a:cubicBezTo>
                <a:cubicBezTo>
                  <a:pt x="20" y="49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1"/>
                  <a:pt x="19" y="51"/>
                  <a:pt x="19" y="52"/>
                </a:cubicBezTo>
                <a:cubicBezTo>
                  <a:pt x="19" y="52"/>
                  <a:pt x="19" y="53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0"/>
                  <a:pt x="21" y="50"/>
                  <a:pt x="21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8"/>
                  <a:pt x="21" y="48"/>
                  <a:pt x="21" y="47"/>
                </a:cubicBezTo>
                <a:cubicBezTo>
                  <a:pt x="21" y="47"/>
                  <a:pt x="21" y="46"/>
                  <a:pt x="21" y="46"/>
                </a:cubicBezTo>
                <a:cubicBezTo>
                  <a:pt x="21" y="46"/>
                  <a:pt x="21" y="45"/>
                  <a:pt x="21" y="45"/>
                </a:cubicBezTo>
                <a:cubicBezTo>
                  <a:pt x="20" y="45"/>
                  <a:pt x="20" y="44"/>
                  <a:pt x="20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8" y="40"/>
                  <a:pt x="18" y="40"/>
                </a:cubicBezTo>
                <a:cubicBezTo>
                  <a:pt x="18" y="40"/>
                  <a:pt x="18" y="40"/>
                  <a:pt x="19" y="39"/>
                </a:cubicBezTo>
                <a:cubicBezTo>
                  <a:pt x="19" y="39"/>
                  <a:pt x="19" y="38"/>
                  <a:pt x="1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5"/>
                  <a:pt x="18" y="35"/>
                  <a:pt x="18" y="34"/>
                </a:cubicBezTo>
                <a:cubicBezTo>
                  <a:pt x="18" y="34"/>
                  <a:pt x="18" y="33"/>
                  <a:pt x="17" y="33"/>
                </a:cubicBezTo>
                <a:cubicBezTo>
                  <a:pt x="17" y="32"/>
                  <a:pt x="17" y="32"/>
                  <a:pt x="16" y="32"/>
                </a:cubicBezTo>
                <a:cubicBezTo>
                  <a:pt x="16" y="31"/>
                  <a:pt x="16" y="31"/>
                  <a:pt x="15" y="31"/>
                </a:cubicBezTo>
                <a:cubicBezTo>
                  <a:pt x="15" y="30"/>
                  <a:pt x="15" y="30"/>
                  <a:pt x="15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7"/>
                </a:cubicBezTo>
                <a:cubicBezTo>
                  <a:pt x="15" y="27"/>
                  <a:pt x="15" y="27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16" y="25"/>
                  <a:pt x="16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8" y="25"/>
                  <a:pt x="18" y="24"/>
                  <a:pt x="18" y="24"/>
                </a:cubicBezTo>
                <a:cubicBezTo>
                  <a:pt x="19" y="24"/>
                  <a:pt x="19" y="24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0" y="21"/>
                  <a:pt x="20" y="20"/>
                </a:cubicBezTo>
                <a:cubicBezTo>
                  <a:pt x="19" y="20"/>
                  <a:pt x="19" y="19"/>
                  <a:pt x="19" y="19"/>
                </a:cubicBezTo>
                <a:cubicBezTo>
                  <a:pt x="18" y="19"/>
                  <a:pt x="18" y="19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7" y="16"/>
                  <a:pt x="16" y="16"/>
                </a:cubicBezTo>
                <a:cubicBezTo>
                  <a:pt x="16" y="15"/>
                  <a:pt x="16" y="15"/>
                  <a:pt x="16" y="14"/>
                </a:cubicBezTo>
                <a:cubicBezTo>
                  <a:pt x="15" y="14"/>
                  <a:pt x="16" y="13"/>
                  <a:pt x="15" y="13"/>
                </a:cubicBezTo>
                <a:cubicBezTo>
                  <a:pt x="15" y="12"/>
                  <a:pt x="15" y="13"/>
                  <a:pt x="14" y="13"/>
                </a:cubicBezTo>
                <a:cubicBezTo>
                  <a:pt x="14" y="13"/>
                  <a:pt x="13" y="13"/>
                  <a:pt x="13" y="13"/>
                </a:cubicBezTo>
                <a:cubicBezTo>
                  <a:pt x="12" y="13"/>
                  <a:pt x="12" y="12"/>
                  <a:pt x="12" y="12"/>
                </a:cubicBezTo>
                <a:cubicBezTo>
                  <a:pt x="12" y="11"/>
                  <a:pt x="11" y="11"/>
                  <a:pt x="12" y="10"/>
                </a:cubicBezTo>
                <a:cubicBezTo>
                  <a:pt x="12" y="10"/>
                  <a:pt x="12" y="9"/>
                  <a:pt x="13" y="9"/>
                </a:cubicBezTo>
                <a:cubicBezTo>
                  <a:pt x="13" y="8"/>
                  <a:pt x="14" y="8"/>
                  <a:pt x="14" y="7"/>
                </a:cubicBezTo>
                <a:cubicBezTo>
                  <a:pt x="14" y="7"/>
                  <a:pt x="14" y="7"/>
                  <a:pt x="14" y="6"/>
                </a:cubicBezTo>
                <a:cubicBezTo>
                  <a:pt x="13" y="5"/>
                  <a:pt x="14" y="5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10" y="1"/>
                  <a:pt x="10" y="2"/>
                </a:cubicBezTo>
                <a:cubicBezTo>
                  <a:pt x="9" y="3"/>
                  <a:pt x="9" y="3"/>
                  <a:pt x="8" y="3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6" y="4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4" y="9"/>
                </a:cubicBezTo>
                <a:cubicBezTo>
                  <a:pt x="4" y="9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3"/>
                  <a:pt x="5" y="13"/>
                  <a:pt x="4" y="14"/>
                </a:cubicBezTo>
                <a:cubicBezTo>
                  <a:pt x="4" y="14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7"/>
                  <a:pt x="3" y="18"/>
                </a:cubicBezTo>
                <a:cubicBezTo>
                  <a:pt x="3" y="18"/>
                  <a:pt x="2" y="18"/>
                  <a:pt x="2" y="18"/>
                </a:cubicBezTo>
                <a:cubicBezTo>
                  <a:pt x="2" y="19"/>
                  <a:pt x="2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5"/>
                  <a:pt x="1" y="2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6540854" y="3247407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>
            <a:off x="6532294" y="3162684"/>
            <a:ext cx="271043" cy="320839"/>
          </a:xfrm>
          <a:custGeom>
            <a:avLst/>
            <a:gdLst/>
            <a:ahLst/>
            <a:cxnLst/>
            <a:rect l="l" t="t" r="r" b="b"/>
            <a:pathLst>
              <a:path w="28" h="34" extrusionOk="0">
                <a:moveTo>
                  <a:pt x="9" y="6"/>
                </a:moveTo>
                <a:cubicBezTo>
                  <a:pt x="8" y="6"/>
                  <a:pt x="8" y="5"/>
                  <a:pt x="8" y="5"/>
                </a:cubicBezTo>
                <a:cubicBezTo>
                  <a:pt x="8" y="5"/>
                  <a:pt x="8" y="5"/>
                  <a:pt x="7" y="4"/>
                </a:cubicBezTo>
                <a:cubicBezTo>
                  <a:pt x="7" y="4"/>
                  <a:pt x="7" y="4"/>
                  <a:pt x="7" y="3"/>
                </a:cubicBezTo>
                <a:cubicBezTo>
                  <a:pt x="7" y="3"/>
                  <a:pt x="7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1"/>
                  <a:pt x="5" y="2"/>
                  <a:pt x="4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1" y="4"/>
                  <a:pt x="1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5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7" y="11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19"/>
                  <a:pt x="13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4" y="22"/>
                  <a:pt x="14" y="22"/>
                </a:cubicBezTo>
                <a:cubicBezTo>
                  <a:pt x="14" y="22"/>
                  <a:pt x="14" y="22"/>
                  <a:pt x="14" y="23"/>
                </a:cubicBezTo>
                <a:cubicBezTo>
                  <a:pt x="14" y="23"/>
                  <a:pt x="14" y="23"/>
                  <a:pt x="15" y="24"/>
                </a:cubicBezTo>
                <a:cubicBezTo>
                  <a:pt x="15" y="24"/>
                  <a:pt x="15" y="24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8" y="28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1"/>
                  <a:pt x="21" y="31"/>
                  <a:pt x="21" y="32"/>
                </a:cubicBezTo>
                <a:cubicBezTo>
                  <a:pt x="22" y="32"/>
                  <a:pt x="22" y="32"/>
                  <a:pt x="22" y="33"/>
                </a:cubicBezTo>
                <a:cubicBezTo>
                  <a:pt x="23" y="33"/>
                  <a:pt x="22" y="33"/>
                  <a:pt x="23" y="33"/>
                </a:cubicBezTo>
                <a:cubicBezTo>
                  <a:pt x="23" y="34"/>
                  <a:pt x="23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3"/>
                  <a:pt x="25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3"/>
                  <a:pt x="27" y="3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7" y="30"/>
                  <a:pt x="27" y="30"/>
                </a:cubicBezTo>
                <a:cubicBezTo>
                  <a:pt x="27" y="29"/>
                  <a:pt x="27" y="29"/>
                  <a:pt x="27" y="28"/>
                </a:cubicBezTo>
                <a:cubicBezTo>
                  <a:pt x="27" y="28"/>
                  <a:pt x="27" y="28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6"/>
                  <a:pt x="28" y="26"/>
                  <a:pt x="27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2"/>
                  <a:pt x="23" y="22"/>
                  <a:pt x="23" y="22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19"/>
                  <a:pt x="22" y="20"/>
                  <a:pt x="22" y="20"/>
                </a:cubicBezTo>
                <a:cubicBezTo>
                  <a:pt x="21" y="19"/>
                  <a:pt x="21" y="19"/>
                  <a:pt x="21" y="18"/>
                </a:cubicBezTo>
                <a:cubicBezTo>
                  <a:pt x="21" y="18"/>
                  <a:pt x="21" y="18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2" y="16"/>
                  <a:pt x="21" y="16"/>
                </a:cubicBezTo>
                <a:cubicBezTo>
                  <a:pt x="21" y="15"/>
                  <a:pt x="21" y="15"/>
                  <a:pt x="20" y="15"/>
                </a:cubicBezTo>
                <a:cubicBezTo>
                  <a:pt x="20" y="15"/>
                  <a:pt x="20" y="16"/>
                  <a:pt x="20" y="15"/>
                </a:cubicBezTo>
                <a:cubicBezTo>
                  <a:pt x="19" y="15"/>
                  <a:pt x="20" y="15"/>
                  <a:pt x="20" y="15"/>
                </a:cubicBezTo>
                <a:cubicBezTo>
                  <a:pt x="20" y="14"/>
                  <a:pt x="20" y="14"/>
                  <a:pt x="19" y="13"/>
                </a:cubicBezTo>
                <a:cubicBezTo>
                  <a:pt x="19" y="13"/>
                  <a:pt x="19" y="13"/>
                  <a:pt x="18" y="13"/>
                </a:cubicBezTo>
                <a:cubicBezTo>
                  <a:pt x="18" y="13"/>
                  <a:pt x="18" y="13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2"/>
                  <a:pt x="17" y="12"/>
                  <a:pt x="17" y="11"/>
                </a:cubicBezTo>
                <a:cubicBezTo>
                  <a:pt x="17" y="11"/>
                  <a:pt x="17" y="11"/>
                  <a:pt x="16" y="11"/>
                </a:cubicBezTo>
                <a:cubicBezTo>
                  <a:pt x="16" y="11"/>
                  <a:pt x="16" y="12"/>
                  <a:pt x="16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5" y="11"/>
                  <a:pt x="15" y="10"/>
                  <a:pt x="14" y="10"/>
                </a:cubicBezTo>
                <a:cubicBezTo>
                  <a:pt x="14" y="10"/>
                  <a:pt x="14" y="10"/>
                  <a:pt x="13" y="10"/>
                </a:cubicBezTo>
                <a:cubicBezTo>
                  <a:pt x="13" y="10"/>
                  <a:pt x="13" y="10"/>
                  <a:pt x="12" y="9"/>
                </a:cubicBezTo>
                <a:cubicBezTo>
                  <a:pt x="12" y="9"/>
                  <a:pt x="12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0" y="7"/>
                  <a:pt x="10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599341" y="333213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>
            <a:off x="6764821" y="3322409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1"/>
          <p:cNvSpPr/>
          <p:nvPr/>
        </p:nvSpPr>
        <p:spPr>
          <a:xfrm>
            <a:off x="6871812" y="3200184"/>
            <a:ext cx="251072" cy="23611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4"/>
                  <a:pt x="1" y="14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4" y="21"/>
                  <a:pt x="4" y="21"/>
                </a:cubicBezTo>
                <a:cubicBezTo>
                  <a:pt x="4" y="21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2"/>
                  <a:pt x="6" y="22"/>
                </a:cubicBezTo>
                <a:cubicBezTo>
                  <a:pt x="6" y="22"/>
                  <a:pt x="6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8" y="23"/>
                  <a:pt x="8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2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1" y="23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3" y="23"/>
                  <a:pt x="14" y="23"/>
                </a:cubicBezTo>
                <a:cubicBezTo>
                  <a:pt x="14" y="23"/>
                  <a:pt x="14" y="24"/>
                  <a:pt x="14" y="24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5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3"/>
                  <a:pt x="18" y="23"/>
                  <a:pt x="18" y="22"/>
                </a:cubicBezTo>
                <a:cubicBezTo>
                  <a:pt x="19" y="22"/>
                  <a:pt x="19" y="22"/>
                  <a:pt x="19" y="21"/>
                </a:cubicBezTo>
                <a:cubicBezTo>
                  <a:pt x="19" y="21"/>
                  <a:pt x="19" y="21"/>
                  <a:pt x="19" y="20"/>
                </a:cubicBezTo>
                <a:cubicBezTo>
                  <a:pt x="19" y="20"/>
                  <a:pt x="19" y="20"/>
                  <a:pt x="19" y="19"/>
                </a:cubicBezTo>
                <a:cubicBezTo>
                  <a:pt x="19" y="19"/>
                  <a:pt x="19" y="19"/>
                  <a:pt x="19" y="18"/>
                </a:cubicBezTo>
                <a:cubicBezTo>
                  <a:pt x="20" y="18"/>
                  <a:pt x="20" y="18"/>
                  <a:pt x="20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5" y="11"/>
                  <a:pt x="25" y="11"/>
                </a:cubicBezTo>
                <a:cubicBezTo>
                  <a:pt x="25" y="11"/>
                  <a:pt x="26" y="11"/>
                  <a:pt x="26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5" y="10"/>
                  <a:pt x="25" y="9"/>
                </a:cubicBezTo>
                <a:cubicBezTo>
                  <a:pt x="25" y="9"/>
                  <a:pt x="25" y="9"/>
                  <a:pt x="24" y="9"/>
                </a:cubicBezTo>
                <a:cubicBezTo>
                  <a:pt x="24" y="8"/>
                  <a:pt x="24" y="9"/>
                  <a:pt x="23" y="8"/>
                </a:cubicBezTo>
                <a:cubicBezTo>
                  <a:pt x="23" y="8"/>
                  <a:pt x="24" y="8"/>
                  <a:pt x="24" y="7"/>
                </a:cubicBezTo>
                <a:cubicBezTo>
                  <a:pt x="24" y="7"/>
                  <a:pt x="24" y="7"/>
                  <a:pt x="23" y="6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5"/>
                  <a:pt x="22" y="4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22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1"/>
                </a:cubicBezTo>
                <a:cubicBezTo>
                  <a:pt x="18" y="1"/>
                  <a:pt x="18" y="0"/>
                  <a:pt x="17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6" y="3"/>
                  <a:pt x="17" y="3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6" y="5"/>
                  <a:pt x="15" y="6"/>
                </a:cubicBezTo>
                <a:cubicBezTo>
                  <a:pt x="15" y="6"/>
                  <a:pt x="15" y="6"/>
                  <a:pt x="15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3" y="8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9"/>
                  <a:pt x="8" y="9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689182" y="3019626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3"/>
                </a:move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1"/>
          <p:cNvSpPr/>
          <p:nvPr/>
        </p:nvSpPr>
        <p:spPr>
          <a:xfrm>
            <a:off x="2301162" y="2812678"/>
            <a:ext cx="48502" cy="27778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5" y="1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1"/>
                  <a:pt x="5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1943099" y="2830734"/>
            <a:ext cx="106991" cy="123613"/>
          </a:xfrm>
          <a:custGeom>
            <a:avLst/>
            <a:gdLst/>
            <a:ahLst/>
            <a:cxnLst/>
            <a:rect l="l" t="t" r="r" b="b"/>
            <a:pathLst>
              <a:path w="11" h="13" extrusionOk="0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5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3"/>
                  <a:pt x="4" y="3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0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11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8" y="8"/>
                  <a:pt x="9" y="8"/>
                  <a:pt x="9" y="7"/>
                </a:cubicBezTo>
                <a:cubicBezTo>
                  <a:pt x="10" y="7"/>
                  <a:pt x="10" y="7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1"/>
          <p:cNvSpPr/>
          <p:nvPr/>
        </p:nvSpPr>
        <p:spPr>
          <a:xfrm>
            <a:off x="2155655" y="3058515"/>
            <a:ext cx="145507" cy="65279"/>
          </a:xfrm>
          <a:custGeom>
            <a:avLst/>
            <a:gdLst/>
            <a:ahLst/>
            <a:cxnLst/>
            <a:rect l="l" t="t" r="r" b="b"/>
            <a:pathLst>
              <a:path w="15" h="7" extrusionOk="0"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5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5"/>
                  <a:pt x="6" y="6"/>
                </a:cubicBezTo>
                <a:cubicBezTo>
                  <a:pt x="6" y="6"/>
                  <a:pt x="6" y="6"/>
                  <a:pt x="6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8" y="5"/>
                  <a:pt x="8" y="4"/>
                </a:cubicBezTo>
                <a:cubicBezTo>
                  <a:pt x="8" y="4"/>
                  <a:pt x="8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10" y="2"/>
                </a:cubicBezTo>
                <a:cubicBezTo>
                  <a:pt x="10" y="2"/>
                  <a:pt x="10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3"/>
                  <a:pt x="12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1"/>
          <p:cNvSpPr/>
          <p:nvPr/>
        </p:nvSpPr>
        <p:spPr>
          <a:xfrm>
            <a:off x="2185612" y="3115461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1"/>
          <p:cNvSpPr/>
          <p:nvPr/>
        </p:nvSpPr>
        <p:spPr>
          <a:xfrm>
            <a:off x="2389608" y="3171017"/>
            <a:ext cx="960065" cy="1050016"/>
          </a:xfrm>
          <a:custGeom>
            <a:avLst/>
            <a:gdLst/>
            <a:ahLst/>
            <a:cxnLst/>
            <a:rect l="l" t="t" r="r" b="b"/>
            <a:pathLst>
              <a:path w="99" h="111" extrusionOk="0">
                <a:moveTo>
                  <a:pt x="98" y="33"/>
                </a:moveTo>
                <a:cubicBezTo>
                  <a:pt x="98" y="33"/>
                  <a:pt x="98" y="32"/>
                  <a:pt x="98" y="32"/>
                </a:cubicBezTo>
                <a:cubicBezTo>
                  <a:pt x="97" y="32"/>
                  <a:pt x="97" y="31"/>
                  <a:pt x="97" y="31"/>
                </a:cubicBezTo>
                <a:cubicBezTo>
                  <a:pt x="97" y="31"/>
                  <a:pt x="96" y="30"/>
                  <a:pt x="96" y="30"/>
                </a:cubicBezTo>
                <a:cubicBezTo>
                  <a:pt x="95" y="30"/>
                  <a:pt x="95" y="30"/>
                  <a:pt x="94" y="30"/>
                </a:cubicBezTo>
                <a:cubicBezTo>
                  <a:pt x="94" y="30"/>
                  <a:pt x="93" y="30"/>
                  <a:pt x="93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2" y="29"/>
                  <a:pt x="92" y="29"/>
                  <a:pt x="91" y="29"/>
                </a:cubicBezTo>
                <a:cubicBezTo>
                  <a:pt x="91" y="29"/>
                  <a:pt x="91" y="29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0" y="28"/>
                  <a:pt x="90" y="28"/>
                  <a:pt x="90" y="27"/>
                </a:cubicBezTo>
                <a:cubicBezTo>
                  <a:pt x="90" y="27"/>
                  <a:pt x="89" y="27"/>
                  <a:pt x="89" y="27"/>
                </a:cubicBezTo>
                <a:cubicBezTo>
                  <a:pt x="89" y="26"/>
                  <a:pt x="88" y="26"/>
                  <a:pt x="88" y="26"/>
                </a:cubicBezTo>
                <a:cubicBezTo>
                  <a:pt x="88" y="25"/>
                  <a:pt x="87" y="25"/>
                  <a:pt x="87" y="25"/>
                </a:cubicBezTo>
                <a:cubicBezTo>
                  <a:pt x="87" y="25"/>
                  <a:pt x="86" y="25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5" y="23"/>
                  <a:pt x="85" y="23"/>
                  <a:pt x="84" y="24"/>
                </a:cubicBezTo>
                <a:cubicBezTo>
                  <a:pt x="84" y="24"/>
                  <a:pt x="83" y="24"/>
                  <a:pt x="83" y="24"/>
                </a:cubicBezTo>
                <a:cubicBezTo>
                  <a:pt x="82" y="24"/>
                  <a:pt x="82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79" y="23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6" y="23"/>
                  <a:pt x="75" y="23"/>
                  <a:pt x="75" y="23"/>
                </a:cubicBezTo>
                <a:cubicBezTo>
                  <a:pt x="74" y="23"/>
                  <a:pt x="74" y="24"/>
                  <a:pt x="74" y="24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2"/>
                  <a:pt x="75" y="22"/>
                  <a:pt x="74" y="22"/>
                </a:cubicBezTo>
                <a:cubicBezTo>
                  <a:pt x="74" y="21"/>
                  <a:pt x="74" y="21"/>
                  <a:pt x="74" y="21"/>
                </a:cubicBezTo>
                <a:cubicBezTo>
                  <a:pt x="73" y="21"/>
                  <a:pt x="73" y="20"/>
                  <a:pt x="73" y="20"/>
                </a:cubicBezTo>
                <a:cubicBezTo>
                  <a:pt x="73" y="20"/>
                  <a:pt x="72" y="20"/>
                  <a:pt x="72" y="20"/>
                </a:cubicBezTo>
                <a:cubicBezTo>
                  <a:pt x="72" y="19"/>
                  <a:pt x="72" y="19"/>
                  <a:pt x="71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9" y="19"/>
                  <a:pt x="69" y="18"/>
                  <a:pt x="69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8"/>
                  <a:pt x="66" y="17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4" y="19"/>
                  <a:pt x="64" y="19"/>
                  <a:pt x="64" y="20"/>
                </a:cubicBezTo>
                <a:cubicBezTo>
                  <a:pt x="64" y="20"/>
                  <a:pt x="64" y="20"/>
                  <a:pt x="63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1"/>
                  <a:pt x="61" y="22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0"/>
                  <a:pt x="62" y="20"/>
                </a:cubicBezTo>
                <a:cubicBezTo>
                  <a:pt x="62" y="20"/>
                  <a:pt x="62" y="20"/>
                  <a:pt x="63" y="20"/>
                </a:cubicBezTo>
                <a:cubicBezTo>
                  <a:pt x="63" y="20"/>
                  <a:pt x="63" y="20"/>
                  <a:pt x="63" y="19"/>
                </a:cubicBezTo>
                <a:cubicBezTo>
                  <a:pt x="64" y="19"/>
                  <a:pt x="64" y="18"/>
                  <a:pt x="64" y="18"/>
                </a:cubicBezTo>
                <a:cubicBezTo>
                  <a:pt x="64" y="17"/>
                  <a:pt x="65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3" y="16"/>
                  <a:pt x="63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0" y="16"/>
                  <a:pt x="60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7"/>
                  <a:pt x="58" y="17"/>
                </a:cubicBezTo>
                <a:cubicBezTo>
                  <a:pt x="58" y="17"/>
                  <a:pt x="58" y="18"/>
                  <a:pt x="58" y="18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7" y="19"/>
                  <a:pt x="57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21"/>
                  <a:pt x="55" y="20"/>
                  <a:pt x="55" y="20"/>
                </a:cubicBezTo>
                <a:cubicBezTo>
                  <a:pt x="54" y="20"/>
                  <a:pt x="55" y="20"/>
                  <a:pt x="55" y="20"/>
                </a:cubicBezTo>
                <a:cubicBezTo>
                  <a:pt x="55" y="19"/>
                  <a:pt x="56" y="19"/>
                  <a:pt x="56" y="19"/>
                </a:cubicBezTo>
                <a:cubicBezTo>
                  <a:pt x="56" y="19"/>
                  <a:pt x="56" y="19"/>
                  <a:pt x="57" y="18"/>
                </a:cubicBezTo>
                <a:cubicBezTo>
                  <a:pt x="57" y="18"/>
                  <a:pt x="57" y="17"/>
                  <a:pt x="57" y="17"/>
                </a:cubicBezTo>
                <a:cubicBezTo>
                  <a:pt x="57" y="16"/>
                  <a:pt x="57" y="16"/>
                  <a:pt x="58" y="16"/>
                </a:cubicBezTo>
                <a:cubicBezTo>
                  <a:pt x="58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60" y="13"/>
                  <a:pt x="60" y="13"/>
                  <a:pt x="60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8" y="10"/>
                </a:cubicBezTo>
                <a:cubicBezTo>
                  <a:pt x="58" y="10"/>
                  <a:pt x="58" y="10"/>
                  <a:pt x="58" y="9"/>
                </a:cubicBezTo>
                <a:cubicBezTo>
                  <a:pt x="58" y="9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7" y="6"/>
                </a:cubicBezTo>
                <a:cubicBezTo>
                  <a:pt x="57" y="6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5" y="5"/>
                </a:cubicBezTo>
                <a:cubicBezTo>
                  <a:pt x="55" y="5"/>
                  <a:pt x="55" y="6"/>
                  <a:pt x="55" y="6"/>
                </a:cubicBezTo>
                <a:cubicBezTo>
                  <a:pt x="54" y="7"/>
                  <a:pt x="54" y="7"/>
                  <a:pt x="5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8"/>
                  <a:pt x="54" y="8"/>
                  <a:pt x="54" y="9"/>
                </a:cubicBezTo>
                <a:cubicBezTo>
                  <a:pt x="53" y="9"/>
                  <a:pt x="53" y="9"/>
                  <a:pt x="52" y="9"/>
                </a:cubicBezTo>
                <a:cubicBezTo>
                  <a:pt x="52" y="10"/>
                  <a:pt x="52" y="9"/>
                  <a:pt x="51" y="9"/>
                </a:cubicBezTo>
                <a:cubicBezTo>
                  <a:pt x="51" y="9"/>
                  <a:pt x="50" y="10"/>
                  <a:pt x="50" y="10"/>
                </a:cubicBezTo>
                <a:cubicBezTo>
                  <a:pt x="50" y="10"/>
                  <a:pt x="50" y="10"/>
                  <a:pt x="49" y="10"/>
                </a:cubicBezTo>
                <a:cubicBezTo>
                  <a:pt x="49" y="10"/>
                  <a:pt x="49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9"/>
                  <a:pt x="47" y="8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3" y="10"/>
                  <a:pt x="43" y="10"/>
                  <a:pt x="42" y="10"/>
                </a:cubicBezTo>
                <a:cubicBezTo>
                  <a:pt x="42" y="10"/>
                  <a:pt x="42" y="10"/>
                  <a:pt x="41" y="11"/>
                </a:cubicBezTo>
                <a:cubicBezTo>
                  <a:pt x="41" y="11"/>
                  <a:pt x="41" y="11"/>
                  <a:pt x="40" y="11"/>
                </a:cubicBezTo>
                <a:cubicBezTo>
                  <a:pt x="40" y="12"/>
                  <a:pt x="39" y="11"/>
                  <a:pt x="39" y="12"/>
                </a:cubicBezTo>
                <a:cubicBezTo>
                  <a:pt x="38" y="12"/>
                  <a:pt x="39" y="12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1"/>
                  <a:pt x="36" y="11"/>
                  <a:pt x="36" y="10"/>
                </a:cubicBezTo>
                <a:cubicBezTo>
                  <a:pt x="35" y="10"/>
                  <a:pt x="36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8"/>
                  <a:pt x="35" y="8"/>
                  <a:pt x="35" y="8"/>
                </a:cubicBezTo>
                <a:cubicBezTo>
                  <a:pt x="35" y="8"/>
                  <a:pt x="35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5"/>
                  <a:pt x="36" y="5"/>
                </a:cubicBezTo>
                <a:cubicBezTo>
                  <a:pt x="36" y="5"/>
                  <a:pt x="36" y="5"/>
                  <a:pt x="36" y="4"/>
                </a:cubicBezTo>
                <a:cubicBezTo>
                  <a:pt x="36" y="4"/>
                  <a:pt x="36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5" y="2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2"/>
                  <a:pt x="33" y="2"/>
                  <a:pt x="32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4"/>
                  <a:pt x="30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5"/>
                  <a:pt x="27" y="5"/>
                </a:cubicBezTo>
                <a:cubicBezTo>
                  <a:pt x="27" y="5"/>
                  <a:pt x="27" y="5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4" y="5"/>
                  <a:pt x="24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7"/>
                  <a:pt x="24" y="7"/>
                  <a:pt x="24" y="8"/>
                </a:cubicBezTo>
                <a:cubicBezTo>
                  <a:pt x="24" y="8"/>
                  <a:pt x="24" y="8"/>
                  <a:pt x="24" y="9"/>
                </a:cubicBezTo>
                <a:cubicBezTo>
                  <a:pt x="25" y="9"/>
                  <a:pt x="26" y="8"/>
                  <a:pt x="26" y="9"/>
                </a:cubicBezTo>
                <a:cubicBezTo>
                  <a:pt x="26" y="9"/>
                  <a:pt x="26" y="10"/>
                  <a:pt x="25" y="10"/>
                </a:cubicBezTo>
                <a:cubicBezTo>
                  <a:pt x="25" y="11"/>
                  <a:pt x="24" y="11"/>
                  <a:pt x="24" y="11"/>
                </a:cubicBezTo>
                <a:cubicBezTo>
                  <a:pt x="23" y="12"/>
                  <a:pt x="23" y="12"/>
                  <a:pt x="22" y="13"/>
                </a:cubicBezTo>
                <a:cubicBezTo>
                  <a:pt x="22" y="13"/>
                  <a:pt x="22" y="13"/>
                  <a:pt x="21" y="14"/>
                </a:cubicBezTo>
                <a:cubicBezTo>
                  <a:pt x="20" y="14"/>
                  <a:pt x="20" y="14"/>
                  <a:pt x="19" y="14"/>
                </a:cubicBezTo>
                <a:cubicBezTo>
                  <a:pt x="19" y="14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7" y="12"/>
                  <a:pt x="16" y="12"/>
                </a:cubicBezTo>
                <a:cubicBezTo>
                  <a:pt x="16" y="11"/>
                  <a:pt x="16" y="10"/>
                  <a:pt x="16" y="10"/>
                </a:cubicBezTo>
                <a:cubicBezTo>
                  <a:pt x="15" y="10"/>
                  <a:pt x="15" y="10"/>
                  <a:pt x="15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1" y="10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9" y="12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1" y="14"/>
                  <a:pt x="10" y="14"/>
                  <a:pt x="10" y="14"/>
                </a:cubicBezTo>
                <a:cubicBezTo>
                  <a:pt x="9" y="14"/>
                  <a:pt x="9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9" y="16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20"/>
                  <a:pt x="10" y="20"/>
                  <a:pt x="10" y="21"/>
                </a:cubicBezTo>
                <a:cubicBezTo>
                  <a:pt x="10" y="21"/>
                  <a:pt x="11" y="22"/>
                  <a:pt x="10" y="23"/>
                </a:cubicBezTo>
                <a:cubicBezTo>
                  <a:pt x="10" y="23"/>
                  <a:pt x="10" y="23"/>
                  <a:pt x="10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6"/>
                  <a:pt x="9" y="26"/>
                  <a:pt x="9" y="27"/>
                </a:cubicBezTo>
                <a:cubicBezTo>
                  <a:pt x="9" y="27"/>
                  <a:pt x="10" y="27"/>
                  <a:pt x="10" y="28"/>
                </a:cubicBezTo>
                <a:cubicBezTo>
                  <a:pt x="9" y="28"/>
                  <a:pt x="9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9"/>
                  <a:pt x="4" y="29"/>
                  <a:pt x="4" y="29"/>
                </a:cubicBezTo>
                <a:cubicBezTo>
                  <a:pt x="4" y="29"/>
                  <a:pt x="4" y="30"/>
                  <a:pt x="3" y="30"/>
                </a:cubicBezTo>
                <a:cubicBezTo>
                  <a:pt x="3" y="30"/>
                  <a:pt x="3" y="30"/>
                  <a:pt x="2" y="30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3"/>
                  <a:pt x="1" y="34"/>
                </a:cubicBezTo>
                <a:cubicBezTo>
                  <a:pt x="1" y="34"/>
                  <a:pt x="1" y="34"/>
                  <a:pt x="0" y="35"/>
                </a:cubicBezTo>
                <a:cubicBezTo>
                  <a:pt x="0" y="35"/>
                  <a:pt x="0" y="36"/>
                  <a:pt x="0" y="37"/>
                </a:cubicBezTo>
                <a:cubicBezTo>
                  <a:pt x="0" y="37"/>
                  <a:pt x="0" y="37"/>
                  <a:pt x="0" y="38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40"/>
                  <a:pt x="1" y="40"/>
                  <a:pt x="1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2"/>
                  <a:pt x="2" y="42"/>
                </a:cubicBezTo>
                <a:cubicBezTo>
                  <a:pt x="2" y="42"/>
                  <a:pt x="2" y="42"/>
                  <a:pt x="2" y="43"/>
                </a:cubicBezTo>
                <a:cubicBezTo>
                  <a:pt x="2" y="43"/>
                  <a:pt x="2" y="43"/>
                  <a:pt x="3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6" y="44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8" y="44"/>
                  <a:pt x="8" y="43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4" y="48"/>
                  <a:pt x="14" y="48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7"/>
                  <a:pt x="15" y="47"/>
                  <a:pt x="15" y="46"/>
                </a:cubicBezTo>
                <a:cubicBezTo>
                  <a:pt x="16" y="46"/>
                  <a:pt x="16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5"/>
                  <a:pt x="18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5"/>
                  <a:pt x="22" y="45"/>
                  <a:pt x="22" y="46"/>
                </a:cubicBezTo>
                <a:cubicBezTo>
                  <a:pt x="22" y="46"/>
                  <a:pt x="22" y="47"/>
                  <a:pt x="22" y="47"/>
                </a:cubicBezTo>
                <a:cubicBezTo>
                  <a:pt x="22" y="48"/>
                  <a:pt x="22" y="48"/>
                  <a:pt x="22" y="49"/>
                </a:cubicBezTo>
                <a:cubicBezTo>
                  <a:pt x="22" y="49"/>
                  <a:pt x="22" y="50"/>
                  <a:pt x="22" y="50"/>
                </a:cubicBezTo>
                <a:cubicBezTo>
                  <a:pt x="23" y="51"/>
                  <a:pt x="23" y="50"/>
                  <a:pt x="24" y="51"/>
                </a:cubicBezTo>
                <a:cubicBezTo>
                  <a:pt x="24" y="51"/>
                  <a:pt x="24" y="51"/>
                  <a:pt x="2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7" y="52"/>
                  <a:pt x="27" y="52"/>
                </a:cubicBezTo>
                <a:cubicBezTo>
                  <a:pt x="28" y="52"/>
                  <a:pt x="28" y="52"/>
                  <a:pt x="28" y="53"/>
                </a:cubicBezTo>
                <a:cubicBezTo>
                  <a:pt x="29" y="53"/>
                  <a:pt x="29" y="53"/>
                  <a:pt x="30" y="53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5"/>
                  <a:pt x="31" y="55"/>
                </a:cubicBezTo>
                <a:cubicBezTo>
                  <a:pt x="32" y="55"/>
                  <a:pt x="32" y="55"/>
                  <a:pt x="33" y="55"/>
                </a:cubicBezTo>
                <a:cubicBezTo>
                  <a:pt x="33" y="55"/>
                  <a:pt x="33" y="55"/>
                  <a:pt x="34" y="55"/>
                </a:cubicBezTo>
                <a:cubicBezTo>
                  <a:pt x="34" y="55"/>
                  <a:pt x="34" y="55"/>
                  <a:pt x="34" y="56"/>
                </a:cubicBezTo>
                <a:cubicBezTo>
                  <a:pt x="34" y="56"/>
                  <a:pt x="35" y="56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5" y="57"/>
                  <a:pt x="35" y="57"/>
                  <a:pt x="35" y="58"/>
                </a:cubicBezTo>
                <a:cubicBezTo>
                  <a:pt x="35" y="58"/>
                  <a:pt x="34" y="59"/>
                  <a:pt x="35" y="60"/>
                </a:cubicBezTo>
                <a:cubicBezTo>
                  <a:pt x="35" y="60"/>
                  <a:pt x="35" y="60"/>
                  <a:pt x="36" y="60"/>
                </a:cubicBezTo>
                <a:cubicBezTo>
                  <a:pt x="36" y="61"/>
                  <a:pt x="36" y="61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3"/>
                  <a:pt x="39" y="63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41" y="64"/>
                  <a:pt x="40" y="64"/>
                  <a:pt x="40" y="64"/>
                </a:cubicBezTo>
                <a:cubicBezTo>
                  <a:pt x="40" y="65"/>
                  <a:pt x="40" y="65"/>
                  <a:pt x="40" y="66"/>
                </a:cubicBezTo>
                <a:cubicBezTo>
                  <a:pt x="41" y="66"/>
                  <a:pt x="42" y="66"/>
                  <a:pt x="42" y="66"/>
                </a:cubicBezTo>
                <a:cubicBezTo>
                  <a:pt x="42" y="66"/>
                  <a:pt x="42" y="67"/>
                  <a:pt x="42" y="67"/>
                </a:cubicBezTo>
                <a:cubicBezTo>
                  <a:pt x="43" y="67"/>
                  <a:pt x="43" y="67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70"/>
                  <a:pt x="43" y="70"/>
                  <a:pt x="43" y="71"/>
                </a:cubicBezTo>
                <a:cubicBezTo>
                  <a:pt x="42" y="72"/>
                  <a:pt x="42" y="72"/>
                  <a:pt x="42" y="73"/>
                </a:cubicBezTo>
                <a:cubicBezTo>
                  <a:pt x="42" y="73"/>
                  <a:pt x="43" y="73"/>
                  <a:pt x="43" y="73"/>
                </a:cubicBezTo>
                <a:cubicBezTo>
                  <a:pt x="42" y="74"/>
                  <a:pt x="42" y="73"/>
                  <a:pt x="42" y="73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5"/>
                  <a:pt x="42" y="75"/>
                  <a:pt x="42" y="76"/>
                </a:cubicBezTo>
                <a:cubicBezTo>
                  <a:pt x="42" y="76"/>
                  <a:pt x="42" y="76"/>
                  <a:pt x="42" y="77"/>
                </a:cubicBezTo>
                <a:cubicBezTo>
                  <a:pt x="42" y="77"/>
                  <a:pt x="42" y="77"/>
                  <a:pt x="42" y="78"/>
                </a:cubicBezTo>
                <a:cubicBezTo>
                  <a:pt x="42" y="78"/>
                  <a:pt x="43" y="78"/>
                  <a:pt x="43" y="78"/>
                </a:cubicBezTo>
                <a:cubicBezTo>
                  <a:pt x="43" y="79"/>
                  <a:pt x="42" y="79"/>
                  <a:pt x="43" y="79"/>
                </a:cubicBezTo>
                <a:cubicBezTo>
                  <a:pt x="43" y="80"/>
                  <a:pt x="43" y="79"/>
                  <a:pt x="44" y="79"/>
                </a:cubicBezTo>
                <a:cubicBezTo>
                  <a:pt x="44" y="79"/>
                  <a:pt x="45" y="79"/>
                  <a:pt x="45" y="79"/>
                </a:cubicBezTo>
                <a:cubicBezTo>
                  <a:pt x="45" y="79"/>
                  <a:pt x="46" y="79"/>
                  <a:pt x="46" y="79"/>
                </a:cubicBezTo>
                <a:cubicBezTo>
                  <a:pt x="47" y="79"/>
                  <a:pt x="47" y="79"/>
                  <a:pt x="47" y="80"/>
                </a:cubicBezTo>
                <a:cubicBezTo>
                  <a:pt x="48" y="80"/>
                  <a:pt x="48" y="79"/>
                  <a:pt x="48" y="80"/>
                </a:cubicBezTo>
                <a:cubicBezTo>
                  <a:pt x="49" y="80"/>
                  <a:pt x="49" y="81"/>
                  <a:pt x="49" y="81"/>
                </a:cubicBezTo>
                <a:cubicBezTo>
                  <a:pt x="49" y="82"/>
                  <a:pt x="49" y="82"/>
                  <a:pt x="49" y="83"/>
                </a:cubicBezTo>
                <a:cubicBezTo>
                  <a:pt x="49" y="83"/>
                  <a:pt x="49" y="83"/>
                  <a:pt x="49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5"/>
                  <a:pt x="50" y="85"/>
                  <a:pt x="50" y="85"/>
                </a:cubicBezTo>
                <a:cubicBezTo>
                  <a:pt x="50" y="85"/>
                  <a:pt x="51" y="84"/>
                  <a:pt x="51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2" y="86"/>
                  <a:pt x="52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9"/>
                  <a:pt x="52" y="89"/>
                  <a:pt x="52" y="90"/>
                </a:cubicBezTo>
                <a:cubicBezTo>
                  <a:pt x="52" y="89"/>
                  <a:pt x="52" y="89"/>
                  <a:pt x="52" y="89"/>
                </a:cubicBezTo>
                <a:cubicBezTo>
                  <a:pt x="53" y="90"/>
                  <a:pt x="53" y="89"/>
                  <a:pt x="53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1"/>
                  <a:pt x="54" y="91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4"/>
                </a:cubicBezTo>
                <a:cubicBezTo>
                  <a:pt x="54" y="94"/>
                  <a:pt x="54" y="94"/>
                  <a:pt x="53" y="94"/>
                </a:cubicBezTo>
                <a:cubicBezTo>
                  <a:pt x="53" y="95"/>
                  <a:pt x="53" y="94"/>
                  <a:pt x="52" y="95"/>
                </a:cubicBezTo>
                <a:cubicBezTo>
                  <a:pt x="52" y="95"/>
                  <a:pt x="52" y="95"/>
                  <a:pt x="52" y="95"/>
                </a:cubicBezTo>
                <a:cubicBezTo>
                  <a:pt x="52" y="96"/>
                  <a:pt x="51" y="96"/>
                  <a:pt x="51" y="96"/>
                </a:cubicBezTo>
                <a:cubicBezTo>
                  <a:pt x="51" y="96"/>
                  <a:pt x="51" y="96"/>
                  <a:pt x="51" y="97"/>
                </a:cubicBezTo>
                <a:cubicBezTo>
                  <a:pt x="50" y="97"/>
                  <a:pt x="50" y="97"/>
                  <a:pt x="50" y="98"/>
                </a:cubicBezTo>
                <a:cubicBezTo>
                  <a:pt x="50" y="98"/>
                  <a:pt x="49" y="98"/>
                  <a:pt x="49" y="99"/>
                </a:cubicBezTo>
                <a:cubicBezTo>
                  <a:pt x="49" y="99"/>
                  <a:pt x="49" y="99"/>
                  <a:pt x="49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6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9" y="103"/>
                  <a:pt x="49" y="103"/>
                </a:cubicBezTo>
                <a:cubicBezTo>
                  <a:pt x="49" y="103"/>
                  <a:pt x="50" y="103"/>
                  <a:pt x="50" y="103"/>
                </a:cubicBezTo>
                <a:cubicBezTo>
                  <a:pt x="50" y="103"/>
                  <a:pt x="50" y="104"/>
                  <a:pt x="50" y="104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104"/>
                  <a:pt x="52" y="104"/>
                  <a:pt x="52" y="104"/>
                </a:cubicBezTo>
                <a:cubicBezTo>
                  <a:pt x="52" y="105"/>
                  <a:pt x="52" y="105"/>
                  <a:pt x="53" y="106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4" y="106"/>
                  <a:pt x="54" y="106"/>
                  <a:pt x="54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7" y="108"/>
                  <a:pt x="57" y="108"/>
                  <a:pt x="57" y="109"/>
                </a:cubicBezTo>
                <a:cubicBezTo>
                  <a:pt x="57" y="109"/>
                  <a:pt x="57" y="110"/>
                  <a:pt x="58" y="110"/>
                </a:cubicBezTo>
                <a:cubicBezTo>
                  <a:pt x="58" y="111"/>
                  <a:pt x="59" y="111"/>
                  <a:pt x="60" y="11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1"/>
                  <a:pt x="60" y="111"/>
                  <a:pt x="60" y="110"/>
                </a:cubicBezTo>
                <a:cubicBezTo>
                  <a:pt x="60" y="110"/>
                  <a:pt x="60" y="109"/>
                  <a:pt x="61" y="109"/>
                </a:cubicBezTo>
                <a:cubicBezTo>
                  <a:pt x="61" y="108"/>
                  <a:pt x="61" y="108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07"/>
                  <a:pt x="62" y="107"/>
                  <a:pt x="63" y="106"/>
                </a:cubicBezTo>
                <a:cubicBezTo>
                  <a:pt x="63" y="106"/>
                  <a:pt x="63" y="106"/>
                  <a:pt x="64" y="105"/>
                </a:cubicBezTo>
                <a:cubicBezTo>
                  <a:pt x="64" y="105"/>
                  <a:pt x="64" y="104"/>
                  <a:pt x="64" y="104"/>
                </a:cubicBezTo>
                <a:cubicBezTo>
                  <a:pt x="64" y="103"/>
                  <a:pt x="64" y="103"/>
                  <a:pt x="64" y="102"/>
                </a:cubicBezTo>
                <a:cubicBezTo>
                  <a:pt x="64" y="102"/>
                  <a:pt x="65" y="102"/>
                  <a:pt x="65" y="101"/>
                </a:cubicBezTo>
                <a:cubicBezTo>
                  <a:pt x="65" y="100"/>
                  <a:pt x="65" y="100"/>
                  <a:pt x="66" y="100"/>
                </a:cubicBezTo>
                <a:cubicBezTo>
                  <a:pt x="66" y="99"/>
                  <a:pt x="66" y="99"/>
                  <a:pt x="66" y="99"/>
                </a:cubicBezTo>
                <a:cubicBezTo>
                  <a:pt x="67" y="98"/>
                  <a:pt x="67" y="98"/>
                  <a:pt x="67" y="97"/>
                </a:cubicBezTo>
                <a:cubicBezTo>
                  <a:pt x="68" y="96"/>
                  <a:pt x="67" y="95"/>
                  <a:pt x="67" y="94"/>
                </a:cubicBezTo>
                <a:cubicBezTo>
                  <a:pt x="67" y="94"/>
                  <a:pt x="67" y="94"/>
                  <a:pt x="67" y="93"/>
                </a:cubicBezTo>
                <a:cubicBezTo>
                  <a:pt x="67" y="93"/>
                  <a:pt x="67" y="93"/>
                  <a:pt x="67" y="92"/>
                </a:cubicBezTo>
                <a:cubicBezTo>
                  <a:pt x="66" y="91"/>
                  <a:pt x="66" y="91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8" y="89"/>
                  <a:pt x="68" y="88"/>
                  <a:pt x="68" y="88"/>
                </a:cubicBezTo>
                <a:cubicBezTo>
                  <a:pt x="69" y="88"/>
                  <a:pt x="69" y="88"/>
                  <a:pt x="69" y="87"/>
                </a:cubicBezTo>
                <a:cubicBezTo>
                  <a:pt x="69" y="87"/>
                  <a:pt x="70" y="87"/>
                  <a:pt x="70" y="87"/>
                </a:cubicBezTo>
                <a:cubicBezTo>
                  <a:pt x="70" y="86"/>
                  <a:pt x="70" y="86"/>
                  <a:pt x="71" y="85"/>
                </a:cubicBezTo>
                <a:cubicBezTo>
                  <a:pt x="71" y="85"/>
                  <a:pt x="72" y="85"/>
                  <a:pt x="72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4" y="84"/>
                  <a:pt x="74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3"/>
                  <a:pt x="75" y="83"/>
                  <a:pt x="76" y="83"/>
                </a:cubicBezTo>
                <a:cubicBezTo>
                  <a:pt x="76" y="83"/>
                  <a:pt x="76" y="83"/>
                  <a:pt x="77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9" y="82"/>
                  <a:pt x="79" y="82"/>
                  <a:pt x="80" y="82"/>
                </a:cubicBezTo>
                <a:cubicBezTo>
                  <a:pt x="81" y="82"/>
                  <a:pt x="81" y="82"/>
                  <a:pt x="82" y="82"/>
                </a:cubicBezTo>
                <a:cubicBezTo>
                  <a:pt x="82" y="82"/>
                  <a:pt x="82" y="81"/>
                  <a:pt x="82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0"/>
                  <a:pt x="83" y="80"/>
                  <a:pt x="84" y="80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79"/>
                  <a:pt x="85" y="78"/>
                  <a:pt x="85" y="78"/>
                </a:cubicBezTo>
                <a:cubicBezTo>
                  <a:pt x="85" y="77"/>
                  <a:pt x="84" y="76"/>
                  <a:pt x="85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74"/>
                  <a:pt x="86" y="74"/>
                  <a:pt x="86" y="73"/>
                </a:cubicBezTo>
                <a:cubicBezTo>
                  <a:pt x="86" y="73"/>
                  <a:pt x="87" y="73"/>
                  <a:pt x="87" y="73"/>
                </a:cubicBezTo>
                <a:cubicBezTo>
                  <a:pt x="87" y="73"/>
                  <a:pt x="87" y="73"/>
                  <a:pt x="88" y="72"/>
                </a:cubicBezTo>
                <a:cubicBezTo>
                  <a:pt x="89" y="72"/>
                  <a:pt x="88" y="71"/>
                  <a:pt x="88" y="69"/>
                </a:cubicBezTo>
                <a:cubicBezTo>
                  <a:pt x="88" y="69"/>
                  <a:pt x="88" y="68"/>
                  <a:pt x="88" y="68"/>
                </a:cubicBezTo>
                <a:cubicBezTo>
                  <a:pt x="88" y="67"/>
                  <a:pt x="89" y="67"/>
                  <a:pt x="89" y="67"/>
                </a:cubicBezTo>
                <a:cubicBezTo>
                  <a:pt x="89" y="66"/>
                  <a:pt x="88" y="66"/>
                  <a:pt x="88" y="65"/>
                </a:cubicBezTo>
                <a:cubicBezTo>
                  <a:pt x="88" y="65"/>
                  <a:pt x="88" y="64"/>
                  <a:pt x="89" y="64"/>
                </a:cubicBezTo>
                <a:cubicBezTo>
                  <a:pt x="89" y="64"/>
                  <a:pt x="89" y="64"/>
                  <a:pt x="89" y="63"/>
                </a:cubicBezTo>
                <a:cubicBezTo>
                  <a:pt x="90" y="63"/>
                  <a:pt x="89" y="62"/>
                  <a:pt x="89" y="61"/>
                </a:cubicBezTo>
                <a:cubicBezTo>
                  <a:pt x="89" y="61"/>
                  <a:pt x="89" y="60"/>
                  <a:pt x="89" y="60"/>
                </a:cubicBezTo>
                <a:cubicBezTo>
                  <a:pt x="89" y="59"/>
                  <a:pt x="89" y="59"/>
                  <a:pt x="89" y="58"/>
                </a:cubicBezTo>
                <a:cubicBezTo>
                  <a:pt x="88" y="58"/>
                  <a:pt x="88" y="58"/>
                  <a:pt x="88" y="57"/>
                </a:cubicBezTo>
                <a:cubicBezTo>
                  <a:pt x="88" y="57"/>
                  <a:pt x="88" y="56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5"/>
                  <a:pt x="88" y="55"/>
                  <a:pt x="88" y="54"/>
                </a:cubicBezTo>
                <a:cubicBezTo>
                  <a:pt x="88" y="54"/>
                  <a:pt x="88" y="54"/>
                  <a:pt x="89" y="53"/>
                </a:cubicBezTo>
                <a:cubicBezTo>
                  <a:pt x="89" y="53"/>
                  <a:pt x="89" y="53"/>
                  <a:pt x="90" y="53"/>
                </a:cubicBezTo>
                <a:cubicBezTo>
                  <a:pt x="90" y="52"/>
                  <a:pt x="90" y="53"/>
                  <a:pt x="91" y="52"/>
                </a:cubicBezTo>
                <a:cubicBezTo>
                  <a:pt x="91" y="52"/>
                  <a:pt x="91" y="52"/>
                  <a:pt x="91" y="51"/>
                </a:cubicBezTo>
                <a:cubicBezTo>
                  <a:pt x="91" y="51"/>
                  <a:pt x="91" y="51"/>
                  <a:pt x="92" y="51"/>
                </a:cubicBezTo>
                <a:cubicBezTo>
                  <a:pt x="92" y="50"/>
                  <a:pt x="92" y="50"/>
                  <a:pt x="92" y="49"/>
                </a:cubicBezTo>
                <a:cubicBezTo>
                  <a:pt x="93" y="49"/>
                  <a:pt x="93" y="48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4" y="46"/>
                  <a:pt x="94" y="47"/>
                  <a:pt x="94" y="47"/>
                </a:cubicBezTo>
                <a:cubicBezTo>
                  <a:pt x="95" y="46"/>
                  <a:pt x="95" y="46"/>
                  <a:pt x="95" y="45"/>
                </a:cubicBezTo>
                <a:cubicBezTo>
                  <a:pt x="95" y="45"/>
                  <a:pt x="96" y="45"/>
                  <a:pt x="96" y="44"/>
                </a:cubicBezTo>
                <a:cubicBezTo>
                  <a:pt x="96" y="43"/>
                  <a:pt x="97" y="43"/>
                  <a:pt x="97" y="43"/>
                </a:cubicBezTo>
                <a:cubicBezTo>
                  <a:pt x="97" y="42"/>
                  <a:pt x="98" y="42"/>
                  <a:pt x="98" y="42"/>
                </a:cubicBezTo>
                <a:cubicBezTo>
                  <a:pt x="98" y="42"/>
                  <a:pt x="98" y="41"/>
                  <a:pt x="98" y="41"/>
                </a:cubicBezTo>
                <a:cubicBezTo>
                  <a:pt x="98" y="40"/>
                  <a:pt x="98" y="40"/>
                  <a:pt x="98" y="39"/>
                </a:cubicBezTo>
                <a:cubicBezTo>
                  <a:pt x="98" y="39"/>
                  <a:pt x="98" y="38"/>
                  <a:pt x="98" y="38"/>
                </a:cubicBezTo>
                <a:cubicBezTo>
                  <a:pt x="98" y="37"/>
                  <a:pt x="99" y="37"/>
                  <a:pt x="99" y="36"/>
                </a:cubicBezTo>
                <a:cubicBezTo>
                  <a:pt x="99" y="36"/>
                  <a:pt x="98" y="35"/>
                  <a:pt x="98" y="35"/>
                </a:cubicBezTo>
                <a:cubicBezTo>
                  <a:pt x="98" y="34"/>
                  <a:pt x="98" y="34"/>
                  <a:pt x="98" y="3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1"/>
          <p:cNvSpPr/>
          <p:nvPr/>
        </p:nvSpPr>
        <p:spPr>
          <a:xfrm>
            <a:off x="3980205" y="2301560"/>
            <a:ext cx="495011" cy="501397"/>
          </a:xfrm>
          <a:custGeom>
            <a:avLst/>
            <a:gdLst/>
            <a:ahLst/>
            <a:cxnLst/>
            <a:rect l="l" t="t" r="r" b="b"/>
            <a:pathLst>
              <a:path w="51" h="53" extrusionOk="0">
                <a:moveTo>
                  <a:pt x="44" y="45"/>
                </a:moveTo>
                <a:cubicBezTo>
                  <a:pt x="45" y="44"/>
                  <a:pt x="46" y="45"/>
                  <a:pt x="47" y="44"/>
                </a:cubicBezTo>
                <a:cubicBezTo>
                  <a:pt x="47" y="43"/>
                  <a:pt x="47" y="43"/>
                  <a:pt x="48" y="43"/>
                </a:cubicBezTo>
                <a:cubicBezTo>
                  <a:pt x="48" y="42"/>
                  <a:pt x="48" y="42"/>
                  <a:pt x="49" y="42"/>
                </a:cubicBezTo>
                <a:cubicBezTo>
                  <a:pt x="49" y="42"/>
                  <a:pt x="49" y="42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1"/>
                  <a:pt x="51" y="40"/>
                  <a:pt x="51" y="40"/>
                </a:cubicBezTo>
                <a:cubicBezTo>
                  <a:pt x="51" y="40"/>
                  <a:pt x="51" y="39"/>
                  <a:pt x="51" y="39"/>
                </a:cubicBezTo>
                <a:cubicBezTo>
                  <a:pt x="51" y="38"/>
                  <a:pt x="50" y="38"/>
                  <a:pt x="50" y="38"/>
                </a:cubicBezTo>
                <a:cubicBezTo>
                  <a:pt x="50" y="38"/>
                  <a:pt x="50" y="38"/>
                  <a:pt x="49" y="38"/>
                </a:cubicBezTo>
                <a:cubicBezTo>
                  <a:pt x="49" y="37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6"/>
                  <a:pt x="46" y="36"/>
                  <a:pt x="46" y="35"/>
                </a:cubicBezTo>
                <a:cubicBezTo>
                  <a:pt x="46" y="35"/>
                  <a:pt x="46" y="35"/>
                  <a:pt x="46" y="34"/>
                </a:cubicBezTo>
                <a:cubicBezTo>
                  <a:pt x="46" y="33"/>
                  <a:pt x="46" y="33"/>
                  <a:pt x="46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30"/>
                  <a:pt x="46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6"/>
                  <a:pt x="46" y="26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4"/>
                  <a:pt x="46" y="24"/>
                  <a:pt x="45" y="24"/>
                </a:cubicBezTo>
                <a:cubicBezTo>
                  <a:pt x="45" y="23"/>
                  <a:pt x="46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9"/>
                  <a:pt x="45" y="19"/>
                  <a:pt x="45" y="18"/>
                </a:cubicBezTo>
                <a:cubicBezTo>
                  <a:pt x="44" y="18"/>
                  <a:pt x="44" y="17"/>
                  <a:pt x="44" y="17"/>
                </a:cubicBezTo>
                <a:cubicBezTo>
                  <a:pt x="44" y="16"/>
                  <a:pt x="44" y="16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2" y="15"/>
                  <a:pt x="42" y="14"/>
                </a:cubicBezTo>
                <a:cubicBezTo>
                  <a:pt x="42" y="14"/>
                  <a:pt x="42" y="14"/>
                  <a:pt x="42" y="13"/>
                </a:cubicBezTo>
                <a:cubicBezTo>
                  <a:pt x="42" y="13"/>
                  <a:pt x="42" y="13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1"/>
                  <a:pt x="40" y="11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1" y="9"/>
                  <a:pt x="41" y="9"/>
                </a:cubicBezTo>
                <a:cubicBezTo>
                  <a:pt x="42" y="8"/>
                  <a:pt x="42" y="8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41" y="4"/>
                  <a:pt x="42" y="4"/>
                  <a:pt x="42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1"/>
                  <a:pt x="40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1"/>
                  <a:pt x="35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4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7" y="2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5" y="2"/>
                  <a:pt x="24" y="2"/>
                  <a:pt x="24" y="2"/>
                </a:cubicBezTo>
                <a:cubicBezTo>
                  <a:pt x="24" y="2"/>
                  <a:pt x="23" y="2"/>
                  <a:pt x="23" y="3"/>
                </a:cubicBezTo>
                <a:cubicBezTo>
                  <a:pt x="23" y="3"/>
                  <a:pt x="23" y="4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0" y="4"/>
                  <a:pt x="20" y="4"/>
                </a:cubicBezTo>
                <a:cubicBezTo>
                  <a:pt x="19" y="4"/>
                  <a:pt x="19" y="4"/>
                  <a:pt x="19" y="5"/>
                </a:cubicBezTo>
                <a:cubicBezTo>
                  <a:pt x="19" y="5"/>
                  <a:pt x="18" y="5"/>
                  <a:pt x="18" y="5"/>
                </a:cubicBezTo>
                <a:cubicBezTo>
                  <a:pt x="18" y="5"/>
                  <a:pt x="18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8"/>
                  <a:pt x="18" y="8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8" y="12"/>
                  <a:pt x="18" y="12"/>
                </a:cubicBezTo>
                <a:cubicBezTo>
                  <a:pt x="18" y="13"/>
                  <a:pt x="18" y="13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6"/>
                  <a:pt x="19" y="16"/>
                  <a:pt x="18" y="16"/>
                </a:cubicBezTo>
                <a:cubicBezTo>
                  <a:pt x="18" y="16"/>
                  <a:pt x="17" y="16"/>
                  <a:pt x="17" y="16"/>
                </a:cubicBezTo>
                <a:cubicBezTo>
                  <a:pt x="17" y="15"/>
                  <a:pt x="16" y="15"/>
                  <a:pt x="16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7"/>
                  <a:pt x="13" y="17"/>
                  <a:pt x="13" y="18"/>
                </a:cubicBezTo>
                <a:cubicBezTo>
                  <a:pt x="13" y="18"/>
                  <a:pt x="14" y="19"/>
                  <a:pt x="14" y="19"/>
                </a:cubicBezTo>
                <a:cubicBezTo>
                  <a:pt x="14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0" y="20"/>
                </a:cubicBezTo>
                <a:cubicBezTo>
                  <a:pt x="10" y="20"/>
                  <a:pt x="10" y="21"/>
                  <a:pt x="9" y="21"/>
                </a:cubicBezTo>
                <a:cubicBezTo>
                  <a:pt x="9" y="21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6" y="22"/>
                  <a:pt x="5" y="23"/>
                </a:cubicBezTo>
                <a:cubicBezTo>
                  <a:pt x="5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6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8" y="50"/>
                </a:cubicBezTo>
                <a:cubicBezTo>
                  <a:pt x="28" y="51"/>
                  <a:pt x="28" y="50"/>
                  <a:pt x="28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3"/>
                  <a:pt x="32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2" y="53"/>
                  <a:pt x="33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6" y="52"/>
                  <a:pt x="36" y="51"/>
                  <a:pt x="37" y="51"/>
                </a:cubicBezTo>
                <a:cubicBezTo>
                  <a:pt x="37" y="51"/>
                  <a:pt x="38" y="50"/>
                  <a:pt x="39" y="50"/>
                </a:cubicBezTo>
                <a:cubicBezTo>
                  <a:pt x="39" y="49"/>
                  <a:pt x="40" y="49"/>
                  <a:pt x="40" y="48"/>
                </a:cubicBezTo>
                <a:cubicBezTo>
                  <a:pt x="41" y="48"/>
                  <a:pt x="42" y="47"/>
                  <a:pt x="43" y="47"/>
                </a:cubicBezTo>
                <a:cubicBezTo>
                  <a:pt x="43" y="46"/>
                  <a:pt x="43" y="45"/>
                  <a:pt x="44" y="4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1"/>
          <p:cNvSpPr/>
          <p:nvPr/>
        </p:nvSpPr>
        <p:spPr>
          <a:xfrm>
            <a:off x="4776217" y="2462673"/>
            <a:ext cx="271043" cy="273616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3" y="28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4" y="29"/>
                </a:cubicBezTo>
                <a:cubicBezTo>
                  <a:pt x="24" y="28"/>
                  <a:pt x="24" y="28"/>
                  <a:pt x="24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6"/>
                  <a:pt x="25" y="26"/>
                  <a:pt x="26" y="26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7" y="20"/>
                  <a:pt x="27" y="20"/>
                  <a:pt x="27" y="19"/>
                </a:cubicBezTo>
                <a:cubicBezTo>
                  <a:pt x="27" y="19"/>
                  <a:pt x="26" y="19"/>
                  <a:pt x="26" y="18"/>
                </a:cubicBezTo>
                <a:cubicBezTo>
                  <a:pt x="26" y="18"/>
                  <a:pt x="26" y="18"/>
                  <a:pt x="26" y="17"/>
                </a:cubicBezTo>
                <a:cubicBezTo>
                  <a:pt x="25" y="17"/>
                  <a:pt x="25" y="17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3" y="14"/>
                  <a:pt x="23" y="14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2" y="11"/>
                  <a:pt x="22" y="11"/>
                </a:cubicBezTo>
                <a:cubicBezTo>
                  <a:pt x="22" y="11"/>
                  <a:pt x="22" y="11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7"/>
                  <a:pt x="19" y="7"/>
                  <a:pt x="19" y="7"/>
                </a:cubicBezTo>
                <a:cubicBezTo>
                  <a:pt x="19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6"/>
                  <a:pt x="20" y="7"/>
                  <a:pt x="20" y="7"/>
                </a:cubicBezTo>
                <a:cubicBezTo>
                  <a:pt x="21" y="8"/>
                  <a:pt x="21" y="8"/>
                  <a:pt x="21" y="9"/>
                </a:cubicBezTo>
                <a:cubicBezTo>
                  <a:pt x="22" y="9"/>
                  <a:pt x="22" y="9"/>
                  <a:pt x="22" y="10"/>
                </a:cubicBezTo>
                <a:cubicBezTo>
                  <a:pt x="23" y="10"/>
                  <a:pt x="22" y="11"/>
                  <a:pt x="23" y="11"/>
                </a:cubicBezTo>
                <a:cubicBezTo>
                  <a:pt x="23" y="11"/>
                  <a:pt x="23" y="11"/>
                  <a:pt x="24" y="10"/>
                </a:cubicBezTo>
                <a:cubicBezTo>
                  <a:pt x="24" y="10"/>
                  <a:pt x="24" y="10"/>
                  <a:pt x="24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8"/>
                  <a:pt x="24" y="8"/>
                  <a:pt x="25" y="7"/>
                </a:cubicBezTo>
                <a:cubicBezTo>
                  <a:pt x="25" y="7"/>
                  <a:pt x="24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5"/>
                  <a:pt x="25" y="5"/>
                </a:cubicBezTo>
                <a:cubicBezTo>
                  <a:pt x="25" y="5"/>
                  <a:pt x="25" y="4"/>
                  <a:pt x="25" y="4"/>
                </a:cubicBezTo>
                <a:cubicBezTo>
                  <a:pt x="25" y="4"/>
                  <a:pt x="24" y="4"/>
                  <a:pt x="24" y="3"/>
                </a:cubicBezTo>
                <a:cubicBezTo>
                  <a:pt x="24" y="3"/>
                  <a:pt x="24" y="3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2"/>
                  <a:pt x="12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8" y="2"/>
                </a:cubicBezTo>
                <a:cubicBezTo>
                  <a:pt x="8" y="1"/>
                  <a:pt x="7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3" y="28"/>
                  <a:pt x="23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1"/>
          <p:cNvSpPr/>
          <p:nvPr/>
        </p:nvSpPr>
        <p:spPr>
          <a:xfrm>
            <a:off x="5406750" y="2604342"/>
            <a:ext cx="135522" cy="104169"/>
          </a:xfrm>
          <a:custGeom>
            <a:avLst/>
            <a:gdLst/>
            <a:ahLst/>
            <a:cxnLst/>
            <a:rect l="l" t="t" r="r" b="b"/>
            <a:pathLst>
              <a:path w="14" h="11" extrusionOk="0">
                <a:moveTo>
                  <a:pt x="13" y="2"/>
                </a:move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5"/>
                  <a:pt x="10" y="5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5" y="6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7"/>
                  <a:pt x="1" y="7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3" y="9"/>
                  <a:pt x="4" y="9"/>
                </a:cubicBezTo>
                <a:cubicBezTo>
                  <a:pt x="4" y="9"/>
                  <a:pt x="5" y="9"/>
                  <a:pt x="5" y="9"/>
                </a:cubicBezTo>
                <a:cubicBezTo>
                  <a:pt x="6" y="9"/>
                  <a:pt x="6" y="9"/>
                  <a:pt x="7" y="9"/>
                </a:cubicBezTo>
                <a:cubicBezTo>
                  <a:pt x="8" y="9"/>
                  <a:pt x="9" y="9"/>
                  <a:pt x="9" y="10"/>
                </a:cubicBezTo>
                <a:cubicBezTo>
                  <a:pt x="10" y="10"/>
                  <a:pt x="10" y="10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9"/>
                  <a:pt x="11" y="8"/>
                </a:cubicBezTo>
                <a:cubicBezTo>
                  <a:pt x="12" y="8"/>
                  <a:pt x="12" y="7"/>
                  <a:pt x="12" y="6"/>
                </a:cubicBezTo>
                <a:cubicBezTo>
                  <a:pt x="12" y="6"/>
                  <a:pt x="12" y="5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1"/>
          <p:cNvSpPr/>
          <p:nvPr/>
        </p:nvSpPr>
        <p:spPr>
          <a:xfrm>
            <a:off x="5639278" y="2311281"/>
            <a:ext cx="359489" cy="368062"/>
          </a:xfrm>
          <a:custGeom>
            <a:avLst/>
            <a:gdLst/>
            <a:ahLst/>
            <a:cxnLst/>
            <a:rect l="l" t="t" r="r" b="b"/>
            <a:pathLst>
              <a:path w="37" h="39" extrusionOk="0">
                <a:moveTo>
                  <a:pt x="15" y="34"/>
                </a:move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5" y="35"/>
                  <a:pt x="15" y="35"/>
                </a:cubicBezTo>
                <a:cubicBezTo>
                  <a:pt x="15" y="35"/>
                  <a:pt x="16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7" y="36"/>
                  <a:pt x="17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21" y="38"/>
                  <a:pt x="21" y="38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7"/>
                  <a:pt x="25" y="36"/>
                  <a:pt x="25" y="36"/>
                </a:cubicBezTo>
                <a:cubicBezTo>
                  <a:pt x="26" y="36"/>
                  <a:pt x="26" y="37"/>
                  <a:pt x="26" y="37"/>
                </a:cubicBezTo>
                <a:cubicBezTo>
                  <a:pt x="26" y="37"/>
                  <a:pt x="27" y="37"/>
                  <a:pt x="27" y="36"/>
                </a:cubicBezTo>
                <a:cubicBezTo>
                  <a:pt x="27" y="36"/>
                  <a:pt x="27" y="36"/>
                  <a:pt x="26" y="35"/>
                </a:cubicBezTo>
                <a:cubicBezTo>
                  <a:pt x="26" y="35"/>
                  <a:pt x="26" y="35"/>
                  <a:pt x="26" y="34"/>
                </a:cubicBezTo>
                <a:cubicBezTo>
                  <a:pt x="26" y="34"/>
                  <a:pt x="26" y="33"/>
                  <a:pt x="25" y="33"/>
                </a:cubicBezTo>
                <a:cubicBezTo>
                  <a:pt x="25" y="33"/>
                  <a:pt x="25" y="33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0"/>
                  <a:pt x="24" y="30"/>
                  <a:pt x="23" y="30"/>
                </a:cubicBezTo>
                <a:cubicBezTo>
                  <a:pt x="23" y="30"/>
                  <a:pt x="23" y="31"/>
                  <a:pt x="22" y="31"/>
                </a:cubicBezTo>
                <a:cubicBezTo>
                  <a:pt x="22" y="30"/>
                  <a:pt x="22" y="30"/>
                  <a:pt x="22" y="29"/>
                </a:cubicBezTo>
                <a:cubicBezTo>
                  <a:pt x="22" y="29"/>
                  <a:pt x="22" y="28"/>
                  <a:pt x="22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7"/>
                  <a:pt x="23" y="27"/>
                  <a:pt x="23" y="27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7"/>
                  <a:pt x="24" y="27"/>
                </a:cubicBezTo>
                <a:cubicBezTo>
                  <a:pt x="24" y="27"/>
                  <a:pt x="25" y="27"/>
                  <a:pt x="25" y="27"/>
                </a:cubicBezTo>
                <a:cubicBezTo>
                  <a:pt x="25" y="27"/>
                  <a:pt x="25" y="27"/>
                  <a:pt x="26" y="26"/>
                </a:cubicBezTo>
                <a:cubicBezTo>
                  <a:pt x="26" y="26"/>
                  <a:pt x="26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8" y="24"/>
                  <a:pt x="28" y="24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3"/>
                  <a:pt x="30" y="23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30" y="21"/>
                  <a:pt x="30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0"/>
                  <a:pt x="32" y="20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7"/>
                  <a:pt x="32" y="17"/>
                  <a:pt x="32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2" y="16"/>
                  <a:pt x="32" y="15"/>
                  <a:pt x="32" y="15"/>
                </a:cubicBezTo>
                <a:cubicBezTo>
                  <a:pt x="32" y="15"/>
                  <a:pt x="32" y="15"/>
                  <a:pt x="33" y="15"/>
                </a:cubicBezTo>
                <a:cubicBezTo>
                  <a:pt x="33" y="15"/>
                  <a:pt x="34" y="14"/>
                  <a:pt x="33" y="14"/>
                </a:cubicBezTo>
                <a:cubicBezTo>
                  <a:pt x="33" y="13"/>
                  <a:pt x="33" y="14"/>
                  <a:pt x="33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3"/>
                  <a:pt x="31" y="13"/>
                  <a:pt x="31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0"/>
                  <a:pt x="30" y="10"/>
                </a:cubicBezTo>
                <a:cubicBezTo>
                  <a:pt x="30" y="9"/>
                  <a:pt x="30" y="9"/>
                  <a:pt x="30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1" y="7"/>
                  <a:pt x="31" y="7"/>
                  <a:pt x="32" y="7"/>
                </a:cubicBezTo>
                <a:cubicBezTo>
                  <a:pt x="33" y="8"/>
                  <a:pt x="33" y="8"/>
                  <a:pt x="34" y="8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6"/>
                  <a:pt x="36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6" y="5"/>
                  <a:pt x="36" y="5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3"/>
                  <a:pt x="32" y="3"/>
                  <a:pt x="32" y="3"/>
                </a:cubicBezTo>
                <a:cubicBezTo>
                  <a:pt x="32" y="3"/>
                  <a:pt x="32" y="3"/>
                  <a:pt x="32" y="2"/>
                </a:cubicBezTo>
                <a:cubicBezTo>
                  <a:pt x="32" y="2"/>
                  <a:pt x="32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1"/>
                  <a:pt x="27" y="1"/>
                </a:cubicBezTo>
                <a:cubicBezTo>
                  <a:pt x="27" y="1"/>
                  <a:pt x="26" y="1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4" y="1"/>
                  <a:pt x="23" y="2"/>
                  <a:pt x="23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4"/>
                  <a:pt x="22" y="4"/>
                  <a:pt x="23" y="5"/>
                </a:cubicBezTo>
                <a:cubicBezTo>
                  <a:pt x="23" y="5"/>
                  <a:pt x="23" y="5"/>
                  <a:pt x="24" y="6"/>
                </a:cubicBezTo>
                <a:cubicBezTo>
                  <a:pt x="24" y="7"/>
                  <a:pt x="25" y="8"/>
                  <a:pt x="24" y="9"/>
                </a:cubicBezTo>
                <a:cubicBezTo>
                  <a:pt x="24" y="9"/>
                  <a:pt x="23" y="9"/>
                  <a:pt x="23" y="9"/>
                </a:cubicBezTo>
                <a:cubicBezTo>
                  <a:pt x="22" y="9"/>
                  <a:pt x="22" y="9"/>
                  <a:pt x="21" y="9"/>
                </a:cubicBezTo>
                <a:cubicBezTo>
                  <a:pt x="20" y="10"/>
                  <a:pt x="20" y="11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4"/>
                  <a:pt x="19" y="14"/>
                </a:cubicBezTo>
                <a:cubicBezTo>
                  <a:pt x="20" y="15"/>
                  <a:pt x="20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5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5"/>
                  <a:pt x="16" y="15"/>
                  <a:pt x="16" y="16"/>
                </a:cubicBezTo>
                <a:cubicBezTo>
                  <a:pt x="15" y="16"/>
                  <a:pt x="16" y="17"/>
                  <a:pt x="15" y="17"/>
                </a:cubicBezTo>
                <a:cubicBezTo>
                  <a:pt x="15" y="17"/>
                  <a:pt x="15" y="17"/>
                  <a:pt x="14" y="17"/>
                </a:cubicBezTo>
                <a:cubicBezTo>
                  <a:pt x="14" y="17"/>
                  <a:pt x="14" y="17"/>
                  <a:pt x="13" y="17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0"/>
                  <a:pt x="13" y="21"/>
                </a:cubicBezTo>
                <a:cubicBezTo>
                  <a:pt x="12" y="21"/>
                  <a:pt x="12" y="22"/>
                  <a:pt x="11" y="22"/>
                </a:cubicBezTo>
                <a:cubicBezTo>
                  <a:pt x="11" y="22"/>
                  <a:pt x="11" y="22"/>
                  <a:pt x="10" y="22"/>
                </a:cubicBezTo>
                <a:cubicBezTo>
                  <a:pt x="9" y="22"/>
                  <a:pt x="9" y="22"/>
                  <a:pt x="8" y="22"/>
                </a:cubicBezTo>
                <a:cubicBezTo>
                  <a:pt x="8" y="22"/>
                  <a:pt x="8" y="22"/>
                  <a:pt x="7" y="22"/>
                </a:cubicBezTo>
                <a:cubicBezTo>
                  <a:pt x="7" y="22"/>
                  <a:pt x="6" y="22"/>
                  <a:pt x="5" y="22"/>
                </a:cubicBezTo>
                <a:cubicBezTo>
                  <a:pt x="5" y="22"/>
                  <a:pt x="4" y="22"/>
                  <a:pt x="4" y="22"/>
                </a:cubicBezTo>
                <a:cubicBezTo>
                  <a:pt x="3" y="22"/>
                  <a:pt x="3" y="21"/>
                  <a:pt x="2" y="21"/>
                </a:cubicBezTo>
                <a:cubicBezTo>
                  <a:pt x="2" y="21"/>
                  <a:pt x="1" y="21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1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3" y="24"/>
                  <a:pt x="3" y="25"/>
                  <a:pt x="3" y="25"/>
                </a:cubicBezTo>
                <a:cubicBezTo>
                  <a:pt x="3" y="25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6" y="26"/>
                </a:cubicBezTo>
                <a:cubicBezTo>
                  <a:pt x="6" y="26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7" y="29"/>
                  <a:pt x="7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1"/>
                  <a:pt x="4" y="31"/>
                  <a:pt x="4" y="32"/>
                </a:cubicBezTo>
                <a:cubicBezTo>
                  <a:pt x="3" y="32"/>
                  <a:pt x="3" y="32"/>
                  <a:pt x="3" y="33"/>
                </a:cubicBezTo>
                <a:cubicBezTo>
                  <a:pt x="3" y="34"/>
                  <a:pt x="4" y="34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4"/>
                  <a:pt x="6" y="35"/>
                  <a:pt x="7" y="35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8" y="34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1" y="35"/>
                  <a:pt x="11" y="35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4"/>
                  <a:pt x="13" y="34"/>
                  <a:pt x="14" y="34"/>
                </a:cubicBezTo>
                <a:cubicBezTo>
                  <a:pt x="14" y="33"/>
                  <a:pt x="14" y="33"/>
                  <a:pt x="15" y="3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4388197" y="2964069"/>
            <a:ext cx="194010" cy="311116"/>
          </a:xfrm>
          <a:custGeom>
            <a:avLst/>
            <a:gdLst/>
            <a:ahLst/>
            <a:cxnLst/>
            <a:rect l="l" t="t" r="r" b="b"/>
            <a:pathLst>
              <a:path w="20" h="33" extrusionOk="0">
                <a:moveTo>
                  <a:pt x="10" y="31"/>
                </a:moveTo>
                <a:cubicBezTo>
                  <a:pt x="10" y="31"/>
                  <a:pt x="10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3" y="31"/>
                  <a:pt x="13" y="31"/>
                  <a:pt x="14" y="31"/>
                </a:cubicBezTo>
                <a:cubicBezTo>
                  <a:pt x="14" y="31"/>
                  <a:pt x="14" y="31"/>
                  <a:pt x="15" y="31"/>
                </a:cubicBezTo>
                <a:cubicBezTo>
                  <a:pt x="15" y="31"/>
                  <a:pt x="15" y="31"/>
                  <a:pt x="16" y="31"/>
                </a:cubicBezTo>
                <a:cubicBezTo>
                  <a:pt x="16" y="31"/>
                  <a:pt x="17" y="31"/>
                  <a:pt x="17" y="31"/>
                </a:cubicBezTo>
                <a:cubicBezTo>
                  <a:pt x="17" y="32"/>
                  <a:pt x="18" y="32"/>
                  <a:pt x="18" y="32"/>
                </a:cubicBezTo>
                <a:cubicBezTo>
                  <a:pt x="18" y="32"/>
                  <a:pt x="18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19" y="30"/>
                  <a:pt x="19" y="29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7"/>
                  <a:pt x="19" y="27"/>
                  <a:pt x="18" y="26"/>
                </a:cubicBezTo>
                <a:cubicBezTo>
                  <a:pt x="18" y="26"/>
                  <a:pt x="18" y="25"/>
                  <a:pt x="17" y="25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20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17" y="12"/>
                  <a:pt x="17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7" y="7"/>
                </a:cubicBezTo>
                <a:cubicBezTo>
                  <a:pt x="17" y="7"/>
                  <a:pt x="17" y="7"/>
                  <a:pt x="17" y="6"/>
                </a:cubicBezTo>
                <a:cubicBezTo>
                  <a:pt x="17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2"/>
                  <a:pt x="17" y="2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6"/>
                </a:cubicBezTo>
                <a:cubicBezTo>
                  <a:pt x="14" y="6"/>
                  <a:pt x="14" y="6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9"/>
                  <a:pt x="13" y="9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2" y="11"/>
                  <a:pt x="12" y="11"/>
                </a:cubicBezTo>
                <a:cubicBezTo>
                  <a:pt x="11" y="11"/>
                  <a:pt x="11" y="12"/>
                  <a:pt x="11" y="12"/>
                </a:cubicBezTo>
                <a:cubicBezTo>
                  <a:pt x="11" y="12"/>
                  <a:pt x="11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9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8" y="18"/>
                </a:cubicBezTo>
                <a:cubicBezTo>
                  <a:pt x="8" y="18"/>
                  <a:pt x="8" y="19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4" y="18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5"/>
                  <a:pt x="2" y="26"/>
                  <a:pt x="3" y="26"/>
                </a:cubicBezTo>
                <a:cubicBezTo>
                  <a:pt x="3" y="27"/>
                  <a:pt x="3" y="27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6" y="31"/>
                  <a:pt x="7" y="31"/>
                </a:cubicBezTo>
                <a:cubicBezTo>
                  <a:pt x="7" y="31"/>
                  <a:pt x="7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9" y="31"/>
                </a:cubicBezTo>
                <a:cubicBezTo>
                  <a:pt x="9" y="30"/>
                  <a:pt x="9" y="31"/>
                  <a:pt x="10" y="3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3814726" y="2972403"/>
            <a:ext cx="185451" cy="151392"/>
          </a:xfrm>
          <a:custGeom>
            <a:avLst/>
            <a:gdLst/>
            <a:ahLst/>
            <a:cxnLst/>
            <a:rect l="l" t="t" r="r" b="b"/>
            <a:pathLst>
              <a:path w="19" h="16" extrusionOk="0">
                <a:moveTo>
                  <a:pt x="18" y="11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8"/>
                </a:cubicBezTo>
                <a:cubicBezTo>
                  <a:pt x="18" y="8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5"/>
                  <a:pt x="18" y="5"/>
                  <a:pt x="17" y="5"/>
                </a:cubicBezTo>
                <a:cubicBezTo>
                  <a:pt x="17" y="5"/>
                  <a:pt x="17" y="5"/>
                  <a:pt x="17" y="4"/>
                </a:cubicBezTo>
                <a:cubicBezTo>
                  <a:pt x="16" y="4"/>
                  <a:pt x="17" y="4"/>
                  <a:pt x="17" y="3"/>
                </a:cubicBezTo>
                <a:cubicBezTo>
                  <a:pt x="16" y="3"/>
                  <a:pt x="16" y="3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5" y="0"/>
                  <a:pt x="15" y="1"/>
                  <a:pt x="14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13" y="2"/>
                  <a:pt x="12" y="1"/>
                  <a:pt x="12" y="1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4" y="2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3" y="8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6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7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1" y="10"/>
                  <a:pt x="12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1" y="11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1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3"/>
                  <a:pt x="14" y="14"/>
                </a:cubicBezTo>
                <a:cubicBezTo>
                  <a:pt x="14" y="14"/>
                  <a:pt x="14" y="15"/>
                  <a:pt x="14" y="15"/>
                </a:cubicBezTo>
                <a:cubicBezTo>
                  <a:pt x="15" y="15"/>
                  <a:pt x="15" y="16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7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9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19" y="11"/>
                  <a:pt x="18" y="11"/>
                  <a:pt x="18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3854669" y="297240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3814726" y="301962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4105741" y="3011292"/>
            <a:ext cx="106991" cy="179170"/>
          </a:xfrm>
          <a:custGeom>
            <a:avLst/>
            <a:gdLst/>
            <a:ahLst/>
            <a:cxnLst/>
            <a:rect l="l" t="t" r="r" b="b"/>
            <a:pathLst>
              <a:path w="11" h="19" extrusionOk="0">
                <a:moveTo>
                  <a:pt x="11" y="12"/>
                </a:moveTo>
                <a:cubicBezTo>
                  <a:pt x="10" y="12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1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1" y="9"/>
                  <a:pt x="1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3" y="19"/>
                  <a:pt x="3" y="18"/>
                  <a:pt x="3" y="18"/>
                </a:cubicBezTo>
                <a:cubicBezTo>
                  <a:pt x="4" y="18"/>
                  <a:pt x="4" y="18"/>
                  <a:pt x="5" y="18"/>
                </a:cubicBezTo>
                <a:cubicBezTo>
                  <a:pt x="5" y="18"/>
                  <a:pt x="5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6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475217" y="3426577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2" y="2"/>
                </a:move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2" y="4"/>
                  <a:pt x="1" y="4"/>
                  <a:pt x="2" y="3"/>
                </a:cubicBezTo>
                <a:cubicBezTo>
                  <a:pt x="2" y="3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4465231" y="3473800"/>
            <a:ext cx="310987" cy="340283"/>
          </a:xfrm>
          <a:custGeom>
            <a:avLst/>
            <a:gdLst/>
            <a:ahLst/>
            <a:cxnLst/>
            <a:rect l="l" t="t" r="r" b="b"/>
            <a:pathLst>
              <a:path w="32" h="36" extrusionOk="0"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6"/>
                  <a:pt x="31" y="16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0" y="15"/>
                </a:cubicBezTo>
                <a:cubicBezTo>
                  <a:pt x="30" y="15"/>
                  <a:pt x="29" y="15"/>
                  <a:pt x="29" y="15"/>
                </a:cubicBezTo>
                <a:cubicBezTo>
                  <a:pt x="29" y="15"/>
                  <a:pt x="28" y="15"/>
                  <a:pt x="28" y="15"/>
                </a:cubicBezTo>
                <a:cubicBezTo>
                  <a:pt x="28" y="15"/>
                  <a:pt x="27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6" y="11"/>
                  <a:pt x="26" y="11"/>
                </a:cubicBezTo>
                <a:cubicBezTo>
                  <a:pt x="26" y="10"/>
                  <a:pt x="26" y="10"/>
                  <a:pt x="26" y="9"/>
                </a:cubicBezTo>
                <a:cubicBezTo>
                  <a:pt x="26" y="8"/>
                  <a:pt x="26" y="8"/>
                  <a:pt x="26" y="7"/>
                </a:cubicBezTo>
                <a:cubicBezTo>
                  <a:pt x="26" y="7"/>
                  <a:pt x="26" y="7"/>
                  <a:pt x="26" y="6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3" y="5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3"/>
                  <a:pt x="22" y="4"/>
                  <a:pt x="22" y="3"/>
                </a:cubicBezTo>
                <a:cubicBezTo>
                  <a:pt x="21" y="3"/>
                  <a:pt x="21" y="3"/>
                  <a:pt x="21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7"/>
                  <a:pt x="16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4" y="6"/>
                  <a:pt x="14" y="5"/>
                  <a:pt x="14" y="5"/>
                </a:cubicBezTo>
                <a:cubicBezTo>
                  <a:pt x="14" y="5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5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6" y="15"/>
                  <a:pt x="6" y="16"/>
                </a:cubicBezTo>
                <a:cubicBezTo>
                  <a:pt x="6" y="17"/>
                  <a:pt x="5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20"/>
                  <a:pt x="3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3"/>
                  <a:pt x="2" y="23"/>
                  <a:pt x="2" y="24"/>
                </a:cubicBezTo>
                <a:cubicBezTo>
                  <a:pt x="2" y="24"/>
                  <a:pt x="2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8"/>
                  <a:pt x="0" y="28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3" y="33"/>
                  <a:pt x="3" y="32"/>
                  <a:pt x="3" y="32"/>
                </a:cubicBezTo>
                <a:cubicBezTo>
                  <a:pt x="3" y="32"/>
                  <a:pt x="4" y="33"/>
                  <a:pt x="4" y="33"/>
                </a:cubicBezTo>
                <a:cubicBezTo>
                  <a:pt x="4" y="33"/>
                  <a:pt x="4" y="33"/>
                  <a:pt x="5" y="33"/>
                </a:cubicBezTo>
                <a:cubicBezTo>
                  <a:pt x="5" y="33"/>
                  <a:pt x="5" y="33"/>
                  <a:pt x="6" y="34"/>
                </a:cubicBezTo>
                <a:cubicBezTo>
                  <a:pt x="7" y="34"/>
                  <a:pt x="7" y="33"/>
                  <a:pt x="8" y="33"/>
                </a:cubicBezTo>
                <a:cubicBezTo>
                  <a:pt x="9" y="33"/>
                  <a:pt x="9" y="33"/>
                  <a:pt x="10" y="33"/>
                </a:cubicBezTo>
                <a:cubicBezTo>
                  <a:pt x="10" y="33"/>
                  <a:pt x="11" y="33"/>
                  <a:pt x="12" y="33"/>
                </a:cubicBezTo>
                <a:cubicBezTo>
                  <a:pt x="12" y="33"/>
                  <a:pt x="13" y="33"/>
                  <a:pt x="13" y="34"/>
                </a:cubicBezTo>
                <a:cubicBezTo>
                  <a:pt x="14" y="34"/>
                  <a:pt x="14" y="33"/>
                  <a:pt x="15" y="33"/>
                </a:cubicBezTo>
                <a:cubicBezTo>
                  <a:pt x="16" y="33"/>
                  <a:pt x="16" y="33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5"/>
                  <a:pt x="20" y="35"/>
                </a:cubicBezTo>
                <a:cubicBezTo>
                  <a:pt x="21" y="35"/>
                  <a:pt x="21" y="35"/>
                  <a:pt x="22" y="35"/>
                </a:cubicBezTo>
                <a:cubicBezTo>
                  <a:pt x="22" y="35"/>
                  <a:pt x="22" y="35"/>
                  <a:pt x="23" y="35"/>
                </a:cubicBezTo>
                <a:cubicBezTo>
                  <a:pt x="23" y="36"/>
                  <a:pt x="23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4"/>
                  <a:pt x="28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9"/>
                  <a:pt x="26" y="28"/>
                  <a:pt x="26" y="27"/>
                </a:cubicBezTo>
                <a:cubicBezTo>
                  <a:pt x="26" y="26"/>
                  <a:pt x="26" y="25"/>
                  <a:pt x="26" y="24"/>
                </a:cubicBezTo>
                <a:cubicBezTo>
                  <a:pt x="26" y="24"/>
                  <a:pt x="26" y="23"/>
                  <a:pt x="26" y="22"/>
                </a:cubicBezTo>
                <a:cubicBezTo>
                  <a:pt x="26" y="22"/>
                  <a:pt x="26" y="21"/>
                  <a:pt x="26" y="21"/>
                </a:cubicBezTo>
                <a:cubicBezTo>
                  <a:pt x="26" y="21"/>
                  <a:pt x="27" y="21"/>
                  <a:pt x="27" y="21"/>
                </a:cubicBezTo>
                <a:cubicBezTo>
                  <a:pt x="28" y="21"/>
                  <a:pt x="28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1" y="21"/>
                  <a:pt x="31" y="21"/>
                </a:cubicBezTo>
                <a:cubicBezTo>
                  <a:pt x="32" y="21"/>
                  <a:pt x="31" y="20"/>
                  <a:pt x="31" y="20"/>
                </a:cubicBezTo>
                <a:cubicBezTo>
                  <a:pt x="31" y="19"/>
                  <a:pt x="31" y="19"/>
                  <a:pt x="31" y="1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4891768" y="3314075"/>
            <a:ext cx="281030" cy="330561"/>
          </a:xfrm>
          <a:custGeom>
            <a:avLst/>
            <a:gdLst/>
            <a:ahLst/>
            <a:cxnLst/>
            <a:rect l="l" t="t" r="r" b="b"/>
            <a:pathLst>
              <a:path w="29" h="35" extrusionOk="0">
                <a:moveTo>
                  <a:pt x="28" y="30"/>
                </a:moveTo>
                <a:cubicBezTo>
                  <a:pt x="27" y="30"/>
                  <a:pt x="27" y="29"/>
                  <a:pt x="27" y="29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27"/>
                  <a:pt x="27" y="27"/>
                  <a:pt x="27" y="26"/>
                </a:cubicBezTo>
                <a:cubicBezTo>
                  <a:pt x="26" y="26"/>
                  <a:pt x="27" y="25"/>
                  <a:pt x="26" y="25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6" y="19"/>
                  <a:pt x="26" y="19"/>
                  <a:pt x="25" y="19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6"/>
                  <a:pt x="28" y="16"/>
                </a:cubicBezTo>
                <a:cubicBezTo>
                  <a:pt x="28" y="16"/>
                  <a:pt x="28" y="17"/>
                  <a:pt x="28" y="16"/>
                </a:cubicBezTo>
                <a:cubicBezTo>
                  <a:pt x="29" y="16"/>
                  <a:pt x="29" y="16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2" y="11"/>
                </a:cubicBezTo>
                <a:cubicBezTo>
                  <a:pt x="22" y="10"/>
                  <a:pt x="23" y="10"/>
                  <a:pt x="22" y="9"/>
                </a:cubicBezTo>
                <a:cubicBezTo>
                  <a:pt x="22" y="9"/>
                  <a:pt x="21" y="9"/>
                  <a:pt x="21" y="8"/>
                </a:cubicBezTo>
                <a:cubicBezTo>
                  <a:pt x="20" y="8"/>
                  <a:pt x="20" y="8"/>
                  <a:pt x="19" y="7"/>
                </a:cubicBezTo>
                <a:cubicBezTo>
                  <a:pt x="19" y="7"/>
                  <a:pt x="18" y="6"/>
                  <a:pt x="18" y="6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5"/>
                  <a:pt x="14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3" y="2"/>
                  <a:pt x="14" y="2"/>
                  <a:pt x="14" y="2"/>
                </a:cubicBezTo>
                <a:cubicBezTo>
                  <a:pt x="14" y="2"/>
                  <a:pt x="14" y="2"/>
                  <a:pt x="14" y="1"/>
                </a:cubicBezTo>
                <a:cubicBezTo>
                  <a:pt x="14" y="1"/>
                  <a:pt x="14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3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5" y="7"/>
                  <a:pt x="4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6"/>
                  <a:pt x="1" y="16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1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1"/>
                  <a:pt x="3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3"/>
                  <a:pt x="4" y="23"/>
                  <a:pt x="4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5" y="25"/>
                  <a:pt x="5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6"/>
                  <a:pt x="6" y="26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9" y="27"/>
                  <a:pt x="9" y="27"/>
                </a:cubicBezTo>
                <a:cubicBezTo>
                  <a:pt x="10" y="28"/>
                  <a:pt x="10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3" y="28"/>
                  <a:pt x="13" y="29"/>
                </a:cubicBezTo>
                <a:cubicBezTo>
                  <a:pt x="13" y="29"/>
                  <a:pt x="14" y="29"/>
                  <a:pt x="14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4" y="31"/>
                  <a:pt x="14" y="31"/>
                </a:cubicBezTo>
                <a:cubicBezTo>
                  <a:pt x="15" y="32"/>
                  <a:pt x="14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7" y="34"/>
                </a:cubicBezTo>
                <a:cubicBezTo>
                  <a:pt x="17" y="34"/>
                  <a:pt x="17" y="34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19" y="34"/>
                  <a:pt x="19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2" y="35"/>
                  <a:pt x="22" y="34"/>
                  <a:pt x="22" y="34"/>
                </a:cubicBezTo>
                <a:cubicBezTo>
                  <a:pt x="22" y="34"/>
                  <a:pt x="22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4" y="34"/>
                  <a:pt x="24" y="33"/>
                  <a:pt x="25" y="33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6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8" y="32"/>
                  <a:pt x="28" y="32"/>
                </a:cubicBezTo>
                <a:cubicBezTo>
                  <a:pt x="28" y="32"/>
                  <a:pt x="28" y="32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0"/>
                  <a:pt x="28" y="30"/>
                  <a:pt x="28" y="3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008744" y="357796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4998758" y="2925180"/>
            <a:ext cx="368048" cy="302783"/>
          </a:xfrm>
          <a:custGeom>
            <a:avLst/>
            <a:gdLst/>
            <a:ahLst/>
            <a:cxnLst/>
            <a:rect l="l" t="t" r="r" b="b"/>
            <a:pathLst>
              <a:path w="38" h="32" extrusionOk="0">
                <a:moveTo>
                  <a:pt x="37" y="19"/>
                </a:moveTo>
                <a:cubicBezTo>
                  <a:pt x="37" y="19"/>
                  <a:pt x="36" y="19"/>
                  <a:pt x="36" y="19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2" y="17"/>
                  <a:pt x="31" y="17"/>
                </a:cubicBezTo>
                <a:cubicBezTo>
                  <a:pt x="30" y="17"/>
                  <a:pt x="30" y="17"/>
                  <a:pt x="29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7" y="16"/>
                  <a:pt x="27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5" y="15"/>
                  <a:pt x="25" y="15"/>
                </a:cubicBezTo>
                <a:cubicBezTo>
                  <a:pt x="25" y="14"/>
                  <a:pt x="26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0"/>
                  <a:pt x="24" y="10"/>
                </a:cubicBezTo>
                <a:cubicBezTo>
                  <a:pt x="24" y="10"/>
                  <a:pt x="24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1"/>
                  <a:pt x="22" y="11"/>
                </a:cubicBezTo>
                <a:cubicBezTo>
                  <a:pt x="22" y="11"/>
                  <a:pt x="22" y="10"/>
                  <a:pt x="22" y="10"/>
                </a:cubicBezTo>
                <a:cubicBezTo>
                  <a:pt x="21" y="9"/>
                  <a:pt x="22" y="9"/>
                  <a:pt x="22" y="8"/>
                </a:cubicBezTo>
                <a:cubicBezTo>
                  <a:pt x="22" y="8"/>
                  <a:pt x="22" y="8"/>
                  <a:pt x="22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5"/>
                </a:cubicBezTo>
                <a:cubicBezTo>
                  <a:pt x="22" y="5"/>
                  <a:pt x="22" y="5"/>
                  <a:pt x="21" y="4"/>
                </a:cubicBezTo>
                <a:cubicBezTo>
                  <a:pt x="21" y="4"/>
                  <a:pt x="21" y="4"/>
                  <a:pt x="21" y="3"/>
                </a:cubicBezTo>
                <a:cubicBezTo>
                  <a:pt x="20" y="3"/>
                  <a:pt x="20" y="3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2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7" y="5"/>
                </a:cubicBezTo>
                <a:cubicBezTo>
                  <a:pt x="7" y="5"/>
                  <a:pt x="7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7"/>
                  <a:pt x="5" y="8"/>
                </a:cubicBezTo>
                <a:cubicBezTo>
                  <a:pt x="4" y="8"/>
                  <a:pt x="5" y="8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5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19"/>
                  <a:pt x="1" y="20"/>
                </a:cubicBezTo>
                <a:cubicBezTo>
                  <a:pt x="1" y="20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3" y="22"/>
                  <a:pt x="3" y="22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5" y="23"/>
                  <a:pt x="4" y="23"/>
                  <a:pt x="5" y="24"/>
                </a:cubicBezTo>
                <a:cubicBezTo>
                  <a:pt x="5" y="24"/>
                  <a:pt x="5" y="25"/>
                  <a:pt x="5" y="25"/>
                </a:cubicBezTo>
                <a:cubicBezTo>
                  <a:pt x="5" y="25"/>
                  <a:pt x="5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9"/>
                  <a:pt x="11" y="30"/>
                </a:cubicBezTo>
                <a:cubicBezTo>
                  <a:pt x="12" y="30"/>
                  <a:pt x="12" y="30"/>
                  <a:pt x="12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4" y="31"/>
                  <a:pt x="15" y="31"/>
                  <a:pt x="15" y="31"/>
                </a:cubicBezTo>
                <a:cubicBezTo>
                  <a:pt x="15" y="31"/>
                  <a:pt x="15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7" y="30"/>
                  <a:pt x="17" y="30"/>
                  <a:pt x="18" y="30"/>
                </a:cubicBezTo>
                <a:cubicBezTo>
                  <a:pt x="18" y="30"/>
                  <a:pt x="18" y="30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19" y="29"/>
                  <a:pt x="19" y="30"/>
                  <a:pt x="20" y="30"/>
                </a:cubicBezTo>
                <a:cubicBezTo>
                  <a:pt x="20" y="30"/>
                  <a:pt x="20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6" y="29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7"/>
                  <a:pt x="27" y="28"/>
                  <a:pt x="27" y="27"/>
                </a:cubicBezTo>
                <a:cubicBezTo>
                  <a:pt x="28" y="27"/>
                  <a:pt x="28" y="28"/>
                  <a:pt x="29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8"/>
                  <a:pt x="30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2" y="25"/>
                </a:cubicBezTo>
                <a:cubicBezTo>
                  <a:pt x="32" y="25"/>
                  <a:pt x="33" y="25"/>
                  <a:pt x="33" y="24"/>
                </a:cubicBezTo>
                <a:cubicBezTo>
                  <a:pt x="33" y="24"/>
                  <a:pt x="34" y="24"/>
                  <a:pt x="34" y="23"/>
                </a:cubicBezTo>
                <a:cubicBezTo>
                  <a:pt x="34" y="23"/>
                  <a:pt x="34" y="23"/>
                  <a:pt x="35" y="22"/>
                </a:cubicBezTo>
                <a:cubicBezTo>
                  <a:pt x="35" y="22"/>
                  <a:pt x="35" y="22"/>
                  <a:pt x="36" y="21"/>
                </a:cubicBezTo>
                <a:cubicBezTo>
                  <a:pt x="36" y="21"/>
                  <a:pt x="36" y="21"/>
                  <a:pt x="37" y="20"/>
                </a:cubicBezTo>
                <a:cubicBezTo>
                  <a:pt x="37" y="20"/>
                  <a:pt x="37" y="20"/>
                  <a:pt x="37" y="19"/>
                </a:cubicBezTo>
                <a:cubicBezTo>
                  <a:pt x="37" y="19"/>
                  <a:pt x="38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3592185" y="2282114"/>
            <a:ext cx="28531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4436699" y="1507102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4445259" y="1497380"/>
            <a:ext cx="29958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4475217" y="1487657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4455245" y="1487657"/>
            <a:ext cx="38517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2" y="0"/>
                </a:moveTo>
                <a:cubicBezTo>
                  <a:pt x="3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590766" y="1440435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4038694" y="1440435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4291192" y="1440435"/>
            <a:ext cx="465054" cy="312505"/>
          </a:xfrm>
          <a:custGeom>
            <a:avLst/>
            <a:gdLst/>
            <a:ahLst/>
            <a:cxnLst/>
            <a:rect l="l" t="t" r="r" b="b"/>
            <a:pathLst>
              <a:path w="48" h="33" extrusionOk="0">
                <a:moveTo>
                  <a:pt x="0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2" y="27"/>
                  <a:pt x="1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0" y="29"/>
                </a:cubicBezTo>
                <a:cubicBezTo>
                  <a:pt x="0" y="29"/>
                  <a:pt x="1" y="29"/>
                  <a:pt x="1" y="29"/>
                </a:cubicBezTo>
                <a:cubicBezTo>
                  <a:pt x="2" y="30"/>
                  <a:pt x="1" y="30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3"/>
                  <a:pt x="5" y="33"/>
                  <a:pt x="6" y="33"/>
                </a:cubicBezTo>
                <a:cubicBezTo>
                  <a:pt x="7" y="33"/>
                  <a:pt x="7" y="32"/>
                  <a:pt x="8" y="32"/>
                </a:cubicBezTo>
                <a:cubicBezTo>
                  <a:pt x="8" y="32"/>
                  <a:pt x="9" y="32"/>
                  <a:pt x="9" y="32"/>
                </a:cubicBezTo>
                <a:cubicBezTo>
                  <a:pt x="9" y="31"/>
                  <a:pt x="9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29"/>
                  <a:pt x="11" y="29"/>
                  <a:pt x="12" y="29"/>
                </a:cubicBezTo>
                <a:cubicBezTo>
                  <a:pt x="12" y="29"/>
                  <a:pt x="12" y="29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4" y="28"/>
                  <a:pt x="15" y="28"/>
                  <a:pt x="15" y="28"/>
                </a:cubicBezTo>
                <a:cubicBezTo>
                  <a:pt x="15" y="28"/>
                  <a:pt x="15" y="28"/>
                  <a:pt x="16" y="27"/>
                </a:cubicBezTo>
                <a:cubicBezTo>
                  <a:pt x="16" y="27"/>
                  <a:pt x="16" y="27"/>
                  <a:pt x="16" y="26"/>
                </a:cubicBezTo>
                <a:cubicBezTo>
                  <a:pt x="16" y="26"/>
                  <a:pt x="15" y="26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5" y="24"/>
                  <a:pt x="15" y="23"/>
                </a:cubicBezTo>
                <a:cubicBezTo>
                  <a:pt x="15" y="23"/>
                  <a:pt x="15" y="23"/>
                  <a:pt x="15" y="22"/>
                </a:cubicBezTo>
                <a:cubicBezTo>
                  <a:pt x="15" y="22"/>
                  <a:pt x="15" y="22"/>
                  <a:pt x="14" y="21"/>
                </a:cubicBezTo>
                <a:cubicBezTo>
                  <a:pt x="14" y="21"/>
                  <a:pt x="14" y="20"/>
                  <a:pt x="14" y="20"/>
                </a:cubicBezTo>
                <a:cubicBezTo>
                  <a:pt x="14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6" y="17"/>
                  <a:pt x="16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8" y="16"/>
                  <a:pt x="18" y="15"/>
                </a:cubicBezTo>
                <a:cubicBezTo>
                  <a:pt x="18" y="15"/>
                  <a:pt x="18" y="15"/>
                  <a:pt x="18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9" y="12"/>
                  <a:pt x="19" y="12"/>
                </a:cubicBezTo>
                <a:cubicBezTo>
                  <a:pt x="19" y="12"/>
                  <a:pt x="19" y="12"/>
                  <a:pt x="20" y="12"/>
                </a:cubicBezTo>
                <a:cubicBezTo>
                  <a:pt x="20" y="11"/>
                  <a:pt x="20" y="11"/>
                  <a:pt x="21" y="11"/>
                </a:cubicBezTo>
                <a:cubicBezTo>
                  <a:pt x="21" y="11"/>
                  <a:pt x="21" y="11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4" y="7"/>
                  <a:pt x="24" y="7"/>
                </a:cubicBezTo>
                <a:cubicBezTo>
                  <a:pt x="24" y="7"/>
                  <a:pt x="24" y="7"/>
                  <a:pt x="24" y="6"/>
                </a:cubicBezTo>
                <a:cubicBezTo>
                  <a:pt x="25" y="6"/>
                  <a:pt x="25" y="7"/>
                  <a:pt x="25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3" y="6"/>
                  <a:pt x="34" y="6"/>
                </a:cubicBezTo>
                <a:cubicBezTo>
                  <a:pt x="34" y="6"/>
                  <a:pt x="34" y="6"/>
                  <a:pt x="35" y="6"/>
                </a:cubicBezTo>
                <a:cubicBezTo>
                  <a:pt x="35" y="6"/>
                  <a:pt x="35" y="6"/>
                  <a:pt x="36" y="6"/>
                </a:cubicBezTo>
                <a:cubicBezTo>
                  <a:pt x="36" y="6"/>
                  <a:pt x="36" y="7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8" y="6"/>
                  <a:pt x="38" y="5"/>
                  <a:pt x="38" y="5"/>
                </a:cubicBezTo>
                <a:cubicBezTo>
                  <a:pt x="38" y="5"/>
                  <a:pt x="37" y="4"/>
                  <a:pt x="38" y="4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3"/>
                  <a:pt x="39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2" y="3"/>
                </a:cubicBezTo>
                <a:cubicBezTo>
                  <a:pt x="42" y="3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3" y="4"/>
                  <a:pt x="43" y="5"/>
                </a:cubicBezTo>
                <a:cubicBezTo>
                  <a:pt x="43" y="5"/>
                  <a:pt x="43" y="5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4" y="6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6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3"/>
                  <a:pt x="44" y="2"/>
                </a:cubicBezTo>
                <a:cubicBezTo>
                  <a:pt x="44" y="2"/>
                  <a:pt x="45" y="2"/>
                  <a:pt x="45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7" y="2"/>
                  <a:pt x="47" y="2"/>
                </a:cubicBezTo>
                <a:cubicBezTo>
                  <a:pt x="47" y="1"/>
                  <a:pt x="46" y="2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4" y="1"/>
                  <a:pt x="44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1"/>
                  <a:pt x="39" y="2"/>
                  <a:pt x="39" y="2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7" y="1"/>
                  <a:pt x="38" y="2"/>
                  <a:pt x="37" y="2"/>
                </a:cubicBezTo>
                <a:cubicBezTo>
                  <a:pt x="37" y="2"/>
                  <a:pt x="36" y="3"/>
                  <a:pt x="36" y="2"/>
                </a:cubicBezTo>
                <a:cubicBezTo>
                  <a:pt x="36" y="2"/>
                  <a:pt x="36" y="2"/>
                  <a:pt x="36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2"/>
                  <a:pt x="30" y="1"/>
                  <a:pt x="30" y="2"/>
                </a:cubicBezTo>
                <a:cubicBezTo>
                  <a:pt x="29" y="2"/>
                  <a:pt x="30" y="2"/>
                  <a:pt x="29" y="2"/>
                </a:cubicBezTo>
                <a:cubicBezTo>
                  <a:pt x="29" y="3"/>
                  <a:pt x="29" y="2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5" y="3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3" y="4"/>
                  <a:pt x="23" y="4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8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10"/>
                  <a:pt x="16" y="10"/>
                  <a:pt x="15" y="11"/>
                </a:cubicBezTo>
                <a:cubicBezTo>
                  <a:pt x="15" y="11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3"/>
                  <a:pt x="14" y="13"/>
                </a:cubicBezTo>
                <a:cubicBezTo>
                  <a:pt x="14" y="14"/>
                  <a:pt x="14" y="14"/>
                  <a:pt x="14" y="15"/>
                </a:cubicBezTo>
                <a:cubicBezTo>
                  <a:pt x="14" y="15"/>
                  <a:pt x="14" y="15"/>
                  <a:pt x="13" y="15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2" y="16"/>
                  <a:pt x="12" y="16"/>
                </a:cubicBezTo>
                <a:cubicBezTo>
                  <a:pt x="12" y="16"/>
                  <a:pt x="11" y="16"/>
                  <a:pt x="11" y="16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10" y="17"/>
                  <a:pt x="9" y="17"/>
                </a:cubicBezTo>
                <a:cubicBezTo>
                  <a:pt x="9" y="18"/>
                  <a:pt x="9" y="17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9"/>
                  <a:pt x="8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7" y="19"/>
                  <a:pt x="7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6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2" y="22"/>
                  <a:pt x="1" y="22"/>
                  <a:pt x="1" y="22"/>
                </a:cubicBezTo>
                <a:cubicBezTo>
                  <a:pt x="1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4669227" y="22071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4649255" y="2169612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6" y="1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4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6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281206" y="1866830"/>
            <a:ext cx="67048" cy="65279"/>
          </a:xfrm>
          <a:custGeom>
            <a:avLst/>
            <a:gdLst/>
            <a:ahLst/>
            <a:cxnLst/>
            <a:rect l="l" t="t" r="r" b="b"/>
            <a:pathLst>
              <a:path w="7" h="7" extrusionOk="0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4" y="5"/>
                  <a:pt x="5" y="5"/>
                </a:cubicBezTo>
                <a:cubicBezTo>
                  <a:pt x="5" y="4"/>
                  <a:pt x="5" y="5"/>
                  <a:pt x="6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3980205" y="2169612"/>
            <a:ext cx="77033" cy="141669"/>
          </a:xfrm>
          <a:custGeom>
            <a:avLst/>
            <a:gdLst/>
            <a:ahLst/>
            <a:cxnLst/>
            <a:rect l="l" t="t" r="r" b="b"/>
            <a:pathLst>
              <a:path w="8" h="15" extrusionOk="0">
                <a:moveTo>
                  <a:pt x="0" y="10"/>
                </a:move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2" y="14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3"/>
                  <a:pt x="4" y="13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6" y="12"/>
                  <a:pt x="6" y="11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2"/>
                  <a:pt x="8" y="3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2" y="3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4028708" y="230156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4784776" y="2177946"/>
            <a:ext cx="68474" cy="38890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7" y="2"/>
                </a:moveTo>
                <a:cubicBezTo>
                  <a:pt x="7" y="1"/>
                  <a:pt x="6" y="2"/>
                  <a:pt x="6" y="2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4493762" y="2055721"/>
            <a:ext cx="116977" cy="104169"/>
          </a:xfrm>
          <a:custGeom>
            <a:avLst/>
            <a:gdLst/>
            <a:ahLst/>
            <a:cxnLst/>
            <a:rect l="l" t="t" r="r" b="b"/>
            <a:pathLst>
              <a:path w="12" h="11" extrusionOk="0">
                <a:moveTo>
                  <a:pt x="6" y="3"/>
                </a:moveTo>
                <a:cubicBezTo>
                  <a:pt x="6" y="2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1" y="5"/>
                </a:cubicBezTo>
                <a:cubicBezTo>
                  <a:pt x="1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4"/>
                  <a:pt x="3" y="5"/>
                </a:cubicBezTo>
                <a:cubicBezTo>
                  <a:pt x="3" y="5"/>
                  <a:pt x="3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3" y="7"/>
                  <a:pt x="4" y="7"/>
                </a:cubicBezTo>
                <a:cubicBezTo>
                  <a:pt x="4" y="8"/>
                  <a:pt x="5" y="8"/>
                  <a:pt x="5" y="8"/>
                </a:cubicBezTo>
                <a:cubicBezTo>
                  <a:pt x="6" y="8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9" y="10"/>
                  <a:pt x="9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11" y="10"/>
                  <a:pt x="10" y="9"/>
                </a:cubicBezTo>
                <a:cubicBezTo>
                  <a:pt x="10" y="9"/>
                  <a:pt x="10" y="9"/>
                  <a:pt x="9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8"/>
                  <a:pt x="8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5" y="3"/>
                </a:cubicBezTo>
                <a:cubicBezTo>
                  <a:pt x="6" y="3"/>
                  <a:pt x="6" y="3"/>
                  <a:pt x="6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940271" y="2348782"/>
            <a:ext cx="48502" cy="27778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4" y="1"/>
                </a:cubicBezTo>
                <a:cubicBezTo>
                  <a:pt x="5" y="1"/>
                  <a:pt x="5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4776217" y="2140446"/>
            <a:ext cx="445082" cy="198615"/>
          </a:xfrm>
          <a:custGeom>
            <a:avLst/>
            <a:gdLst/>
            <a:ahLst/>
            <a:cxnLst/>
            <a:rect l="l" t="t" r="r" b="b"/>
            <a:pathLst>
              <a:path w="46" h="21" extrusionOk="0">
                <a:moveTo>
                  <a:pt x="27" y="6"/>
                </a:moveTo>
                <a:cubicBezTo>
                  <a:pt x="27" y="6"/>
                  <a:pt x="26" y="6"/>
                  <a:pt x="26" y="6"/>
                </a:cubicBezTo>
                <a:cubicBezTo>
                  <a:pt x="26" y="6"/>
                  <a:pt x="25" y="6"/>
                  <a:pt x="25" y="6"/>
                </a:cubicBezTo>
                <a:cubicBezTo>
                  <a:pt x="24" y="6"/>
                  <a:pt x="24" y="5"/>
                  <a:pt x="24" y="5"/>
                </a:cubicBezTo>
                <a:cubicBezTo>
                  <a:pt x="24" y="5"/>
                  <a:pt x="24" y="5"/>
                  <a:pt x="24" y="4"/>
                </a:cubicBezTo>
                <a:cubicBezTo>
                  <a:pt x="23" y="4"/>
                  <a:pt x="23" y="5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4"/>
                  <a:pt x="14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6"/>
                  <a:pt x="13" y="6"/>
                  <a:pt x="12" y="6"/>
                </a:cubicBezTo>
                <a:cubicBezTo>
                  <a:pt x="12" y="6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9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5" y="8"/>
                </a:cubicBezTo>
                <a:cubicBezTo>
                  <a:pt x="5" y="8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9"/>
                </a:cubicBezTo>
                <a:cubicBezTo>
                  <a:pt x="1" y="9"/>
                  <a:pt x="2" y="9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ubicBezTo>
                  <a:pt x="2" y="14"/>
                  <a:pt x="2" y="14"/>
                  <a:pt x="1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6" y="19"/>
                  <a:pt x="6" y="19"/>
                </a:cubicBezTo>
                <a:cubicBezTo>
                  <a:pt x="6" y="19"/>
                  <a:pt x="6" y="19"/>
                  <a:pt x="7" y="19"/>
                </a:cubicBezTo>
                <a:cubicBezTo>
                  <a:pt x="7" y="19"/>
                  <a:pt x="7" y="19"/>
                  <a:pt x="8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1"/>
                  <a:pt x="10" y="20"/>
                  <a:pt x="10" y="20"/>
                </a:cubicBezTo>
                <a:cubicBezTo>
                  <a:pt x="11" y="20"/>
                  <a:pt x="11" y="20"/>
                  <a:pt x="12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5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7" y="20"/>
                  <a:pt x="18" y="21"/>
                </a:cubicBezTo>
                <a:cubicBezTo>
                  <a:pt x="18" y="21"/>
                  <a:pt x="18" y="21"/>
                  <a:pt x="19" y="20"/>
                </a:cubicBezTo>
                <a:cubicBezTo>
                  <a:pt x="19" y="20"/>
                  <a:pt x="20" y="21"/>
                  <a:pt x="20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20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4" y="19"/>
                  <a:pt x="24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6" y="19"/>
                  <a:pt x="26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0"/>
                  <a:pt x="27" y="20"/>
                </a:cubicBezTo>
                <a:cubicBezTo>
                  <a:pt x="27" y="20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0" y="18"/>
                  <a:pt x="31" y="18"/>
                </a:cubicBezTo>
                <a:cubicBezTo>
                  <a:pt x="31" y="18"/>
                  <a:pt x="31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7"/>
                  <a:pt x="37" y="18"/>
                  <a:pt x="38" y="18"/>
                </a:cubicBezTo>
                <a:cubicBezTo>
                  <a:pt x="38" y="18"/>
                  <a:pt x="39" y="18"/>
                  <a:pt x="39" y="18"/>
                </a:cubicBezTo>
                <a:cubicBezTo>
                  <a:pt x="39" y="18"/>
                  <a:pt x="40" y="17"/>
                  <a:pt x="40" y="17"/>
                </a:cubicBezTo>
                <a:cubicBezTo>
                  <a:pt x="40" y="17"/>
                  <a:pt x="41" y="17"/>
                  <a:pt x="41" y="17"/>
                </a:cubicBezTo>
                <a:cubicBezTo>
                  <a:pt x="41" y="17"/>
                  <a:pt x="41" y="17"/>
                  <a:pt x="41" y="18"/>
                </a:cubicBezTo>
                <a:cubicBezTo>
                  <a:pt x="41" y="17"/>
                  <a:pt x="41" y="17"/>
                  <a:pt x="41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7"/>
                  <a:pt x="45" y="17"/>
                </a:cubicBezTo>
                <a:cubicBezTo>
                  <a:pt x="45" y="17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4" y="15"/>
                  <a:pt x="44" y="15"/>
                </a:cubicBezTo>
                <a:cubicBezTo>
                  <a:pt x="45" y="15"/>
                  <a:pt x="45" y="15"/>
                  <a:pt x="45" y="14"/>
                </a:cubicBezTo>
                <a:cubicBezTo>
                  <a:pt x="45" y="14"/>
                  <a:pt x="45" y="14"/>
                  <a:pt x="44" y="14"/>
                </a:cubicBezTo>
                <a:cubicBezTo>
                  <a:pt x="44" y="14"/>
                  <a:pt x="44" y="13"/>
                  <a:pt x="44" y="13"/>
                </a:cubicBezTo>
                <a:cubicBezTo>
                  <a:pt x="44" y="13"/>
                  <a:pt x="44" y="12"/>
                  <a:pt x="44" y="12"/>
                </a:cubicBezTo>
                <a:cubicBezTo>
                  <a:pt x="44" y="12"/>
                  <a:pt x="44" y="12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1"/>
                  <a:pt x="45" y="10"/>
                </a:cubicBezTo>
                <a:cubicBezTo>
                  <a:pt x="45" y="10"/>
                  <a:pt x="45" y="10"/>
                  <a:pt x="45" y="9"/>
                </a:cubicBezTo>
                <a:cubicBezTo>
                  <a:pt x="45" y="9"/>
                  <a:pt x="44" y="8"/>
                  <a:pt x="44" y="8"/>
                </a:cubicBezTo>
                <a:cubicBezTo>
                  <a:pt x="44" y="7"/>
                  <a:pt x="44" y="7"/>
                  <a:pt x="44" y="6"/>
                </a:cubicBezTo>
                <a:cubicBezTo>
                  <a:pt x="44" y="6"/>
                  <a:pt x="44" y="6"/>
                  <a:pt x="44" y="5"/>
                </a:cubicBezTo>
                <a:cubicBezTo>
                  <a:pt x="44" y="5"/>
                  <a:pt x="44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3"/>
                  <a:pt x="42" y="2"/>
                  <a:pt x="41" y="2"/>
                </a:cubicBezTo>
                <a:cubicBezTo>
                  <a:pt x="40" y="2"/>
                  <a:pt x="40" y="3"/>
                  <a:pt x="39" y="3"/>
                </a:cubicBezTo>
                <a:cubicBezTo>
                  <a:pt x="38" y="2"/>
                  <a:pt x="38" y="2"/>
                  <a:pt x="38" y="1"/>
                </a:cubicBezTo>
                <a:cubicBezTo>
                  <a:pt x="37" y="1"/>
                  <a:pt x="37" y="0"/>
                  <a:pt x="37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5"/>
                  <a:pt x="36" y="5"/>
                  <a:pt x="35" y="5"/>
                </a:cubicBezTo>
                <a:cubicBezTo>
                  <a:pt x="35" y="5"/>
                  <a:pt x="35" y="5"/>
                  <a:pt x="34" y="6"/>
                </a:cubicBezTo>
                <a:cubicBezTo>
                  <a:pt x="34" y="6"/>
                  <a:pt x="34" y="6"/>
                  <a:pt x="33" y="6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8" y="6"/>
                  <a:pt x="28" y="6"/>
                  <a:pt x="27" y="6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5221299" y="231128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231285" y="1847385"/>
            <a:ext cx="873046" cy="340283"/>
          </a:xfrm>
          <a:custGeom>
            <a:avLst/>
            <a:gdLst/>
            <a:ahLst/>
            <a:cxnLst/>
            <a:rect l="l" t="t" r="r" b="b"/>
            <a:pathLst>
              <a:path w="90" h="36" extrusionOk="0">
                <a:moveTo>
                  <a:pt x="44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6" y="30"/>
                  <a:pt x="46" y="30"/>
                </a:cubicBezTo>
                <a:cubicBezTo>
                  <a:pt x="47" y="30"/>
                  <a:pt x="47" y="31"/>
                  <a:pt x="47" y="32"/>
                </a:cubicBezTo>
                <a:cubicBezTo>
                  <a:pt x="48" y="32"/>
                  <a:pt x="48" y="32"/>
                  <a:pt x="49" y="33"/>
                </a:cubicBezTo>
                <a:cubicBezTo>
                  <a:pt x="49" y="33"/>
                  <a:pt x="50" y="33"/>
                  <a:pt x="50" y="34"/>
                </a:cubicBezTo>
                <a:cubicBezTo>
                  <a:pt x="50" y="35"/>
                  <a:pt x="49" y="35"/>
                  <a:pt x="50" y="36"/>
                </a:cubicBezTo>
                <a:cubicBezTo>
                  <a:pt x="50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4" y="36"/>
                  <a:pt x="54" y="35"/>
                  <a:pt x="54" y="35"/>
                </a:cubicBezTo>
                <a:cubicBezTo>
                  <a:pt x="55" y="35"/>
                  <a:pt x="55" y="35"/>
                  <a:pt x="56" y="35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4"/>
                  <a:pt x="58" y="34"/>
                  <a:pt x="59" y="34"/>
                </a:cubicBezTo>
                <a:cubicBezTo>
                  <a:pt x="59" y="34"/>
                  <a:pt x="59" y="33"/>
                  <a:pt x="60" y="33"/>
                </a:cubicBezTo>
                <a:cubicBezTo>
                  <a:pt x="60" y="32"/>
                  <a:pt x="60" y="32"/>
                  <a:pt x="61" y="32"/>
                </a:cubicBezTo>
                <a:cubicBezTo>
                  <a:pt x="61" y="32"/>
                  <a:pt x="62" y="32"/>
                  <a:pt x="62" y="32"/>
                </a:cubicBezTo>
                <a:cubicBezTo>
                  <a:pt x="62" y="32"/>
                  <a:pt x="63" y="32"/>
                  <a:pt x="63" y="32"/>
                </a:cubicBezTo>
                <a:cubicBezTo>
                  <a:pt x="64" y="32"/>
                  <a:pt x="64" y="31"/>
                  <a:pt x="64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6" y="30"/>
                  <a:pt x="66" y="31"/>
                  <a:pt x="67" y="31"/>
                </a:cubicBezTo>
                <a:cubicBezTo>
                  <a:pt x="68" y="31"/>
                  <a:pt x="68" y="32"/>
                  <a:pt x="69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2" y="32"/>
                  <a:pt x="72" y="32"/>
                  <a:pt x="73" y="32"/>
                </a:cubicBezTo>
                <a:cubicBezTo>
                  <a:pt x="73" y="32"/>
                  <a:pt x="73" y="33"/>
                  <a:pt x="74" y="33"/>
                </a:cubicBezTo>
                <a:cubicBezTo>
                  <a:pt x="75" y="33"/>
                  <a:pt x="75" y="33"/>
                  <a:pt x="76" y="33"/>
                </a:cubicBezTo>
                <a:cubicBezTo>
                  <a:pt x="76" y="33"/>
                  <a:pt x="77" y="33"/>
                  <a:pt x="77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9" y="32"/>
                  <a:pt x="79" y="32"/>
                  <a:pt x="79" y="31"/>
                </a:cubicBezTo>
                <a:cubicBezTo>
                  <a:pt x="79" y="31"/>
                  <a:pt x="78" y="30"/>
                  <a:pt x="78" y="30"/>
                </a:cubicBezTo>
                <a:cubicBezTo>
                  <a:pt x="78" y="29"/>
                  <a:pt x="78" y="29"/>
                  <a:pt x="77" y="2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7"/>
                  <a:pt x="76" y="28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6"/>
                </a:cubicBezTo>
                <a:cubicBezTo>
                  <a:pt x="76" y="26"/>
                  <a:pt x="76" y="26"/>
                  <a:pt x="77" y="26"/>
                </a:cubicBezTo>
                <a:cubicBezTo>
                  <a:pt x="77" y="26"/>
                  <a:pt x="78" y="26"/>
                  <a:pt x="79" y="26"/>
                </a:cubicBezTo>
                <a:cubicBezTo>
                  <a:pt x="79" y="26"/>
                  <a:pt x="79" y="26"/>
                  <a:pt x="80" y="26"/>
                </a:cubicBezTo>
                <a:cubicBezTo>
                  <a:pt x="80" y="26"/>
                  <a:pt x="81" y="27"/>
                  <a:pt x="81" y="27"/>
                </a:cubicBezTo>
                <a:cubicBezTo>
                  <a:pt x="81" y="26"/>
                  <a:pt x="81" y="26"/>
                  <a:pt x="81" y="25"/>
                </a:cubicBezTo>
                <a:cubicBezTo>
                  <a:pt x="81" y="25"/>
                  <a:pt x="80" y="25"/>
                  <a:pt x="80" y="24"/>
                </a:cubicBezTo>
                <a:cubicBezTo>
                  <a:pt x="80" y="23"/>
                  <a:pt x="80" y="23"/>
                  <a:pt x="80" y="22"/>
                </a:cubicBezTo>
                <a:cubicBezTo>
                  <a:pt x="80" y="21"/>
                  <a:pt x="80" y="20"/>
                  <a:pt x="81" y="20"/>
                </a:cubicBezTo>
                <a:cubicBezTo>
                  <a:pt x="81" y="21"/>
                  <a:pt x="81" y="21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5" y="21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7"/>
                  <a:pt x="85" y="16"/>
                  <a:pt x="86" y="16"/>
                </a:cubicBezTo>
                <a:cubicBezTo>
                  <a:pt x="87" y="15"/>
                  <a:pt x="87" y="15"/>
                  <a:pt x="88" y="15"/>
                </a:cubicBezTo>
                <a:cubicBezTo>
                  <a:pt x="89" y="15"/>
                  <a:pt x="89" y="15"/>
                  <a:pt x="90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8" y="14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2"/>
                  <a:pt x="87" y="12"/>
                  <a:pt x="86" y="12"/>
                </a:cubicBezTo>
                <a:cubicBezTo>
                  <a:pt x="86" y="12"/>
                  <a:pt x="86" y="12"/>
                  <a:pt x="85" y="12"/>
                </a:cubicBezTo>
                <a:cubicBezTo>
                  <a:pt x="85" y="12"/>
                  <a:pt x="85" y="12"/>
                  <a:pt x="84" y="12"/>
                </a:cubicBezTo>
                <a:cubicBezTo>
                  <a:pt x="84" y="13"/>
                  <a:pt x="84" y="13"/>
                  <a:pt x="83" y="13"/>
                </a:cubicBezTo>
                <a:cubicBezTo>
                  <a:pt x="83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0" y="12"/>
                  <a:pt x="80" y="12"/>
                </a:cubicBezTo>
                <a:cubicBezTo>
                  <a:pt x="80" y="12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0"/>
                  <a:pt x="78" y="11"/>
                  <a:pt x="77" y="11"/>
                </a:cubicBezTo>
                <a:cubicBezTo>
                  <a:pt x="77" y="11"/>
                  <a:pt x="77" y="11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4" y="11"/>
                  <a:pt x="74" y="11"/>
                </a:cubicBezTo>
                <a:cubicBezTo>
                  <a:pt x="74" y="12"/>
                  <a:pt x="73" y="12"/>
                  <a:pt x="73" y="12"/>
                </a:cubicBezTo>
                <a:cubicBezTo>
                  <a:pt x="73" y="12"/>
                  <a:pt x="72" y="12"/>
                  <a:pt x="72" y="12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1"/>
                  <a:pt x="71" y="11"/>
                  <a:pt x="71" y="12"/>
                </a:cubicBezTo>
                <a:cubicBezTo>
                  <a:pt x="70" y="12"/>
                  <a:pt x="70" y="12"/>
                  <a:pt x="70" y="13"/>
                </a:cubicBezTo>
                <a:cubicBezTo>
                  <a:pt x="70" y="13"/>
                  <a:pt x="70" y="13"/>
                  <a:pt x="69" y="13"/>
                </a:cubicBezTo>
                <a:cubicBezTo>
                  <a:pt x="69" y="13"/>
                  <a:pt x="68" y="13"/>
                  <a:pt x="68" y="13"/>
                </a:cubicBezTo>
                <a:cubicBezTo>
                  <a:pt x="68" y="12"/>
                  <a:pt x="67" y="12"/>
                  <a:pt x="67" y="12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1"/>
                  <a:pt x="65" y="11"/>
                  <a:pt x="65" y="11"/>
                </a:cubicBezTo>
                <a:cubicBezTo>
                  <a:pt x="65" y="11"/>
                  <a:pt x="65" y="10"/>
                  <a:pt x="64" y="10"/>
                </a:cubicBezTo>
                <a:cubicBezTo>
                  <a:pt x="64" y="10"/>
                  <a:pt x="64" y="9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8"/>
                  <a:pt x="63" y="8"/>
                </a:cubicBezTo>
                <a:cubicBezTo>
                  <a:pt x="62" y="7"/>
                  <a:pt x="62" y="7"/>
                  <a:pt x="61" y="7"/>
                </a:cubicBezTo>
                <a:cubicBezTo>
                  <a:pt x="60" y="6"/>
                  <a:pt x="60" y="6"/>
                  <a:pt x="59" y="6"/>
                </a:cubicBezTo>
                <a:cubicBezTo>
                  <a:pt x="59" y="5"/>
                  <a:pt x="58" y="5"/>
                  <a:pt x="58" y="5"/>
                </a:cubicBezTo>
                <a:cubicBezTo>
                  <a:pt x="57" y="5"/>
                  <a:pt x="57" y="5"/>
                  <a:pt x="56" y="5"/>
                </a:cubicBezTo>
                <a:cubicBezTo>
                  <a:pt x="56" y="4"/>
                  <a:pt x="56" y="4"/>
                  <a:pt x="56" y="3"/>
                </a:cubicBezTo>
                <a:cubicBezTo>
                  <a:pt x="55" y="3"/>
                  <a:pt x="55" y="3"/>
                  <a:pt x="54" y="3"/>
                </a:cubicBezTo>
                <a:cubicBezTo>
                  <a:pt x="54" y="3"/>
                  <a:pt x="53" y="3"/>
                  <a:pt x="53" y="3"/>
                </a:cubicBezTo>
                <a:cubicBezTo>
                  <a:pt x="53" y="3"/>
                  <a:pt x="52" y="4"/>
                  <a:pt x="52" y="4"/>
                </a:cubicBezTo>
                <a:cubicBezTo>
                  <a:pt x="51" y="4"/>
                  <a:pt x="51" y="5"/>
                  <a:pt x="51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49" y="4"/>
                  <a:pt x="49" y="4"/>
                </a:cubicBezTo>
                <a:cubicBezTo>
                  <a:pt x="49" y="3"/>
                  <a:pt x="49" y="3"/>
                  <a:pt x="48" y="3"/>
                </a:cubicBezTo>
                <a:cubicBezTo>
                  <a:pt x="48" y="3"/>
                  <a:pt x="48" y="3"/>
                  <a:pt x="47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6" y="3"/>
                  <a:pt x="45" y="3"/>
                </a:cubicBezTo>
                <a:cubicBezTo>
                  <a:pt x="45" y="2"/>
                  <a:pt x="45" y="2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1"/>
                </a:cubicBezTo>
                <a:cubicBezTo>
                  <a:pt x="40" y="1"/>
                  <a:pt x="40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1" y="3"/>
                  <a:pt x="31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0" y="4"/>
                  <a:pt x="30" y="4"/>
                  <a:pt x="29" y="4"/>
                </a:cubicBezTo>
                <a:cubicBezTo>
                  <a:pt x="29" y="4"/>
                  <a:pt x="28" y="3"/>
                  <a:pt x="28" y="4"/>
                </a:cubicBezTo>
                <a:cubicBezTo>
                  <a:pt x="28" y="4"/>
                  <a:pt x="27" y="4"/>
                  <a:pt x="27" y="5"/>
                </a:cubicBezTo>
                <a:cubicBezTo>
                  <a:pt x="27" y="5"/>
                  <a:pt x="27" y="5"/>
                  <a:pt x="28" y="5"/>
                </a:cubicBezTo>
                <a:cubicBezTo>
                  <a:pt x="28" y="5"/>
                  <a:pt x="28" y="5"/>
                  <a:pt x="29" y="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10"/>
                </a:cubicBezTo>
                <a:cubicBezTo>
                  <a:pt x="27" y="10"/>
                  <a:pt x="26" y="9"/>
                  <a:pt x="26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8" y="13"/>
                  <a:pt x="27" y="13"/>
                </a:cubicBezTo>
                <a:cubicBezTo>
                  <a:pt x="27" y="13"/>
                  <a:pt x="27" y="13"/>
                  <a:pt x="26" y="13"/>
                </a:cubicBezTo>
                <a:cubicBezTo>
                  <a:pt x="26" y="13"/>
                  <a:pt x="26" y="13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2"/>
                  <a:pt x="21" y="12"/>
                  <a:pt x="21" y="13"/>
                </a:cubicBezTo>
                <a:cubicBezTo>
                  <a:pt x="20" y="13"/>
                  <a:pt x="19" y="12"/>
                  <a:pt x="18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3"/>
                  <a:pt x="16" y="12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3" y="12"/>
                  <a:pt x="13" y="11"/>
                  <a:pt x="13" y="11"/>
                </a:cubicBezTo>
                <a:cubicBezTo>
                  <a:pt x="12" y="10"/>
                  <a:pt x="12" y="10"/>
                  <a:pt x="11" y="10"/>
                </a:cubicBezTo>
                <a:cubicBezTo>
                  <a:pt x="11" y="10"/>
                  <a:pt x="11" y="10"/>
                  <a:pt x="10" y="10"/>
                </a:cubicBezTo>
                <a:cubicBezTo>
                  <a:pt x="9" y="10"/>
                  <a:pt x="9" y="10"/>
                  <a:pt x="8" y="10"/>
                </a:cubicBezTo>
                <a:cubicBezTo>
                  <a:pt x="7" y="11"/>
                  <a:pt x="7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5" y="12"/>
                  <a:pt x="4" y="13"/>
                </a:cubicBezTo>
                <a:cubicBezTo>
                  <a:pt x="4" y="13"/>
                  <a:pt x="4" y="14"/>
                  <a:pt x="3" y="14"/>
                </a:cubicBezTo>
                <a:cubicBezTo>
                  <a:pt x="3" y="14"/>
                  <a:pt x="2" y="15"/>
                  <a:pt x="2" y="15"/>
                </a:cubicBezTo>
                <a:cubicBezTo>
                  <a:pt x="2" y="15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0" y="17"/>
                  <a:pt x="1" y="18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20"/>
                </a:cubicBezTo>
                <a:cubicBezTo>
                  <a:pt x="3" y="20"/>
                  <a:pt x="2" y="20"/>
                  <a:pt x="2" y="21"/>
                </a:cubicBezTo>
                <a:cubicBezTo>
                  <a:pt x="2" y="22"/>
                  <a:pt x="3" y="22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3"/>
                  <a:pt x="4" y="23"/>
                </a:cubicBezTo>
                <a:cubicBezTo>
                  <a:pt x="4" y="23"/>
                  <a:pt x="4" y="22"/>
                  <a:pt x="5" y="22"/>
                </a:cubicBezTo>
                <a:cubicBezTo>
                  <a:pt x="5" y="22"/>
                  <a:pt x="6" y="22"/>
                  <a:pt x="6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1"/>
                  <a:pt x="7" y="21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1"/>
                  <a:pt x="12" y="21"/>
                </a:cubicBezTo>
                <a:cubicBezTo>
                  <a:pt x="12" y="21"/>
                  <a:pt x="13" y="21"/>
                  <a:pt x="13" y="22"/>
                </a:cubicBezTo>
                <a:cubicBezTo>
                  <a:pt x="13" y="22"/>
                  <a:pt x="13" y="23"/>
                  <a:pt x="13" y="23"/>
                </a:cubicBezTo>
                <a:cubicBezTo>
                  <a:pt x="13" y="24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5"/>
                  <a:pt x="9" y="26"/>
                  <a:pt x="9" y="26"/>
                </a:cubicBezTo>
                <a:cubicBezTo>
                  <a:pt x="10" y="26"/>
                  <a:pt x="10" y="26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10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1" y="30"/>
                  <a:pt x="11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3" y="32"/>
                  <a:pt x="13" y="32"/>
                </a:cubicBezTo>
                <a:cubicBezTo>
                  <a:pt x="13" y="32"/>
                  <a:pt x="14" y="32"/>
                  <a:pt x="14" y="32"/>
                </a:cubicBezTo>
                <a:cubicBezTo>
                  <a:pt x="14" y="32"/>
                  <a:pt x="14" y="32"/>
                  <a:pt x="14" y="33"/>
                </a:cubicBezTo>
                <a:cubicBezTo>
                  <a:pt x="14" y="33"/>
                  <a:pt x="14" y="33"/>
                  <a:pt x="14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6" y="34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5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2" y="35"/>
                  <a:pt x="22" y="36"/>
                  <a:pt x="22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3" y="35"/>
                  <a:pt x="23" y="34"/>
                </a:cubicBezTo>
                <a:cubicBezTo>
                  <a:pt x="23" y="34"/>
                  <a:pt x="24" y="34"/>
                  <a:pt x="24" y="33"/>
                </a:cubicBezTo>
                <a:cubicBezTo>
                  <a:pt x="24" y="33"/>
                  <a:pt x="24" y="32"/>
                  <a:pt x="24" y="32"/>
                </a:cubicBezTo>
                <a:cubicBezTo>
                  <a:pt x="23" y="31"/>
                  <a:pt x="23" y="31"/>
                  <a:pt x="23" y="30"/>
                </a:cubicBezTo>
                <a:cubicBezTo>
                  <a:pt x="23" y="29"/>
                  <a:pt x="22" y="29"/>
                  <a:pt x="22" y="28"/>
                </a:cubicBezTo>
                <a:cubicBezTo>
                  <a:pt x="22" y="28"/>
                  <a:pt x="22" y="28"/>
                  <a:pt x="23" y="27"/>
                </a:cubicBezTo>
                <a:cubicBezTo>
                  <a:pt x="23" y="27"/>
                  <a:pt x="23" y="26"/>
                  <a:pt x="23" y="26"/>
                </a:cubicBezTo>
                <a:cubicBezTo>
                  <a:pt x="23" y="27"/>
                  <a:pt x="23" y="27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4"/>
                  <a:pt x="26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7" y="23"/>
                  <a:pt x="28" y="23"/>
                </a:cubicBezTo>
                <a:cubicBezTo>
                  <a:pt x="28" y="23"/>
                  <a:pt x="28" y="23"/>
                  <a:pt x="29" y="23"/>
                </a:cubicBezTo>
                <a:cubicBezTo>
                  <a:pt x="29" y="23"/>
                  <a:pt x="28" y="22"/>
                  <a:pt x="28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2" y="22"/>
                  <a:pt x="32" y="22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4"/>
                  <a:pt x="31" y="24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6" y="31"/>
                  <a:pt x="37" y="31"/>
                </a:cubicBezTo>
                <a:cubicBezTo>
                  <a:pt x="37" y="31"/>
                  <a:pt x="37" y="31"/>
                  <a:pt x="38" y="30"/>
                </a:cubicBezTo>
                <a:cubicBezTo>
                  <a:pt x="38" y="30"/>
                  <a:pt x="39" y="30"/>
                  <a:pt x="39" y="30"/>
                </a:cubicBezTo>
                <a:cubicBezTo>
                  <a:pt x="40" y="30"/>
                  <a:pt x="40" y="30"/>
                  <a:pt x="41" y="30"/>
                </a:cubicBezTo>
                <a:cubicBezTo>
                  <a:pt x="42" y="30"/>
                  <a:pt x="42" y="30"/>
                  <a:pt x="43" y="31"/>
                </a:cubicBezTo>
                <a:cubicBezTo>
                  <a:pt x="44" y="31"/>
                  <a:pt x="44" y="31"/>
                  <a:pt x="44" y="3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5483783" y="209322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679213" y="1914052"/>
            <a:ext cx="388020" cy="198615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5"/>
                </a:cubicBezTo>
                <a:cubicBezTo>
                  <a:pt x="16" y="15"/>
                  <a:pt x="16" y="15"/>
                  <a:pt x="16" y="16"/>
                </a:cubicBezTo>
                <a:cubicBezTo>
                  <a:pt x="15" y="16"/>
                  <a:pt x="15" y="16"/>
                  <a:pt x="15" y="17"/>
                </a:cubicBezTo>
                <a:cubicBezTo>
                  <a:pt x="16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5" y="18"/>
                  <a:pt x="15" y="18"/>
                  <a:pt x="16" y="18"/>
                </a:cubicBezTo>
                <a:cubicBezTo>
                  <a:pt x="16" y="18"/>
                  <a:pt x="16" y="18"/>
                  <a:pt x="16" y="17"/>
                </a:cubicBezTo>
                <a:cubicBezTo>
                  <a:pt x="16" y="17"/>
                  <a:pt x="17" y="17"/>
                  <a:pt x="17" y="17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9"/>
                  <a:pt x="17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9" y="17"/>
                  <a:pt x="19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5"/>
                  <a:pt x="20" y="16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1" y="14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2" y="15"/>
                  <a:pt x="22" y="15"/>
                </a:cubicBezTo>
                <a:cubicBezTo>
                  <a:pt x="22" y="15"/>
                  <a:pt x="22" y="15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5" y="16"/>
                </a:cubicBezTo>
                <a:cubicBezTo>
                  <a:pt x="26" y="16"/>
                  <a:pt x="26" y="15"/>
                  <a:pt x="26" y="16"/>
                </a:cubicBezTo>
                <a:cubicBezTo>
                  <a:pt x="27" y="16"/>
                  <a:pt x="26" y="16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6" y="18"/>
                </a:cubicBezTo>
                <a:cubicBezTo>
                  <a:pt x="26" y="19"/>
                  <a:pt x="26" y="19"/>
                  <a:pt x="26" y="19"/>
                </a:cubicBezTo>
                <a:cubicBezTo>
                  <a:pt x="27" y="19"/>
                  <a:pt x="26" y="19"/>
                  <a:pt x="26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8" y="21"/>
                  <a:pt x="28" y="21"/>
                </a:cubicBezTo>
                <a:cubicBezTo>
                  <a:pt x="28" y="20"/>
                  <a:pt x="28" y="20"/>
                  <a:pt x="29" y="20"/>
                </a:cubicBezTo>
                <a:cubicBezTo>
                  <a:pt x="29" y="19"/>
                  <a:pt x="29" y="20"/>
                  <a:pt x="30" y="20"/>
                </a:cubicBezTo>
                <a:cubicBezTo>
                  <a:pt x="30" y="20"/>
                  <a:pt x="30" y="20"/>
                  <a:pt x="30" y="19"/>
                </a:cubicBezTo>
                <a:cubicBezTo>
                  <a:pt x="30" y="19"/>
                  <a:pt x="30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3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29" y="17"/>
                  <a:pt x="29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29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1" y="15"/>
                  <a:pt x="31" y="14"/>
                </a:cubicBezTo>
                <a:cubicBezTo>
                  <a:pt x="32" y="14"/>
                  <a:pt x="32" y="14"/>
                  <a:pt x="33" y="14"/>
                </a:cubicBezTo>
                <a:cubicBezTo>
                  <a:pt x="33" y="14"/>
                  <a:pt x="33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7" y="13"/>
                  <a:pt x="37" y="12"/>
                </a:cubicBezTo>
                <a:cubicBezTo>
                  <a:pt x="38" y="12"/>
                  <a:pt x="38" y="12"/>
                  <a:pt x="38" y="11"/>
                </a:cubicBezTo>
                <a:cubicBezTo>
                  <a:pt x="38" y="11"/>
                  <a:pt x="38" y="11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40" y="9"/>
                  <a:pt x="40" y="9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8" y="8"/>
                  <a:pt x="37" y="8"/>
                  <a:pt x="37" y="7"/>
                </a:cubicBezTo>
                <a:cubicBezTo>
                  <a:pt x="37" y="7"/>
                  <a:pt x="36" y="7"/>
                  <a:pt x="36" y="7"/>
                </a:cubicBezTo>
                <a:cubicBezTo>
                  <a:pt x="35" y="7"/>
                  <a:pt x="35" y="8"/>
                  <a:pt x="34" y="8"/>
                </a:cubicBezTo>
                <a:cubicBezTo>
                  <a:pt x="34" y="8"/>
                  <a:pt x="33" y="8"/>
                  <a:pt x="33" y="8"/>
                </a:cubicBezTo>
                <a:cubicBezTo>
                  <a:pt x="32" y="8"/>
                  <a:pt x="33" y="7"/>
                  <a:pt x="32" y="7"/>
                </a:cubicBezTo>
                <a:cubicBezTo>
                  <a:pt x="32" y="6"/>
                  <a:pt x="32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7"/>
                </a:cubicBezTo>
                <a:cubicBezTo>
                  <a:pt x="29" y="7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6" y="7"/>
                  <a:pt x="26" y="7"/>
                  <a:pt x="25" y="7"/>
                </a:cubicBezTo>
                <a:cubicBezTo>
                  <a:pt x="25" y="7"/>
                  <a:pt x="25" y="7"/>
                  <a:pt x="24" y="6"/>
                </a:cubicBezTo>
                <a:cubicBezTo>
                  <a:pt x="24" y="6"/>
                  <a:pt x="24" y="6"/>
                  <a:pt x="24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3"/>
                  <a:pt x="20" y="3"/>
                  <a:pt x="20" y="2"/>
                </a:cubicBezTo>
                <a:cubicBezTo>
                  <a:pt x="19" y="2"/>
                  <a:pt x="20" y="1"/>
                  <a:pt x="19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4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8" y="11"/>
                  <a:pt x="8" y="11"/>
                </a:cubicBezTo>
                <a:cubicBezTo>
                  <a:pt x="8" y="11"/>
                  <a:pt x="8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2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7346852" y="3257130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7211330" y="3361298"/>
            <a:ext cx="28531" cy="833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1"/>
                </a:moveTo>
                <a:cubicBezTo>
                  <a:pt x="2" y="1"/>
                  <a:pt x="2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7316895" y="3266851"/>
            <a:ext cx="48502" cy="84724"/>
          </a:xfrm>
          <a:custGeom>
            <a:avLst/>
            <a:gdLst/>
            <a:ahLst/>
            <a:cxnLst/>
            <a:rect l="l" t="t" r="r" b="b"/>
            <a:pathLst>
              <a:path w="5" h="9" extrusionOk="0">
                <a:moveTo>
                  <a:pt x="1" y="8"/>
                </a:moveTo>
                <a:cubicBezTo>
                  <a:pt x="1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7"/>
                  <a:pt x="3" y="7"/>
                  <a:pt x="3" y="7"/>
                </a:cubicBezTo>
                <a:cubicBezTo>
                  <a:pt x="3" y="6"/>
                  <a:pt x="2" y="6"/>
                  <a:pt x="3" y="6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8"/>
                  <a:pt x="1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7395354" y="3322409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7405340" y="3341853"/>
            <a:ext cx="0" cy="19445"/>
          </a:xfrm>
          <a:custGeom>
            <a:avLst/>
            <a:gdLst/>
            <a:ahLst/>
            <a:cxnLst/>
            <a:rect l="l" t="t" r="r" b="b"/>
            <a:pathLst>
              <a:path w="120000" h="2" extrusionOk="0">
                <a:moveTo>
                  <a:pt x="0" y="1"/>
                </a:moveTo>
                <a:cubicBezTo>
                  <a:pt x="0" y="2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7520890" y="3341853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7249846" y="3361298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7326879" y="3361298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7385368" y="3369632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1"/>
                </a:move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6831870" y="3389076"/>
            <a:ext cx="19972" cy="277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3"/>
                </a:moveTo>
                <a:cubicBezTo>
                  <a:pt x="1" y="3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6774807" y="3361298"/>
            <a:ext cx="48502" cy="55556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6774807" y="3483522"/>
            <a:ext cx="222541" cy="76390"/>
          </a:xfrm>
          <a:custGeom>
            <a:avLst/>
            <a:gdLst/>
            <a:ahLst/>
            <a:cxnLst/>
            <a:rect l="l" t="t" r="r" b="b"/>
            <a:pathLst>
              <a:path w="23" h="8" extrusionOk="0">
                <a:moveTo>
                  <a:pt x="16" y="7"/>
                </a:moveTo>
                <a:cubicBezTo>
                  <a:pt x="16" y="7"/>
                  <a:pt x="16" y="7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8"/>
                  <a:pt x="23" y="8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6"/>
                  <a:pt x="23" y="5"/>
                  <a:pt x="23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0" y="5"/>
                  <a:pt x="20" y="5"/>
                </a:cubicBezTo>
                <a:cubicBezTo>
                  <a:pt x="20" y="5"/>
                  <a:pt x="19" y="5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6" y="2"/>
                  <a:pt x="15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5" y="5"/>
                  <a:pt x="5" y="5"/>
                  <a:pt x="6" y="5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7"/>
                  <a:pt x="13" y="6"/>
                  <a:pt x="13" y="7"/>
                </a:cubicBezTo>
                <a:cubicBezTo>
                  <a:pt x="14" y="7"/>
                  <a:pt x="14" y="7"/>
                  <a:pt x="15" y="7"/>
                </a:cubicBezTo>
                <a:cubicBezTo>
                  <a:pt x="15" y="8"/>
                  <a:pt x="15" y="8"/>
                  <a:pt x="16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6958830" y="3502966"/>
            <a:ext cx="38517" cy="18056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6997348" y="3550189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7025879" y="3550189"/>
            <a:ext cx="29958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2"/>
                </a:moveTo>
                <a:cubicBezTo>
                  <a:pt x="1" y="2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1"/>
          <p:cNvSpPr/>
          <p:nvPr/>
        </p:nvSpPr>
        <p:spPr>
          <a:xfrm>
            <a:off x="7045851" y="3540468"/>
            <a:ext cx="68474" cy="37501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1" y="4"/>
                </a:moveTo>
                <a:cubicBezTo>
                  <a:pt x="1" y="4"/>
                  <a:pt x="1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7" y="2"/>
                  <a:pt x="7" y="2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7122884" y="3550189"/>
            <a:ext cx="78461" cy="27778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4" y="2"/>
                </a:move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2"/>
                  <a:pt x="7" y="1"/>
                </a:cubicBezTo>
                <a:cubicBezTo>
                  <a:pt x="7" y="1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1"/>
          <p:cNvSpPr/>
          <p:nvPr/>
        </p:nvSpPr>
        <p:spPr>
          <a:xfrm>
            <a:off x="7104339" y="3577968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1" y="1"/>
                </a:moveTo>
                <a:cubicBezTo>
                  <a:pt x="1" y="2"/>
                  <a:pt x="1" y="1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1"/>
          <p:cNvSpPr/>
          <p:nvPr/>
        </p:nvSpPr>
        <p:spPr>
          <a:xfrm>
            <a:off x="7191359" y="3615469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7211330" y="3550189"/>
            <a:ext cx="105564" cy="65279"/>
          </a:xfrm>
          <a:custGeom>
            <a:avLst/>
            <a:gdLst/>
            <a:ahLst/>
            <a:cxnLst/>
            <a:rect l="l" t="t" r="r" b="b"/>
            <a:pathLst>
              <a:path w="11" h="7" extrusionOk="0">
                <a:moveTo>
                  <a:pt x="1" y="7"/>
                </a:moveTo>
                <a:cubicBezTo>
                  <a:pt x="1" y="7"/>
                  <a:pt x="2" y="7"/>
                  <a:pt x="2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4" y="4"/>
                  <a:pt x="5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0" y="4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7211330" y="3550189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1"/>
          <p:cNvSpPr/>
          <p:nvPr/>
        </p:nvSpPr>
        <p:spPr>
          <a:xfrm>
            <a:off x="7268392" y="3530745"/>
            <a:ext cx="39944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7191359" y="3446022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1"/>
          <p:cNvSpPr/>
          <p:nvPr/>
        </p:nvSpPr>
        <p:spPr>
          <a:xfrm>
            <a:off x="7288363" y="3389076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1"/>
          <p:cNvSpPr/>
          <p:nvPr/>
        </p:nvSpPr>
        <p:spPr>
          <a:xfrm>
            <a:off x="7288363" y="3408521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1"/>
          <p:cNvSpPr/>
          <p:nvPr/>
        </p:nvSpPr>
        <p:spPr>
          <a:xfrm>
            <a:off x="7346852" y="3398799"/>
            <a:ext cx="67048" cy="37501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7" y="4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2"/>
                  <a:pt x="2" y="3"/>
                  <a:pt x="3" y="3"/>
                </a:cubicBezTo>
                <a:cubicBezTo>
                  <a:pt x="3" y="3"/>
                  <a:pt x="4" y="2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4"/>
                  <a:pt x="6" y="4"/>
                </a:cubicBezTo>
                <a:cubicBezTo>
                  <a:pt x="6" y="4"/>
                  <a:pt x="6" y="4"/>
                  <a:pt x="7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1"/>
          <p:cNvSpPr/>
          <p:nvPr/>
        </p:nvSpPr>
        <p:spPr>
          <a:xfrm>
            <a:off x="7395354" y="3521023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7453843" y="3473800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7482373" y="3473800"/>
            <a:ext cx="28531" cy="47223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0"/>
                </a:moveTo>
                <a:cubicBezTo>
                  <a:pt x="2" y="0"/>
                  <a:pt x="2" y="1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1"/>
          <p:cNvSpPr/>
          <p:nvPr/>
        </p:nvSpPr>
        <p:spPr>
          <a:xfrm>
            <a:off x="7569392" y="3521023"/>
            <a:ext cx="38517" cy="38890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1"/>
                </a:move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4" y="2"/>
                  <a:pt x="3" y="1"/>
                </a:cubicBezTo>
                <a:cubicBezTo>
                  <a:pt x="3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7413899" y="3332131"/>
            <a:ext cx="242512" cy="236115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5" y="6"/>
                </a:move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10"/>
                  <a:pt x="4" y="10"/>
                  <a:pt x="4" y="10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2"/>
                  <a:pt x="6" y="11"/>
                  <a:pt x="6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7" y="11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9" y="12"/>
                  <a:pt x="10" y="12"/>
                </a:cubicBezTo>
                <a:cubicBezTo>
                  <a:pt x="10" y="12"/>
                  <a:pt x="10" y="12"/>
                  <a:pt x="11" y="12"/>
                </a:cubicBezTo>
                <a:cubicBezTo>
                  <a:pt x="12" y="13"/>
                  <a:pt x="12" y="13"/>
                  <a:pt x="13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4"/>
                  <a:pt x="16" y="13"/>
                  <a:pt x="16" y="14"/>
                </a:cubicBezTo>
                <a:cubicBezTo>
                  <a:pt x="16" y="14"/>
                  <a:pt x="16" y="14"/>
                  <a:pt x="17" y="15"/>
                </a:cubicBezTo>
                <a:cubicBezTo>
                  <a:pt x="17" y="15"/>
                  <a:pt x="18" y="15"/>
                  <a:pt x="18" y="16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17"/>
                  <a:pt x="19" y="18"/>
                  <a:pt x="19" y="18"/>
                </a:cubicBezTo>
                <a:cubicBezTo>
                  <a:pt x="19" y="18"/>
                  <a:pt x="19" y="19"/>
                  <a:pt x="19" y="19"/>
                </a:cubicBezTo>
                <a:cubicBezTo>
                  <a:pt x="20" y="20"/>
                  <a:pt x="20" y="20"/>
                  <a:pt x="20" y="21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19" y="23"/>
                  <a:pt x="20" y="23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3"/>
                  <a:pt x="22" y="23"/>
                  <a:pt x="22" y="23"/>
                </a:cubicBez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21" y="6"/>
                  <a:pt x="21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4"/>
                  <a:pt x="19" y="4"/>
                  <a:pt x="18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7"/>
                  <a:pt x="12" y="7"/>
                </a:cubicBezTo>
                <a:cubicBezTo>
                  <a:pt x="12" y="8"/>
                  <a:pt x="13" y="8"/>
                  <a:pt x="12" y="8"/>
                </a:cubicBezTo>
                <a:cubicBezTo>
                  <a:pt x="12" y="8"/>
                  <a:pt x="12" y="9"/>
                  <a:pt x="12" y="9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7" y="7"/>
                  <a:pt x="6" y="6"/>
                  <a:pt x="5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1"/>
          <p:cNvSpPr/>
          <p:nvPr/>
        </p:nvSpPr>
        <p:spPr>
          <a:xfrm>
            <a:off x="8529458" y="3776582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1"/>
          <p:cNvSpPr/>
          <p:nvPr/>
        </p:nvSpPr>
        <p:spPr>
          <a:xfrm>
            <a:off x="8490940" y="3796027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4"/>
                </a:move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8500927" y="384325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4358240" y="1241820"/>
            <a:ext cx="252499" cy="84724"/>
          </a:xfrm>
          <a:custGeom>
            <a:avLst/>
            <a:gdLst/>
            <a:ahLst/>
            <a:cxnLst/>
            <a:rect l="l" t="t" r="r" b="b"/>
            <a:pathLst>
              <a:path w="26" h="9" extrusionOk="0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7" y="5"/>
                  <a:pt x="7" y="4"/>
                  <a:pt x="7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7"/>
                  <a:pt x="8" y="6"/>
                  <a:pt x="8" y="6"/>
                </a:cubicBezTo>
                <a:cubicBezTo>
                  <a:pt x="8" y="7"/>
                  <a:pt x="7" y="7"/>
                  <a:pt x="7" y="7"/>
                </a:cubicBezTo>
                <a:cubicBezTo>
                  <a:pt x="7" y="7"/>
                  <a:pt x="7" y="7"/>
                  <a:pt x="8" y="8"/>
                </a:cubicBezTo>
                <a:cubicBezTo>
                  <a:pt x="8" y="8"/>
                  <a:pt x="8" y="7"/>
                  <a:pt x="8" y="7"/>
                </a:cubicBezTo>
                <a:cubicBezTo>
                  <a:pt x="9" y="7"/>
                  <a:pt x="9" y="8"/>
                  <a:pt x="9" y="8"/>
                </a:cubicBezTo>
                <a:cubicBezTo>
                  <a:pt x="10" y="8"/>
                  <a:pt x="10" y="8"/>
                  <a:pt x="10" y="9"/>
                </a:cubicBezTo>
                <a:cubicBezTo>
                  <a:pt x="11" y="9"/>
                  <a:pt x="11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8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6"/>
                  <a:pt x="14" y="6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7"/>
                  <a:pt x="20" y="7"/>
                </a:cubicBezTo>
                <a:cubicBezTo>
                  <a:pt x="20" y="7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4"/>
                  <a:pt x="19" y="4"/>
                </a:cubicBezTo>
                <a:cubicBezTo>
                  <a:pt x="19" y="4"/>
                  <a:pt x="18" y="4"/>
                  <a:pt x="18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3"/>
                  <a:pt x="16" y="2"/>
                </a:cubicBezTo>
                <a:cubicBezTo>
                  <a:pt x="16" y="2"/>
                  <a:pt x="17" y="2"/>
                  <a:pt x="17" y="2"/>
                </a:cubicBezTo>
                <a:cubicBezTo>
                  <a:pt x="17" y="2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0" y="3"/>
                  <a:pt x="21" y="3"/>
                </a:cubicBezTo>
                <a:cubicBezTo>
                  <a:pt x="22" y="4"/>
                  <a:pt x="22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1"/>
                  <a:pt x="24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0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3" y="2"/>
                  <a:pt x="13" y="2"/>
                </a:cubicBezTo>
                <a:cubicBezTo>
                  <a:pt x="13" y="2"/>
                  <a:pt x="14" y="2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2" y="3"/>
                  <a:pt x="12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10" y="3"/>
                  <a:pt x="10" y="3"/>
                </a:cubicBezTo>
                <a:cubicBezTo>
                  <a:pt x="9" y="3"/>
                  <a:pt x="9" y="4"/>
                  <a:pt x="9" y="4"/>
                </a:cubicBezTo>
                <a:cubicBezTo>
                  <a:pt x="9" y="4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5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6609328" y="3351576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1"/>
          <p:cNvSpPr/>
          <p:nvPr/>
        </p:nvSpPr>
        <p:spPr>
          <a:xfrm>
            <a:off x="7142856" y="3483522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6637859" y="3379354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5144266" y="348352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7472387" y="2065444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7443857" y="2083500"/>
            <a:ext cx="28531" cy="38890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2"/>
                </a:moveTo>
                <a:cubicBezTo>
                  <a:pt x="2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3"/>
                  <a:pt x="1" y="3"/>
                </a:cubicBezTo>
                <a:cubicBezTo>
                  <a:pt x="2" y="3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7142856" y="1847385"/>
            <a:ext cx="203996" cy="226393"/>
          </a:xfrm>
          <a:custGeom>
            <a:avLst/>
            <a:gdLst/>
            <a:ahLst/>
            <a:cxnLst/>
            <a:rect l="l" t="t" r="r" b="b"/>
            <a:pathLst>
              <a:path w="21" h="24" extrusionOk="0">
                <a:moveTo>
                  <a:pt x="19" y="22"/>
                </a:moveTo>
                <a:cubicBezTo>
                  <a:pt x="19" y="21"/>
                  <a:pt x="18" y="21"/>
                  <a:pt x="18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7"/>
                  <a:pt x="15" y="17"/>
                  <a:pt x="15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16" y="15"/>
                  <a:pt x="16" y="16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7"/>
                  <a:pt x="18" y="17"/>
                  <a:pt x="18" y="16"/>
                </a:cubicBezTo>
                <a:cubicBezTo>
                  <a:pt x="19" y="16"/>
                  <a:pt x="18" y="16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3"/>
                  <a:pt x="15" y="13"/>
                  <a:pt x="14" y="13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2" y="11"/>
                </a:cubicBezTo>
                <a:cubicBezTo>
                  <a:pt x="12" y="11"/>
                  <a:pt x="12" y="11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0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9" y="7"/>
                  <a:pt x="8" y="7"/>
                </a:cubicBezTo>
                <a:cubicBezTo>
                  <a:pt x="8" y="7"/>
                  <a:pt x="8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6" y="5"/>
                </a:cubicBezTo>
                <a:cubicBezTo>
                  <a:pt x="6" y="4"/>
                  <a:pt x="5" y="4"/>
                  <a:pt x="5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1" y="3"/>
                  <a:pt x="1" y="3"/>
                </a:cubicBezTo>
                <a:cubicBezTo>
                  <a:pt x="1" y="4"/>
                  <a:pt x="2" y="4"/>
                  <a:pt x="2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7"/>
                  <a:pt x="5" y="7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10"/>
                  <a:pt x="8" y="10"/>
                </a:cubicBezTo>
                <a:cubicBezTo>
                  <a:pt x="8" y="10"/>
                  <a:pt x="8" y="11"/>
                  <a:pt x="9" y="11"/>
                </a:cubicBezTo>
                <a:cubicBezTo>
                  <a:pt x="9" y="12"/>
                  <a:pt x="9" y="12"/>
                  <a:pt x="9" y="13"/>
                </a:cubicBezTo>
                <a:cubicBezTo>
                  <a:pt x="10" y="13"/>
                  <a:pt x="10" y="14"/>
                  <a:pt x="11" y="14"/>
                </a:cubicBezTo>
                <a:cubicBezTo>
                  <a:pt x="11" y="15"/>
                  <a:pt x="11" y="15"/>
                  <a:pt x="12" y="16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7"/>
                  <a:pt x="14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2"/>
                  <a:pt x="16" y="22"/>
                </a:cubicBezTo>
                <a:cubicBezTo>
                  <a:pt x="16" y="22"/>
                  <a:pt x="16" y="23"/>
                  <a:pt x="16" y="23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3"/>
                  <a:pt x="17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3"/>
                  <a:pt x="19" y="23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2"/>
                  <a:pt x="20" y="22"/>
                  <a:pt x="19" y="2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6017312" y="2462673"/>
            <a:ext cx="281030" cy="141669"/>
          </a:xfrm>
          <a:custGeom>
            <a:avLst/>
            <a:gdLst/>
            <a:ahLst/>
            <a:cxnLst/>
            <a:rect l="l" t="t" r="r" b="b"/>
            <a:pathLst>
              <a:path w="29" h="15" extrusionOk="0">
                <a:moveTo>
                  <a:pt x="27" y="15"/>
                </a:moveTo>
                <a:cubicBezTo>
                  <a:pt x="28" y="15"/>
                  <a:pt x="28" y="15"/>
                  <a:pt x="28" y="15"/>
                </a:cubicBezTo>
                <a:cubicBezTo>
                  <a:pt x="29" y="14"/>
                  <a:pt x="28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6" y="10"/>
                  <a:pt x="25" y="9"/>
                </a:cubicBezTo>
                <a:cubicBezTo>
                  <a:pt x="25" y="9"/>
                  <a:pt x="25" y="9"/>
                  <a:pt x="24" y="9"/>
                </a:cubicBezTo>
                <a:cubicBezTo>
                  <a:pt x="24" y="9"/>
                  <a:pt x="24" y="8"/>
                  <a:pt x="23" y="8"/>
                </a:cubicBezTo>
                <a:cubicBezTo>
                  <a:pt x="23" y="8"/>
                  <a:pt x="23" y="8"/>
                  <a:pt x="22" y="8"/>
                </a:cubicBezTo>
                <a:cubicBezTo>
                  <a:pt x="22" y="8"/>
                  <a:pt x="21" y="9"/>
                  <a:pt x="21" y="9"/>
                </a:cubicBezTo>
                <a:cubicBezTo>
                  <a:pt x="20" y="9"/>
                  <a:pt x="20" y="9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5" y="6"/>
                  <a:pt x="15" y="6"/>
                  <a:pt x="14" y="5"/>
                </a:cubicBezTo>
                <a:cubicBezTo>
                  <a:pt x="14" y="5"/>
                  <a:pt x="14" y="5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2"/>
                  <a:pt x="5" y="1"/>
                  <a:pt x="4" y="1"/>
                </a:cubicBezTo>
                <a:cubicBezTo>
                  <a:pt x="4" y="0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0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7"/>
                  <a:pt x="7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3" y="11"/>
                  <a:pt x="13" y="11"/>
                  <a:pt x="14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5" y="12"/>
                  <a:pt x="15" y="12"/>
                  <a:pt x="15" y="13"/>
                </a:cubicBezTo>
                <a:cubicBezTo>
                  <a:pt x="16" y="13"/>
                  <a:pt x="16" y="13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18" y="13"/>
                  <a:pt x="19" y="12"/>
                  <a:pt x="19" y="12"/>
                </a:cubicBezTo>
                <a:cubicBezTo>
                  <a:pt x="19" y="12"/>
                  <a:pt x="20" y="12"/>
                  <a:pt x="20" y="12"/>
                </a:cubicBezTo>
                <a:cubicBezTo>
                  <a:pt x="20" y="13"/>
                  <a:pt x="20" y="13"/>
                  <a:pt x="21" y="13"/>
                </a:cubicBezTo>
                <a:cubicBezTo>
                  <a:pt x="21" y="14"/>
                  <a:pt x="21" y="14"/>
                  <a:pt x="22" y="14"/>
                </a:cubicBezTo>
                <a:cubicBezTo>
                  <a:pt x="22" y="14"/>
                  <a:pt x="22" y="14"/>
                  <a:pt x="23" y="14"/>
                </a:cubicBezTo>
                <a:cubicBezTo>
                  <a:pt x="23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4"/>
                  <a:pt x="26" y="14"/>
                  <a:pt x="26" y="15"/>
                </a:cubicBezTo>
                <a:cubicBezTo>
                  <a:pt x="26" y="15"/>
                  <a:pt x="27" y="15"/>
                  <a:pt x="27" y="1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6619313" y="2718233"/>
            <a:ext cx="194010" cy="226393"/>
          </a:xfrm>
          <a:custGeom>
            <a:avLst/>
            <a:gdLst/>
            <a:ahLst/>
            <a:cxnLst/>
            <a:rect l="l" t="t" r="r" b="b"/>
            <a:pathLst>
              <a:path w="20" h="24" extrusionOk="0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7" y="13"/>
                  <a:pt x="7" y="13"/>
                </a:cubicBezTo>
                <a:cubicBezTo>
                  <a:pt x="7" y="13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3"/>
                  <a:pt x="10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2" y="14"/>
                  <a:pt x="12" y="14"/>
                  <a:pt x="12" y="15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7"/>
                  <a:pt x="13" y="17"/>
                </a:cubicBezTo>
                <a:cubicBezTo>
                  <a:pt x="13" y="18"/>
                  <a:pt x="13" y="18"/>
                  <a:pt x="14" y="18"/>
                </a:cubicBezTo>
                <a:cubicBezTo>
                  <a:pt x="14" y="18"/>
                  <a:pt x="14" y="18"/>
                  <a:pt x="14" y="19"/>
                </a:cubicBezTo>
                <a:cubicBezTo>
                  <a:pt x="15" y="19"/>
                  <a:pt x="14" y="19"/>
                  <a:pt x="15" y="20"/>
                </a:cubicBezTo>
                <a:cubicBezTo>
                  <a:pt x="15" y="20"/>
                  <a:pt x="15" y="20"/>
                  <a:pt x="15" y="21"/>
                </a:cubicBezTo>
                <a:cubicBezTo>
                  <a:pt x="15" y="21"/>
                  <a:pt x="15" y="21"/>
                  <a:pt x="15" y="22"/>
                </a:cubicBezTo>
                <a:cubicBezTo>
                  <a:pt x="15" y="22"/>
                  <a:pt x="15" y="22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4"/>
                  <a:pt x="15" y="23"/>
                  <a:pt x="15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2"/>
                  <a:pt x="18" y="22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1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9"/>
                  <a:pt x="19" y="19"/>
                  <a:pt x="19" y="19"/>
                </a:cubicBezTo>
                <a:cubicBezTo>
                  <a:pt x="19" y="19"/>
                  <a:pt x="19" y="18"/>
                  <a:pt x="19" y="18"/>
                </a:cubicBezTo>
                <a:cubicBezTo>
                  <a:pt x="19" y="17"/>
                  <a:pt x="19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6" y="15"/>
                  <a:pt x="16" y="15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2"/>
                  <a:pt x="14" y="12"/>
                </a:cubicBezTo>
                <a:cubicBezTo>
                  <a:pt x="14" y="12"/>
                  <a:pt x="13" y="12"/>
                  <a:pt x="13" y="11"/>
                </a:cubicBezTo>
                <a:cubicBezTo>
                  <a:pt x="12" y="11"/>
                  <a:pt x="12" y="10"/>
                  <a:pt x="12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5"/>
                  <a:pt x="7" y="4"/>
                  <a:pt x="7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1468060" y="1422378"/>
            <a:ext cx="1580612" cy="765290"/>
          </a:xfrm>
          <a:custGeom>
            <a:avLst/>
            <a:gdLst/>
            <a:ahLst/>
            <a:cxnLst/>
            <a:rect l="l" t="t" r="r" b="b"/>
            <a:pathLst>
              <a:path w="163" h="81" extrusionOk="0">
                <a:moveTo>
                  <a:pt x="83" y="62"/>
                </a:moveTo>
                <a:cubicBezTo>
                  <a:pt x="84" y="62"/>
                  <a:pt x="84" y="62"/>
                  <a:pt x="84" y="61"/>
                </a:cubicBezTo>
                <a:cubicBezTo>
                  <a:pt x="84" y="61"/>
                  <a:pt x="84" y="62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0"/>
                  <a:pt x="87" y="60"/>
                  <a:pt x="87" y="60"/>
                </a:cubicBezTo>
                <a:cubicBezTo>
                  <a:pt x="87" y="60"/>
                  <a:pt x="87" y="60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1"/>
                  <a:pt x="90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2"/>
                  <a:pt x="89" y="62"/>
                  <a:pt x="90" y="62"/>
                </a:cubicBezTo>
                <a:cubicBezTo>
                  <a:pt x="90" y="63"/>
                  <a:pt x="90" y="62"/>
                  <a:pt x="91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3"/>
                  <a:pt x="92" y="63"/>
                  <a:pt x="92" y="63"/>
                </a:cubicBezTo>
                <a:cubicBezTo>
                  <a:pt x="92" y="63"/>
                  <a:pt x="92" y="64"/>
                  <a:pt x="92" y="64"/>
                </a:cubicBezTo>
                <a:cubicBezTo>
                  <a:pt x="92" y="64"/>
                  <a:pt x="92" y="64"/>
                  <a:pt x="92" y="65"/>
                </a:cubicBezTo>
                <a:cubicBezTo>
                  <a:pt x="92" y="65"/>
                  <a:pt x="92" y="65"/>
                  <a:pt x="92" y="65"/>
                </a:cubicBezTo>
                <a:cubicBezTo>
                  <a:pt x="91" y="65"/>
                  <a:pt x="92" y="65"/>
                  <a:pt x="92" y="66"/>
                </a:cubicBezTo>
                <a:cubicBezTo>
                  <a:pt x="92" y="66"/>
                  <a:pt x="92" y="66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3" y="68"/>
                  <a:pt x="92" y="68"/>
                  <a:pt x="93" y="67"/>
                </a:cubicBezTo>
                <a:cubicBezTo>
                  <a:pt x="93" y="67"/>
                  <a:pt x="93" y="68"/>
                  <a:pt x="94" y="68"/>
                </a:cubicBezTo>
                <a:cubicBezTo>
                  <a:pt x="94" y="68"/>
                  <a:pt x="95" y="68"/>
                  <a:pt x="95" y="68"/>
                </a:cubicBezTo>
                <a:cubicBezTo>
                  <a:pt x="96" y="68"/>
                  <a:pt x="96" y="68"/>
                  <a:pt x="97" y="68"/>
                </a:cubicBezTo>
                <a:cubicBezTo>
                  <a:pt x="97" y="68"/>
                  <a:pt x="97" y="68"/>
                  <a:pt x="98" y="68"/>
                </a:cubicBezTo>
                <a:cubicBezTo>
                  <a:pt x="98" y="68"/>
                  <a:pt x="99" y="69"/>
                  <a:pt x="99" y="69"/>
                </a:cubicBezTo>
                <a:cubicBezTo>
                  <a:pt x="99" y="69"/>
                  <a:pt x="100" y="69"/>
                  <a:pt x="100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1"/>
                  <a:pt x="98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0"/>
                  <a:pt x="97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2"/>
                </a:cubicBezTo>
                <a:cubicBezTo>
                  <a:pt x="96" y="72"/>
                  <a:pt x="97" y="72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5" y="73"/>
                  <a:pt x="95" y="73"/>
                  <a:pt x="9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5"/>
                  <a:pt x="95" y="75"/>
                  <a:pt x="94" y="75"/>
                </a:cubicBezTo>
                <a:cubicBezTo>
                  <a:pt x="94" y="75"/>
                  <a:pt x="94" y="76"/>
                  <a:pt x="94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2" y="77"/>
                  <a:pt x="92" y="77"/>
                  <a:pt x="92" y="78"/>
                </a:cubicBezTo>
                <a:cubicBezTo>
                  <a:pt x="91" y="78"/>
                  <a:pt x="91" y="78"/>
                  <a:pt x="91" y="79"/>
                </a:cubicBezTo>
                <a:cubicBezTo>
                  <a:pt x="91" y="79"/>
                  <a:pt x="90" y="78"/>
                  <a:pt x="90" y="79"/>
                </a:cubicBezTo>
                <a:cubicBezTo>
                  <a:pt x="90" y="79"/>
                  <a:pt x="90" y="79"/>
                  <a:pt x="89" y="79"/>
                </a:cubicBezTo>
                <a:cubicBezTo>
                  <a:pt x="89" y="79"/>
                  <a:pt x="89" y="79"/>
                  <a:pt x="89" y="80"/>
                </a:cubicBezTo>
                <a:cubicBezTo>
                  <a:pt x="89" y="80"/>
                  <a:pt x="89" y="80"/>
                  <a:pt x="89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89" y="81"/>
                  <a:pt x="89" y="80"/>
                  <a:pt x="90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1" y="79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79"/>
                  <a:pt x="93" y="78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8" y="78"/>
                  <a:pt x="98" y="77"/>
                </a:cubicBezTo>
                <a:cubicBezTo>
                  <a:pt x="98" y="77"/>
                  <a:pt x="98" y="77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5"/>
                </a:cubicBezTo>
                <a:cubicBezTo>
                  <a:pt x="99" y="75"/>
                  <a:pt x="100" y="75"/>
                  <a:pt x="100" y="75"/>
                </a:cubicBezTo>
                <a:cubicBezTo>
                  <a:pt x="100" y="75"/>
                  <a:pt x="101" y="75"/>
                  <a:pt x="101" y="75"/>
                </a:cubicBezTo>
                <a:cubicBezTo>
                  <a:pt x="102" y="75"/>
                  <a:pt x="102" y="74"/>
                  <a:pt x="102" y="74"/>
                </a:cubicBezTo>
                <a:cubicBezTo>
                  <a:pt x="103" y="74"/>
                  <a:pt x="103" y="74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4"/>
                  <a:pt x="107" y="74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9" y="73"/>
                  <a:pt x="109" y="72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2" y="72"/>
                  <a:pt x="112" y="72"/>
                  <a:pt x="113" y="72"/>
                </a:cubicBezTo>
                <a:cubicBezTo>
                  <a:pt x="114" y="72"/>
                  <a:pt x="114" y="72"/>
                  <a:pt x="115" y="72"/>
                </a:cubicBezTo>
                <a:cubicBezTo>
                  <a:pt x="115" y="72"/>
                  <a:pt x="115" y="72"/>
                  <a:pt x="116" y="72"/>
                </a:cubicBezTo>
                <a:cubicBezTo>
                  <a:pt x="116" y="72"/>
                  <a:pt x="117" y="71"/>
                  <a:pt x="117" y="71"/>
                </a:cubicBezTo>
                <a:cubicBezTo>
                  <a:pt x="118" y="71"/>
                  <a:pt x="118" y="72"/>
                  <a:pt x="118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1"/>
                  <a:pt x="120" y="70"/>
                  <a:pt x="120" y="70"/>
                </a:cubicBezTo>
                <a:cubicBezTo>
                  <a:pt x="120" y="70"/>
                  <a:pt x="121" y="71"/>
                  <a:pt x="121" y="70"/>
                </a:cubicBezTo>
                <a:cubicBezTo>
                  <a:pt x="121" y="70"/>
                  <a:pt x="122" y="70"/>
                  <a:pt x="122" y="70"/>
                </a:cubicBezTo>
                <a:cubicBezTo>
                  <a:pt x="122" y="69"/>
                  <a:pt x="123" y="69"/>
                  <a:pt x="123" y="68"/>
                </a:cubicBezTo>
                <a:cubicBezTo>
                  <a:pt x="123" y="68"/>
                  <a:pt x="123" y="68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5" y="66"/>
                  <a:pt x="125" y="65"/>
                  <a:pt x="126" y="65"/>
                </a:cubicBezTo>
                <a:cubicBezTo>
                  <a:pt x="126" y="65"/>
                  <a:pt x="126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6"/>
                  <a:pt x="129" y="66"/>
                  <a:pt x="129" y="67"/>
                </a:cubicBezTo>
                <a:cubicBezTo>
                  <a:pt x="129" y="67"/>
                  <a:pt x="129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70"/>
                  <a:pt x="129" y="70"/>
                  <a:pt x="129" y="70"/>
                </a:cubicBezTo>
                <a:cubicBezTo>
                  <a:pt x="129" y="70"/>
                  <a:pt x="129" y="71"/>
                  <a:pt x="129" y="71"/>
                </a:cubicBezTo>
                <a:cubicBezTo>
                  <a:pt x="129" y="71"/>
                  <a:pt x="129" y="71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2" y="71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2" y="71"/>
                  <a:pt x="132" y="71"/>
                  <a:pt x="133" y="70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0"/>
                  <a:pt x="135" y="69"/>
                  <a:pt x="135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3" y="71"/>
                </a:cubicBezTo>
                <a:cubicBezTo>
                  <a:pt x="133" y="71"/>
                  <a:pt x="133" y="72"/>
                  <a:pt x="133" y="72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1" y="73"/>
                  <a:pt x="130" y="73"/>
                  <a:pt x="130" y="74"/>
                </a:cubicBezTo>
                <a:cubicBezTo>
                  <a:pt x="130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2" y="76"/>
                  <a:pt x="132" y="76"/>
                </a:cubicBezTo>
                <a:cubicBezTo>
                  <a:pt x="132" y="76"/>
                  <a:pt x="132" y="75"/>
                  <a:pt x="133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4" y="75"/>
                  <a:pt x="134" y="75"/>
                  <a:pt x="134" y="74"/>
                </a:cubicBezTo>
                <a:cubicBezTo>
                  <a:pt x="135" y="74"/>
                  <a:pt x="135" y="74"/>
                  <a:pt x="135" y="73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7" y="73"/>
                  <a:pt x="137" y="73"/>
                  <a:pt x="138" y="73"/>
                </a:cubicBezTo>
                <a:cubicBezTo>
                  <a:pt x="138" y="73"/>
                  <a:pt x="138" y="72"/>
                  <a:pt x="139" y="72"/>
                </a:cubicBezTo>
                <a:cubicBezTo>
                  <a:pt x="139" y="72"/>
                  <a:pt x="140" y="72"/>
                  <a:pt x="140" y="72"/>
                </a:cubicBezTo>
                <a:cubicBezTo>
                  <a:pt x="141" y="72"/>
                  <a:pt x="141" y="72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4" y="71"/>
                  <a:pt x="144" y="70"/>
                </a:cubicBezTo>
                <a:cubicBezTo>
                  <a:pt x="144" y="70"/>
                  <a:pt x="144" y="70"/>
                  <a:pt x="143" y="69"/>
                </a:cubicBezTo>
                <a:cubicBezTo>
                  <a:pt x="143" y="69"/>
                  <a:pt x="142" y="69"/>
                  <a:pt x="14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40" y="69"/>
                  <a:pt x="140" y="69"/>
                  <a:pt x="139" y="69"/>
                </a:cubicBezTo>
                <a:cubicBezTo>
                  <a:pt x="139" y="69"/>
                  <a:pt x="139" y="69"/>
                  <a:pt x="138" y="69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7"/>
                  <a:pt x="137" y="67"/>
                  <a:pt x="136" y="67"/>
                </a:cubicBezTo>
                <a:cubicBezTo>
                  <a:pt x="136" y="66"/>
                  <a:pt x="137" y="66"/>
                  <a:pt x="136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4"/>
                  <a:pt x="137" y="63"/>
                  <a:pt x="137" y="63"/>
                </a:cubicBezTo>
                <a:cubicBezTo>
                  <a:pt x="137" y="63"/>
                  <a:pt x="137" y="63"/>
                  <a:pt x="136" y="63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4" y="63"/>
                  <a:pt x="134" y="63"/>
                </a:cubicBezTo>
                <a:cubicBezTo>
                  <a:pt x="134" y="63"/>
                  <a:pt x="135" y="62"/>
                  <a:pt x="135" y="62"/>
                </a:cubicBezTo>
                <a:cubicBezTo>
                  <a:pt x="135" y="62"/>
                  <a:pt x="136" y="62"/>
                  <a:pt x="136" y="62"/>
                </a:cubicBezTo>
                <a:cubicBezTo>
                  <a:pt x="137" y="62"/>
                  <a:pt x="137" y="63"/>
                  <a:pt x="137" y="62"/>
                </a:cubicBezTo>
                <a:cubicBezTo>
                  <a:pt x="138" y="62"/>
                  <a:pt x="138" y="62"/>
                  <a:pt x="139" y="62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59"/>
                  <a:pt x="139" y="59"/>
                  <a:pt x="138" y="59"/>
                </a:cubicBezTo>
                <a:cubicBezTo>
                  <a:pt x="138" y="59"/>
                  <a:pt x="137" y="59"/>
                  <a:pt x="137" y="59"/>
                </a:cubicBezTo>
                <a:cubicBezTo>
                  <a:pt x="136" y="59"/>
                  <a:pt x="135" y="59"/>
                  <a:pt x="135" y="59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1" y="60"/>
                  <a:pt x="131" y="60"/>
                  <a:pt x="131" y="61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0" y="61"/>
                  <a:pt x="130" y="61"/>
                  <a:pt x="129" y="62"/>
                </a:cubicBezTo>
                <a:cubicBezTo>
                  <a:pt x="129" y="62"/>
                  <a:pt x="129" y="62"/>
                  <a:pt x="128" y="62"/>
                </a:cubicBezTo>
                <a:cubicBezTo>
                  <a:pt x="128" y="62"/>
                  <a:pt x="128" y="63"/>
                  <a:pt x="127" y="63"/>
                </a:cubicBezTo>
                <a:cubicBezTo>
                  <a:pt x="127" y="63"/>
                  <a:pt x="126" y="63"/>
                  <a:pt x="126" y="62"/>
                </a:cubicBezTo>
                <a:cubicBezTo>
                  <a:pt x="126" y="62"/>
                  <a:pt x="127" y="62"/>
                  <a:pt x="128" y="62"/>
                </a:cubicBezTo>
                <a:cubicBezTo>
                  <a:pt x="128" y="61"/>
                  <a:pt x="128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0"/>
                  <a:pt x="130" y="60"/>
                  <a:pt x="130" y="60"/>
                </a:cubicBezTo>
                <a:cubicBezTo>
                  <a:pt x="130" y="60"/>
                  <a:pt x="130" y="60"/>
                  <a:pt x="131" y="60"/>
                </a:cubicBezTo>
                <a:cubicBezTo>
                  <a:pt x="131" y="59"/>
                  <a:pt x="132" y="60"/>
                  <a:pt x="132" y="59"/>
                </a:cubicBezTo>
                <a:cubicBezTo>
                  <a:pt x="132" y="59"/>
                  <a:pt x="133" y="59"/>
                  <a:pt x="133" y="59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5" y="57"/>
                  <a:pt x="135" y="57"/>
                  <a:pt x="136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7" y="56"/>
                  <a:pt x="138" y="56"/>
                  <a:pt x="138" y="56"/>
                </a:cubicBezTo>
                <a:cubicBezTo>
                  <a:pt x="139" y="56"/>
                  <a:pt x="139" y="56"/>
                  <a:pt x="140" y="56"/>
                </a:cubicBezTo>
                <a:cubicBezTo>
                  <a:pt x="141" y="56"/>
                  <a:pt x="141" y="57"/>
                  <a:pt x="142" y="57"/>
                </a:cubicBezTo>
                <a:cubicBezTo>
                  <a:pt x="143" y="57"/>
                  <a:pt x="143" y="57"/>
                  <a:pt x="144" y="57"/>
                </a:cubicBezTo>
                <a:cubicBezTo>
                  <a:pt x="145" y="57"/>
                  <a:pt x="145" y="56"/>
                  <a:pt x="146" y="57"/>
                </a:cubicBezTo>
                <a:cubicBezTo>
                  <a:pt x="146" y="57"/>
                  <a:pt x="146" y="57"/>
                  <a:pt x="147" y="57"/>
                </a:cubicBezTo>
                <a:cubicBezTo>
                  <a:pt x="147" y="57"/>
                  <a:pt x="148" y="56"/>
                  <a:pt x="148" y="56"/>
                </a:cubicBezTo>
                <a:cubicBezTo>
                  <a:pt x="149" y="56"/>
                  <a:pt x="149" y="57"/>
                  <a:pt x="149" y="57"/>
                </a:cubicBezTo>
                <a:cubicBezTo>
                  <a:pt x="150" y="57"/>
                  <a:pt x="151" y="57"/>
                  <a:pt x="151" y="57"/>
                </a:cubicBezTo>
                <a:cubicBezTo>
                  <a:pt x="151" y="56"/>
                  <a:pt x="152" y="56"/>
                  <a:pt x="152" y="56"/>
                </a:cubicBezTo>
                <a:cubicBezTo>
                  <a:pt x="152" y="55"/>
                  <a:pt x="153" y="55"/>
                  <a:pt x="154" y="54"/>
                </a:cubicBezTo>
                <a:cubicBezTo>
                  <a:pt x="154" y="54"/>
                  <a:pt x="155" y="53"/>
                  <a:pt x="155" y="53"/>
                </a:cubicBezTo>
                <a:cubicBezTo>
                  <a:pt x="156" y="53"/>
                  <a:pt x="156" y="53"/>
                  <a:pt x="157" y="53"/>
                </a:cubicBezTo>
                <a:cubicBezTo>
                  <a:pt x="157" y="53"/>
                  <a:pt x="158" y="53"/>
                  <a:pt x="159" y="53"/>
                </a:cubicBezTo>
                <a:cubicBezTo>
                  <a:pt x="159" y="52"/>
                  <a:pt x="159" y="52"/>
                  <a:pt x="160" y="52"/>
                </a:cubicBezTo>
                <a:cubicBezTo>
                  <a:pt x="160" y="52"/>
                  <a:pt x="161" y="52"/>
                  <a:pt x="161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0"/>
                  <a:pt x="162" y="50"/>
                </a:cubicBezTo>
                <a:cubicBezTo>
                  <a:pt x="162" y="50"/>
                  <a:pt x="162" y="49"/>
                  <a:pt x="162" y="49"/>
                </a:cubicBezTo>
                <a:cubicBezTo>
                  <a:pt x="162" y="48"/>
                  <a:pt x="163" y="48"/>
                  <a:pt x="163" y="48"/>
                </a:cubicBezTo>
                <a:cubicBezTo>
                  <a:pt x="163" y="48"/>
                  <a:pt x="162" y="48"/>
                  <a:pt x="162" y="47"/>
                </a:cubicBezTo>
                <a:cubicBezTo>
                  <a:pt x="162" y="47"/>
                  <a:pt x="162" y="47"/>
                  <a:pt x="162" y="46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60" y="46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5"/>
                  <a:pt x="159" y="45"/>
                  <a:pt x="160" y="45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7" y="43"/>
                  <a:pt x="158" y="42"/>
                  <a:pt x="157" y="42"/>
                </a:cubicBezTo>
                <a:cubicBezTo>
                  <a:pt x="157" y="42"/>
                  <a:pt x="157" y="42"/>
                  <a:pt x="156" y="42"/>
                </a:cubicBezTo>
                <a:cubicBezTo>
                  <a:pt x="156" y="42"/>
                  <a:pt x="156" y="42"/>
                  <a:pt x="155" y="42"/>
                </a:cubicBezTo>
                <a:cubicBezTo>
                  <a:pt x="155" y="42"/>
                  <a:pt x="155" y="41"/>
                  <a:pt x="155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3" y="40"/>
                  <a:pt x="153" y="40"/>
                  <a:pt x="153" y="39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8"/>
                  <a:pt x="153" y="38"/>
                  <a:pt x="153" y="38"/>
                </a:cubicBezTo>
                <a:cubicBezTo>
                  <a:pt x="153" y="38"/>
                  <a:pt x="154" y="38"/>
                  <a:pt x="154" y="38"/>
                </a:cubicBezTo>
                <a:cubicBezTo>
                  <a:pt x="154" y="38"/>
                  <a:pt x="154" y="38"/>
                  <a:pt x="154" y="37"/>
                </a:cubicBezTo>
                <a:cubicBezTo>
                  <a:pt x="154" y="37"/>
                  <a:pt x="154" y="37"/>
                  <a:pt x="154" y="36"/>
                </a:cubicBezTo>
                <a:cubicBezTo>
                  <a:pt x="154" y="36"/>
                  <a:pt x="154" y="36"/>
                  <a:pt x="154" y="35"/>
                </a:cubicBezTo>
                <a:cubicBezTo>
                  <a:pt x="154" y="35"/>
                  <a:pt x="153" y="35"/>
                  <a:pt x="153" y="35"/>
                </a:cubicBezTo>
                <a:cubicBezTo>
                  <a:pt x="153" y="34"/>
                  <a:pt x="153" y="34"/>
                  <a:pt x="153" y="34"/>
                </a:cubicBezTo>
                <a:cubicBezTo>
                  <a:pt x="153" y="33"/>
                  <a:pt x="153" y="33"/>
                  <a:pt x="153" y="32"/>
                </a:cubicBezTo>
                <a:cubicBezTo>
                  <a:pt x="153" y="32"/>
                  <a:pt x="152" y="31"/>
                  <a:pt x="152" y="31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2" y="29"/>
                  <a:pt x="152" y="29"/>
                  <a:pt x="151" y="28"/>
                </a:cubicBezTo>
                <a:cubicBezTo>
                  <a:pt x="151" y="28"/>
                  <a:pt x="151" y="29"/>
                  <a:pt x="150" y="29"/>
                </a:cubicBezTo>
                <a:cubicBezTo>
                  <a:pt x="150" y="29"/>
                  <a:pt x="150" y="29"/>
                  <a:pt x="150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1"/>
                  <a:pt x="149" y="31"/>
                  <a:pt x="148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7" y="32"/>
                  <a:pt x="147" y="32"/>
                  <a:pt x="147" y="33"/>
                </a:cubicBezTo>
                <a:cubicBezTo>
                  <a:pt x="147" y="33"/>
                  <a:pt x="147" y="33"/>
                  <a:pt x="146" y="33"/>
                </a:cubicBezTo>
                <a:cubicBezTo>
                  <a:pt x="146" y="33"/>
                  <a:pt x="146" y="33"/>
                  <a:pt x="145" y="33"/>
                </a:cubicBezTo>
                <a:cubicBezTo>
                  <a:pt x="145" y="33"/>
                  <a:pt x="145" y="34"/>
                  <a:pt x="144" y="34"/>
                </a:cubicBezTo>
                <a:cubicBezTo>
                  <a:pt x="144" y="34"/>
                  <a:pt x="143" y="34"/>
                  <a:pt x="143" y="34"/>
                </a:cubicBezTo>
                <a:cubicBezTo>
                  <a:pt x="143" y="34"/>
                  <a:pt x="142" y="33"/>
                  <a:pt x="142" y="33"/>
                </a:cubicBezTo>
                <a:cubicBezTo>
                  <a:pt x="142" y="33"/>
                  <a:pt x="142" y="33"/>
                  <a:pt x="142" y="32"/>
                </a:cubicBezTo>
                <a:cubicBezTo>
                  <a:pt x="141" y="32"/>
                  <a:pt x="141" y="33"/>
                  <a:pt x="141" y="32"/>
                </a:cubicBezTo>
                <a:cubicBezTo>
                  <a:pt x="140" y="32"/>
                  <a:pt x="141" y="32"/>
                  <a:pt x="141" y="32"/>
                </a:cubicBezTo>
                <a:cubicBezTo>
                  <a:pt x="141" y="31"/>
                  <a:pt x="140" y="31"/>
                  <a:pt x="141" y="30"/>
                </a:cubicBezTo>
                <a:cubicBezTo>
                  <a:pt x="141" y="30"/>
                  <a:pt x="141" y="30"/>
                  <a:pt x="141" y="29"/>
                </a:cubicBezTo>
                <a:cubicBezTo>
                  <a:pt x="141" y="29"/>
                  <a:pt x="142" y="28"/>
                  <a:pt x="142" y="28"/>
                </a:cubicBezTo>
                <a:cubicBezTo>
                  <a:pt x="142" y="28"/>
                  <a:pt x="142" y="28"/>
                  <a:pt x="143" y="28"/>
                </a:cubicBezTo>
                <a:cubicBezTo>
                  <a:pt x="143" y="27"/>
                  <a:pt x="143" y="27"/>
                  <a:pt x="142" y="27"/>
                </a:cubicBezTo>
                <a:cubicBezTo>
                  <a:pt x="142" y="26"/>
                  <a:pt x="142" y="27"/>
                  <a:pt x="141" y="27"/>
                </a:cubicBezTo>
                <a:cubicBezTo>
                  <a:pt x="141" y="26"/>
                  <a:pt x="140" y="26"/>
                  <a:pt x="140" y="26"/>
                </a:cubicBezTo>
                <a:cubicBezTo>
                  <a:pt x="140" y="26"/>
                  <a:pt x="139" y="27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4"/>
                  <a:pt x="137" y="24"/>
                </a:cubicBezTo>
                <a:cubicBezTo>
                  <a:pt x="137" y="24"/>
                  <a:pt x="137" y="24"/>
                  <a:pt x="136" y="24"/>
                </a:cubicBezTo>
                <a:cubicBezTo>
                  <a:pt x="136" y="23"/>
                  <a:pt x="135" y="24"/>
                  <a:pt x="134" y="24"/>
                </a:cubicBezTo>
                <a:cubicBezTo>
                  <a:pt x="134" y="24"/>
                  <a:pt x="133" y="24"/>
                  <a:pt x="133" y="24"/>
                </a:cubicBezTo>
                <a:cubicBezTo>
                  <a:pt x="132" y="24"/>
                  <a:pt x="132" y="24"/>
                  <a:pt x="131" y="24"/>
                </a:cubicBezTo>
                <a:cubicBezTo>
                  <a:pt x="130" y="24"/>
                  <a:pt x="130" y="24"/>
                  <a:pt x="129" y="24"/>
                </a:cubicBezTo>
                <a:cubicBezTo>
                  <a:pt x="128" y="24"/>
                  <a:pt x="128" y="24"/>
                  <a:pt x="127" y="24"/>
                </a:cubicBezTo>
                <a:cubicBezTo>
                  <a:pt x="127" y="24"/>
                  <a:pt x="127" y="24"/>
                  <a:pt x="127" y="25"/>
                </a:cubicBezTo>
                <a:cubicBezTo>
                  <a:pt x="127" y="25"/>
                  <a:pt x="127" y="25"/>
                  <a:pt x="127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7"/>
                  <a:pt x="126" y="27"/>
                  <a:pt x="126" y="28"/>
                </a:cubicBezTo>
                <a:cubicBezTo>
                  <a:pt x="126" y="28"/>
                  <a:pt x="126" y="28"/>
                  <a:pt x="125" y="29"/>
                </a:cubicBezTo>
                <a:cubicBezTo>
                  <a:pt x="125" y="29"/>
                  <a:pt x="126" y="30"/>
                  <a:pt x="125" y="30"/>
                </a:cubicBezTo>
                <a:cubicBezTo>
                  <a:pt x="125" y="30"/>
                  <a:pt x="125" y="30"/>
                  <a:pt x="125" y="31"/>
                </a:cubicBezTo>
                <a:cubicBezTo>
                  <a:pt x="125" y="31"/>
                  <a:pt x="124" y="31"/>
                  <a:pt x="124" y="31"/>
                </a:cubicBezTo>
                <a:cubicBezTo>
                  <a:pt x="124" y="31"/>
                  <a:pt x="124" y="31"/>
                  <a:pt x="123" y="32"/>
                </a:cubicBezTo>
                <a:cubicBezTo>
                  <a:pt x="123" y="32"/>
                  <a:pt x="123" y="32"/>
                  <a:pt x="122" y="32"/>
                </a:cubicBezTo>
                <a:cubicBezTo>
                  <a:pt x="122" y="33"/>
                  <a:pt x="121" y="33"/>
                  <a:pt x="121" y="33"/>
                </a:cubicBezTo>
                <a:cubicBezTo>
                  <a:pt x="121" y="33"/>
                  <a:pt x="121" y="34"/>
                  <a:pt x="121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3" y="34"/>
                  <a:pt x="123" y="35"/>
                  <a:pt x="123" y="35"/>
                </a:cubicBezTo>
                <a:cubicBezTo>
                  <a:pt x="123" y="36"/>
                  <a:pt x="123" y="36"/>
                  <a:pt x="123" y="37"/>
                </a:cubicBezTo>
                <a:cubicBezTo>
                  <a:pt x="123" y="37"/>
                  <a:pt x="123" y="38"/>
                  <a:pt x="123" y="38"/>
                </a:cubicBezTo>
                <a:cubicBezTo>
                  <a:pt x="123" y="38"/>
                  <a:pt x="122" y="38"/>
                  <a:pt x="122" y="39"/>
                </a:cubicBezTo>
                <a:cubicBezTo>
                  <a:pt x="122" y="39"/>
                  <a:pt x="123" y="40"/>
                  <a:pt x="122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40"/>
                  <a:pt x="121" y="40"/>
                  <a:pt x="121" y="41"/>
                </a:cubicBezTo>
                <a:cubicBezTo>
                  <a:pt x="120" y="41"/>
                  <a:pt x="120" y="41"/>
                  <a:pt x="119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8" y="43"/>
                  <a:pt x="118" y="42"/>
                  <a:pt x="117" y="43"/>
                </a:cubicBezTo>
                <a:cubicBezTo>
                  <a:pt x="117" y="43"/>
                  <a:pt x="116" y="43"/>
                  <a:pt x="116" y="43"/>
                </a:cubicBezTo>
                <a:cubicBezTo>
                  <a:pt x="115" y="43"/>
                  <a:pt x="115" y="43"/>
                  <a:pt x="115" y="44"/>
                </a:cubicBezTo>
                <a:cubicBezTo>
                  <a:pt x="114" y="44"/>
                  <a:pt x="114" y="44"/>
                  <a:pt x="113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2" y="45"/>
                  <a:pt x="113" y="45"/>
                  <a:pt x="113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2" y="48"/>
                  <a:pt x="112" y="49"/>
                  <a:pt x="112" y="50"/>
                </a:cubicBezTo>
                <a:cubicBezTo>
                  <a:pt x="112" y="50"/>
                  <a:pt x="112" y="50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1" y="51"/>
                  <a:pt x="111" y="51"/>
                  <a:pt x="111" y="52"/>
                </a:cubicBezTo>
                <a:cubicBezTo>
                  <a:pt x="111" y="52"/>
                  <a:pt x="110" y="52"/>
                  <a:pt x="110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09" y="53"/>
                  <a:pt x="108" y="54"/>
                  <a:pt x="108" y="54"/>
                </a:cubicBezTo>
                <a:cubicBezTo>
                  <a:pt x="108" y="54"/>
                  <a:pt x="107" y="54"/>
                  <a:pt x="107" y="54"/>
                </a:cubicBezTo>
                <a:cubicBezTo>
                  <a:pt x="106" y="53"/>
                  <a:pt x="106" y="53"/>
                  <a:pt x="106" y="52"/>
                </a:cubicBezTo>
                <a:cubicBezTo>
                  <a:pt x="106" y="52"/>
                  <a:pt x="106" y="52"/>
                  <a:pt x="106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6" y="51"/>
                  <a:pt x="106" y="50"/>
                  <a:pt x="106" y="50"/>
                </a:cubicBezTo>
                <a:cubicBezTo>
                  <a:pt x="106" y="50"/>
                  <a:pt x="105" y="50"/>
                  <a:pt x="105" y="49"/>
                </a:cubicBezTo>
                <a:cubicBezTo>
                  <a:pt x="105" y="49"/>
                  <a:pt x="105" y="49"/>
                  <a:pt x="106" y="48"/>
                </a:cubicBezTo>
                <a:cubicBezTo>
                  <a:pt x="106" y="48"/>
                  <a:pt x="106" y="48"/>
                  <a:pt x="106" y="47"/>
                </a:cubicBezTo>
                <a:cubicBezTo>
                  <a:pt x="106" y="47"/>
                  <a:pt x="106" y="47"/>
                  <a:pt x="106" y="46"/>
                </a:cubicBezTo>
                <a:cubicBezTo>
                  <a:pt x="106" y="46"/>
                  <a:pt x="107" y="46"/>
                  <a:pt x="107" y="46"/>
                </a:cubicBezTo>
                <a:cubicBezTo>
                  <a:pt x="107" y="45"/>
                  <a:pt x="107" y="45"/>
                  <a:pt x="107" y="44"/>
                </a:cubicBezTo>
                <a:cubicBezTo>
                  <a:pt x="107" y="44"/>
                  <a:pt x="108" y="43"/>
                  <a:pt x="108" y="43"/>
                </a:cubicBezTo>
                <a:cubicBezTo>
                  <a:pt x="108" y="43"/>
                  <a:pt x="107" y="43"/>
                  <a:pt x="107" y="42"/>
                </a:cubicBezTo>
                <a:cubicBezTo>
                  <a:pt x="107" y="42"/>
                  <a:pt x="106" y="43"/>
                  <a:pt x="106" y="43"/>
                </a:cubicBezTo>
                <a:cubicBezTo>
                  <a:pt x="105" y="43"/>
                  <a:pt x="105" y="43"/>
                  <a:pt x="104" y="42"/>
                </a:cubicBezTo>
                <a:cubicBezTo>
                  <a:pt x="104" y="42"/>
                  <a:pt x="104" y="42"/>
                  <a:pt x="103" y="42"/>
                </a:cubicBezTo>
                <a:cubicBezTo>
                  <a:pt x="103" y="42"/>
                  <a:pt x="102" y="43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0"/>
                  <a:pt x="100" y="41"/>
                  <a:pt x="100" y="41"/>
                </a:cubicBezTo>
                <a:cubicBezTo>
                  <a:pt x="99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39"/>
                  <a:pt x="98" y="39"/>
                  <a:pt x="97" y="39"/>
                </a:cubicBezTo>
                <a:cubicBezTo>
                  <a:pt x="97" y="38"/>
                  <a:pt x="97" y="39"/>
                  <a:pt x="96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4" y="38"/>
                  <a:pt x="94" y="38"/>
                  <a:pt x="94" y="37"/>
                </a:cubicBezTo>
                <a:cubicBezTo>
                  <a:pt x="94" y="37"/>
                  <a:pt x="94" y="37"/>
                  <a:pt x="93" y="37"/>
                </a:cubicBezTo>
                <a:cubicBezTo>
                  <a:pt x="93" y="37"/>
                  <a:pt x="92" y="37"/>
                  <a:pt x="92" y="37"/>
                </a:cubicBezTo>
                <a:cubicBezTo>
                  <a:pt x="91" y="38"/>
                  <a:pt x="91" y="38"/>
                  <a:pt x="90" y="38"/>
                </a:cubicBezTo>
                <a:cubicBezTo>
                  <a:pt x="90" y="38"/>
                  <a:pt x="89" y="38"/>
                  <a:pt x="89" y="38"/>
                </a:cubicBezTo>
                <a:cubicBezTo>
                  <a:pt x="89" y="38"/>
                  <a:pt x="90" y="38"/>
                  <a:pt x="90" y="37"/>
                </a:cubicBezTo>
                <a:cubicBezTo>
                  <a:pt x="90" y="37"/>
                  <a:pt x="90" y="37"/>
                  <a:pt x="90" y="36"/>
                </a:cubicBezTo>
                <a:cubicBezTo>
                  <a:pt x="90" y="36"/>
                  <a:pt x="90" y="36"/>
                  <a:pt x="90" y="35"/>
                </a:cubicBezTo>
                <a:cubicBezTo>
                  <a:pt x="90" y="34"/>
                  <a:pt x="91" y="34"/>
                  <a:pt x="91" y="34"/>
                </a:cubicBezTo>
                <a:cubicBezTo>
                  <a:pt x="91" y="33"/>
                  <a:pt x="90" y="33"/>
                  <a:pt x="90" y="33"/>
                </a:cubicBezTo>
                <a:cubicBezTo>
                  <a:pt x="90" y="33"/>
                  <a:pt x="90" y="33"/>
                  <a:pt x="89" y="33"/>
                </a:cubicBezTo>
                <a:cubicBezTo>
                  <a:pt x="89" y="33"/>
                  <a:pt x="89" y="33"/>
                  <a:pt x="88" y="33"/>
                </a:cubicBezTo>
                <a:cubicBezTo>
                  <a:pt x="88" y="32"/>
                  <a:pt x="88" y="32"/>
                  <a:pt x="89" y="31"/>
                </a:cubicBezTo>
                <a:cubicBezTo>
                  <a:pt x="89" y="31"/>
                  <a:pt x="89" y="31"/>
                  <a:pt x="90" y="31"/>
                </a:cubicBezTo>
                <a:cubicBezTo>
                  <a:pt x="90" y="30"/>
                  <a:pt x="90" y="30"/>
                  <a:pt x="90" y="30"/>
                </a:cubicBezTo>
                <a:cubicBezTo>
                  <a:pt x="90" y="30"/>
                  <a:pt x="90" y="29"/>
                  <a:pt x="90" y="29"/>
                </a:cubicBezTo>
                <a:cubicBezTo>
                  <a:pt x="91" y="29"/>
                  <a:pt x="91" y="29"/>
                  <a:pt x="91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8"/>
                  <a:pt x="92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6"/>
                </a:cubicBezTo>
                <a:cubicBezTo>
                  <a:pt x="94" y="26"/>
                  <a:pt x="95" y="26"/>
                  <a:pt x="95" y="26"/>
                </a:cubicBezTo>
                <a:cubicBezTo>
                  <a:pt x="95" y="26"/>
                  <a:pt x="95" y="26"/>
                  <a:pt x="96" y="25"/>
                </a:cubicBezTo>
                <a:cubicBezTo>
                  <a:pt x="96" y="25"/>
                  <a:pt x="96" y="24"/>
                  <a:pt x="96" y="24"/>
                </a:cubicBezTo>
                <a:cubicBezTo>
                  <a:pt x="96" y="24"/>
                  <a:pt x="97" y="24"/>
                  <a:pt x="97" y="24"/>
                </a:cubicBezTo>
                <a:cubicBezTo>
                  <a:pt x="97" y="24"/>
                  <a:pt x="97" y="24"/>
                  <a:pt x="98" y="24"/>
                </a:cubicBezTo>
                <a:cubicBezTo>
                  <a:pt x="98" y="24"/>
                  <a:pt x="98" y="24"/>
                  <a:pt x="99" y="23"/>
                </a:cubicBezTo>
                <a:cubicBezTo>
                  <a:pt x="99" y="23"/>
                  <a:pt x="99" y="23"/>
                  <a:pt x="100" y="23"/>
                </a:cubicBezTo>
                <a:cubicBezTo>
                  <a:pt x="100" y="23"/>
                  <a:pt x="100" y="23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1"/>
                  <a:pt x="100" y="22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4" y="21"/>
                </a:cubicBezTo>
                <a:cubicBezTo>
                  <a:pt x="104" y="21"/>
                  <a:pt x="103" y="21"/>
                  <a:pt x="103" y="21"/>
                </a:cubicBezTo>
                <a:cubicBezTo>
                  <a:pt x="103" y="20"/>
                  <a:pt x="103" y="21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7" y="20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8" y="19"/>
                  <a:pt x="108" y="19"/>
                </a:cubicBezTo>
                <a:cubicBezTo>
                  <a:pt x="108" y="19"/>
                  <a:pt x="108" y="20"/>
                  <a:pt x="109" y="20"/>
                </a:cubicBezTo>
                <a:cubicBezTo>
                  <a:pt x="109" y="19"/>
                  <a:pt x="109" y="19"/>
                  <a:pt x="110" y="19"/>
                </a:cubicBezTo>
                <a:cubicBezTo>
                  <a:pt x="110" y="19"/>
                  <a:pt x="111" y="19"/>
                  <a:pt x="111" y="19"/>
                </a:cubicBezTo>
                <a:cubicBezTo>
                  <a:pt x="111" y="19"/>
                  <a:pt x="112" y="18"/>
                  <a:pt x="112" y="18"/>
                </a:cubicBezTo>
                <a:cubicBezTo>
                  <a:pt x="113" y="18"/>
                  <a:pt x="113" y="18"/>
                  <a:pt x="113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5" y="16"/>
                  <a:pt x="114" y="16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18" y="15"/>
                  <a:pt x="118" y="15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3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9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3"/>
                  <a:pt x="120" y="14"/>
                  <a:pt x="121" y="14"/>
                </a:cubicBezTo>
                <a:cubicBezTo>
                  <a:pt x="121" y="14"/>
                  <a:pt x="121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3" y="14"/>
                  <a:pt x="123" y="13"/>
                </a:cubicBezTo>
                <a:cubicBezTo>
                  <a:pt x="123" y="13"/>
                  <a:pt x="122" y="13"/>
                  <a:pt x="123" y="13"/>
                </a:cubicBezTo>
                <a:cubicBezTo>
                  <a:pt x="123" y="12"/>
                  <a:pt x="123" y="13"/>
                  <a:pt x="123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7" y="13"/>
                  <a:pt x="127" y="13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30" y="11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9" y="10"/>
                  <a:pt x="129" y="9"/>
                  <a:pt x="129" y="9"/>
                </a:cubicBezTo>
                <a:cubicBezTo>
                  <a:pt x="129" y="9"/>
                  <a:pt x="129" y="9"/>
                  <a:pt x="129" y="8"/>
                </a:cubicBezTo>
                <a:cubicBezTo>
                  <a:pt x="129" y="8"/>
                  <a:pt x="129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2" y="8"/>
                  <a:pt x="132" y="8"/>
                </a:cubicBezTo>
                <a:cubicBezTo>
                  <a:pt x="132" y="8"/>
                  <a:pt x="132" y="7"/>
                  <a:pt x="132" y="7"/>
                </a:cubicBezTo>
                <a:cubicBezTo>
                  <a:pt x="132" y="7"/>
                  <a:pt x="132" y="7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7" y="5"/>
                  <a:pt x="127" y="5"/>
                </a:cubicBezTo>
                <a:cubicBezTo>
                  <a:pt x="126" y="5"/>
                  <a:pt x="126" y="5"/>
                  <a:pt x="126" y="6"/>
                </a:cubicBezTo>
                <a:cubicBezTo>
                  <a:pt x="126" y="6"/>
                  <a:pt x="125" y="6"/>
                  <a:pt x="125" y="6"/>
                </a:cubicBezTo>
                <a:cubicBezTo>
                  <a:pt x="125" y="7"/>
                  <a:pt x="125" y="7"/>
                  <a:pt x="125" y="8"/>
                </a:cubicBezTo>
                <a:cubicBezTo>
                  <a:pt x="125" y="8"/>
                  <a:pt x="125" y="8"/>
                  <a:pt x="124" y="8"/>
                </a:cubicBezTo>
                <a:cubicBezTo>
                  <a:pt x="124" y="8"/>
                  <a:pt x="124" y="8"/>
                  <a:pt x="123" y="8"/>
                </a:cubicBezTo>
                <a:cubicBezTo>
                  <a:pt x="123" y="8"/>
                  <a:pt x="123" y="8"/>
                  <a:pt x="123" y="9"/>
                </a:cubicBezTo>
                <a:cubicBezTo>
                  <a:pt x="123" y="9"/>
                  <a:pt x="122" y="9"/>
                  <a:pt x="122" y="9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9" y="10"/>
                  <a:pt x="119" y="11"/>
                  <a:pt x="119" y="11"/>
                </a:cubicBezTo>
                <a:cubicBezTo>
                  <a:pt x="119" y="11"/>
                  <a:pt x="119" y="11"/>
                  <a:pt x="118" y="11"/>
                </a:cubicBezTo>
                <a:cubicBezTo>
                  <a:pt x="118" y="11"/>
                  <a:pt x="117" y="11"/>
                  <a:pt x="117" y="11"/>
                </a:cubicBezTo>
                <a:cubicBezTo>
                  <a:pt x="117" y="11"/>
                  <a:pt x="117" y="10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7" y="10"/>
                  <a:pt x="116" y="9"/>
                  <a:pt x="117" y="9"/>
                </a:cubicBezTo>
                <a:cubicBezTo>
                  <a:pt x="117" y="9"/>
                  <a:pt x="117" y="9"/>
                  <a:pt x="118" y="9"/>
                </a:cubicBezTo>
                <a:cubicBezTo>
                  <a:pt x="118" y="8"/>
                  <a:pt x="118" y="9"/>
                  <a:pt x="119" y="8"/>
                </a:cubicBezTo>
                <a:cubicBezTo>
                  <a:pt x="119" y="8"/>
                  <a:pt x="119" y="8"/>
                  <a:pt x="119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6"/>
                  <a:pt x="118" y="6"/>
                  <a:pt x="117" y="7"/>
                </a:cubicBezTo>
                <a:cubicBezTo>
                  <a:pt x="117" y="7"/>
                  <a:pt x="117" y="7"/>
                  <a:pt x="116" y="7"/>
                </a:cubicBezTo>
                <a:cubicBezTo>
                  <a:pt x="116" y="7"/>
                  <a:pt x="116" y="7"/>
                  <a:pt x="116" y="8"/>
                </a:cubicBezTo>
                <a:cubicBezTo>
                  <a:pt x="116" y="8"/>
                  <a:pt x="115" y="8"/>
                  <a:pt x="115" y="8"/>
                </a:cubicBezTo>
                <a:cubicBezTo>
                  <a:pt x="115" y="8"/>
                  <a:pt x="115" y="9"/>
                  <a:pt x="114" y="8"/>
                </a:cubicBezTo>
                <a:cubicBezTo>
                  <a:pt x="114" y="8"/>
                  <a:pt x="114" y="8"/>
                  <a:pt x="115" y="7"/>
                </a:cubicBezTo>
                <a:cubicBezTo>
                  <a:pt x="115" y="7"/>
                  <a:pt x="115" y="7"/>
                  <a:pt x="115" y="6"/>
                </a:cubicBezTo>
                <a:cubicBezTo>
                  <a:pt x="115" y="6"/>
                  <a:pt x="116" y="6"/>
                  <a:pt x="116" y="6"/>
                </a:cubicBezTo>
                <a:cubicBezTo>
                  <a:pt x="116" y="6"/>
                  <a:pt x="116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ubicBezTo>
                  <a:pt x="114" y="5"/>
                  <a:pt x="114" y="6"/>
                  <a:pt x="113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4" y="4"/>
                  <a:pt x="114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5" y="3"/>
                  <a:pt x="115" y="3"/>
                  <a:pt x="115" y="3"/>
                </a:cubicBezTo>
                <a:cubicBezTo>
                  <a:pt x="115" y="3"/>
                  <a:pt x="115" y="3"/>
                  <a:pt x="115" y="2"/>
                </a:cubicBezTo>
                <a:cubicBezTo>
                  <a:pt x="115" y="2"/>
                  <a:pt x="115" y="2"/>
                  <a:pt x="115" y="1"/>
                </a:cubicBezTo>
                <a:cubicBezTo>
                  <a:pt x="115" y="1"/>
                  <a:pt x="115" y="1"/>
                  <a:pt x="114" y="1"/>
                </a:cubicBezTo>
                <a:cubicBezTo>
                  <a:pt x="114" y="1"/>
                  <a:pt x="114" y="1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1"/>
                </a:cubicBezTo>
                <a:cubicBezTo>
                  <a:pt x="111" y="1"/>
                  <a:pt x="111" y="0"/>
                  <a:pt x="111" y="1"/>
                </a:cubicBezTo>
                <a:cubicBezTo>
                  <a:pt x="110" y="1"/>
                  <a:pt x="111" y="1"/>
                  <a:pt x="11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09" y="1"/>
                  <a:pt x="109" y="2"/>
                  <a:pt x="109" y="2"/>
                </a:cubicBezTo>
                <a:cubicBezTo>
                  <a:pt x="109" y="3"/>
                  <a:pt x="108" y="3"/>
                  <a:pt x="108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4"/>
                  <a:pt x="107" y="4"/>
                  <a:pt x="107" y="4"/>
                </a:cubicBezTo>
                <a:cubicBezTo>
                  <a:pt x="107" y="4"/>
                  <a:pt x="107" y="4"/>
                  <a:pt x="106" y="4"/>
                </a:cubicBezTo>
                <a:cubicBezTo>
                  <a:pt x="106" y="4"/>
                  <a:pt x="106" y="5"/>
                  <a:pt x="106" y="5"/>
                </a:cubicBezTo>
                <a:cubicBezTo>
                  <a:pt x="106" y="5"/>
                  <a:pt x="107" y="5"/>
                  <a:pt x="107" y="5"/>
                </a:cubicBezTo>
                <a:cubicBezTo>
                  <a:pt x="107" y="5"/>
                  <a:pt x="108" y="5"/>
                  <a:pt x="108" y="5"/>
                </a:cubicBezTo>
                <a:cubicBezTo>
                  <a:pt x="108" y="6"/>
                  <a:pt x="109" y="5"/>
                  <a:pt x="109" y="6"/>
                </a:cubicBezTo>
                <a:cubicBezTo>
                  <a:pt x="109" y="6"/>
                  <a:pt x="109" y="7"/>
                  <a:pt x="109" y="7"/>
                </a:cubicBezTo>
                <a:cubicBezTo>
                  <a:pt x="108" y="7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8"/>
                  <a:pt x="108" y="8"/>
                  <a:pt x="108" y="8"/>
                </a:cubicBezTo>
                <a:cubicBezTo>
                  <a:pt x="108" y="8"/>
                  <a:pt x="109" y="8"/>
                  <a:pt x="108" y="8"/>
                </a:cubicBezTo>
                <a:cubicBezTo>
                  <a:pt x="108" y="9"/>
                  <a:pt x="108" y="8"/>
                  <a:pt x="108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9"/>
                  <a:pt x="107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4" y="9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9"/>
                  <a:pt x="104" y="10"/>
                  <a:pt x="103" y="10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0"/>
                  <a:pt x="103" y="10"/>
                  <a:pt x="103" y="11"/>
                </a:cubicBezTo>
                <a:cubicBezTo>
                  <a:pt x="103" y="11"/>
                  <a:pt x="103" y="11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9"/>
                  <a:pt x="103" y="9"/>
                  <a:pt x="103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1" y="9"/>
                  <a:pt x="101" y="8"/>
                  <a:pt x="101" y="8"/>
                </a:cubicBezTo>
                <a:cubicBezTo>
                  <a:pt x="100" y="8"/>
                  <a:pt x="100" y="8"/>
                  <a:pt x="99" y="8"/>
                </a:cubicBezTo>
                <a:cubicBezTo>
                  <a:pt x="99" y="9"/>
                  <a:pt x="99" y="9"/>
                  <a:pt x="98" y="9"/>
                </a:cubicBezTo>
                <a:cubicBezTo>
                  <a:pt x="98" y="9"/>
                  <a:pt x="98" y="9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1"/>
                  <a:pt x="96" y="10"/>
                  <a:pt x="96" y="10"/>
                </a:cubicBezTo>
                <a:cubicBezTo>
                  <a:pt x="96" y="10"/>
                  <a:pt x="96" y="10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3" y="10"/>
                  <a:pt x="93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10"/>
                  <a:pt x="89" y="9"/>
                  <a:pt x="89" y="9"/>
                </a:cubicBezTo>
                <a:cubicBezTo>
                  <a:pt x="88" y="9"/>
                  <a:pt x="88" y="10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6" y="9"/>
                  <a:pt x="86" y="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7"/>
                  <a:pt x="86" y="7"/>
                  <a:pt x="85" y="7"/>
                </a:cubicBezTo>
                <a:cubicBezTo>
                  <a:pt x="85" y="7"/>
                  <a:pt x="84" y="7"/>
                  <a:pt x="84" y="8"/>
                </a:cubicBezTo>
                <a:cubicBezTo>
                  <a:pt x="84" y="8"/>
                  <a:pt x="83" y="8"/>
                  <a:pt x="83" y="8"/>
                </a:cubicBezTo>
                <a:cubicBezTo>
                  <a:pt x="83" y="8"/>
                  <a:pt x="82" y="8"/>
                  <a:pt x="82" y="8"/>
                </a:cubicBezTo>
                <a:cubicBezTo>
                  <a:pt x="82" y="8"/>
                  <a:pt x="81" y="8"/>
                  <a:pt x="81" y="8"/>
                </a:cubicBezTo>
                <a:cubicBezTo>
                  <a:pt x="81" y="8"/>
                  <a:pt x="81" y="8"/>
                  <a:pt x="80" y="8"/>
                </a:cubicBezTo>
                <a:cubicBezTo>
                  <a:pt x="80" y="8"/>
                  <a:pt x="80" y="8"/>
                  <a:pt x="79" y="9"/>
                </a:cubicBezTo>
                <a:cubicBezTo>
                  <a:pt x="79" y="9"/>
                  <a:pt x="79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2" y="9"/>
                  <a:pt x="84" y="8"/>
                  <a:pt x="84" y="9"/>
                </a:cubicBezTo>
                <a:cubicBezTo>
                  <a:pt x="84" y="10"/>
                  <a:pt x="82" y="9"/>
                  <a:pt x="81" y="10"/>
                </a:cubicBezTo>
                <a:cubicBezTo>
                  <a:pt x="81" y="10"/>
                  <a:pt x="80" y="10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2"/>
                  <a:pt x="79" y="12"/>
                </a:cubicBezTo>
                <a:cubicBezTo>
                  <a:pt x="78" y="12"/>
                  <a:pt x="78" y="11"/>
                  <a:pt x="78" y="11"/>
                </a:cubicBezTo>
                <a:cubicBezTo>
                  <a:pt x="77" y="11"/>
                  <a:pt x="77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10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9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7" y="11"/>
                  <a:pt x="67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7"/>
                </a:cubicBezTo>
                <a:cubicBezTo>
                  <a:pt x="68" y="7"/>
                  <a:pt x="68" y="7"/>
                  <a:pt x="67" y="7"/>
                </a:cubicBezTo>
                <a:cubicBezTo>
                  <a:pt x="67" y="7"/>
                  <a:pt x="67" y="7"/>
                  <a:pt x="66" y="7"/>
                </a:cubicBezTo>
                <a:cubicBezTo>
                  <a:pt x="66" y="7"/>
                  <a:pt x="65" y="7"/>
                  <a:pt x="65" y="7"/>
                </a:cubicBezTo>
                <a:cubicBezTo>
                  <a:pt x="64" y="7"/>
                  <a:pt x="64" y="7"/>
                  <a:pt x="63" y="6"/>
                </a:cubicBezTo>
                <a:cubicBezTo>
                  <a:pt x="63" y="6"/>
                  <a:pt x="63" y="6"/>
                  <a:pt x="62" y="6"/>
                </a:cubicBezTo>
                <a:cubicBezTo>
                  <a:pt x="62" y="6"/>
                  <a:pt x="61" y="6"/>
                  <a:pt x="61" y="6"/>
                </a:cubicBezTo>
                <a:cubicBezTo>
                  <a:pt x="60" y="6"/>
                  <a:pt x="60" y="5"/>
                  <a:pt x="60" y="5"/>
                </a:cubicBezTo>
                <a:cubicBezTo>
                  <a:pt x="59" y="5"/>
                  <a:pt x="59" y="5"/>
                  <a:pt x="58" y="5"/>
                </a:cubicBezTo>
                <a:cubicBezTo>
                  <a:pt x="58" y="5"/>
                  <a:pt x="57" y="5"/>
                  <a:pt x="57" y="5"/>
                </a:cubicBezTo>
                <a:cubicBezTo>
                  <a:pt x="56" y="5"/>
                  <a:pt x="56" y="5"/>
                  <a:pt x="56" y="6"/>
                </a:cubicBezTo>
                <a:cubicBezTo>
                  <a:pt x="55" y="6"/>
                  <a:pt x="55" y="7"/>
                  <a:pt x="54" y="6"/>
                </a:cubicBezTo>
                <a:cubicBezTo>
                  <a:pt x="54" y="6"/>
                  <a:pt x="54" y="6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3" y="5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6"/>
                  <a:pt x="51" y="6"/>
                  <a:pt x="51" y="6"/>
                </a:cubicBezTo>
                <a:cubicBezTo>
                  <a:pt x="51" y="6"/>
                  <a:pt x="50" y="6"/>
                  <a:pt x="50" y="6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4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5"/>
                  <a:pt x="46" y="5"/>
                  <a:pt x="46" y="5"/>
                </a:cubicBezTo>
                <a:cubicBezTo>
                  <a:pt x="45" y="5"/>
                  <a:pt x="45" y="5"/>
                  <a:pt x="45" y="6"/>
                </a:cubicBezTo>
                <a:cubicBezTo>
                  <a:pt x="44" y="6"/>
                  <a:pt x="44" y="6"/>
                  <a:pt x="43" y="6"/>
                </a:cubicBezTo>
                <a:cubicBezTo>
                  <a:pt x="42" y="6"/>
                  <a:pt x="42" y="7"/>
                  <a:pt x="42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7"/>
                  <a:pt x="39" y="7"/>
                  <a:pt x="39" y="7"/>
                </a:cubicBezTo>
                <a:cubicBezTo>
                  <a:pt x="38" y="7"/>
                  <a:pt x="38" y="7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9"/>
                  <a:pt x="36" y="8"/>
                  <a:pt x="35" y="8"/>
                </a:cubicBezTo>
                <a:cubicBezTo>
                  <a:pt x="35" y="8"/>
                  <a:pt x="35" y="7"/>
                  <a:pt x="35" y="7"/>
                </a:cubicBezTo>
                <a:cubicBezTo>
                  <a:pt x="35" y="7"/>
                  <a:pt x="36" y="7"/>
                  <a:pt x="36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1" y="6"/>
                  <a:pt x="42" y="6"/>
                </a:cubicBezTo>
                <a:cubicBezTo>
                  <a:pt x="42" y="5"/>
                  <a:pt x="43" y="5"/>
                  <a:pt x="43" y="5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3" y="4"/>
                </a:cubicBezTo>
                <a:cubicBezTo>
                  <a:pt x="43" y="4"/>
                  <a:pt x="43" y="4"/>
                  <a:pt x="42" y="4"/>
                </a:cubicBezTo>
                <a:cubicBezTo>
                  <a:pt x="42" y="5"/>
                  <a:pt x="41" y="4"/>
                  <a:pt x="41" y="4"/>
                </a:cubicBezTo>
                <a:cubicBezTo>
                  <a:pt x="40" y="4"/>
                  <a:pt x="40" y="5"/>
                  <a:pt x="40" y="5"/>
                </a:cubicBezTo>
                <a:cubicBezTo>
                  <a:pt x="39" y="5"/>
                  <a:pt x="39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7" y="5"/>
                  <a:pt x="37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5"/>
                  <a:pt x="35" y="5"/>
                </a:cubicBezTo>
                <a:cubicBezTo>
                  <a:pt x="35" y="5"/>
                  <a:pt x="35" y="6"/>
                  <a:pt x="34" y="6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2" y="6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0" y="8"/>
                  <a:pt x="30" y="8"/>
                </a:cubicBezTo>
                <a:cubicBezTo>
                  <a:pt x="30" y="8"/>
                  <a:pt x="29" y="7"/>
                  <a:pt x="29" y="7"/>
                </a:cubicBezTo>
                <a:cubicBezTo>
                  <a:pt x="28" y="7"/>
                  <a:pt x="28" y="7"/>
                  <a:pt x="27" y="7"/>
                </a:cubicBezTo>
                <a:cubicBezTo>
                  <a:pt x="27" y="7"/>
                  <a:pt x="27" y="6"/>
                  <a:pt x="26" y="6"/>
                </a:cubicBezTo>
                <a:cubicBezTo>
                  <a:pt x="26" y="6"/>
                  <a:pt x="26" y="6"/>
                  <a:pt x="25" y="6"/>
                </a:cubicBezTo>
                <a:cubicBezTo>
                  <a:pt x="25" y="6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7"/>
                  <a:pt x="20" y="8"/>
                  <a:pt x="18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5" y="11"/>
                  <a:pt x="14" y="12"/>
                  <a:pt x="13" y="13"/>
                </a:cubicBezTo>
                <a:cubicBezTo>
                  <a:pt x="11" y="15"/>
                  <a:pt x="10" y="16"/>
                  <a:pt x="8" y="17"/>
                </a:cubicBezTo>
                <a:cubicBezTo>
                  <a:pt x="7" y="19"/>
                  <a:pt x="6" y="19"/>
                  <a:pt x="5" y="20"/>
                </a:cubicBezTo>
                <a:cubicBezTo>
                  <a:pt x="5" y="20"/>
                  <a:pt x="5" y="21"/>
                  <a:pt x="5" y="21"/>
                </a:cubicBezTo>
                <a:cubicBezTo>
                  <a:pt x="3" y="22"/>
                  <a:pt x="2" y="23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2"/>
                  <a:pt x="0" y="33"/>
                  <a:pt x="0" y="33"/>
                </a:cubicBezTo>
                <a:cubicBezTo>
                  <a:pt x="1" y="33"/>
                  <a:pt x="1" y="33"/>
                  <a:pt x="2" y="32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1"/>
                  <a:pt x="6" y="31"/>
                  <a:pt x="7" y="31"/>
                </a:cubicBezTo>
                <a:cubicBezTo>
                  <a:pt x="7" y="31"/>
                  <a:pt x="7" y="32"/>
                  <a:pt x="7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6" y="34"/>
                  <a:pt x="7" y="34"/>
                  <a:pt x="7" y="35"/>
                </a:cubicBezTo>
                <a:cubicBezTo>
                  <a:pt x="7" y="35"/>
                  <a:pt x="7" y="36"/>
                  <a:pt x="7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6" y="37"/>
                  <a:pt x="6" y="37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7" y="39"/>
                  <a:pt x="7" y="39"/>
                  <a:pt x="7" y="40"/>
                </a:cubicBezTo>
                <a:cubicBezTo>
                  <a:pt x="7" y="40"/>
                  <a:pt x="8" y="40"/>
                  <a:pt x="8" y="40"/>
                </a:cubicBezTo>
                <a:cubicBezTo>
                  <a:pt x="8" y="40"/>
                  <a:pt x="8" y="40"/>
                  <a:pt x="8" y="41"/>
                </a:cubicBezTo>
                <a:cubicBezTo>
                  <a:pt x="8" y="41"/>
                  <a:pt x="8" y="41"/>
                  <a:pt x="7" y="42"/>
                </a:cubicBezTo>
                <a:cubicBezTo>
                  <a:pt x="7" y="42"/>
                  <a:pt x="7" y="43"/>
                  <a:pt x="7" y="43"/>
                </a:cubicBezTo>
                <a:cubicBezTo>
                  <a:pt x="6" y="43"/>
                  <a:pt x="5" y="43"/>
                  <a:pt x="5" y="44"/>
                </a:cubicBezTo>
                <a:cubicBezTo>
                  <a:pt x="5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3" y="46"/>
                  <a:pt x="3" y="46"/>
                  <a:pt x="3" y="47"/>
                </a:cubicBezTo>
                <a:cubicBezTo>
                  <a:pt x="3" y="47"/>
                  <a:pt x="3" y="47"/>
                  <a:pt x="2" y="47"/>
                </a:cubicBezTo>
                <a:cubicBezTo>
                  <a:pt x="2" y="47"/>
                  <a:pt x="2" y="47"/>
                  <a:pt x="2" y="48"/>
                </a:cubicBezTo>
                <a:cubicBezTo>
                  <a:pt x="2" y="48"/>
                  <a:pt x="2" y="49"/>
                  <a:pt x="3" y="49"/>
                </a:cubicBezTo>
                <a:cubicBezTo>
                  <a:pt x="3" y="49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3" y="49"/>
                  <a:pt x="3" y="49"/>
                </a:cubicBezTo>
                <a:cubicBezTo>
                  <a:pt x="3" y="50"/>
                  <a:pt x="4" y="50"/>
                  <a:pt x="4" y="50"/>
                </a:cubicBezTo>
                <a:cubicBezTo>
                  <a:pt x="4" y="50"/>
                  <a:pt x="4" y="51"/>
                  <a:pt x="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2"/>
                  <a:pt x="5" y="52"/>
                </a:cubicBezTo>
                <a:cubicBezTo>
                  <a:pt x="5" y="52"/>
                  <a:pt x="4" y="52"/>
                  <a:pt x="4" y="52"/>
                </a:cubicBezTo>
                <a:cubicBezTo>
                  <a:pt x="3" y="52"/>
                  <a:pt x="4" y="53"/>
                  <a:pt x="3" y="53"/>
                </a:cubicBezTo>
                <a:cubicBezTo>
                  <a:pt x="3" y="53"/>
                  <a:pt x="3" y="54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4" y="55"/>
                  <a:pt x="4" y="55"/>
                </a:cubicBezTo>
                <a:cubicBezTo>
                  <a:pt x="4" y="55"/>
                  <a:pt x="5" y="55"/>
                  <a:pt x="5" y="55"/>
                </a:cubicBezTo>
                <a:cubicBezTo>
                  <a:pt x="5" y="55"/>
                  <a:pt x="5" y="56"/>
                  <a:pt x="5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6"/>
                  <a:pt x="7" y="56"/>
                  <a:pt x="7" y="57"/>
                </a:cubicBezTo>
                <a:cubicBezTo>
                  <a:pt x="7" y="57"/>
                  <a:pt x="7" y="57"/>
                  <a:pt x="7" y="58"/>
                </a:cubicBezTo>
                <a:cubicBezTo>
                  <a:pt x="7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9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1" y="59"/>
                  <a:pt x="71" y="59"/>
                </a:cubicBezTo>
                <a:cubicBezTo>
                  <a:pt x="71" y="59"/>
                  <a:pt x="71" y="59"/>
                  <a:pt x="72" y="59"/>
                </a:cubicBezTo>
                <a:cubicBezTo>
                  <a:pt x="72" y="59"/>
                  <a:pt x="72" y="60"/>
                  <a:pt x="72" y="60"/>
                </a:cubicBezTo>
                <a:cubicBezTo>
                  <a:pt x="72" y="61"/>
                  <a:pt x="72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2" y="61"/>
                </a:cubicBezTo>
                <a:cubicBezTo>
                  <a:pt x="72" y="62"/>
                  <a:pt x="72" y="61"/>
                  <a:pt x="72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4" y="61"/>
                </a:cubicBezTo>
                <a:cubicBezTo>
                  <a:pt x="74" y="61"/>
                  <a:pt x="74" y="61"/>
                  <a:pt x="75" y="61"/>
                </a:cubicBezTo>
                <a:cubicBezTo>
                  <a:pt x="75" y="61"/>
                  <a:pt x="75" y="61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3"/>
                  <a:pt x="77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8" y="63"/>
                  <a:pt x="78" y="62"/>
                  <a:pt x="79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2" y="63"/>
                  <a:pt x="82" y="63"/>
                </a:cubicBezTo>
                <a:cubicBezTo>
                  <a:pt x="82" y="63"/>
                  <a:pt x="82" y="63"/>
                  <a:pt x="83" y="62"/>
                </a:cubicBezTo>
                <a:cubicBezTo>
                  <a:pt x="83" y="62"/>
                  <a:pt x="83" y="62"/>
                  <a:pt x="83" y="6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2699167" y="165849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1"/>
          <p:cNvSpPr/>
          <p:nvPr/>
        </p:nvSpPr>
        <p:spPr>
          <a:xfrm>
            <a:off x="2204157" y="1298766"/>
            <a:ext cx="155494" cy="37501"/>
          </a:xfrm>
          <a:custGeom>
            <a:avLst/>
            <a:gdLst/>
            <a:ahLst/>
            <a:cxnLst/>
            <a:rect l="l" t="t" r="r" b="b"/>
            <a:pathLst>
              <a:path w="16" h="4" extrusionOk="0">
                <a:moveTo>
                  <a:pt x="1" y="4"/>
                </a:move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4"/>
                  <a:pt x="10" y="3"/>
                  <a:pt x="11" y="3"/>
                </a:cubicBezTo>
                <a:cubicBezTo>
                  <a:pt x="11" y="3"/>
                  <a:pt x="11" y="2"/>
                  <a:pt x="12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3" y="2"/>
                  <a:pt x="14" y="2"/>
                </a:cubicBezTo>
                <a:cubicBezTo>
                  <a:pt x="14" y="1"/>
                  <a:pt x="14" y="1"/>
                  <a:pt x="15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1"/>
          <p:cNvSpPr/>
          <p:nvPr/>
        </p:nvSpPr>
        <p:spPr>
          <a:xfrm>
            <a:off x="2040104" y="1365433"/>
            <a:ext cx="212556" cy="75002"/>
          </a:xfrm>
          <a:custGeom>
            <a:avLst/>
            <a:gdLst/>
            <a:ahLst/>
            <a:cxnLst/>
            <a:rect l="l" t="t" r="r" b="b"/>
            <a:pathLst>
              <a:path w="22" h="8" extrusionOk="0"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2" y="8"/>
                  <a:pt x="2" y="8"/>
                </a:cubicBezTo>
                <a:cubicBezTo>
                  <a:pt x="3" y="8"/>
                  <a:pt x="3" y="8"/>
                  <a:pt x="4" y="8"/>
                </a:cubicBezTo>
                <a:cubicBezTo>
                  <a:pt x="4" y="8"/>
                  <a:pt x="4" y="7"/>
                  <a:pt x="5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8" y="7"/>
                  <a:pt x="8" y="6"/>
                </a:cubicBezTo>
                <a:cubicBezTo>
                  <a:pt x="9" y="6"/>
                  <a:pt x="9" y="6"/>
                  <a:pt x="9" y="5"/>
                </a:cubicBezTo>
                <a:cubicBezTo>
                  <a:pt x="10" y="5"/>
                  <a:pt x="10" y="6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2" y="4"/>
                  <a:pt x="13" y="4"/>
                </a:cubicBezTo>
                <a:cubicBezTo>
                  <a:pt x="13" y="4"/>
                  <a:pt x="14" y="4"/>
                  <a:pt x="14" y="4"/>
                </a:cubicBezTo>
                <a:cubicBezTo>
                  <a:pt x="15" y="4"/>
                  <a:pt x="15" y="4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6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2117138" y="1393212"/>
            <a:ext cx="301001" cy="113890"/>
          </a:xfrm>
          <a:custGeom>
            <a:avLst/>
            <a:gdLst/>
            <a:ahLst/>
            <a:cxnLst/>
            <a:rect l="l" t="t" r="r" b="b"/>
            <a:pathLst>
              <a:path w="31" h="12" extrusionOk="0">
                <a:moveTo>
                  <a:pt x="27" y="9"/>
                </a:move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8"/>
                  <a:pt x="29" y="8"/>
                  <a:pt x="30" y="8"/>
                </a:cubicBezTo>
                <a:cubicBezTo>
                  <a:pt x="30" y="8"/>
                  <a:pt x="30" y="8"/>
                  <a:pt x="31" y="8"/>
                </a:cubicBezTo>
                <a:cubicBezTo>
                  <a:pt x="31" y="8"/>
                  <a:pt x="31" y="8"/>
                  <a:pt x="31" y="7"/>
                </a:cubicBezTo>
                <a:cubicBezTo>
                  <a:pt x="31" y="7"/>
                  <a:pt x="31" y="7"/>
                  <a:pt x="30" y="7"/>
                </a:cubicBezTo>
                <a:cubicBezTo>
                  <a:pt x="30" y="7"/>
                  <a:pt x="30" y="7"/>
                  <a:pt x="29" y="7"/>
                </a:cubicBezTo>
                <a:cubicBezTo>
                  <a:pt x="29" y="6"/>
                  <a:pt x="29" y="6"/>
                  <a:pt x="28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5"/>
                  <a:pt x="27" y="5"/>
                </a:cubicBezTo>
                <a:cubicBezTo>
                  <a:pt x="27" y="5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29" y="2"/>
                  <a:pt x="29" y="2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1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19" y="1"/>
                  <a:pt x="19" y="1"/>
                </a:cubicBezTo>
                <a:cubicBezTo>
                  <a:pt x="19" y="1"/>
                  <a:pt x="18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5" y="1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7"/>
                  <a:pt x="8" y="8"/>
                  <a:pt x="7" y="8"/>
                </a:cubicBezTo>
                <a:cubicBezTo>
                  <a:pt x="6" y="8"/>
                  <a:pt x="6" y="7"/>
                  <a:pt x="5" y="8"/>
                </a:cubicBezTo>
                <a:cubicBezTo>
                  <a:pt x="4" y="8"/>
                  <a:pt x="4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1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10"/>
                  <a:pt x="6" y="10"/>
                  <a:pt x="5" y="10"/>
                </a:cubicBezTo>
                <a:cubicBezTo>
                  <a:pt x="5" y="11"/>
                  <a:pt x="5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1"/>
                  <a:pt x="7" y="11"/>
                </a:cubicBezTo>
                <a:cubicBezTo>
                  <a:pt x="7" y="12"/>
                  <a:pt x="7" y="12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12" y="10"/>
                  <a:pt x="12" y="10"/>
                  <a:pt x="13" y="10"/>
                </a:cubicBezTo>
                <a:cubicBezTo>
                  <a:pt x="14" y="10"/>
                  <a:pt x="14" y="10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2" y="11"/>
                  <a:pt x="22" y="10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5" y="10"/>
                  <a:pt x="25" y="10"/>
                  <a:pt x="26" y="10"/>
                </a:cubicBezTo>
                <a:cubicBezTo>
                  <a:pt x="27" y="10"/>
                  <a:pt x="28" y="10"/>
                  <a:pt x="28" y="10"/>
                </a:cubicBezTo>
                <a:cubicBezTo>
                  <a:pt x="28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2398167" y="1279321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2418139" y="1289043"/>
            <a:ext cx="58489" cy="19445"/>
          </a:xfrm>
          <a:custGeom>
            <a:avLst/>
            <a:gdLst/>
            <a:ahLst/>
            <a:cxnLst/>
            <a:rect l="l" t="t" r="r" b="b"/>
            <a:pathLst>
              <a:path w="6" h="2" extrusionOk="0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1"/>
          <p:cNvSpPr/>
          <p:nvPr/>
        </p:nvSpPr>
        <p:spPr>
          <a:xfrm>
            <a:off x="2446669" y="1270988"/>
            <a:ext cx="58489" cy="18056"/>
          </a:xfrm>
          <a:custGeom>
            <a:avLst/>
            <a:gdLst/>
            <a:ahLst/>
            <a:cxnLst/>
            <a:rect l="l" t="t" r="r" b="b"/>
            <a:pathLst>
              <a:path w="6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2262645" y="1318211"/>
            <a:ext cx="213982" cy="56946"/>
          </a:xfrm>
          <a:custGeom>
            <a:avLst/>
            <a:gdLst/>
            <a:ahLst/>
            <a:cxnLst/>
            <a:rect l="l" t="t" r="r" b="b"/>
            <a:pathLst>
              <a:path w="22" h="6" extrusionOk="0"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6"/>
                  <a:pt x="5" y="5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10" y="5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8" y="4"/>
                  <a:pt x="18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3"/>
                  <a:pt x="20" y="3"/>
                  <a:pt x="21" y="3"/>
                </a:cubicBezTo>
                <a:cubicBezTo>
                  <a:pt x="21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2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15" y="1"/>
                  <a:pt x="16" y="1"/>
                  <a:pt x="16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3"/>
                  <a:pt x="13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0" y="1"/>
                </a:cubicBezTo>
                <a:cubicBezTo>
                  <a:pt x="10" y="1"/>
                  <a:pt x="9" y="1"/>
                  <a:pt x="9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1"/>
          <p:cNvSpPr/>
          <p:nvPr/>
        </p:nvSpPr>
        <p:spPr>
          <a:xfrm>
            <a:off x="2418139" y="1469601"/>
            <a:ext cx="68474" cy="27778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3"/>
                </a:moveTo>
                <a:cubicBezTo>
                  <a:pt x="1" y="3"/>
                  <a:pt x="1" y="2"/>
                  <a:pt x="2" y="2"/>
                </a:cubicBezTo>
                <a:cubicBezTo>
                  <a:pt x="2" y="2"/>
                  <a:pt x="2" y="2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7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1" y="2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1"/>
          <p:cNvSpPr/>
          <p:nvPr/>
        </p:nvSpPr>
        <p:spPr>
          <a:xfrm>
            <a:off x="2408152" y="1383489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1"/>
          <p:cNvSpPr/>
          <p:nvPr/>
        </p:nvSpPr>
        <p:spPr>
          <a:xfrm>
            <a:off x="2466641" y="1345989"/>
            <a:ext cx="28531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1"/>
          <p:cNvSpPr/>
          <p:nvPr/>
        </p:nvSpPr>
        <p:spPr>
          <a:xfrm>
            <a:off x="2515144" y="1289043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2"/>
                </a:moveTo>
                <a:cubicBezTo>
                  <a:pt x="1" y="3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2505158" y="1318211"/>
            <a:ext cx="29958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1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1"/>
          <p:cNvSpPr/>
          <p:nvPr/>
        </p:nvSpPr>
        <p:spPr>
          <a:xfrm>
            <a:off x="2446669" y="1375156"/>
            <a:ext cx="126963" cy="65279"/>
          </a:xfrm>
          <a:custGeom>
            <a:avLst/>
            <a:gdLst/>
            <a:ahLst/>
            <a:cxnLst/>
            <a:rect l="l" t="t" r="r" b="b"/>
            <a:pathLst>
              <a:path w="13" h="7" extrusionOk="0">
                <a:moveTo>
                  <a:pt x="4" y="1"/>
                </a:move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9" y="5"/>
                  <a:pt x="9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10" y="3"/>
                  <a:pt x="10" y="2"/>
                </a:cubicBezTo>
                <a:cubicBezTo>
                  <a:pt x="10" y="2"/>
                  <a:pt x="11" y="2"/>
                  <a:pt x="11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3" y="1"/>
                  <a:pt x="12" y="1"/>
                </a:cubicBezTo>
                <a:cubicBezTo>
                  <a:pt x="12" y="0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2553660" y="1261264"/>
            <a:ext cx="87019" cy="47223"/>
          </a:xfrm>
          <a:custGeom>
            <a:avLst/>
            <a:gdLst/>
            <a:ahLst/>
            <a:cxnLst/>
            <a:rect l="l" t="t" r="r" b="b"/>
            <a:pathLst>
              <a:path w="9" h="5" extrusionOk="0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2"/>
                  <a:pt x="5" y="3"/>
                </a:cubicBezTo>
                <a:cubicBezTo>
                  <a:pt x="6" y="3"/>
                  <a:pt x="6" y="4"/>
                  <a:pt x="6" y="4"/>
                </a:cubicBezTo>
                <a:cubicBezTo>
                  <a:pt x="6" y="4"/>
                  <a:pt x="6" y="4"/>
                  <a:pt x="6" y="5"/>
                </a:cubicBezTo>
                <a:cubicBezTo>
                  <a:pt x="6" y="5"/>
                  <a:pt x="7" y="4"/>
                  <a:pt x="7" y="4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1"/>
          <p:cNvSpPr/>
          <p:nvPr/>
        </p:nvSpPr>
        <p:spPr>
          <a:xfrm>
            <a:off x="2543675" y="1318211"/>
            <a:ext cx="78461" cy="37501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0" y="3"/>
                </a:moveTo>
                <a:cubicBezTo>
                  <a:pt x="1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1"/>
          <p:cNvSpPr/>
          <p:nvPr/>
        </p:nvSpPr>
        <p:spPr>
          <a:xfrm>
            <a:off x="2612149" y="1345989"/>
            <a:ext cx="48502" cy="19445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2" y="2"/>
                </a:move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1"/>
          <p:cNvSpPr/>
          <p:nvPr/>
        </p:nvSpPr>
        <p:spPr>
          <a:xfrm>
            <a:off x="2563646" y="1375156"/>
            <a:ext cx="116977" cy="47223"/>
          </a:xfrm>
          <a:custGeom>
            <a:avLst/>
            <a:gdLst/>
            <a:ahLst/>
            <a:cxnLst/>
            <a:rect l="l" t="t" r="r" b="b"/>
            <a:pathLst>
              <a:path w="12" h="5" extrusionOk="0">
                <a:moveTo>
                  <a:pt x="3" y="1"/>
                </a:move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3"/>
                  <a:pt x="9" y="2"/>
                </a:cubicBezTo>
                <a:cubicBezTo>
                  <a:pt x="9" y="2"/>
                  <a:pt x="9" y="2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1"/>
          <p:cNvSpPr/>
          <p:nvPr/>
        </p:nvSpPr>
        <p:spPr>
          <a:xfrm>
            <a:off x="2660651" y="1279321"/>
            <a:ext cx="48502" cy="19445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1"/>
          <p:cNvSpPr/>
          <p:nvPr/>
        </p:nvSpPr>
        <p:spPr>
          <a:xfrm>
            <a:off x="2670637" y="1298766"/>
            <a:ext cx="48502" cy="9723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3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1"/>
          <p:cNvSpPr/>
          <p:nvPr/>
        </p:nvSpPr>
        <p:spPr>
          <a:xfrm>
            <a:off x="2640679" y="1308488"/>
            <a:ext cx="252499" cy="66668"/>
          </a:xfrm>
          <a:custGeom>
            <a:avLst/>
            <a:gdLst/>
            <a:ahLst/>
            <a:cxnLst/>
            <a:rect l="l" t="t" r="r" b="b"/>
            <a:pathLst>
              <a:path w="26" h="7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5" y="3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10" y="6"/>
                  <a:pt x="10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3" y="6"/>
                  <a:pt x="13" y="5"/>
                  <a:pt x="13" y="5"/>
                </a:cubicBezTo>
                <a:cubicBezTo>
                  <a:pt x="14" y="5"/>
                  <a:pt x="14" y="6"/>
                  <a:pt x="15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7" y="5"/>
                  <a:pt x="17" y="5"/>
                </a:cubicBezTo>
                <a:cubicBezTo>
                  <a:pt x="18" y="5"/>
                  <a:pt x="18" y="5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20" y="7"/>
                  <a:pt x="21" y="7"/>
                </a:cubicBezTo>
                <a:cubicBezTo>
                  <a:pt x="21" y="7"/>
                  <a:pt x="21" y="7"/>
                  <a:pt x="22" y="6"/>
                </a:cubicBezTo>
                <a:cubicBezTo>
                  <a:pt x="22" y="6"/>
                  <a:pt x="23" y="6"/>
                  <a:pt x="23" y="6"/>
                </a:cubicBezTo>
                <a:cubicBezTo>
                  <a:pt x="23" y="6"/>
                  <a:pt x="24" y="6"/>
                  <a:pt x="24" y="6"/>
                </a:cubicBezTo>
                <a:cubicBezTo>
                  <a:pt x="24" y="6"/>
                  <a:pt x="24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5" y="4"/>
                  <a:pt x="25" y="4"/>
                  <a:pt x="25" y="3"/>
                </a:cubicBezTo>
                <a:cubicBezTo>
                  <a:pt x="25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3"/>
                  <a:pt x="16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1"/>
          <p:cNvSpPr/>
          <p:nvPr/>
        </p:nvSpPr>
        <p:spPr>
          <a:xfrm>
            <a:off x="2737685" y="1298766"/>
            <a:ext cx="39944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1"/>
          <p:cNvSpPr/>
          <p:nvPr/>
        </p:nvSpPr>
        <p:spPr>
          <a:xfrm>
            <a:off x="2543675" y="1564047"/>
            <a:ext cx="145507" cy="65279"/>
          </a:xfrm>
          <a:custGeom>
            <a:avLst/>
            <a:gdLst/>
            <a:ahLst/>
            <a:cxnLst/>
            <a:rect l="l" t="t" r="r" b="b"/>
            <a:pathLst>
              <a:path w="15" h="7" extrusionOk="0">
                <a:moveTo>
                  <a:pt x="14" y="5"/>
                </a:moveTo>
                <a:cubicBezTo>
                  <a:pt x="14" y="5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2" y="3"/>
                  <a:pt x="12" y="3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4" y="4"/>
                  <a:pt x="3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1" y="6"/>
                  <a:pt x="1" y="6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4" y="7"/>
                  <a:pt x="4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9" y="4"/>
                  <a:pt x="9" y="4"/>
                  <a:pt x="9" y="5"/>
                </a:cubicBezTo>
                <a:cubicBezTo>
                  <a:pt x="9" y="5"/>
                  <a:pt x="9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4" y="7"/>
                  <a:pt x="14" y="6"/>
                  <a:pt x="14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1"/>
          <p:cNvSpPr/>
          <p:nvPr/>
        </p:nvSpPr>
        <p:spPr>
          <a:xfrm>
            <a:off x="2583617" y="1629326"/>
            <a:ext cx="57062" cy="29167"/>
          </a:xfrm>
          <a:custGeom>
            <a:avLst/>
            <a:gdLst/>
            <a:ahLst/>
            <a:cxnLst/>
            <a:rect l="l" t="t" r="r" b="b"/>
            <a:pathLst>
              <a:path w="6" h="3" extrusionOk="0">
                <a:moveTo>
                  <a:pt x="4" y="2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1"/>
          <p:cNvSpPr/>
          <p:nvPr/>
        </p:nvSpPr>
        <p:spPr>
          <a:xfrm>
            <a:off x="2709153" y="1611270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1"/>
          <p:cNvSpPr/>
          <p:nvPr/>
        </p:nvSpPr>
        <p:spPr>
          <a:xfrm>
            <a:off x="2737684" y="161127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1"/>
          <p:cNvSpPr/>
          <p:nvPr/>
        </p:nvSpPr>
        <p:spPr>
          <a:xfrm>
            <a:off x="2777627" y="1469601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2" y="1"/>
                </a:moveTo>
                <a:cubicBezTo>
                  <a:pt x="2" y="2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2729125" y="1223765"/>
            <a:ext cx="164054" cy="75002"/>
          </a:xfrm>
          <a:custGeom>
            <a:avLst/>
            <a:gdLst/>
            <a:ahLst/>
            <a:cxnLst/>
            <a:rect l="l" t="t" r="r" b="b"/>
            <a:pathLst>
              <a:path w="17" h="8" extrusionOk="0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6"/>
                  <a:pt x="3" y="6"/>
                </a:cubicBezTo>
                <a:cubicBezTo>
                  <a:pt x="3" y="6"/>
                  <a:pt x="3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5" y="7"/>
                </a:cubicBezTo>
                <a:cubicBezTo>
                  <a:pt x="5" y="7"/>
                  <a:pt x="6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8" y="6"/>
                  <a:pt x="8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10" y="6"/>
                  <a:pt x="11" y="6"/>
                </a:cubicBezTo>
                <a:cubicBezTo>
                  <a:pt x="11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5" y="5"/>
                </a:cubicBezTo>
                <a:cubicBezTo>
                  <a:pt x="15" y="5"/>
                  <a:pt x="15" y="5"/>
                  <a:pt x="16" y="5"/>
                </a:cubicBezTo>
                <a:cubicBezTo>
                  <a:pt x="16" y="5"/>
                  <a:pt x="16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0"/>
                  <a:pt x="8" y="0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3" y="2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5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1"/>
          <p:cNvSpPr/>
          <p:nvPr/>
        </p:nvSpPr>
        <p:spPr>
          <a:xfrm>
            <a:off x="2757655" y="1194597"/>
            <a:ext cx="533527" cy="151392"/>
          </a:xfrm>
          <a:custGeom>
            <a:avLst/>
            <a:gdLst/>
            <a:ahLst/>
            <a:cxnLst/>
            <a:rect l="l" t="t" r="r" b="b"/>
            <a:pathLst>
              <a:path w="55" h="16" extrusionOk="0">
                <a:moveTo>
                  <a:pt x="54" y="2"/>
                </a:moveTo>
                <a:cubicBezTo>
                  <a:pt x="54" y="2"/>
                  <a:pt x="53" y="2"/>
                  <a:pt x="53" y="2"/>
                </a:cubicBezTo>
                <a:cubicBezTo>
                  <a:pt x="52" y="1"/>
                  <a:pt x="52" y="2"/>
                  <a:pt x="51" y="2"/>
                </a:cubicBezTo>
                <a:cubicBezTo>
                  <a:pt x="51" y="1"/>
                  <a:pt x="51" y="1"/>
                  <a:pt x="50" y="1"/>
                </a:cubicBezTo>
                <a:cubicBezTo>
                  <a:pt x="49" y="1"/>
                  <a:pt x="49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7" y="1"/>
                  <a:pt x="46" y="1"/>
                </a:cubicBezTo>
                <a:cubicBezTo>
                  <a:pt x="45" y="1"/>
                  <a:pt x="45" y="1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1"/>
                  <a:pt x="38" y="1"/>
                  <a:pt x="37" y="1"/>
                </a:cubicBezTo>
                <a:cubicBezTo>
                  <a:pt x="37" y="1"/>
                  <a:pt x="37" y="1"/>
                  <a:pt x="37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5" y="1"/>
                  <a:pt x="25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3" y="2"/>
                  <a:pt x="23" y="2"/>
                </a:cubicBezTo>
                <a:cubicBezTo>
                  <a:pt x="23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3" y="5"/>
                  <a:pt x="13" y="5"/>
                </a:cubicBezTo>
                <a:cubicBezTo>
                  <a:pt x="13" y="5"/>
                  <a:pt x="14" y="5"/>
                  <a:pt x="14" y="5"/>
                </a:cubicBezTo>
                <a:cubicBezTo>
                  <a:pt x="15" y="5"/>
                  <a:pt x="15" y="5"/>
                  <a:pt x="16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5"/>
                  <a:pt x="18" y="5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6"/>
                  <a:pt x="18" y="6"/>
                  <a:pt x="17" y="6"/>
                </a:cubicBezTo>
                <a:cubicBezTo>
                  <a:pt x="16" y="6"/>
                  <a:pt x="16" y="6"/>
                  <a:pt x="15" y="6"/>
                </a:cubicBezTo>
                <a:cubicBezTo>
                  <a:pt x="15" y="6"/>
                  <a:pt x="14" y="5"/>
                  <a:pt x="14" y="6"/>
                </a:cubicBezTo>
                <a:cubicBezTo>
                  <a:pt x="14" y="6"/>
                  <a:pt x="14" y="6"/>
                  <a:pt x="14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6" y="8"/>
                  <a:pt x="16" y="8"/>
                </a:cubicBezTo>
                <a:cubicBezTo>
                  <a:pt x="16" y="9"/>
                  <a:pt x="17" y="9"/>
                  <a:pt x="17" y="9"/>
                </a:cubicBezTo>
                <a:cubicBezTo>
                  <a:pt x="16" y="10"/>
                  <a:pt x="16" y="9"/>
                  <a:pt x="15" y="9"/>
                </a:cubicBezTo>
                <a:cubicBezTo>
                  <a:pt x="15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3"/>
                  <a:pt x="1" y="13"/>
                  <a:pt x="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5"/>
                  <a:pt x="1" y="14"/>
                  <a:pt x="2" y="14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1" y="14"/>
                  <a:pt x="11" y="14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4"/>
                  <a:pt x="13" y="14"/>
                  <a:pt x="13" y="15"/>
                </a:cubicBezTo>
                <a:cubicBezTo>
                  <a:pt x="13" y="16"/>
                  <a:pt x="14" y="15"/>
                  <a:pt x="15" y="14"/>
                </a:cubicBezTo>
                <a:cubicBezTo>
                  <a:pt x="16" y="14"/>
                  <a:pt x="16" y="14"/>
                  <a:pt x="17" y="14"/>
                </a:cubicBezTo>
                <a:cubicBezTo>
                  <a:pt x="17" y="14"/>
                  <a:pt x="17" y="14"/>
                  <a:pt x="18" y="14"/>
                </a:cubicBezTo>
                <a:cubicBezTo>
                  <a:pt x="19" y="14"/>
                  <a:pt x="19" y="14"/>
                  <a:pt x="20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2"/>
                  <a:pt x="20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1"/>
                  <a:pt x="21" y="12"/>
                  <a:pt x="21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0"/>
                  <a:pt x="23" y="10"/>
                </a:cubicBezTo>
                <a:cubicBezTo>
                  <a:pt x="23" y="10"/>
                  <a:pt x="23" y="11"/>
                  <a:pt x="24" y="11"/>
                </a:cubicBezTo>
                <a:cubicBezTo>
                  <a:pt x="24" y="11"/>
                  <a:pt x="24" y="10"/>
                  <a:pt x="25" y="10"/>
                </a:cubicBezTo>
                <a:cubicBezTo>
                  <a:pt x="25" y="10"/>
                  <a:pt x="26" y="10"/>
                  <a:pt x="26" y="10"/>
                </a:cubicBezTo>
                <a:cubicBezTo>
                  <a:pt x="26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6"/>
                  <a:pt x="30" y="6"/>
                </a:cubicBezTo>
                <a:cubicBezTo>
                  <a:pt x="30" y="6"/>
                  <a:pt x="31" y="6"/>
                  <a:pt x="31" y="6"/>
                </a:cubicBezTo>
                <a:cubicBezTo>
                  <a:pt x="32" y="6"/>
                  <a:pt x="32" y="6"/>
                  <a:pt x="33" y="6"/>
                </a:cubicBezTo>
                <a:cubicBezTo>
                  <a:pt x="33" y="7"/>
                  <a:pt x="33" y="7"/>
                  <a:pt x="34" y="7"/>
                </a:cubicBezTo>
                <a:cubicBezTo>
                  <a:pt x="34" y="7"/>
                  <a:pt x="35" y="7"/>
                  <a:pt x="35" y="7"/>
                </a:cubicBezTo>
                <a:cubicBezTo>
                  <a:pt x="36" y="7"/>
                  <a:pt x="36" y="7"/>
                  <a:pt x="37" y="7"/>
                </a:cubicBezTo>
                <a:cubicBezTo>
                  <a:pt x="37" y="7"/>
                  <a:pt x="37" y="7"/>
                  <a:pt x="37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9" y="6"/>
                  <a:pt x="39" y="6"/>
                </a:cubicBezTo>
                <a:cubicBezTo>
                  <a:pt x="40" y="6"/>
                  <a:pt x="40" y="6"/>
                  <a:pt x="41" y="6"/>
                </a:cubicBezTo>
                <a:cubicBezTo>
                  <a:pt x="42" y="6"/>
                  <a:pt x="42" y="5"/>
                  <a:pt x="43" y="5"/>
                </a:cubicBezTo>
                <a:cubicBezTo>
                  <a:pt x="43" y="5"/>
                  <a:pt x="43" y="5"/>
                  <a:pt x="44" y="5"/>
                </a:cubicBezTo>
                <a:cubicBezTo>
                  <a:pt x="44" y="4"/>
                  <a:pt x="45" y="5"/>
                  <a:pt x="45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7" y="4"/>
                  <a:pt x="46" y="3"/>
                  <a:pt x="46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3"/>
                  <a:pt x="48" y="3"/>
                  <a:pt x="49" y="3"/>
                </a:cubicBezTo>
                <a:cubicBezTo>
                  <a:pt x="49" y="3"/>
                  <a:pt x="50" y="3"/>
                  <a:pt x="50" y="3"/>
                </a:cubicBezTo>
                <a:cubicBezTo>
                  <a:pt x="51" y="3"/>
                  <a:pt x="51" y="3"/>
                  <a:pt x="52" y="3"/>
                </a:cubicBezTo>
                <a:cubicBezTo>
                  <a:pt x="53" y="3"/>
                  <a:pt x="53" y="3"/>
                  <a:pt x="54" y="3"/>
                </a:cubicBezTo>
                <a:cubicBezTo>
                  <a:pt x="54" y="3"/>
                  <a:pt x="54" y="3"/>
                  <a:pt x="55" y="3"/>
                </a:cubicBezTo>
                <a:cubicBezTo>
                  <a:pt x="55" y="3"/>
                  <a:pt x="55" y="3"/>
                  <a:pt x="55" y="2"/>
                </a:cubicBezTo>
                <a:cubicBezTo>
                  <a:pt x="55" y="2"/>
                  <a:pt x="54" y="2"/>
                  <a:pt x="5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1"/>
          <p:cNvSpPr/>
          <p:nvPr/>
        </p:nvSpPr>
        <p:spPr>
          <a:xfrm>
            <a:off x="2836116" y="1383489"/>
            <a:ext cx="77033" cy="19445"/>
          </a:xfrm>
          <a:custGeom>
            <a:avLst/>
            <a:gdLst/>
            <a:ahLst/>
            <a:cxnLst/>
            <a:rect l="l" t="t" r="r" b="b"/>
            <a:pathLst>
              <a:path w="8" h="2" extrusionOk="0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6" y="1"/>
                </a:cubicBezTo>
                <a:cubicBezTo>
                  <a:pt x="7" y="2"/>
                  <a:pt x="7" y="2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1"/>
          <p:cNvSpPr/>
          <p:nvPr/>
        </p:nvSpPr>
        <p:spPr>
          <a:xfrm>
            <a:off x="2796173" y="1507102"/>
            <a:ext cx="58489" cy="18056"/>
          </a:xfrm>
          <a:custGeom>
            <a:avLst/>
            <a:gdLst/>
            <a:ahLst/>
            <a:cxnLst/>
            <a:rect l="l" t="t" r="r" b="b"/>
            <a:pathLst>
              <a:path w="6" h="2" extrusionOk="0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1"/>
          <p:cNvSpPr/>
          <p:nvPr/>
        </p:nvSpPr>
        <p:spPr>
          <a:xfrm>
            <a:off x="2854661" y="1507102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632120" y="1375156"/>
            <a:ext cx="446509" cy="283338"/>
          </a:xfrm>
          <a:custGeom>
            <a:avLst/>
            <a:gdLst/>
            <a:ahLst/>
            <a:cxnLst/>
            <a:rect l="l" t="t" r="r" b="b"/>
            <a:pathLst>
              <a:path w="46" h="30" extrusionOk="0">
                <a:moveTo>
                  <a:pt x="46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2" y="17"/>
                  <a:pt x="42" y="16"/>
                </a:cubicBezTo>
                <a:cubicBezTo>
                  <a:pt x="42" y="16"/>
                  <a:pt x="42" y="16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0" y="14"/>
                  <a:pt x="40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7" y="14"/>
                  <a:pt x="37" y="14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7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9" y="12"/>
                  <a:pt x="40" y="12"/>
                </a:cubicBezTo>
                <a:cubicBezTo>
                  <a:pt x="40" y="12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0"/>
                  <a:pt x="39" y="11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7" y="8"/>
                  <a:pt x="36" y="8"/>
                </a:cubicBezTo>
                <a:cubicBezTo>
                  <a:pt x="36" y="7"/>
                  <a:pt x="35" y="7"/>
                  <a:pt x="35" y="7"/>
                </a:cubicBezTo>
                <a:cubicBezTo>
                  <a:pt x="35" y="7"/>
                  <a:pt x="35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1" y="6"/>
                </a:cubicBezTo>
                <a:cubicBezTo>
                  <a:pt x="31" y="6"/>
                  <a:pt x="31" y="5"/>
                  <a:pt x="31" y="5"/>
                </a:cubicBezTo>
                <a:cubicBezTo>
                  <a:pt x="30" y="5"/>
                  <a:pt x="30" y="4"/>
                  <a:pt x="30" y="4"/>
                </a:cubicBezTo>
                <a:cubicBezTo>
                  <a:pt x="29" y="4"/>
                  <a:pt x="29" y="3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6" y="3"/>
                  <a:pt x="26" y="3"/>
                  <a:pt x="25" y="3"/>
                </a:cubicBezTo>
                <a:cubicBezTo>
                  <a:pt x="25" y="3"/>
                  <a:pt x="24" y="3"/>
                  <a:pt x="24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4"/>
                  <a:pt x="20" y="5"/>
                  <a:pt x="19" y="5"/>
                </a:cubicBezTo>
                <a:cubicBezTo>
                  <a:pt x="19" y="5"/>
                  <a:pt x="20" y="4"/>
                  <a:pt x="20" y="4"/>
                </a:cubicBezTo>
                <a:cubicBezTo>
                  <a:pt x="21" y="3"/>
                  <a:pt x="21" y="4"/>
                  <a:pt x="21" y="3"/>
                </a:cubicBezTo>
                <a:cubicBezTo>
                  <a:pt x="22" y="3"/>
                  <a:pt x="21" y="3"/>
                  <a:pt x="21" y="2"/>
                </a:cubicBezTo>
                <a:cubicBezTo>
                  <a:pt x="21" y="2"/>
                  <a:pt x="21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5" y="1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3"/>
                  <a:pt x="13" y="2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1" y="4"/>
                  <a:pt x="10" y="4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2"/>
                  <a:pt x="11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4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8" y="1"/>
                  <a:pt x="8" y="1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5" y="2"/>
                  <a:pt x="4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4" y="7"/>
                  <a:pt x="4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6" y="9"/>
                  <a:pt x="6" y="10"/>
                </a:cubicBezTo>
                <a:cubicBezTo>
                  <a:pt x="7" y="10"/>
                  <a:pt x="7" y="9"/>
                  <a:pt x="8" y="9"/>
                </a:cubicBezTo>
                <a:cubicBezTo>
                  <a:pt x="8" y="9"/>
                  <a:pt x="9" y="9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10"/>
                  <a:pt x="12" y="10"/>
                </a:cubicBezTo>
                <a:cubicBezTo>
                  <a:pt x="12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7" y="10"/>
                  <a:pt x="18" y="10"/>
                </a:cubicBezTo>
                <a:cubicBezTo>
                  <a:pt x="18" y="10"/>
                  <a:pt x="18" y="10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9" y="8"/>
                  <a:pt x="19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1"/>
                  <a:pt x="21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2" y="12"/>
                  <a:pt x="22" y="11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4"/>
                  <a:pt x="21" y="13"/>
                  <a:pt x="22" y="13"/>
                </a:cubicBezTo>
                <a:cubicBezTo>
                  <a:pt x="22" y="13"/>
                  <a:pt x="22" y="13"/>
                  <a:pt x="23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4" y="12"/>
                  <a:pt x="24" y="13"/>
                  <a:pt x="24" y="13"/>
                </a:cubicBezTo>
                <a:cubicBezTo>
                  <a:pt x="24" y="13"/>
                  <a:pt x="25" y="13"/>
                  <a:pt x="25" y="14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6" y="15"/>
                  <a:pt x="27" y="15"/>
                </a:cubicBezTo>
                <a:cubicBezTo>
                  <a:pt x="27" y="15"/>
                  <a:pt x="27" y="15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8"/>
                  <a:pt x="24" y="17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2" y="19"/>
                  <a:pt x="22" y="19"/>
                </a:cubicBezTo>
                <a:cubicBezTo>
                  <a:pt x="22" y="19"/>
                  <a:pt x="22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0" y="21"/>
                </a:cubicBezTo>
                <a:cubicBezTo>
                  <a:pt x="20" y="21"/>
                  <a:pt x="20" y="21"/>
                  <a:pt x="19" y="21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2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2"/>
                </a:cubicBezTo>
                <a:cubicBezTo>
                  <a:pt x="13" y="22"/>
                  <a:pt x="12" y="22"/>
                  <a:pt x="12" y="22"/>
                </a:cubicBezTo>
                <a:cubicBezTo>
                  <a:pt x="12" y="22"/>
                  <a:pt x="12" y="22"/>
                  <a:pt x="11" y="22"/>
                </a:cubicBezTo>
                <a:cubicBezTo>
                  <a:pt x="11" y="22"/>
                  <a:pt x="11" y="22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5"/>
                  <a:pt x="12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6" y="23"/>
                  <a:pt x="16" y="23"/>
                </a:cubicBezTo>
                <a:cubicBezTo>
                  <a:pt x="16" y="23"/>
                  <a:pt x="16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3"/>
                  <a:pt x="18" y="24"/>
                  <a:pt x="19" y="24"/>
                </a:cubicBezTo>
                <a:cubicBezTo>
                  <a:pt x="19" y="24"/>
                  <a:pt x="19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23"/>
                  <a:pt x="20" y="24"/>
                  <a:pt x="20" y="24"/>
                </a:cubicBezTo>
                <a:cubicBezTo>
                  <a:pt x="20" y="25"/>
                  <a:pt x="21" y="25"/>
                  <a:pt x="21" y="25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3" y="25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8"/>
                  <a:pt x="22" y="27"/>
                  <a:pt x="23" y="27"/>
                </a:cubicBezTo>
                <a:cubicBezTo>
                  <a:pt x="23" y="27"/>
                  <a:pt x="23" y="27"/>
                  <a:pt x="24" y="28"/>
                </a:cubicBezTo>
                <a:cubicBezTo>
                  <a:pt x="24" y="28"/>
                  <a:pt x="24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9"/>
                  <a:pt x="27" y="29"/>
                </a:cubicBezTo>
                <a:cubicBezTo>
                  <a:pt x="27" y="29"/>
                  <a:pt x="27" y="29"/>
                  <a:pt x="28" y="29"/>
                </a:cubicBezTo>
                <a:cubicBezTo>
                  <a:pt x="28" y="29"/>
                  <a:pt x="28" y="29"/>
                  <a:pt x="29" y="29"/>
                </a:cubicBezTo>
                <a:cubicBezTo>
                  <a:pt x="29" y="29"/>
                  <a:pt x="29" y="30"/>
                  <a:pt x="29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8"/>
                  <a:pt x="30" y="27"/>
                </a:cubicBezTo>
                <a:cubicBezTo>
                  <a:pt x="30" y="27"/>
                  <a:pt x="29" y="27"/>
                  <a:pt x="29" y="27"/>
                </a:cubicBezTo>
                <a:cubicBezTo>
                  <a:pt x="29" y="27"/>
                  <a:pt x="29" y="27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9" y="26"/>
                  <a:pt x="29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2" y="27"/>
                  <a:pt x="32" y="28"/>
                </a:cubicBezTo>
                <a:cubicBezTo>
                  <a:pt x="32" y="28"/>
                  <a:pt x="32" y="27"/>
                  <a:pt x="33" y="27"/>
                </a:cubicBezTo>
                <a:cubicBezTo>
                  <a:pt x="33" y="27"/>
                  <a:pt x="33" y="29"/>
                  <a:pt x="34" y="28"/>
                </a:cubicBezTo>
                <a:cubicBezTo>
                  <a:pt x="34" y="28"/>
                  <a:pt x="34" y="28"/>
                  <a:pt x="34" y="27"/>
                </a:cubicBezTo>
                <a:cubicBezTo>
                  <a:pt x="34" y="27"/>
                  <a:pt x="34" y="27"/>
                  <a:pt x="35" y="27"/>
                </a:cubicBezTo>
                <a:cubicBezTo>
                  <a:pt x="35" y="27"/>
                  <a:pt x="34" y="26"/>
                  <a:pt x="35" y="26"/>
                </a:cubicBezTo>
                <a:cubicBezTo>
                  <a:pt x="35" y="26"/>
                  <a:pt x="36" y="26"/>
                  <a:pt x="36" y="26"/>
                </a:cubicBezTo>
                <a:cubicBezTo>
                  <a:pt x="36" y="26"/>
                  <a:pt x="36" y="25"/>
                  <a:pt x="36" y="25"/>
                </a:cubicBezTo>
                <a:cubicBezTo>
                  <a:pt x="36" y="25"/>
                  <a:pt x="36" y="25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3" y="19"/>
                  <a:pt x="33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8"/>
                  <a:pt x="35" y="18"/>
                  <a:pt x="36" y="19"/>
                </a:cubicBezTo>
                <a:cubicBezTo>
                  <a:pt x="36" y="19"/>
                  <a:pt x="36" y="19"/>
                  <a:pt x="37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1"/>
                  <a:pt x="38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8" y="22"/>
                  <a:pt x="39" y="22"/>
                  <a:pt x="39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0"/>
                  <a:pt x="41" y="20"/>
                  <a:pt x="42" y="20"/>
                </a:cubicBezTo>
                <a:cubicBezTo>
                  <a:pt x="42" y="20"/>
                  <a:pt x="42" y="21"/>
                  <a:pt x="43" y="21"/>
                </a:cubicBezTo>
                <a:cubicBezTo>
                  <a:pt x="43" y="21"/>
                  <a:pt x="43" y="20"/>
                  <a:pt x="43" y="20"/>
                </a:cubicBezTo>
                <a:cubicBezTo>
                  <a:pt x="44" y="20"/>
                  <a:pt x="44" y="20"/>
                  <a:pt x="44" y="19"/>
                </a:cubicBezTo>
                <a:cubicBezTo>
                  <a:pt x="45" y="19"/>
                  <a:pt x="44" y="19"/>
                  <a:pt x="45" y="19"/>
                </a:cubicBezTo>
                <a:cubicBezTo>
                  <a:pt x="45" y="18"/>
                  <a:pt x="45" y="19"/>
                  <a:pt x="45" y="19"/>
                </a:cubicBezTo>
                <a:cubicBezTo>
                  <a:pt x="46" y="19"/>
                  <a:pt x="46" y="19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2650665" y="1648771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2913149" y="1914052"/>
            <a:ext cx="155494" cy="141669"/>
          </a:xfrm>
          <a:custGeom>
            <a:avLst/>
            <a:gdLst/>
            <a:ahLst/>
            <a:cxnLst/>
            <a:rect l="l" t="t" r="r" b="b"/>
            <a:pathLst>
              <a:path w="16" h="15" extrusionOk="0">
                <a:moveTo>
                  <a:pt x="15" y="11"/>
                </a:moveTo>
                <a:cubicBezTo>
                  <a:pt x="14" y="11"/>
                  <a:pt x="14" y="12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5" y="8"/>
                  <a:pt x="15" y="7"/>
                </a:cubicBezTo>
                <a:cubicBezTo>
                  <a:pt x="15" y="7"/>
                  <a:pt x="14" y="7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5"/>
                  <a:pt x="11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10" y="4"/>
                  <a:pt x="10" y="3"/>
                </a:cubicBezTo>
                <a:cubicBezTo>
                  <a:pt x="10" y="3"/>
                  <a:pt x="11" y="3"/>
                  <a:pt x="11" y="2"/>
                </a:cubicBezTo>
                <a:cubicBezTo>
                  <a:pt x="11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3"/>
                  <a:pt x="7" y="4"/>
                </a:cubicBezTo>
                <a:cubicBezTo>
                  <a:pt x="7" y="4"/>
                  <a:pt x="6" y="4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0" y="10"/>
                  <a:pt x="0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2"/>
                  <a:pt x="2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3"/>
                  <a:pt x="7" y="13"/>
                  <a:pt x="7" y="13"/>
                </a:cubicBezTo>
                <a:cubicBezTo>
                  <a:pt x="7" y="14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3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5"/>
                  <a:pt x="13" y="15"/>
                </a:cubicBezTo>
                <a:cubicBezTo>
                  <a:pt x="13" y="15"/>
                  <a:pt x="14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5" y="13"/>
                  <a:pt x="15" y="13"/>
                </a:cubicBezTo>
                <a:cubicBezTo>
                  <a:pt x="15" y="13"/>
                  <a:pt x="15" y="13"/>
                  <a:pt x="16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6" y="11"/>
                  <a:pt x="15" y="11"/>
                  <a:pt x="15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2826130" y="1961275"/>
            <a:ext cx="58489" cy="27778"/>
          </a:xfrm>
          <a:custGeom>
            <a:avLst/>
            <a:gdLst/>
            <a:ahLst/>
            <a:cxnLst/>
            <a:rect l="l" t="t" r="r" b="b"/>
            <a:pathLst>
              <a:path w="6" h="3" extrusionOk="0">
                <a:moveTo>
                  <a:pt x="3" y="3"/>
                </a:move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54661" y="2018221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2796173" y="2036277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2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2854661" y="2036277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4" y="2"/>
                </a:moveTo>
                <a:cubicBezTo>
                  <a:pt x="4" y="1"/>
                  <a:pt x="4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941680" y="1658493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2583617" y="1790440"/>
            <a:ext cx="18545" cy="19445"/>
          </a:xfrm>
          <a:custGeom>
            <a:avLst/>
            <a:gdLst/>
            <a:ahLst/>
            <a:cxnLst/>
            <a:rect l="l" t="t" r="r" b="b"/>
            <a:pathLst>
              <a:path w="13" h="14" extrusionOk="0">
                <a:moveTo>
                  <a:pt x="6" y="0"/>
                </a:moveTo>
                <a:lnTo>
                  <a:pt x="0" y="7"/>
                </a:ln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13" y="7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583617" y="1790440"/>
            <a:ext cx="18545" cy="19445"/>
          </a:xfrm>
          <a:custGeom>
            <a:avLst/>
            <a:gdLst/>
            <a:ahLst/>
            <a:cxnLst/>
            <a:rect l="l" t="t" r="r" b="b"/>
            <a:pathLst>
              <a:path w="13" h="14" extrusionOk="0">
                <a:moveTo>
                  <a:pt x="6" y="0"/>
                </a:moveTo>
                <a:lnTo>
                  <a:pt x="0" y="7"/>
                </a:ln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13" y="7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1428115" y="1875163"/>
            <a:ext cx="19972" cy="38890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1428115" y="1857108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1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1458074" y="1932109"/>
            <a:ext cx="77033" cy="76390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7" y="3"/>
                </a:moveTo>
                <a:cubicBezTo>
                  <a:pt x="6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7" y="6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7" y="4"/>
                  <a:pt x="7" y="4"/>
                  <a:pt x="7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2058649" y="2907125"/>
            <a:ext cx="116977" cy="11250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0"/>
                </a:moveTo>
                <a:cubicBezTo>
                  <a:pt x="11" y="0"/>
                  <a:pt x="10" y="0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1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9" y="11"/>
                  <a:pt x="10" y="10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6"/>
                  <a:pt x="10" y="6"/>
                  <a:pt x="10" y="5"/>
                </a:cubicBezTo>
                <a:cubicBezTo>
                  <a:pt x="11" y="5"/>
                  <a:pt x="10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2"/>
                  <a:pt x="12" y="2"/>
                </a:cubicBezTo>
                <a:cubicBezTo>
                  <a:pt x="12" y="1"/>
                  <a:pt x="12" y="1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456655" y="2773789"/>
            <a:ext cx="87019" cy="66668"/>
          </a:xfrm>
          <a:custGeom>
            <a:avLst/>
            <a:gdLst/>
            <a:ahLst/>
            <a:cxnLst/>
            <a:rect l="l" t="t" r="r" b="b"/>
            <a:pathLst>
              <a:path w="9" h="7" extrusionOk="0">
                <a:moveTo>
                  <a:pt x="9" y="4"/>
                </a:moveTo>
                <a:cubicBezTo>
                  <a:pt x="9" y="4"/>
                  <a:pt x="9" y="4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2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6" y="5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6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4"/>
                  <a:pt x="9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2262645" y="2982125"/>
            <a:ext cx="301001" cy="454175"/>
          </a:xfrm>
          <a:custGeom>
            <a:avLst/>
            <a:gdLst/>
            <a:ahLst/>
            <a:cxnLst/>
            <a:rect l="l" t="t" r="r" b="b"/>
            <a:pathLst>
              <a:path w="31" h="48" extrusionOk="0">
                <a:moveTo>
                  <a:pt x="29" y="32"/>
                </a:moveTo>
                <a:cubicBezTo>
                  <a:pt x="30" y="32"/>
                  <a:pt x="29" y="32"/>
                  <a:pt x="30" y="33"/>
                </a:cubicBezTo>
                <a:cubicBezTo>
                  <a:pt x="30" y="33"/>
                  <a:pt x="30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0" y="32"/>
                  <a:pt x="30" y="32"/>
                </a:cubicBezTo>
                <a:cubicBezTo>
                  <a:pt x="30" y="31"/>
                  <a:pt x="30" y="31"/>
                  <a:pt x="30" y="30"/>
                </a:cubicBezTo>
                <a:cubicBezTo>
                  <a:pt x="30" y="30"/>
                  <a:pt x="30" y="29"/>
                  <a:pt x="30" y="29"/>
                </a:cubicBezTo>
                <a:cubicBezTo>
                  <a:pt x="29" y="28"/>
                  <a:pt x="29" y="29"/>
                  <a:pt x="28" y="28"/>
                </a:cubicBezTo>
                <a:cubicBezTo>
                  <a:pt x="28" y="28"/>
                  <a:pt x="28" y="27"/>
                  <a:pt x="28" y="27"/>
                </a:cubicBezTo>
                <a:cubicBezTo>
                  <a:pt x="28" y="26"/>
                  <a:pt x="29" y="26"/>
                  <a:pt x="29" y="26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3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8" y="18"/>
                </a:cubicBezTo>
                <a:cubicBezTo>
                  <a:pt x="28" y="18"/>
                  <a:pt x="28" y="18"/>
                  <a:pt x="27" y="18"/>
                </a:cubicBezTo>
                <a:cubicBezTo>
                  <a:pt x="27" y="18"/>
                  <a:pt x="26" y="18"/>
                  <a:pt x="25" y="18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8"/>
                  <a:pt x="23" y="18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6"/>
                  <a:pt x="22" y="16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8" y="16"/>
                  <a:pt x="18" y="16"/>
                  <a:pt x="17" y="15"/>
                </a:cubicBezTo>
                <a:cubicBezTo>
                  <a:pt x="17" y="15"/>
                  <a:pt x="17" y="14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5" y="9"/>
                  <a:pt x="15" y="9"/>
                </a:cubicBezTo>
                <a:cubicBezTo>
                  <a:pt x="15" y="8"/>
                  <a:pt x="15" y="8"/>
                  <a:pt x="16" y="8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6" y="6"/>
                  <a:pt x="16" y="5"/>
                </a:cubicBezTo>
                <a:cubicBezTo>
                  <a:pt x="16" y="5"/>
                  <a:pt x="16" y="4"/>
                  <a:pt x="17" y="4"/>
                </a:cubicBezTo>
                <a:cubicBezTo>
                  <a:pt x="17" y="3"/>
                  <a:pt x="18" y="4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8" y="3"/>
                  <a:pt x="19" y="3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2"/>
                  <a:pt x="19" y="2"/>
                  <a:pt x="20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1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1"/>
                  <a:pt x="18" y="1"/>
                  <a:pt x="18" y="2"/>
                </a:cubicBezTo>
                <a:cubicBezTo>
                  <a:pt x="18" y="2"/>
                  <a:pt x="17" y="1"/>
                  <a:pt x="17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8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6" y="10"/>
                  <a:pt x="5" y="11"/>
                </a:cubicBezTo>
                <a:cubicBezTo>
                  <a:pt x="5" y="11"/>
                  <a:pt x="6" y="12"/>
                  <a:pt x="5" y="12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4" y="16"/>
                  <a:pt x="4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4" y="19"/>
                  <a:pt x="4" y="20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3"/>
                  <a:pt x="3" y="23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5"/>
                  <a:pt x="3" y="26"/>
                  <a:pt x="2" y="27"/>
                </a:cubicBezTo>
                <a:cubicBezTo>
                  <a:pt x="2" y="27"/>
                  <a:pt x="3" y="28"/>
                  <a:pt x="2" y="28"/>
                </a:cubicBezTo>
                <a:cubicBezTo>
                  <a:pt x="2" y="29"/>
                  <a:pt x="1" y="28"/>
                  <a:pt x="1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4"/>
                  <a:pt x="3" y="34"/>
                  <a:pt x="4" y="34"/>
                </a:cubicBezTo>
                <a:cubicBezTo>
                  <a:pt x="4" y="34"/>
                  <a:pt x="4" y="35"/>
                  <a:pt x="4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4"/>
                  <a:pt x="6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7"/>
                  <a:pt x="10" y="37"/>
                </a:cubicBezTo>
                <a:cubicBezTo>
                  <a:pt x="10" y="37"/>
                  <a:pt x="10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9"/>
                  <a:pt x="13" y="39"/>
                  <a:pt x="13" y="39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4" y="41"/>
                  <a:pt x="14" y="41"/>
                </a:cubicBezTo>
                <a:cubicBezTo>
                  <a:pt x="14" y="41"/>
                  <a:pt x="14" y="42"/>
                  <a:pt x="14" y="42"/>
                </a:cubicBezTo>
                <a:cubicBezTo>
                  <a:pt x="15" y="42"/>
                  <a:pt x="15" y="43"/>
                  <a:pt x="15" y="43"/>
                </a:cubicBezTo>
                <a:cubicBezTo>
                  <a:pt x="15" y="43"/>
                  <a:pt x="16" y="43"/>
                  <a:pt x="16" y="43"/>
                </a:cubicBezTo>
                <a:cubicBezTo>
                  <a:pt x="16" y="43"/>
                  <a:pt x="17" y="43"/>
                  <a:pt x="17" y="43"/>
                </a:cubicBezTo>
                <a:cubicBezTo>
                  <a:pt x="17" y="43"/>
                  <a:pt x="17" y="42"/>
                  <a:pt x="18" y="42"/>
                </a:cubicBezTo>
                <a:cubicBezTo>
                  <a:pt x="18" y="42"/>
                  <a:pt x="18" y="42"/>
                  <a:pt x="19" y="42"/>
                </a:cubicBezTo>
                <a:cubicBezTo>
                  <a:pt x="19" y="43"/>
                  <a:pt x="20" y="42"/>
                  <a:pt x="20" y="42"/>
                </a:cubicBezTo>
                <a:cubicBezTo>
                  <a:pt x="20" y="42"/>
                  <a:pt x="20" y="43"/>
                  <a:pt x="20" y="43"/>
                </a:cubicBezTo>
                <a:cubicBezTo>
                  <a:pt x="20" y="43"/>
                  <a:pt x="21" y="43"/>
                  <a:pt x="21" y="43"/>
                </a:cubicBezTo>
                <a:cubicBezTo>
                  <a:pt x="22" y="43"/>
                  <a:pt x="22" y="42"/>
                  <a:pt x="22" y="43"/>
                </a:cubicBezTo>
                <a:cubicBezTo>
                  <a:pt x="22" y="43"/>
                  <a:pt x="22" y="43"/>
                  <a:pt x="22" y="44"/>
                </a:cubicBezTo>
                <a:cubicBezTo>
                  <a:pt x="22" y="44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6"/>
                  <a:pt x="20" y="46"/>
                  <a:pt x="20" y="46"/>
                </a:cubicBezTo>
                <a:cubicBezTo>
                  <a:pt x="20" y="47"/>
                  <a:pt x="21" y="47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2" y="48"/>
                  <a:pt x="22" y="48"/>
                  <a:pt x="23" y="48"/>
                </a:cubicBezTo>
                <a:cubicBezTo>
                  <a:pt x="23" y="47"/>
                  <a:pt x="22" y="47"/>
                  <a:pt x="22" y="47"/>
                </a:cubicBezTo>
                <a:cubicBezTo>
                  <a:pt x="22" y="46"/>
                  <a:pt x="23" y="46"/>
                  <a:pt x="23" y="46"/>
                </a:cubicBezTo>
                <a:cubicBezTo>
                  <a:pt x="23" y="45"/>
                  <a:pt x="23" y="45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2"/>
                  <a:pt x="23" y="41"/>
                  <a:pt x="23" y="41"/>
                </a:cubicBezTo>
                <a:cubicBezTo>
                  <a:pt x="23" y="40"/>
                  <a:pt x="23" y="40"/>
                  <a:pt x="23" y="39"/>
                </a:cubicBezTo>
                <a:cubicBezTo>
                  <a:pt x="23" y="38"/>
                  <a:pt x="23" y="38"/>
                  <a:pt x="23" y="37"/>
                </a:cubicBezTo>
                <a:cubicBezTo>
                  <a:pt x="22" y="37"/>
                  <a:pt x="22" y="37"/>
                  <a:pt x="22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4"/>
                  <a:pt x="23" y="34"/>
                </a:cubicBezTo>
                <a:cubicBezTo>
                  <a:pt x="23" y="34"/>
                  <a:pt x="24" y="34"/>
                  <a:pt x="24" y="34"/>
                </a:cubicBezTo>
                <a:cubicBezTo>
                  <a:pt x="24" y="34"/>
                  <a:pt x="24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22" y="32"/>
                  <a:pt x="23" y="32"/>
                  <a:pt x="23" y="31"/>
                </a:cubicBezTo>
                <a:cubicBezTo>
                  <a:pt x="23" y="31"/>
                  <a:pt x="23" y="31"/>
                  <a:pt x="24" y="31"/>
                </a:cubicBezTo>
                <a:cubicBezTo>
                  <a:pt x="24" y="30"/>
                  <a:pt x="25" y="31"/>
                  <a:pt x="26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2535115" y="3918251"/>
            <a:ext cx="378035" cy="823624"/>
          </a:xfrm>
          <a:custGeom>
            <a:avLst/>
            <a:gdLst/>
            <a:ahLst/>
            <a:cxnLst/>
            <a:rect l="l" t="t" r="r" b="b"/>
            <a:pathLst>
              <a:path w="39" h="87" extrusionOk="0">
                <a:moveTo>
                  <a:pt x="39" y="12"/>
                </a:moveTo>
                <a:cubicBezTo>
                  <a:pt x="39" y="12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0"/>
                  <a:pt x="38" y="11"/>
                  <a:pt x="37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4"/>
                </a:cubicBezTo>
                <a:cubicBezTo>
                  <a:pt x="37" y="14"/>
                  <a:pt x="36" y="14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2" y="16"/>
                </a:cubicBezTo>
                <a:cubicBezTo>
                  <a:pt x="32" y="16"/>
                  <a:pt x="32" y="16"/>
                  <a:pt x="31" y="16"/>
                </a:cubicBezTo>
                <a:cubicBezTo>
                  <a:pt x="31" y="16"/>
                  <a:pt x="30" y="16"/>
                  <a:pt x="30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5"/>
                </a:cubicBezTo>
                <a:cubicBezTo>
                  <a:pt x="28" y="15"/>
                  <a:pt x="28" y="15"/>
                  <a:pt x="28" y="14"/>
                </a:cubicBezTo>
                <a:cubicBezTo>
                  <a:pt x="28" y="14"/>
                  <a:pt x="28" y="14"/>
                  <a:pt x="29" y="14"/>
                </a:cubicBezTo>
                <a:cubicBezTo>
                  <a:pt x="29" y="13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30" y="10"/>
                  <a:pt x="29" y="9"/>
                  <a:pt x="29" y="9"/>
                </a:cubicBezTo>
                <a:cubicBezTo>
                  <a:pt x="29" y="9"/>
                  <a:pt x="28" y="9"/>
                  <a:pt x="28" y="9"/>
                </a:cubicBezTo>
                <a:cubicBezTo>
                  <a:pt x="28" y="9"/>
                  <a:pt x="27" y="8"/>
                  <a:pt x="27" y="8"/>
                </a:cubicBezTo>
                <a:cubicBezTo>
                  <a:pt x="26" y="8"/>
                  <a:pt x="26" y="8"/>
                  <a:pt x="25" y="7"/>
                </a:cubicBezTo>
                <a:cubicBezTo>
                  <a:pt x="25" y="7"/>
                  <a:pt x="24" y="7"/>
                  <a:pt x="24" y="7"/>
                </a:cubicBezTo>
                <a:cubicBezTo>
                  <a:pt x="24" y="7"/>
                  <a:pt x="24" y="7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1" y="5"/>
                  <a:pt x="21" y="5"/>
                  <a:pt x="21" y="4"/>
                </a:cubicBezTo>
                <a:cubicBezTo>
                  <a:pt x="19" y="3"/>
                  <a:pt x="18" y="4"/>
                  <a:pt x="17" y="3"/>
                </a:cubicBezTo>
                <a:cubicBezTo>
                  <a:pt x="17" y="3"/>
                  <a:pt x="17" y="3"/>
                  <a:pt x="17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2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7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3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6"/>
                  <a:pt x="6" y="6"/>
                </a:cubicBezTo>
                <a:cubicBezTo>
                  <a:pt x="6" y="7"/>
                  <a:pt x="6" y="7"/>
                  <a:pt x="6" y="8"/>
                </a:cubicBezTo>
                <a:cubicBezTo>
                  <a:pt x="6" y="9"/>
                  <a:pt x="6" y="9"/>
                  <a:pt x="6" y="10"/>
                </a:cubicBezTo>
                <a:cubicBezTo>
                  <a:pt x="6" y="10"/>
                  <a:pt x="6" y="11"/>
                  <a:pt x="5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3" y="15"/>
                  <a:pt x="3" y="16"/>
                  <a:pt x="2" y="17"/>
                </a:cubicBezTo>
                <a:cubicBezTo>
                  <a:pt x="2" y="18"/>
                  <a:pt x="1" y="18"/>
                  <a:pt x="1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4"/>
                  <a:pt x="1" y="25"/>
                </a:cubicBezTo>
                <a:cubicBezTo>
                  <a:pt x="1" y="26"/>
                  <a:pt x="1" y="27"/>
                  <a:pt x="1" y="28"/>
                </a:cubicBezTo>
                <a:cubicBezTo>
                  <a:pt x="2" y="29"/>
                  <a:pt x="2" y="30"/>
                  <a:pt x="2" y="31"/>
                </a:cubicBezTo>
                <a:cubicBezTo>
                  <a:pt x="2" y="32"/>
                  <a:pt x="2" y="33"/>
                  <a:pt x="2" y="34"/>
                </a:cubicBezTo>
                <a:cubicBezTo>
                  <a:pt x="2" y="35"/>
                  <a:pt x="3" y="35"/>
                  <a:pt x="3" y="37"/>
                </a:cubicBezTo>
                <a:cubicBezTo>
                  <a:pt x="3" y="37"/>
                  <a:pt x="3" y="38"/>
                  <a:pt x="3" y="39"/>
                </a:cubicBezTo>
                <a:cubicBezTo>
                  <a:pt x="3" y="39"/>
                  <a:pt x="4" y="40"/>
                  <a:pt x="3" y="40"/>
                </a:cubicBezTo>
                <a:cubicBezTo>
                  <a:pt x="3" y="41"/>
                  <a:pt x="3" y="40"/>
                  <a:pt x="3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4"/>
                  <a:pt x="2" y="44"/>
                  <a:pt x="2" y="45"/>
                </a:cubicBezTo>
                <a:cubicBezTo>
                  <a:pt x="2" y="45"/>
                  <a:pt x="3" y="45"/>
                  <a:pt x="3" y="45"/>
                </a:cubicBezTo>
                <a:cubicBezTo>
                  <a:pt x="4" y="46"/>
                  <a:pt x="5" y="47"/>
                  <a:pt x="4" y="47"/>
                </a:cubicBezTo>
                <a:cubicBezTo>
                  <a:pt x="4" y="48"/>
                  <a:pt x="4" y="48"/>
                  <a:pt x="3" y="49"/>
                </a:cubicBezTo>
                <a:cubicBezTo>
                  <a:pt x="3" y="50"/>
                  <a:pt x="3" y="51"/>
                  <a:pt x="3" y="52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4" y="55"/>
                  <a:pt x="4" y="55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9"/>
                  <a:pt x="5" y="60"/>
                  <a:pt x="5" y="60"/>
                </a:cubicBezTo>
                <a:cubicBezTo>
                  <a:pt x="5" y="61"/>
                  <a:pt x="6" y="61"/>
                  <a:pt x="6" y="61"/>
                </a:cubicBezTo>
                <a:cubicBezTo>
                  <a:pt x="6" y="61"/>
                  <a:pt x="6" y="62"/>
                  <a:pt x="6" y="62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4"/>
                  <a:pt x="8" y="64"/>
                </a:cubicBezTo>
                <a:cubicBezTo>
                  <a:pt x="8" y="65"/>
                  <a:pt x="8" y="64"/>
                  <a:pt x="9" y="65"/>
                </a:cubicBezTo>
                <a:cubicBezTo>
                  <a:pt x="9" y="65"/>
                  <a:pt x="8" y="65"/>
                  <a:pt x="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6"/>
                  <a:pt x="9" y="66"/>
                  <a:pt x="9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8"/>
                  <a:pt x="9" y="68"/>
                  <a:pt x="9" y="69"/>
                </a:cubicBezTo>
                <a:cubicBezTo>
                  <a:pt x="9" y="69"/>
                  <a:pt x="9" y="69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1"/>
                  <a:pt x="9" y="71"/>
                  <a:pt x="9" y="71"/>
                </a:cubicBezTo>
                <a:cubicBezTo>
                  <a:pt x="9" y="71"/>
                  <a:pt x="9" y="71"/>
                  <a:pt x="10" y="72"/>
                </a:cubicBezTo>
                <a:cubicBezTo>
                  <a:pt x="10" y="72"/>
                  <a:pt x="10" y="72"/>
                  <a:pt x="10" y="73"/>
                </a:cubicBezTo>
                <a:cubicBezTo>
                  <a:pt x="10" y="73"/>
                  <a:pt x="9" y="73"/>
                  <a:pt x="9" y="74"/>
                </a:cubicBezTo>
                <a:cubicBezTo>
                  <a:pt x="9" y="74"/>
                  <a:pt x="10" y="74"/>
                  <a:pt x="10" y="75"/>
                </a:cubicBezTo>
                <a:cubicBezTo>
                  <a:pt x="10" y="76"/>
                  <a:pt x="10" y="76"/>
                  <a:pt x="10" y="77"/>
                </a:cubicBezTo>
                <a:cubicBezTo>
                  <a:pt x="9" y="78"/>
                  <a:pt x="9" y="77"/>
                  <a:pt x="9" y="78"/>
                </a:cubicBezTo>
                <a:cubicBezTo>
                  <a:pt x="8" y="78"/>
                  <a:pt x="9" y="79"/>
                  <a:pt x="9" y="79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0" y="81"/>
                  <a:pt x="11" y="82"/>
                </a:cubicBezTo>
                <a:cubicBezTo>
                  <a:pt x="11" y="82"/>
                  <a:pt x="11" y="82"/>
                  <a:pt x="12" y="82"/>
                </a:cubicBezTo>
                <a:cubicBezTo>
                  <a:pt x="12" y="82"/>
                  <a:pt x="12" y="82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4" y="83"/>
                  <a:pt x="13" y="83"/>
                  <a:pt x="13" y="84"/>
                </a:cubicBezTo>
                <a:cubicBezTo>
                  <a:pt x="13" y="84"/>
                  <a:pt x="13" y="84"/>
                  <a:pt x="14" y="84"/>
                </a:cubicBezTo>
                <a:cubicBezTo>
                  <a:pt x="14" y="85"/>
                  <a:pt x="14" y="85"/>
                  <a:pt x="14" y="85"/>
                </a:cubicBezTo>
                <a:cubicBezTo>
                  <a:pt x="15" y="85"/>
                  <a:pt x="15" y="85"/>
                  <a:pt x="16" y="86"/>
                </a:cubicBezTo>
                <a:cubicBezTo>
                  <a:pt x="17" y="86"/>
                  <a:pt x="17" y="86"/>
                  <a:pt x="18" y="86"/>
                </a:cubicBezTo>
                <a:cubicBezTo>
                  <a:pt x="19" y="86"/>
                  <a:pt x="19" y="85"/>
                  <a:pt x="19" y="85"/>
                </a:cubicBezTo>
                <a:cubicBezTo>
                  <a:pt x="20" y="85"/>
                  <a:pt x="20" y="86"/>
                  <a:pt x="21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23" y="87"/>
                  <a:pt x="23" y="87"/>
                  <a:pt x="23" y="87"/>
                </a:cubicBezTo>
                <a:cubicBezTo>
                  <a:pt x="24" y="86"/>
                  <a:pt x="23" y="86"/>
                  <a:pt x="23" y="86"/>
                </a:cubicBezTo>
                <a:cubicBezTo>
                  <a:pt x="23" y="85"/>
                  <a:pt x="22" y="86"/>
                  <a:pt x="22" y="86"/>
                </a:cubicBezTo>
                <a:cubicBezTo>
                  <a:pt x="22" y="85"/>
                  <a:pt x="22" y="85"/>
                  <a:pt x="22" y="85"/>
                </a:cubicBezTo>
                <a:cubicBezTo>
                  <a:pt x="22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0" y="83"/>
                  <a:pt x="20" y="82"/>
                  <a:pt x="21" y="82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1"/>
                  <a:pt x="22" y="81"/>
                  <a:pt x="22" y="80"/>
                </a:cubicBezTo>
                <a:cubicBezTo>
                  <a:pt x="22" y="80"/>
                  <a:pt x="22" y="80"/>
                  <a:pt x="22" y="79"/>
                </a:cubicBezTo>
                <a:cubicBezTo>
                  <a:pt x="22" y="79"/>
                  <a:pt x="22" y="79"/>
                  <a:pt x="22" y="78"/>
                </a:cubicBezTo>
                <a:cubicBezTo>
                  <a:pt x="22" y="78"/>
                  <a:pt x="22" y="77"/>
                  <a:pt x="22" y="77"/>
                </a:cubicBezTo>
                <a:cubicBezTo>
                  <a:pt x="22" y="77"/>
                  <a:pt x="22" y="77"/>
                  <a:pt x="23" y="76"/>
                </a:cubicBezTo>
                <a:cubicBezTo>
                  <a:pt x="23" y="76"/>
                  <a:pt x="23" y="76"/>
                  <a:pt x="24" y="76"/>
                </a:cubicBezTo>
                <a:cubicBezTo>
                  <a:pt x="24" y="75"/>
                  <a:pt x="24" y="75"/>
                  <a:pt x="25" y="75"/>
                </a:cubicBezTo>
                <a:cubicBezTo>
                  <a:pt x="25" y="74"/>
                  <a:pt x="25" y="74"/>
                  <a:pt x="25" y="73"/>
                </a:cubicBezTo>
                <a:cubicBezTo>
                  <a:pt x="25" y="73"/>
                  <a:pt x="25" y="73"/>
                  <a:pt x="24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1" y="72"/>
                  <a:pt x="21" y="71"/>
                  <a:pt x="21" y="71"/>
                </a:cubicBezTo>
                <a:cubicBezTo>
                  <a:pt x="21" y="71"/>
                  <a:pt x="21" y="71"/>
                  <a:pt x="20" y="71"/>
                </a:cubicBezTo>
                <a:cubicBezTo>
                  <a:pt x="20" y="70"/>
                  <a:pt x="20" y="70"/>
                  <a:pt x="20" y="70"/>
                </a:cubicBezTo>
                <a:cubicBezTo>
                  <a:pt x="19" y="70"/>
                  <a:pt x="19" y="69"/>
                  <a:pt x="19" y="69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6"/>
                  <a:pt x="22" y="67"/>
                  <a:pt x="22" y="66"/>
                </a:cubicBezTo>
                <a:cubicBezTo>
                  <a:pt x="22" y="66"/>
                  <a:pt x="22" y="66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3" y="65"/>
                  <a:pt x="23" y="64"/>
                </a:cubicBezTo>
                <a:cubicBezTo>
                  <a:pt x="23" y="64"/>
                  <a:pt x="22" y="64"/>
                  <a:pt x="22" y="63"/>
                </a:cubicBezTo>
                <a:cubicBezTo>
                  <a:pt x="22" y="63"/>
                  <a:pt x="22" y="63"/>
                  <a:pt x="22" y="62"/>
                </a:cubicBezTo>
                <a:cubicBezTo>
                  <a:pt x="22" y="62"/>
                  <a:pt x="22" y="62"/>
                  <a:pt x="22" y="61"/>
                </a:cubicBezTo>
                <a:cubicBezTo>
                  <a:pt x="22" y="61"/>
                  <a:pt x="23" y="61"/>
                  <a:pt x="23" y="61"/>
                </a:cubicBezTo>
                <a:cubicBezTo>
                  <a:pt x="23" y="61"/>
                  <a:pt x="23" y="61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59"/>
                  <a:pt x="23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2" y="59"/>
                  <a:pt x="22" y="58"/>
                </a:cubicBezTo>
                <a:cubicBezTo>
                  <a:pt x="22" y="58"/>
                  <a:pt x="22" y="59"/>
                  <a:pt x="21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5"/>
                </a:cubicBezTo>
                <a:cubicBezTo>
                  <a:pt x="20" y="55"/>
                  <a:pt x="20" y="55"/>
                  <a:pt x="20" y="54"/>
                </a:cubicBezTo>
                <a:cubicBezTo>
                  <a:pt x="20" y="54"/>
                  <a:pt x="21" y="54"/>
                  <a:pt x="21" y="54"/>
                </a:cubicBezTo>
                <a:cubicBezTo>
                  <a:pt x="22" y="54"/>
                  <a:pt x="22" y="55"/>
                  <a:pt x="23" y="55"/>
                </a:cubicBezTo>
                <a:cubicBezTo>
                  <a:pt x="23" y="55"/>
                  <a:pt x="23" y="55"/>
                  <a:pt x="24" y="55"/>
                </a:cubicBezTo>
                <a:cubicBezTo>
                  <a:pt x="24" y="55"/>
                  <a:pt x="25" y="55"/>
                  <a:pt x="25" y="55"/>
                </a:cubicBezTo>
                <a:cubicBezTo>
                  <a:pt x="25" y="55"/>
                  <a:pt x="26" y="55"/>
                  <a:pt x="26" y="55"/>
                </a:cubicBezTo>
                <a:cubicBezTo>
                  <a:pt x="26" y="55"/>
                  <a:pt x="26" y="54"/>
                  <a:pt x="26" y="54"/>
                </a:cubicBezTo>
                <a:cubicBezTo>
                  <a:pt x="26" y="54"/>
                  <a:pt x="26" y="54"/>
                  <a:pt x="26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3"/>
                  <a:pt x="26" y="52"/>
                  <a:pt x="26" y="52"/>
                </a:cubicBezTo>
                <a:cubicBezTo>
                  <a:pt x="26" y="51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7" y="49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49"/>
                  <a:pt x="30" y="49"/>
                  <a:pt x="30" y="49"/>
                </a:cubicBezTo>
                <a:cubicBezTo>
                  <a:pt x="30" y="49"/>
                  <a:pt x="31" y="49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4" y="48"/>
                  <a:pt x="34" y="48"/>
                  <a:pt x="35" y="48"/>
                </a:cubicBezTo>
                <a:cubicBezTo>
                  <a:pt x="35" y="47"/>
                  <a:pt x="35" y="47"/>
                  <a:pt x="36" y="46"/>
                </a:cubicBezTo>
                <a:cubicBezTo>
                  <a:pt x="36" y="46"/>
                  <a:pt x="36" y="45"/>
                  <a:pt x="37" y="45"/>
                </a:cubicBezTo>
                <a:cubicBezTo>
                  <a:pt x="37" y="44"/>
                  <a:pt x="37" y="44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2"/>
                </a:cubicBezTo>
                <a:cubicBezTo>
                  <a:pt x="36" y="42"/>
                  <a:pt x="36" y="42"/>
                  <a:pt x="36" y="41"/>
                </a:cubicBezTo>
                <a:cubicBezTo>
                  <a:pt x="36" y="41"/>
                  <a:pt x="35" y="41"/>
                  <a:pt x="35" y="40"/>
                </a:cubicBezTo>
                <a:cubicBezTo>
                  <a:pt x="35" y="40"/>
                  <a:pt x="35" y="40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8"/>
                  <a:pt x="35" y="38"/>
                  <a:pt x="35" y="38"/>
                </a:cubicBezTo>
                <a:cubicBezTo>
                  <a:pt x="34" y="37"/>
                  <a:pt x="34" y="38"/>
                  <a:pt x="33" y="38"/>
                </a:cubicBezTo>
                <a:cubicBezTo>
                  <a:pt x="32" y="38"/>
                  <a:pt x="32" y="37"/>
                  <a:pt x="32" y="37"/>
                </a:cubicBezTo>
                <a:cubicBezTo>
                  <a:pt x="32" y="36"/>
                  <a:pt x="31" y="36"/>
                  <a:pt x="31" y="36"/>
                </a:cubicBezTo>
                <a:cubicBezTo>
                  <a:pt x="31" y="35"/>
                  <a:pt x="32" y="35"/>
                  <a:pt x="3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4"/>
                  <a:pt x="31" y="34"/>
                </a:cubicBezTo>
                <a:cubicBezTo>
                  <a:pt x="31" y="34"/>
                  <a:pt x="31" y="33"/>
                  <a:pt x="31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1" y="29"/>
                  <a:pt x="31" y="28"/>
                </a:cubicBezTo>
                <a:cubicBezTo>
                  <a:pt x="31" y="28"/>
                  <a:pt x="31" y="27"/>
                  <a:pt x="31" y="27"/>
                </a:cubicBezTo>
                <a:cubicBezTo>
                  <a:pt x="31" y="26"/>
                  <a:pt x="31" y="26"/>
                  <a:pt x="31" y="25"/>
                </a:cubicBezTo>
                <a:cubicBezTo>
                  <a:pt x="31" y="25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2"/>
                  <a:pt x="33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8"/>
                  <a:pt x="35" y="18"/>
                  <a:pt x="36" y="1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7" y="17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8" y="16"/>
                  <a:pt x="38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3"/>
                  <a:pt x="39" y="13"/>
                  <a:pt x="39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757655" y="4751598"/>
            <a:ext cx="97005" cy="56946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9" y="5"/>
                </a:move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3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6"/>
                  <a:pt x="5" y="5"/>
                </a:cubicBezTo>
                <a:cubicBezTo>
                  <a:pt x="5" y="5"/>
                  <a:pt x="6" y="5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2757655" y="4466871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5609320" y="2282114"/>
            <a:ext cx="310987" cy="237504"/>
          </a:xfrm>
          <a:custGeom>
            <a:avLst/>
            <a:gdLst/>
            <a:ahLst/>
            <a:cxnLst/>
            <a:rect l="l" t="t" r="r" b="b"/>
            <a:pathLst>
              <a:path w="32" h="25" extrusionOk="0">
                <a:moveTo>
                  <a:pt x="30" y="3"/>
                </a:moveTo>
                <a:cubicBezTo>
                  <a:pt x="30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3"/>
                  <a:pt x="27" y="3"/>
                </a:cubicBezTo>
                <a:cubicBezTo>
                  <a:pt x="26" y="3"/>
                  <a:pt x="26" y="4"/>
                  <a:pt x="26" y="4"/>
                </a:cubicBezTo>
                <a:cubicBezTo>
                  <a:pt x="25" y="4"/>
                  <a:pt x="25" y="5"/>
                  <a:pt x="24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3" y="3"/>
                  <a:pt x="24" y="2"/>
                  <a:pt x="24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19" y="2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5" y="6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5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9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" y="16"/>
                  <a:pt x="2" y="17"/>
                  <a:pt x="2" y="17"/>
                </a:cubicBezTo>
                <a:cubicBezTo>
                  <a:pt x="2" y="18"/>
                  <a:pt x="1" y="18"/>
                  <a:pt x="1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4" y="22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5" y="24"/>
                  <a:pt x="5" y="24"/>
                </a:cubicBezTo>
                <a:cubicBezTo>
                  <a:pt x="6" y="24"/>
                  <a:pt x="6" y="25"/>
                  <a:pt x="7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9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5"/>
                  <a:pt x="12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4"/>
                  <a:pt x="16" y="24"/>
                </a:cubicBezTo>
                <a:cubicBezTo>
                  <a:pt x="16" y="23"/>
                  <a:pt x="16" y="23"/>
                  <a:pt x="16" y="22"/>
                </a:cubicBezTo>
                <a:cubicBezTo>
                  <a:pt x="16" y="22"/>
                  <a:pt x="16" y="22"/>
                  <a:pt x="16" y="21"/>
                </a:cubicBezTo>
                <a:cubicBezTo>
                  <a:pt x="16" y="21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8" y="19"/>
                  <a:pt x="19" y="19"/>
                </a:cubicBezTo>
                <a:cubicBezTo>
                  <a:pt x="19" y="18"/>
                  <a:pt x="20" y="18"/>
                  <a:pt x="20" y="18"/>
                </a:cubicBezTo>
                <a:cubicBezTo>
                  <a:pt x="20" y="18"/>
                  <a:pt x="21" y="18"/>
                  <a:pt x="21" y="18"/>
                </a:cubicBezTo>
                <a:cubicBezTo>
                  <a:pt x="21" y="18"/>
                  <a:pt x="21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8"/>
                  <a:pt x="23" y="18"/>
                  <a:pt x="22" y="17"/>
                </a:cubicBezTo>
                <a:cubicBezTo>
                  <a:pt x="22" y="17"/>
                  <a:pt x="22" y="16"/>
                  <a:pt x="22" y="16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4"/>
                  <a:pt x="23" y="13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ubicBezTo>
                  <a:pt x="28" y="11"/>
                  <a:pt x="27" y="10"/>
                  <a:pt x="27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7"/>
                  <a:pt x="25" y="7"/>
                  <a:pt x="25" y="6"/>
                </a:cubicBezTo>
                <a:cubicBezTo>
                  <a:pt x="25" y="6"/>
                  <a:pt x="25" y="5"/>
                  <a:pt x="26" y="5"/>
                </a:cubicBezTo>
                <a:cubicBezTo>
                  <a:pt x="26" y="5"/>
                  <a:pt x="27" y="4"/>
                  <a:pt x="27" y="4"/>
                </a:cubicBezTo>
                <a:cubicBezTo>
                  <a:pt x="28" y="4"/>
                  <a:pt x="28" y="4"/>
                  <a:pt x="29" y="4"/>
                </a:cubicBezTo>
                <a:cubicBezTo>
                  <a:pt x="29" y="4"/>
                  <a:pt x="30" y="4"/>
                  <a:pt x="30" y="4"/>
                </a:cubicBezTo>
                <a:cubicBezTo>
                  <a:pt x="31" y="4"/>
                  <a:pt x="31" y="3"/>
                  <a:pt x="3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776209" y="2566840"/>
            <a:ext cx="301001" cy="350005"/>
          </a:xfrm>
          <a:custGeom>
            <a:avLst/>
            <a:gdLst/>
            <a:ahLst/>
            <a:cxnLst/>
            <a:rect l="l" t="t" r="r" b="b"/>
            <a:pathLst>
              <a:path w="31" h="37" extrusionOk="0">
                <a:moveTo>
                  <a:pt x="29" y="35"/>
                </a:move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4"/>
                  <a:pt x="29" y="34"/>
                </a:cubicBezTo>
                <a:cubicBezTo>
                  <a:pt x="29" y="34"/>
                  <a:pt x="30" y="34"/>
                  <a:pt x="30" y="33"/>
                </a:cubicBezTo>
                <a:cubicBezTo>
                  <a:pt x="30" y="33"/>
                  <a:pt x="29" y="33"/>
                  <a:pt x="29" y="32"/>
                </a:cubicBezTo>
                <a:cubicBezTo>
                  <a:pt x="29" y="32"/>
                  <a:pt x="29" y="32"/>
                  <a:pt x="28" y="32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8"/>
                  <a:pt x="27" y="8"/>
                  <a:pt x="27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5"/>
                  <a:pt x="22" y="5"/>
                  <a:pt x="2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4"/>
                  <a:pt x="10" y="14"/>
                  <a:pt x="11" y="15"/>
                </a:cubicBezTo>
                <a:cubicBezTo>
                  <a:pt x="11" y="18"/>
                  <a:pt x="11" y="18"/>
                  <a:pt x="1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0"/>
                  <a:pt x="2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4"/>
                  <a:pt x="1" y="24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3" y="26"/>
                  <a:pt x="3" y="26"/>
                  <a:pt x="3" y="27"/>
                </a:cubicBezTo>
                <a:cubicBezTo>
                  <a:pt x="2" y="27"/>
                  <a:pt x="3" y="27"/>
                  <a:pt x="3" y="27"/>
                </a:cubicBezTo>
                <a:cubicBezTo>
                  <a:pt x="3" y="28"/>
                  <a:pt x="3" y="28"/>
                  <a:pt x="3" y="29"/>
                </a:cubicBezTo>
                <a:cubicBezTo>
                  <a:pt x="3" y="29"/>
                  <a:pt x="2" y="30"/>
                  <a:pt x="2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2"/>
                  <a:pt x="1" y="32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2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6" y="32"/>
                </a:cubicBezTo>
                <a:cubicBezTo>
                  <a:pt x="6" y="32"/>
                  <a:pt x="7" y="31"/>
                  <a:pt x="7" y="32"/>
                </a:cubicBezTo>
                <a:cubicBezTo>
                  <a:pt x="7" y="32"/>
                  <a:pt x="7" y="32"/>
                  <a:pt x="7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5"/>
                  <a:pt x="10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6"/>
                  <a:pt x="11" y="36"/>
                </a:cubicBezTo>
                <a:cubicBezTo>
                  <a:pt x="11" y="36"/>
                  <a:pt x="11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3" y="37"/>
                  <a:pt x="13" y="37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4" y="36"/>
                  <a:pt x="15" y="36"/>
                </a:cubicBezTo>
                <a:cubicBezTo>
                  <a:pt x="15" y="36"/>
                  <a:pt x="15" y="36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7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19" y="34"/>
                  <a:pt x="20" y="35"/>
                  <a:pt x="20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5"/>
                  <a:pt x="29" y="35"/>
                  <a:pt x="29" y="3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3980205" y="2566840"/>
            <a:ext cx="9986" cy="1389"/>
          </a:xfrm>
          <a:prstGeom prst="rect">
            <a:avLst/>
          </a:pr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3980205" y="2566840"/>
            <a:ext cx="9986" cy="0"/>
          </a:xfrm>
          <a:custGeom>
            <a:avLst/>
            <a:gdLst/>
            <a:ahLst/>
            <a:cxnLst/>
            <a:rect l="l" t="t" r="r" b="b"/>
            <a:pathLst>
              <a:path w="7" h="120000" extrusionOk="0">
                <a:moveTo>
                  <a:pt x="0" y="0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4455245" y="3209907"/>
            <a:ext cx="184024" cy="245838"/>
          </a:xfrm>
          <a:custGeom>
            <a:avLst/>
            <a:gdLst/>
            <a:ahLst/>
            <a:cxnLst/>
            <a:rect l="l" t="t" r="r" b="b"/>
            <a:pathLst>
              <a:path w="19" h="26" extrusionOk="0"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4" y="20"/>
                  <a:pt x="14" y="20"/>
                  <a:pt x="13" y="19"/>
                </a:cubicBezTo>
                <a:cubicBezTo>
                  <a:pt x="13" y="19"/>
                  <a:pt x="13" y="19"/>
                  <a:pt x="13" y="18"/>
                </a:cubicBezTo>
                <a:cubicBezTo>
                  <a:pt x="13" y="18"/>
                  <a:pt x="13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2"/>
                  <a:pt x="16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8"/>
                  <a:pt x="17" y="8"/>
                  <a:pt x="17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8" y="6"/>
                  <a:pt x="17" y="5"/>
                  <a:pt x="18" y="5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2"/>
                  <a:pt x="19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0"/>
                  <a:pt x="15" y="1"/>
                </a:cubicBezTo>
                <a:cubicBezTo>
                  <a:pt x="14" y="1"/>
                  <a:pt x="15" y="2"/>
                  <a:pt x="14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4"/>
                  <a:pt x="13" y="4"/>
                  <a:pt x="13" y="5"/>
                </a:cubicBezTo>
                <a:cubicBezTo>
                  <a:pt x="13" y="5"/>
                  <a:pt x="13" y="5"/>
                  <a:pt x="13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3" y="7"/>
                  <a:pt x="13" y="7"/>
                  <a:pt x="12" y="7"/>
                </a:cubicBezTo>
                <a:cubicBezTo>
                  <a:pt x="12" y="7"/>
                  <a:pt x="12" y="7"/>
                  <a:pt x="11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3"/>
                  <a:pt x="8" y="13"/>
                </a:cubicBezTo>
                <a:cubicBezTo>
                  <a:pt x="8" y="13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9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3" y="18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18"/>
                  <a:pt x="2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5"/>
                  <a:pt x="2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3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9" y="24"/>
                </a:cubicBezTo>
                <a:cubicBezTo>
                  <a:pt x="9" y="25"/>
                  <a:pt x="8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10" y="25"/>
                  <a:pt x="10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2" y="23"/>
                  <a:pt x="12" y="23"/>
                  <a:pt x="13" y="22"/>
                </a:cubicBezTo>
                <a:cubicBezTo>
                  <a:pt x="13" y="22"/>
                  <a:pt x="13" y="22"/>
                  <a:pt x="13" y="2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4582207" y="325713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970219" y="3029348"/>
            <a:ext cx="155494" cy="170836"/>
          </a:xfrm>
          <a:custGeom>
            <a:avLst/>
            <a:gdLst/>
            <a:ahLst/>
            <a:cxnLst/>
            <a:rect l="l" t="t" r="r" b="b"/>
            <a:pathLst>
              <a:path w="16" h="18" extrusionOk="0"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16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2"/>
                  <a:pt x="1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2" y="13"/>
                  <a:pt x="2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7"/>
                  <a:pt x="4" y="17"/>
                  <a:pt x="5" y="17"/>
                </a:cubicBezTo>
                <a:cubicBezTo>
                  <a:pt x="5" y="17"/>
                  <a:pt x="5" y="16"/>
                  <a:pt x="6" y="16"/>
                </a:cubicBezTo>
                <a:cubicBezTo>
                  <a:pt x="6" y="16"/>
                  <a:pt x="6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8" y="16"/>
                  <a:pt x="8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1" y="15"/>
                  <a:pt x="11" y="15"/>
                  <a:pt x="12" y="15"/>
                </a:cubicBezTo>
                <a:cubicBezTo>
                  <a:pt x="13" y="15"/>
                  <a:pt x="13" y="15"/>
                  <a:pt x="14" y="15"/>
                </a:cubicBezTo>
                <a:cubicBezTo>
                  <a:pt x="14" y="15"/>
                  <a:pt x="14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"/>
                  <a:pt x="15" y="14"/>
                  <a:pt x="14" y="14"/>
                </a:cubicBezTo>
                <a:cubicBezTo>
                  <a:pt x="14" y="13"/>
                  <a:pt x="14" y="13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5" y="7"/>
                </a:cubicBezTo>
                <a:cubicBezTo>
                  <a:pt x="15" y="7"/>
                  <a:pt x="14" y="6"/>
                  <a:pt x="15" y="6"/>
                </a:cubicBezTo>
                <a:cubicBezTo>
                  <a:pt x="15" y="5"/>
                  <a:pt x="15" y="5"/>
                  <a:pt x="15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4194187" y="2679343"/>
            <a:ext cx="378035" cy="312505"/>
          </a:xfrm>
          <a:custGeom>
            <a:avLst/>
            <a:gdLst/>
            <a:ahLst/>
            <a:cxnLst/>
            <a:rect l="l" t="t" r="r" b="b"/>
            <a:pathLst>
              <a:path w="39" h="33" extrusionOk="0">
                <a:moveTo>
                  <a:pt x="28" y="29"/>
                </a:move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1" y="29"/>
                  <a:pt x="31" y="29"/>
                  <a:pt x="32" y="29"/>
                </a:cubicBezTo>
                <a:cubicBezTo>
                  <a:pt x="32" y="29"/>
                  <a:pt x="32" y="29"/>
                  <a:pt x="33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4" y="27"/>
                </a:cubicBezTo>
                <a:cubicBezTo>
                  <a:pt x="34" y="27"/>
                  <a:pt x="34" y="27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4"/>
                  <a:pt x="34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2"/>
                  <a:pt x="36" y="22"/>
                </a:cubicBezTo>
                <a:cubicBezTo>
                  <a:pt x="36" y="22"/>
                  <a:pt x="36" y="21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7" y="20"/>
                  <a:pt x="37" y="20"/>
                  <a:pt x="38" y="20"/>
                </a:cubicBezTo>
                <a:cubicBezTo>
                  <a:pt x="38" y="20"/>
                  <a:pt x="38" y="20"/>
                  <a:pt x="38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6"/>
                  <a:pt x="38" y="14"/>
                  <a:pt x="38" y="13"/>
                </a:cubicBezTo>
                <a:cubicBezTo>
                  <a:pt x="38" y="12"/>
                  <a:pt x="38" y="12"/>
                  <a:pt x="39" y="11"/>
                </a:cubicBezTo>
                <a:cubicBezTo>
                  <a:pt x="39" y="10"/>
                  <a:pt x="39" y="10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8"/>
                  <a:pt x="38" y="8"/>
                  <a:pt x="38" y="8"/>
                </a:cubicBezTo>
                <a:cubicBezTo>
                  <a:pt x="38" y="8"/>
                  <a:pt x="38" y="8"/>
                  <a:pt x="38" y="7"/>
                </a:cubicBezTo>
                <a:cubicBezTo>
                  <a:pt x="38" y="7"/>
                  <a:pt x="38" y="7"/>
                  <a:pt x="37" y="7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3"/>
                  <a:pt x="37" y="3"/>
                </a:cubicBezTo>
                <a:cubicBezTo>
                  <a:pt x="37" y="3"/>
                  <a:pt x="37" y="3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5" y="3"/>
                </a:cubicBezTo>
                <a:cubicBezTo>
                  <a:pt x="35" y="3"/>
                  <a:pt x="35" y="2"/>
                  <a:pt x="34" y="2"/>
                </a:cubicBezTo>
                <a:cubicBezTo>
                  <a:pt x="34" y="2"/>
                  <a:pt x="34" y="2"/>
                  <a:pt x="34" y="1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4" y="5"/>
                  <a:pt x="23" y="4"/>
                  <a:pt x="22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0" y="7"/>
                  <a:pt x="19" y="8"/>
                  <a:pt x="18" y="8"/>
                </a:cubicBezTo>
                <a:cubicBezTo>
                  <a:pt x="18" y="9"/>
                  <a:pt x="17" y="9"/>
                  <a:pt x="17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1" y="12"/>
                  <a:pt x="10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2"/>
                  <a:pt x="10" y="22"/>
                  <a:pt x="9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8" y="23"/>
                  <a:pt x="8" y="24"/>
                </a:cubicBezTo>
                <a:cubicBezTo>
                  <a:pt x="8" y="24"/>
                  <a:pt x="7" y="23"/>
                  <a:pt x="7" y="23"/>
                </a:cubicBezTo>
                <a:cubicBezTo>
                  <a:pt x="6" y="23"/>
                  <a:pt x="6" y="24"/>
                  <a:pt x="6" y="24"/>
                </a:cubicBezTo>
                <a:cubicBezTo>
                  <a:pt x="5" y="24"/>
                  <a:pt x="5" y="24"/>
                  <a:pt x="4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3" y="24"/>
                  <a:pt x="3" y="24"/>
                  <a:pt x="2" y="24"/>
                </a:cubicBezTo>
                <a:cubicBezTo>
                  <a:pt x="2" y="25"/>
                  <a:pt x="2" y="25"/>
                  <a:pt x="1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0" y="27"/>
                  <a:pt x="1" y="27"/>
                </a:cubicBezTo>
                <a:cubicBezTo>
                  <a:pt x="1" y="28"/>
                  <a:pt x="1" y="28"/>
                  <a:pt x="2" y="28"/>
                </a:cubicBezTo>
                <a:cubicBezTo>
                  <a:pt x="2" y="28"/>
                  <a:pt x="2" y="28"/>
                  <a:pt x="2" y="29"/>
                </a:cubicBezTo>
                <a:cubicBezTo>
                  <a:pt x="3" y="29"/>
                  <a:pt x="2" y="29"/>
                  <a:pt x="2" y="30"/>
                </a:cubicBezTo>
                <a:cubicBezTo>
                  <a:pt x="2" y="30"/>
                  <a:pt x="2" y="31"/>
                  <a:pt x="2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6" y="32"/>
                  <a:pt x="7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9" y="31"/>
                  <a:pt x="9" y="31"/>
                </a:cubicBezTo>
                <a:cubicBezTo>
                  <a:pt x="10" y="31"/>
                  <a:pt x="9" y="30"/>
                  <a:pt x="10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1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2" y="28"/>
                  <a:pt x="13" y="28"/>
                </a:cubicBezTo>
                <a:cubicBezTo>
                  <a:pt x="13" y="28"/>
                  <a:pt x="13" y="27"/>
                  <a:pt x="13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9"/>
                  <a:pt x="15" y="29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30"/>
                  <a:pt x="16" y="30"/>
                </a:cubicBezTo>
                <a:cubicBezTo>
                  <a:pt x="17" y="30"/>
                  <a:pt x="17" y="30"/>
                  <a:pt x="18" y="30"/>
                </a:cubicBezTo>
                <a:cubicBezTo>
                  <a:pt x="18" y="30"/>
                  <a:pt x="18" y="29"/>
                  <a:pt x="19" y="29"/>
                </a:cubicBezTo>
                <a:cubicBezTo>
                  <a:pt x="19" y="29"/>
                  <a:pt x="19" y="29"/>
                  <a:pt x="20" y="29"/>
                </a:cubicBezTo>
                <a:cubicBezTo>
                  <a:pt x="20" y="29"/>
                  <a:pt x="20" y="30"/>
                  <a:pt x="21" y="30"/>
                </a:cubicBezTo>
                <a:cubicBezTo>
                  <a:pt x="21" y="30"/>
                  <a:pt x="21" y="30"/>
                  <a:pt x="22" y="31"/>
                </a:cubicBezTo>
                <a:cubicBezTo>
                  <a:pt x="22" y="31"/>
                  <a:pt x="22" y="31"/>
                  <a:pt x="23" y="31"/>
                </a:cubicBezTo>
                <a:cubicBezTo>
                  <a:pt x="23" y="31"/>
                  <a:pt x="23" y="31"/>
                  <a:pt x="24" y="30"/>
                </a:cubicBezTo>
                <a:cubicBezTo>
                  <a:pt x="24" y="30"/>
                  <a:pt x="24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7" y="29"/>
                  <a:pt x="28" y="29"/>
                  <a:pt x="28" y="2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4901753" y="3379354"/>
            <a:ext cx="38517" cy="56946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4911739" y="3436299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4717729" y="3540468"/>
            <a:ext cx="291015" cy="273616"/>
          </a:xfrm>
          <a:custGeom>
            <a:avLst/>
            <a:gdLst/>
            <a:ahLst/>
            <a:cxnLst/>
            <a:rect l="l" t="t" r="r" b="b"/>
            <a:pathLst>
              <a:path w="30" h="29" extrusionOk="0">
                <a:moveTo>
                  <a:pt x="29" y="6"/>
                </a:moveTo>
                <a:cubicBezTo>
                  <a:pt x="29" y="6"/>
                  <a:pt x="29" y="6"/>
                  <a:pt x="29" y="5"/>
                </a:cubicBezTo>
                <a:cubicBezTo>
                  <a:pt x="29" y="5"/>
                  <a:pt x="29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3"/>
                  <a:pt x="28" y="3"/>
                  <a:pt x="27" y="3"/>
                </a:cubicBezTo>
                <a:cubicBezTo>
                  <a:pt x="27" y="3"/>
                  <a:pt x="26" y="3"/>
                  <a:pt x="26" y="2"/>
                </a:cubicBezTo>
                <a:cubicBezTo>
                  <a:pt x="25" y="2"/>
                  <a:pt x="25" y="2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2"/>
                  <a:pt x="18" y="2"/>
                  <a:pt x="17" y="2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7" y="4"/>
                  <a:pt x="17" y="5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8"/>
                  <a:pt x="16" y="8"/>
                  <a:pt x="16" y="8"/>
                </a:cubicBezTo>
                <a:cubicBezTo>
                  <a:pt x="16" y="9"/>
                  <a:pt x="16" y="10"/>
                  <a:pt x="17" y="11"/>
                </a:cubicBezTo>
                <a:cubicBezTo>
                  <a:pt x="17" y="11"/>
                  <a:pt x="17" y="11"/>
                  <a:pt x="18" y="11"/>
                </a:cubicBezTo>
                <a:cubicBezTo>
                  <a:pt x="19" y="11"/>
                  <a:pt x="18" y="12"/>
                  <a:pt x="18" y="13"/>
                </a:cubicBezTo>
                <a:cubicBezTo>
                  <a:pt x="18" y="13"/>
                  <a:pt x="18" y="14"/>
                  <a:pt x="18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3"/>
                  <a:pt x="16" y="13"/>
                  <a:pt x="15" y="12"/>
                </a:cubicBezTo>
                <a:cubicBezTo>
                  <a:pt x="15" y="12"/>
                  <a:pt x="14" y="12"/>
                  <a:pt x="14" y="11"/>
                </a:cubicBezTo>
                <a:cubicBezTo>
                  <a:pt x="14" y="11"/>
                  <a:pt x="14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0"/>
                  <a:pt x="10" y="10"/>
                </a:cubicBezTo>
                <a:cubicBezTo>
                  <a:pt x="10" y="10"/>
                  <a:pt x="9" y="11"/>
                  <a:pt x="9" y="10"/>
                </a:cubicBezTo>
                <a:cubicBezTo>
                  <a:pt x="8" y="10"/>
                  <a:pt x="9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3"/>
                  <a:pt x="6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4" y="27"/>
                </a:cubicBezTo>
                <a:cubicBezTo>
                  <a:pt x="4" y="27"/>
                  <a:pt x="4" y="27"/>
                  <a:pt x="5" y="27"/>
                </a:cubicBezTo>
                <a:cubicBezTo>
                  <a:pt x="5" y="27"/>
                  <a:pt x="6" y="27"/>
                  <a:pt x="6" y="27"/>
                </a:cubicBezTo>
                <a:cubicBezTo>
                  <a:pt x="7" y="27"/>
                  <a:pt x="7" y="28"/>
                  <a:pt x="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29"/>
                  <a:pt x="12" y="28"/>
                  <a:pt x="12" y="28"/>
                </a:cubicBezTo>
                <a:cubicBezTo>
                  <a:pt x="13" y="28"/>
                  <a:pt x="13" y="28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5"/>
                  <a:pt x="15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0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0" y="21"/>
                </a:cubicBezTo>
                <a:cubicBezTo>
                  <a:pt x="20" y="20"/>
                  <a:pt x="20" y="20"/>
                  <a:pt x="21" y="20"/>
                </a:cubicBezTo>
                <a:cubicBezTo>
                  <a:pt x="21" y="20"/>
                  <a:pt x="21" y="20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4" y="19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7" y="17"/>
                  <a:pt x="27" y="16"/>
                </a:cubicBezTo>
                <a:cubicBezTo>
                  <a:pt x="27" y="16"/>
                  <a:pt x="27" y="16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8" y="13"/>
                </a:cubicBezTo>
                <a:cubicBezTo>
                  <a:pt x="28" y="13"/>
                  <a:pt x="29" y="13"/>
                  <a:pt x="29" y="13"/>
                </a:cubicBezTo>
                <a:cubicBezTo>
                  <a:pt x="29" y="13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8"/>
                  <a:pt x="30" y="7"/>
                </a:cubicBezTo>
                <a:cubicBezTo>
                  <a:pt x="30" y="7"/>
                  <a:pt x="29" y="7"/>
                  <a:pt x="29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4930284" y="393769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4572221" y="3927974"/>
            <a:ext cx="398006" cy="340283"/>
          </a:xfrm>
          <a:custGeom>
            <a:avLst/>
            <a:gdLst/>
            <a:ahLst/>
            <a:cxnLst/>
            <a:rect l="l" t="t" r="r" b="b"/>
            <a:pathLst>
              <a:path w="41" h="36" extrusionOk="0">
                <a:moveTo>
                  <a:pt x="38" y="11"/>
                </a:moveTo>
                <a:cubicBezTo>
                  <a:pt x="38" y="11"/>
                  <a:pt x="38" y="10"/>
                  <a:pt x="38" y="10"/>
                </a:cubicBezTo>
                <a:cubicBezTo>
                  <a:pt x="38" y="9"/>
                  <a:pt x="38" y="9"/>
                  <a:pt x="39" y="8"/>
                </a:cubicBezTo>
                <a:cubicBezTo>
                  <a:pt x="39" y="8"/>
                  <a:pt x="38" y="7"/>
                  <a:pt x="39" y="7"/>
                </a:cubicBezTo>
                <a:cubicBezTo>
                  <a:pt x="39" y="7"/>
                  <a:pt x="39" y="6"/>
                  <a:pt x="39" y="6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4"/>
                  <a:pt x="37" y="4"/>
                  <a:pt x="37" y="3"/>
                </a:cubicBezTo>
                <a:cubicBezTo>
                  <a:pt x="37" y="2"/>
                  <a:pt x="38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1"/>
                  <a:pt x="36" y="1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3" y="1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2"/>
                  <a:pt x="30" y="2"/>
                </a:cubicBezTo>
                <a:cubicBezTo>
                  <a:pt x="30" y="3"/>
                  <a:pt x="29" y="3"/>
                  <a:pt x="28" y="3"/>
                </a:cubicBezTo>
                <a:cubicBezTo>
                  <a:pt x="28" y="4"/>
                  <a:pt x="27" y="4"/>
                  <a:pt x="27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4" y="6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2" y="10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19" y="10"/>
                  <a:pt x="19" y="10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2"/>
                  <a:pt x="13" y="12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0" y="13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1"/>
                  <a:pt x="11" y="10"/>
                  <a:pt x="11" y="10"/>
                </a:cubicBezTo>
                <a:cubicBezTo>
                  <a:pt x="11" y="9"/>
                  <a:pt x="10" y="9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1"/>
                  <a:pt x="9" y="14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5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9"/>
                  <a:pt x="1" y="19"/>
                </a:cubicBezTo>
                <a:cubicBezTo>
                  <a:pt x="1" y="20"/>
                  <a:pt x="1" y="20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4"/>
                  <a:pt x="2" y="24"/>
                </a:cubicBezTo>
                <a:cubicBezTo>
                  <a:pt x="2" y="24"/>
                  <a:pt x="2" y="25"/>
                  <a:pt x="3" y="25"/>
                </a:cubicBezTo>
                <a:cubicBezTo>
                  <a:pt x="3" y="25"/>
                  <a:pt x="3" y="26"/>
                  <a:pt x="3" y="26"/>
                </a:cubicBezTo>
                <a:cubicBezTo>
                  <a:pt x="3" y="27"/>
                  <a:pt x="4" y="27"/>
                  <a:pt x="4" y="27"/>
                </a:cubicBezTo>
                <a:cubicBezTo>
                  <a:pt x="4" y="27"/>
                  <a:pt x="4" y="28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0"/>
                  <a:pt x="3" y="30"/>
                  <a:pt x="3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2"/>
                  <a:pt x="3" y="32"/>
                  <a:pt x="4" y="32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3"/>
                  <a:pt x="4" y="34"/>
                </a:cubicBezTo>
                <a:cubicBezTo>
                  <a:pt x="4" y="34"/>
                  <a:pt x="4" y="34"/>
                  <a:pt x="5" y="34"/>
                </a:cubicBezTo>
                <a:cubicBezTo>
                  <a:pt x="5" y="34"/>
                  <a:pt x="5" y="34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5"/>
                  <a:pt x="9" y="35"/>
                  <a:pt x="9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4" y="34"/>
                  <a:pt x="14" y="34"/>
                </a:cubicBezTo>
                <a:cubicBezTo>
                  <a:pt x="14" y="34"/>
                  <a:pt x="14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1" y="34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3" y="33"/>
                  <a:pt x="24" y="33"/>
                </a:cubicBezTo>
                <a:cubicBezTo>
                  <a:pt x="24" y="33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6" y="32"/>
                  <a:pt x="26" y="32"/>
                  <a:pt x="27" y="31"/>
                </a:cubicBezTo>
                <a:cubicBezTo>
                  <a:pt x="27" y="31"/>
                  <a:pt x="27" y="31"/>
                  <a:pt x="28" y="31"/>
                </a:cubicBezTo>
                <a:cubicBezTo>
                  <a:pt x="28" y="30"/>
                  <a:pt x="29" y="30"/>
                  <a:pt x="29" y="30"/>
                </a:cubicBezTo>
                <a:cubicBezTo>
                  <a:pt x="30" y="29"/>
                  <a:pt x="30" y="29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6"/>
                  <a:pt x="32" y="27"/>
                  <a:pt x="33" y="26"/>
                </a:cubicBezTo>
                <a:cubicBezTo>
                  <a:pt x="33" y="26"/>
                  <a:pt x="33" y="26"/>
                  <a:pt x="34" y="25"/>
                </a:cubicBezTo>
                <a:cubicBezTo>
                  <a:pt x="34" y="25"/>
                  <a:pt x="34" y="25"/>
                  <a:pt x="34" y="24"/>
                </a:cubicBezTo>
                <a:cubicBezTo>
                  <a:pt x="35" y="24"/>
                  <a:pt x="35" y="23"/>
                  <a:pt x="35" y="23"/>
                </a:cubicBezTo>
                <a:cubicBezTo>
                  <a:pt x="36" y="22"/>
                  <a:pt x="36" y="22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9" y="19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6"/>
                  <a:pt x="40" y="16"/>
                  <a:pt x="40" y="15"/>
                </a:cubicBezTo>
                <a:cubicBezTo>
                  <a:pt x="40" y="15"/>
                  <a:pt x="40" y="15"/>
                  <a:pt x="40" y="14"/>
                </a:cubicBezTo>
                <a:cubicBezTo>
                  <a:pt x="40" y="14"/>
                  <a:pt x="41" y="13"/>
                  <a:pt x="41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5047261" y="268906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4727715" y="2689065"/>
            <a:ext cx="406566" cy="529175"/>
          </a:xfrm>
          <a:custGeom>
            <a:avLst/>
            <a:gdLst/>
            <a:ahLst/>
            <a:cxnLst/>
            <a:rect l="l" t="t" r="r" b="b"/>
            <a:pathLst>
              <a:path w="42" h="56" extrusionOk="0">
                <a:moveTo>
                  <a:pt x="41" y="14"/>
                </a:moveTo>
                <a:cubicBezTo>
                  <a:pt x="41" y="14"/>
                  <a:pt x="40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2"/>
                  <a:pt x="39" y="13"/>
                  <a:pt x="39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0"/>
                  <a:pt x="38" y="9"/>
                  <a:pt x="38" y="9"/>
                </a:cubicBezTo>
                <a:cubicBezTo>
                  <a:pt x="37" y="8"/>
                  <a:pt x="38" y="8"/>
                  <a:pt x="38" y="7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6" y="4"/>
                  <a:pt x="36" y="3"/>
                  <a:pt x="36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4" y="1"/>
                  <a:pt x="33" y="1"/>
                  <a:pt x="33" y="0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1" y="2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22"/>
                  <a:pt x="5" y="22"/>
                  <a:pt x="5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4"/>
                </a:cubicBezTo>
                <a:cubicBezTo>
                  <a:pt x="1" y="34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9"/>
                  <a:pt x="4" y="39"/>
                </a:cubicBezTo>
                <a:cubicBezTo>
                  <a:pt x="4" y="40"/>
                  <a:pt x="3" y="40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2"/>
                  <a:pt x="5" y="42"/>
                  <a:pt x="6" y="42"/>
                </a:cubicBezTo>
                <a:cubicBezTo>
                  <a:pt x="7" y="43"/>
                  <a:pt x="7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5"/>
                  <a:pt x="8" y="45"/>
                  <a:pt x="8" y="46"/>
                </a:cubicBezTo>
                <a:cubicBezTo>
                  <a:pt x="8" y="47"/>
                  <a:pt x="9" y="46"/>
                  <a:pt x="10" y="47"/>
                </a:cubicBezTo>
                <a:cubicBezTo>
                  <a:pt x="10" y="47"/>
                  <a:pt x="10" y="47"/>
                  <a:pt x="10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2" y="49"/>
                  <a:pt x="12" y="49"/>
                  <a:pt x="12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2"/>
                  <a:pt x="14" y="52"/>
                  <a:pt x="14" y="52"/>
                </a:cubicBezTo>
                <a:cubicBezTo>
                  <a:pt x="14" y="53"/>
                  <a:pt x="14" y="53"/>
                  <a:pt x="15" y="53"/>
                </a:cubicBezTo>
                <a:cubicBezTo>
                  <a:pt x="15" y="54"/>
                  <a:pt x="15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4"/>
                  <a:pt x="19" y="53"/>
                  <a:pt x="19" y="53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5"/>
                  <a:pt x="20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6"/>
                  <a:pt x="21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6"/>
                  <a:pt x="24" y="56"/>
                  <a:pt x="24" y="56"/>
                </a:cubicBezTo>
                <a:cubicBezTo>
                  <a:pt x="25" y="56"/>
                  <a:pt x="25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9" y="56"/>
                  <a:pt x="29" y="55"/>
                  <a:pt x="29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1" y="54"/>
                  <a:pt x="31" y="53"/>
                </a:cubicBezTo>
                <a:cubicBezTo>
                  <a:pt x="31" y="53"/>
                  <a:pt x="33" y="53"/>
                  <a:pt x="33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0"/>
                  <a:pt x="33" y="50"/>
                </a:cubicBezTo>
                <a:cubicBezTo>
                  <a:pt x="33" y="50"/>
                  <a:pt x="33" y="49"/>
                  <a:pt x="33" y="49"/>
                </a:cubicBezTo>
                <a:cubicBezTo>
                  <a:pt x="32" y="48"/>
                  <a:pt x="33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1" y="47"/>
                  <a:pt x="31" y="46"/>
                </a:cubicBezTo>
                <a:cubicBezTo>
                  <a:pt x="31" y="46"/>
                  <a:pt x="30" y="46"/>
                  <a:pt x="30" y="45"/>
                </a:cubicBezTo>
                <a:cubicBezTo>
                  <a:pt x="30" y="45"/>
                  <a:pt x="29" y="45"/>
                  <a:pt x="29" y="45"/>
                </a:cubicBezTo>
                <a:cubicBezTo>
                  <a:pt x="29" y="44"/>
                  <a:pt x="28" y="45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8" y="43"/>
                  <a:pt x="28" y="42"/>
                </a:cubicBezTo>
                <a:cubicBezTo>
                  <a:pt x="28" y="42"/>
                  <a:pt x="29" y="42"/>
                  <a:pt x="29" y="42"/>
                </a:cubicBezTo>
                <a:cubicBezTo>
                  <a:pt x="29" y="42"/>
                  <a:pt x="29" y="43"/>
                  <a:pt x="30" y="43"/>
                </a:cubicBezTo>
                <a:cubicBezTo>
                  <a:pt x="30" y="43"/>
                  <a:pt x="30" y="43"/>
                  <a:pt x="30" y="42"/>
                </a:cubicBezTo>
                <a:cubicBezTo>
                  <a:pt x="31" y="42"/>
                  <a:pt x="30" y="42"/>
                  <a:pt x="30" y="41"/>
                </a:cubicBezTo>
                <a:cubicBezTo>
                  <a:pt x="30" y="41"/>
                  <a:pt x="30" y="40"/>
                  <a:pt x="30" y="40"/>
                </a:cubicBezTo>
                <a:cubicBezTo>
                  <a:pt x="30" y="39"/>
                  <a:pt x="30" y="39"/>
                  <a:pt x="30" y="38"/>
                </a:cubicBezTo>
                <a:cubicBezTo>
                  <a:pt x="30" y="38"/>
                  <a:pt x="30" y="37"/>
                  <a:pt x="31" y="37"/>
                </a:cubicBezTo>
                <a:cubicBezTo>
                  <a:pt x="31" y="37"/>
                  <a:pt x="31" y="36"/>
                  <a:pt x="31" y="36"/>
                </a:cubicBezTo>
                <a:cubicBezTo>
                  <a:pt x="31" y="36"/>
                  <a:pt x="32" y="36"/>
                  <a:pt x="32" y="35"/>
                </a:cubicBezTo>
                <a:cubicBezTo>
                  <a:pt x="32" y="35"/>
                  <a:pt x="32" y="35"/>
                  <a:pt x="33" y="35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3"/>
                  <a:pt x="32" y="33"/>
                  <a:pt x="33" y="33"/>
                </a:cubicBezTo>
                <a:cubicBezTo>
                  <a:pt x="33" y="32"/>
                  <a:pt x="33" y="33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4" y="31"/>
                </a:cubicBezTo>
                <a:cubicBezTo>
                  <a:pt x="34" y="31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6" y="29"/>
                  <a:pt x="36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8"/>
                  <a:pt x="36" y="28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3"/>
                  <a:pt x="36" y="23"/>
                </a:cubicBezTo>
                <a:cubicBezTo>
                  <a:pt x="36" y="22"/>
                  <a:pt x="36" y="22"/>
                  <a:pt x="37" y="21"/>
                </a:cubicBezTo>
                <a:cubicBezTo>
                  <a:pt x="37" y="21"/>
                  <a:pt x="37" y="21"/>
                  <a:pt x="37" y="20"/>
                </a:cubicBezTo>
                <a:cubicBezTo>
                  <a:pt x="37" y="20"/>
                  <a:pt x="36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8" y="18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40" y="17"/>
                </a:cubicBezTo>
                <a:cubicBezTo>
                  <a:pt x="40" y="16"/>
                  <a:pt x="40" y="16"/>
                  <a:pt x="41" y="16"/>
                </a:cubicBezTo>
                <a:cubicBezTo>
                  <a:pt x="41" y="16"/>
                  <a:pt x="41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4"/>
                  <a:pt x="41" y="14"/>
                  <a:pt x="41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5241271" y="3634914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5560817" y="3871028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5512315" y="3890474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5105749" y="2443229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008744" y="2443229"/>
            <a:ext cx="503571" cy="444452"/>
          </a:xfrm>
          <a:custGeom>
            <a:avLst/>
            <a:gdLst/>
            <a:ahLst/>
            <a:cxnLst/>
            <a:rect l="l" t="t" r="r" b="b"/>
            <a:pathLst>
              <a:path w="52" h="47" extrusionOk="0">
                <a:moveTo>
                  <a:pt x="52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8" y="26"/>
                </a:cubicBezTo>
                <a:cubicBezTo>
                  <a:pt x="47" y="26"/>
                  <a:pt x="47" y="26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4" y="26"/>
                  <a:pt x="44" y="26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4"/>
                  <a:pt x="42" y="24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39" y="19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6"/>
                  <a:pt x="39" y="16"/>
                  <a:pt x="39" y="16"/>
                </a:cubicBezTo>
                <a:cubicBezTo>
                  <a:pt x="39" y="16"/>
                  <a:pt x="38" y="16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5"/>
                  <a:pt x="37" y="15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5" y="12"/>
                </a:cubicBezTo>
                <a:cubicBezTo>
                  <a:pt x="35" y="12"/>
                  <a:pt x="35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2" y="10"/>
                  <a:pt x="32" y="10"/>
                </a:cubicBezTo>
                <a:cubicBezTo>
                  <a:pt x="32" y="10"/>
                  <a:pt x="32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8"/>
                  <a:pt x="30" y="9"/>
                  <a:pt x="30" y="9"/>
                </a:cubicBezTo>
                <a:cubicBezTo>
                  <a:pt x="30" y="9"/>
                  <a:pt x="30" y="9"/>
                  <a:pt x="29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8"/>
                  <a:pt x="27" y="8"/>
                </a:cubicBezTo>
                <a:cubicBezTo>
                  <a:pt x="25" y="8"/>
                  <a:pt x="24" y="8"/>
                  <a:pt x="23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6"/>
                  <a:pt x="22" y="6"/>
                  <a:pt x="22" y="6"/>
                </a:cubicBezTo>
                <a:cubicBezTo>
                  <a:pt x="22" y="5"/>
                  <a:pt x="21" y="5"/>
                  <a:pt x="21" y="4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3"/>
                  <a:pt x="18" y="3"/>
                  <a:pt x="17" y="3"/>
                </a:cubicBezTo>
                <a:cubicBezTo>
                  <a:pt x="16" y="3"/>
                  <a:pt x="16" y="3"/>
                  <a:pt x="15" y="2"/>
                </a:cubicBezTo>
                <a:cubicBezTo>
                  <a:pt x="14" y="2"/>
                  <a:pt x="14" y="2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6" y="3"/>
                  <a:pt x="6" y="4"/>
                </a:cubicBezTo>
                <a:cubicBezTo>
                  <a:pt x="6" y="4"/>
                  <a:pt x="7" y="3"/>
                  <a:pt x="7" y="4"/>
                </a:cubicBezTo>
                <a:cubicBezTo>
                  <a:pt x="7" y="4"/>
                  <a:pt x="7" y="4"/>
                  <a:pt x="7" y="5"/>
                </a:cubicBezTo>
                <a:cubicBezTo>
                  <a:pt x="7" y="5"/>
                  <a:pt x="8" y="6"/>
                  <a:pt x="7" y="6"/>
                </a:cubicBezTo>
                <a:cubicBezTo>
                  <a:pt x="7" y="7"/>
                  <a:pt x="6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8"/>
                  <a:pt x="4" y="8"/>
                </a:cubicBezTo>
                <a:cubicBezTo>
                  <a:pt x="4" y="8"/>
                  <a:pt x="4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0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3" y="13"/>
                  <a:pt x="3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20"/>
                  <a:pt x="7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8" y="23"/>
                  <a:pt x="9" y="23"/>
                </a:cubicBezTo>
                <a:cubicBezTo>
                  <a:pt x="9" y="23"/>
                  <a:pt x="9" y="23"/>
                  <a:pt x="10" y="23"/>
                </a:cubicBezTo>
                <a:cubicBezTo>
                  <a:pt x="10" y="24"/>
                  <a:pt x="10" y="24"/>
                  <a:pt x="11" y="24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7"/>
                  <a:pt x="13" y="27"/>
                  <a:pt x="13" y="28"/>
                </a:cubicBezTo>
                <a:cubicBezTo>
                  <a:pt x="13" y="28"/>
                  <a:pt x="12" y="28"/>
                  <a:pt x="13" y="29"/>
                </a:cubicBezTo>
                <a:cubicBezTo>
                  <a:pt x="13" y="29"/>
                  <a:pt x="13" y="30"/>
                  <a:pt x="13" y="30"/>
                </a:cubicBezTo>
                <a:cubicBezTo>
                  <a:pt x="13" y="31"/>
                  <a:pt x="13" y="31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3"/>
                  <a:pt x="14" y="33"/>
                  <a:pt x="14" y="34"/>
                </a:cubicBezTo>
                <a:cubicBezTo>
                  <a:pt x="15" y="34"/>
                  <a:pt x="15" y="34"/>
                  <a:pt x="15" y="35"/>
                </a:cubicBezTo>
                <a:cubicBezTo>
                  <a:pt x="16" y="35"/>
                  <a:pt x="16" y="34"/>
                  <a:pt x="16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6"/>
                  <a:pt x="18" y="36"/>
                  <a:pt x="18" y="36"/>
                </a:cubicBezTo>
                <a:cubicBezTo>
                  <a:pt x="18" y="36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9"/>
                  <a:pt x="18" y="39"/>
                </a:cubicBezTo>
                <a:cubicBezTo>
                  <a:pt x="19" y="39"/>
                  <a:pt x="19" y="39"/>
                  <a:pt x="19" y="40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6" y="43"/>
                  <a:pt x="26" y="43"/>
                </a:cubicBezTo>
                <a:cubicBezTo>
                  <a:pt x="27" y="43"/>
                  <a:pt x="27" y="44"/>
                  <a:pt x="27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4"/>
                  <a:pt x="29" y="45"/>
                  <a:pt x="29" y="45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7"/>
                  <a:pt x="31" y="47"/>
                  <a:pt x="31" y="46"/>
                </a:cubicBezTo>
                <a:cubicBezTo>
                  <a:pt x="32" y="46"/>
                  <a:pt x="32" y="45"/>
                  <a:pt x="32" y="45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3" y="42"/>
                  <a:pt x="33" y="42"/>
                </a:cubicBezTo>
                <a:cubicBezTo>
                  <a:pt x="34" y="41"/>
                  <a:pt x="34" y="42"/>
                  <a:pt x="35" y="41"/>
                </a:cubicBezTo>
                <a:cubicBezTo>
                  <a:pt x="36" y="41"/>
                  <a:pt x="37" y="41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1" y="39"/>
                  <a:pt x="42" y="39"/>
                  <a:pt x="43" y="39"/>
                </a:cubicBezTo>
                <a:cubicBezTo>
                  <a:pt x="43" y="39"/>
                  <a:pt x="43" y="39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7" y="37"/>
                  <a:pt x="47" y="37"/>
                  <a:pt x="49" y="36"/>
                </a:cubicBezTo>
                <a:cubicBezTo>
                  <a:pt x="50" y="36"/>
                  <a:pt x="50" y="35"/>
                  <a:pt x="50" y="34"/>
                </a:cubicBezTo>
                <a:cubicBezTo>
                  <a:pt x="51" y="33"/>
                  <a:pt x="51" y="33"/>
                  <a:pt x="51" y="32"/>
                </a:cubicBezTo>
                <a:cubicBezTo>
                  <a:pt x="52" y="31"/>
                  <a:pt x="52" y="31"/>
                  <a:pt x="52" y="30"/>
                </a:cubicBezTo>
                <a:cubicBezTo>
                  <a:pt x="52" y="29"/>
                  <a:pt x="52" y="29"/>
                  <a:pt x="52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5057246" y="1477935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5231285" y="1459880"/>
            <a:ext cx="38517" cy="18056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3" y="1"/>
                  <a:pt x="3" y="2"/>
                  <a:pt x="3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5085777" y="1308488"/>
            <a:ext cx="223968" cy="151392"/>
          </a:xfrm>
          <a:custGeom>
            <a:avLst/>
            <a:gdLst/>
            <a:ahLst/>
            <a:cxnLst/>
            <a:rect l="l" t="t" r="r" b="b"/>
            <a:pathLst>
              <a:path w="23" h="16" extrusionOk="0">
                <a:moveTo>
                  <a:pt x="1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3" y="14"/>
                  <a:pt x="3" y="14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4"/>
                  <a:pt x="4" y="13"/>
                  <a:pt x="4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5"/>
                  <a:pt x="12" y="16"/>
                  <a:pt x="12" y="15"/>
                </a:cubicBezTo>
                <a:cubicBezTo>
                  <a:pt x="12" y="15"/>
                  <a:pt x="12" y="15"/>
                  <a:pt x="12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10" y="14"/>
                  <a:pt x="9" y="14"/>
                </a:cubicBezTo>
                <a:cubicBezTo>
                  <a:pt x="9" y="14"/>
                  <a:pt x="9" y="14"/>
                  <a:pt x="9" y="13"/>
                </a:cubicBezTo>
                <a:cubicBezTo>
                  <a:pt x="9" y="13"/>
                  <a:pt x="8" y="13"/>
                  <a:pt x="8" y="13"/>
                </a:cubicBezTo>
                <a:cubicBezTo>
                  <a:pt x="8" y="13"/>
                  <a:pt x="8" y="12"/>
                  <a:pt x="7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9"/>
                  <a:pt x="8" y="9"/>
                </a:cubicBezTo>
                <a:cubicBezTo>
                  <a:pt x="8" y="9"/>
                  <a:pt x="8" y="8"/>
                  <a:pt x="9" y="8"/>
                </a:cubicBezTo>
                <a:cubicBezTo>
                  <a:pt x="9" y="8"/>
                  <a:pt x="9" y="7"/>
                  <a:pt x="9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4" y="4"/>
                  <a:pt x="15" y="4"/>
                </a:cubicBezTo>
                <a:cubicBezTo>
                  <a:pt x="15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1" y="3"/>
                  <a:pt x="21" y="3"/>
                </a:cubicBezTo>
                <a:cubicBezTo>
                  <a:pt x="22" y="3"/>
                  <a:pt x="22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20" y="1"/>
                  <a:pt x="20" y="0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2"/>
                  <a:pt x="18" y="2"/>
                </a:cubicBezTo>
                <a:cubicBezTo>
                  <a:pt x="18" y="2"/>
                  <a:pt x="17" y="2"/>
                  <a:pt x="16" y="2"/>
                </a:cubicBezTo>
                <a:cubicBezTo>
                  <a:pt x="16" y="2"/>
                  <a:pt x="15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7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4" y="8"/>
                  <a:pt x="4" y="8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2" y="9"/>
                  <a:pt x="2" y="9"/>
                </a:cubicBezTo>
                <a:cubicBezTo>
                  <a:pt x="2" y="9"/>
                  <a:pt x="2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ubicBezTo>
                  <a:pt x="1" y="12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1" y="13"/>
                  <a:pt x="1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4649254" y="1998777"/>
            <a:ext cx="203996" cy="131947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1" y="7"/>
                </a:moveTo>
                <a:cubicBezTo>
                  <a:pt x="1" y="7"/>
                  <a:pt x="1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2" y="11"/>
                  <a:pt x="3" y="11"/>
                  <a:pt x="3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5" y="13"/>
                  <a:pt x="15" y="13"/>
                  <a:pt x="16" y="13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3"/>
                  <a:pt x="17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9" y="11"/>
                  <a:pt x="18" y="11"/>
                  <a:pt x="19" y="11"/>
                </a:cubicBezTo>
                <a:cubicBezTo>
                  <a:pt x="19" y="10"/>
                  <a:pt x="19" y="11"/>
                  <a:pt x="20" y="10"/>
                </a:cubicBezTo>
                <a:cubicBezTo>
                  <a:pt x="20" y="10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8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6" y="5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2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10" y="1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2" y="6"/>
                  <a:pt x="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4853251" y="20835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4416727" y="1989054"/>
            <a:ext cx="155494" cy="66668"/>
          </a:xfrm>
          <a:custGeom>
            <a:avLst/>
            <a:gdLst/>
            <a:ahLst/>
            <a:cxnLst/>
            <a:rect l="l" t="t" r="r" b="b"/>
            <a:pathLst>
              <a:path w="16" h="7" extrusionOk="0">
                <a:moveTo>
                  <a:pt x="1" y="6"/>
                </a:moveTo>
                <a:cubicBezTo>
                  <a:pt x="2" y="6"/>
                  <a:pt x="2" y="5"/>
                  <a:pt x="3" y="5"/>
                </a:cubicBezTo>
                <a:cubicBezTo>
                  <a:pt x="3" y="5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7"/>
                  <a:pt x="11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4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1"/>
                  <a:pt x="8" y="1"/>
                  <a:pt x="7" y="2"/>
                </a:cubicBezTo>
                <a:cubicBezTo>
                  <a:pt x="7" y="2"/>
                  <a:pt x="6" y="1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6"/>
                  <a:pt x="1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4503747" y="1819606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4388197" y="2150168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3"/>
                </a:moveTo>
                <a:cubicBezTo>
                  <a:pt x="1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4600752" y="1819606"/>
            <a:ext cx="58489" cy="47223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2" y="3"/>
                </a:move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4639269" y="2177946"/>
            <a:ext cx="155494" cy="113890"/>
          </a:xfrm>
          <a:custGeom>
            <a:avLst/>
            <a:gdLst/>
            <a:ahLst/>
            <a:cxnLst/>
            <a:rect l="l" t="t" r="r" b="b"/>
            <a:pathLst>
              <a:path w="16" h="12" extrusionOk="0">
                <a:moveTo>
                  <a:pt x="10" y="12"/>
                </a:moveTo>
                <a:cubicBezTo>
                  <a:pt x="10" y="12"/>
                  <a:pt x="11" y="12"/>
                  <a:pt x="11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1" y="10"/>
                  <a:pt x="10" y="10"/>
                </a:cubicBezTo>
                <a:cubicBezTo>
                  <a:pt x="10" y="10"/>
                  <a:pt x="10" y="10"/>
                  <a:pt x="9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0" y="9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8" y="3"/>
                  <a:pt x="8" y="4"/>
                  <a:pt x="8" y="4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2"/>
                </a:cubicBezTo>
                <a:cubicBezTo>
                  <a:pt x="15" y="2"/>
                  <a:pt x="16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5" y="1"/>
                  <a:pt x="14" y="1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2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1"/>
          <p:cNvSpPr/>
          <p:nvPr/>
        </p:nvSpPr>
        <p:spPr>
          <a:xfrm>
            <a:off x="4097182" y="1932109"/>
            <a:ext cx="271043" cy="237504"/>
          </a:xfrm>
          <a:custGeom>
            <a:avLst/>
            <a:gdLst/>
            <a:ahLst/>
            <a:cxnLst/>
            <a:rect l="l" t="t" r="r" b="b"/>
            <a:pathLst>
              <a:path w="28" h="25" extrusionOk="0">
                <a:moveTo>
                  <a:pt x="11" y="23"/>
                </a:moveTo>
                <a:cubicBezTo>
                  <a:pt x="11" y="23"/>
                  <a:pt x="12" y="23"/>
                  <a:pt x="12" y="23"/>
                </a:cubicBezTo>
                <a:cubicBezTo>
                  <a:pt x="12" y="23"/>
                  <a:pt x="13" y="23"/>
                  <a:pt x="13" y="23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4" y="24"/>
                  <a:pt x="15" y="24"/>
                </a:cubicBezTo>
                <a:cubicBezTo>
                  <a:pt x="15" y="25"/>
                  <a:pt x="15" y="24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7" y="24"/>
                  <a:pt x="17" y="24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1" y="22"/>
                  <a:pt x="21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0"/>
                  <a:pt x="28" y="20"/>
                  <a:pt x="28" y="19"/>
                </a:cubicBezTo>
                <a:cubicBezTo>
                  <a:pt x="27" y="19"/>
                  <a:pt x="27" y="20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7" y="18"/>
                </a:cubicBezTo>
                <a:cubicBezTo>
                  <a:pt x="27" y="17"/>
                  <a:pt x="27" y="18"/>
                  <a:pt x="27" y="17"/>
                </a:cubicBezTo>
                <a:cubicBezTo>
                  <a:pt x="27" y="17"/>
                  <a:pt x="27" y="17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6" y="13"/>
                  <a:pt x="26" y="12"/>
                </a:cubicBezTo>
                <a:cubicBezTo>
                  <a:pt x="25" y="12"/>
                  <a:pt x="25" y="12"/>
                  <a:pt x="26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7" y="10"/>
                  <a:pt x="27" y="9"/>
                </a:cubicBezTo>
                <a:cubicBezTo>
                  <a:pt x="27" y="9"/>
                  <a:pt x="27" y="9"/>
                  <a:pt x="27" y="8"/>
                </a:cubicBezTo>
                <a:cubicBezTo>
                  <a:pt x="27" y="8"/>
                  <a:pt x="27" y="7"/>
                  <a:pt x="27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1" y="2"/>
                  <a:pt x="21" y="2"/>
                  <a:pt x="20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2" y="3"/>
                  <a:pt x="11" y="3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2" y="5"/>
                  <a:pt x="12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5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5" y="7"/>
                </a:cubicBezTo>
                <a:cubicBezTo>
                  <a:pt x="5" y="7"/>
                  <a:pt x="5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6"/>
                  <a:pt x="2" y="7"/>
                  <a:pt x="2" y="7"/>
                </a:cubicBezTo>
                <a:cubicBezTo>
                  <a:pt x="1" y="7"/>
                  <a:pt x="1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5" y="11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4"/>
                  <a:pt x="7" y="14"/>
                  <a:pt x="8" y="15"/>
                </a:cubicBezTo>
                <a:cubicBezTo>
                  <a:pt x="8" y="15"/>
                  <a:pt x="8" y="15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8"/>
                  <a:pt x="7" y="18"/>
                  <a:pt x="7" y="19"/>
                </a:cubicBezTo>
                <a:cubicBezTo>
                  <a:pt x="7" y="19"/>
                  <a:pt x="7" y="19"/>
                  <a:pt x="7" y="20"/>
                </a:cubicBezTo>
                <a:cubicBezTo>
                  <a:pt x="7" y="20"/>
                  <a:pt x="7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8" y="22"/>
                </a:cubicBezTo>
                <a:cubicBezTo>
                  <a:pt x="8" y="22"/>
                  <a:pt x="8" y="22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3"/>
                  <a:pt x="11" y="2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1"/>
          <p:cNvSpPr/>
          <p:nvPr/>
        </p:nvSpPr>
        <p:spPr>
          <a:xfrm>
            <a:off x="4679213" y="2282114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5" y="2"/>
                </a:moveTo>
                <a:cubicBezTo>
                  <a:pt x="5" y="2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4" y="5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1"/>
          <p:cNvSpPr/>
          <p:nvPr/>
        </p:nvSpPr>
        <p:spPr>
          <a:xfrm>
            <a:off x="4756246" y="2282114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1"/>
          <p:cNvSpPr/>
          <p:nvPr/>
        </p:nvSpPr>
        <p:spPr>
          <a:xfrm>
            <a:off x="4746260" y="231128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1"/>
          <p:cNvSpPr/>
          <p:nvPr/>
        </p:nvSpPr>
        <p:spPr>
          <a:xfrm>
            <a:off x="4776217" y="2321004"/>
            <a:ext cx="8559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1"/>
          <p:cNvSpPr/>
          <p:nvPr/>
        </p:nvSpPr>
        <p:spPr>
          <a:xfrm>
            <a:off x="4736274" y="2339060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1"/>
          <p:cNvSpPr/>
          <p:nvPr/>
        </p:nvSpPr>
        <p:spPr>
          <a:xfrm>
            <a:off x="5018730" y="2301560"/>
            <a:ext cx="154066" cy="141669"/>
          </a:xfrm>
          <a:custGeom>
            <a:avLst/>
            <a:gdLst/>
            <a:ahLst/>
            <a:cxnLst/>
            <a:rect l="l" t="t" r="r" b="b"/>
            <a:pathLst>
              <a:path w="16" h="15" extrusionOk="0"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4"/>
                  <a:pt x="4" y="15"/>
                  <a:pt x="4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8" y="12"/>
                  <a:pt x="8" y="12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0"/>
                  <a:pt x="10" y="10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10"/>
                  <a:pt x="13" y="9"/>
                </a:cubicBezTo>
                <a:cubicBezTo>
                  <a:pt x="13" y="9"/>
                  <a:pt x="13" y="8"/>
                  <a:pt x="13" y="8"/>
                </a:cubicBezTo>
                <a:cubicBezTo>
                  <a:pt x="14" y="7"/>
                  <a:pt x="14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4" y="2"/>
                  <a:pt x="14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1"/>
          <p:cNvSpPr/>
          <p:nvPr/>
        </p:nvSpPr>
        <p:spPr>
          <a:xfrm>
            <a:off x="8345433" y="3019626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1"/>
          <p:cNvSpPr/>
          <p:nvPr/>
        </p:nvSpPr>
        <p:spPr>
          <a:xfrm>
            <a:off x="8383949" y="3086293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1"/>
          <p:cNvSpPr/>
          <p:nvPr/>
        </p:nvSpPr>
        <p:spPr>
          <a:xfrm>
            <a:off x="8355418" y="3068238"/>
            <a:ext cx="19972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1"/>
          <p:cNvSpPr/>
          <p:nvPr/>
        </p:nvSpPr>
        <p:spPr>
          <a:xfrm>
            <a:off x="7492359" y="3115461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1"/>
          <p:cNvSpPr/>
          <p:nvPr/>
        </p:nvSpPr>
        <p:spPr>
          <a:xfrm>
            <a:off x="4891767" y="1241820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1"/>
          <p:cNvSpPr/>
          <p:nvPr/>
        </p:nvSpPr>
        <p:spPr>
          <a:xfrm>
            <a:off x="4950255" y="124182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1"/>
          <p:cNvSpPr/>
          <p:nvPr/>
        </p:nvSpPr>
        <p:spPr>
          <a:xfrm>
            <a:off x="4998758" y="124182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1"/>
          <p:cNvSpPr/>
          <p:nvPr/>
        </p:nvSpPr>
        <p:spPr>
          <a:xfrm>
            <a:off x="5027289" y="1232098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1"/>
          <p:cNvSpPr/>
          <p:nvPr/>
        </p:nvSpPr>
        <p:spPr>
          <a:xfrm>
            <a:off x="5027289" y="124182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1"/>
          <p:cNvSpPr/>
          <p:nvPr/>
        </p:nvSpPr>
        <p:spPr>
          <a:xfrm>
            <a:off x="4970228" y="1251543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1"/>
          <p:cNvSpPr/>
          <p:nvPr/>
        </p:nvSpPr>
        <p:spPr>
          <a:xfrm>
            <a:off x="5047261" y="1241820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1"/>
          <p:cNvSpPr/>
          <p:nvPr/>
        </p:nvSpPr>
        <p:spPr>
          <a:xfrm>
            <a:off x="5095763" y="1241820"/>
            <a:ext cx="38517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1"/>
          <p:cNvSpPr/>
          <p:nvPr/>
        </p:nvSpPr>
        <p:spPr>
          <a:xfrm>
            <a:off x="5144266" y="1232098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2" y="1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1"/>
          <p:cNvSpPr/>
          <p:nvPr/>
        </p:nvSpPr>
        <p:spPr>
          <a:xfrm>
            <a:off x="5590774" y="1232098"/>
            <a:ext cx="87019" cy="29167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2" y="2"/>
                </a:move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1"/>
          <p:cNvSpPr/>
          <p:nvPr/>
        </p:nvSpPr>
        <p:spPr>
          <a:xfrm>
            <a:off x="5629291" y="1251543"/>
            <a:ext cx="116977" cy="37501"/>
          </a:xfrm>
          <a:custGeom>
            <a:avLst/>
            <a:gdLst/>
            <a:ahLst/>
            <a:cxnLst/>
            <a:rect l="l" t="t" r="r" b="b"/>
            <a:pathLst>
              <a:path w="12" h="4" extrusionOk="0">
                <a:moveTo>
                  <a:pt x="3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1" y="3"/>
                  <a:pt x="11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1"/>
          <p:cNvSpPr/>
          <p:nvPr/>
        </p:nvSpPr>
        <p:spPr>
          <a:xfrm>
            <a:off x="5764813" y="1261264"/>
            <a:ext cx="78461" cy="37501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1" y="4"/>
                </a:moveTo>
                <a:cubicBezTo>
                  <a:pt x="1" y="4"/>
                  <a:pt x="2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4"/>
                  <a:pt x="7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1"/>
                  <a:pt x="3" y="1"/>
                  <a:pt x="3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1"/>
          <p:cNvSpPr/>
          <p:nvPr/>
        </p:nvSpPr>
        <p:spPr>
          <a:xfrm>
            <a:off x="6443848" y="1326544"/>
            <a:ext cx="145507" cy="38890"/>
          </a:xfrm>
          <a:custGeom>
            <a:avLst/>
            <a:gdLst/>
            <a:ahLst/>
            <a:cxnLst/>
            <a:rect l="l" t="t" r="r" b="b"/>
            <a:pathLst>
              <a:path w="15" h="4" extrusionOk="0">
                <a:moveTo>
                  <a:pt x="1" y="2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9" y="4"/>
                  <a:pt x="9" y="4"/>
                  <a:pt x="10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4" y="4"/>
                  <a:pt x="14" y="3"/>
                </a:cubicBezTo>
                <a:cubicBezTo>
                  <a:pt x="14" y="3"/>
                  <a:pt x="15" y="3"/>
                  <a:pt x="15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1" y="2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1"/>
          <p:cNvSpPr/>
          <p:nvPr/>
        </p:nvSpPr>
        <p:spPr>
          <a:xfrm>
            <a:off x="6609327" y="1345989"/>
            <a:ext cx="87019" cy="29167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9" y="3"/>
                  <a:pt x="9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1"/>
          <p:cNvSpPr/>
          <p:nvPr/>
        </p:nvSpPr>
        <p:spPr>
          <a:xfrm>
            <a:off x="5736281" y="1308488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1"/>
          <p:cNvSpPr/>
          <p:nvPr/>
        </p:nvSpPr>
        <p:spPr>
          <a:xfrm>
            <a:off x="6425303" y="1336266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1"/>
          <p:cNvSpPr/>
          <p:nvPr/>
        </p:nvSpPr>
        <p:spPr>
          <a:xfrm>
            <a:off x="6550839" y="1375156"/>
            <a:ext cx="19972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1"/>
          <p:cNvSpPr/>
          <p:nvPr/>
        </p:nvSpPr>
        <p:spPr>
          <a:xfrm>
            <a:off x="6570811" y="1383489"/>
            <a:ext cx="67048" cy="19445"/>
          </a:xfrm>
          <a:custGeom>
            <a:avLst/>
            <a:gdLst/>
            <a:ahLst/>
            <a:cxnLst/>
            <a:rect l="l" t="t" r="r" b="b"/>
            <a:pathLst>
              <a:path w="7" h="2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6" y="2"/>
                  <a:pt x="7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1"/>
          <p:cNvSpPr/>
          <p:nvPr/>
        </p:nvSpPr>
        <p:spPr>
          <a:xfrm>
            <a:off x="7201344" y="1469601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1"/>
          <p:cNvSpPr/>
          <p:nvPr/>
        </p:nvSpPr>
        <p:spPr>
          <a:xfrm>
            <a:off x="7607909" y="1827940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1"/>
          <p:cNvSpPr/>
          <p:nvPr/>
        </p:nvSpPr>
        <p:spPr>
          <a:xfrm>
            <a:off x="7647852" y="1837663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7801918" y="1894608"/>
            <a:ext cx="29958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1"/>
          <p:cNvSpPr/>
          <p:nvPr/>
        </p:nvSpPr>
        <p:spPr>
          <a:xfrm>
            <a:off x="7841862" y="1904331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1"/>
          <p:cNvSpPr/>
          <p:nvPr/>
        </p:nvSpPr>
        <p:spPr>
          <a:xfrm>
            <a:off x="7938867" y="1914052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1"/>
          <p:cNvSpPr/>
          <p:nvPr/>
        </p:nvSpPr>
        <p:spPr>
          <a:xfrm>
            <a:off x="7502344" y="1941831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1"/>
          <p:cNvSpPr/>
          <p:nvPr/>
        </p:nvSpPr>
        <p:spPr>
          <a:xfrm>
            <a:off x="7502344" y="1951554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3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2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1"/>
          <p:cNvSpPr/>
          <p:nvPr/>
        </p:nvSpPr>
        <p:spPr>
          <a:xfrm>
            <a:off x="7510904" y="197933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1"/>
          <p:cNvSpPr/>
          <p:nvPr/>
        </p:nvSpPr>
        <p:spPr>
          <a:xfrm>
            <a:off x="5221299" y="226405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1"/>
          <p:cNvSpPr/>
          <p:nvPr/>
        </p:nvSpPr>
        <p:spPr>
          <a:xfrm>
            <a:off x="5164238" y="22071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1"/>
          <p:cNvSpPr/>
          <p:nvPr/>
        </p:nvSpPr>
        <p:spPr>
          <a:xfrm>
            <a:off x="6104330" y="1904331"/>
            <a:ext cx="708993" cy="293060"/>
          </a:xfrm>
          <a:custGeom>
            <a:avLst/>
            <a:gdLst/>
            <a:ahLst/>
            <a:cxnLst/>
            <a:rect l="l" t="t" r="r" b="b"/>
            <a:pathLst>
              <a:path w="73" h="31" extrusionOk="0">
                <a:moveTo>
                  <a:pt x="56" y="29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7"/>
                  <a:pt x="57" y="27"/>
                  <a:pt x="58" y="27"/>
                </a:cubicBezTo>
                <a:cubicBezTo>
                  <a:pt x="58" y="27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0" y="25"/>
                  <a:pt x="60" y="24"/>
                </a:cubicBezTo>
                <a:cubicBezTo>
                  <a:pt x="60" y="24"/>
                  <a:pt x="59" y="24"/>
                  <a:pt x="59" y="24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7" y="23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2"/>
                  <a:pt x="57" y="21"/>
                  <a:pt x="57" y="21"/>
                </a:cubicBezTo>
                <a:cubicBezTo>
                  <a:pt x="57" y="21"/>
                  <a:pt x="58" y="21"/>
                  <a:pt x="58" y="21"/>
                </a:cubicBezTo>
                <a:cubicBezTo>
                  <a:pt x="59" y="20"/>
                  <a:pt x="59" y="20"/>
                  <a:pt x="59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1" y="21"/>
                  <a:pt x="61" y="22"/>
                </a:cubicBezTo>
                <a:cubicBezTo>
                  <a:pt x="61" y="22"/>
                  <a:pt x="61" y="22"/>
                  <a:pt x="62" y="22"/>
                </a:cubicBezTo>
                <a:cubicBezTo>
                  <a:pt x="62" y="22"/>
                  <a:pt x="62" y="21"/>
                  <a:pt x="62" y="21"/>
                </a:cubicBezTo>
                <a:cubicBezTo>
                  <a:pt x="63" y="21"/>
                  <a:pt x="63" y="21"/>
                  <a:pt x="63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4" y="19"/>
                  <a:pt x="64" y="20"/>
                  <a:pt x="64" y="20"/>
                </a:cubicBezTo>
                <a:cubicBezTo>
                  <a:pt x="65" y="20"/>
                  <a:pt x="65" y="20"/>
                  <a:pt x="66" y="19"/>
                </a:cubicBezTo>
                <a:cubicBezTo>
                  <a:pt x="66" y="19"/>
                  <a:pt x="66" y="19"/>
                  <a:pt x="66" y="18"/>
                </a:cubicBezTo>
                <a:cubicBezTo>
                  <a:pt x="66" y="18"/>
                  <a:pt x="66" y="18"/>
                  <a:pt x="66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8" y="17"/>
                  <a:pt x="68" y="17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1" y="16"/>
                </a:cubicBezTo>
                <a:cubicBezTo>
                  <a:pt x="71" y="16"/>
                  <a:pt x="71" y="16"/>
                  <a:pt x="72" y="17"/>
                </a:cubicBezTo>
                <a:cubicBezTo>
                  <a:pt x="72" y="17"/>
                  <a:pt x="73" y="18"/>
                  <a:pt x="73" y="17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6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4"/>
                  <a:pt x="72" y="14"/>
                  <a:pt x="71" y="14"/>
                </a:cubicBezTo>
                <a:cubicBezTo>
                  <a:pt x="71" y="14"/>
                  <a:pt x="70" y="14"/>
                  <a:pt x="70" y="14"/>
                </a:cubicBezTo>
                <a:cubicBezTo>
                  <a:pt x="69" y="14"/>
                  <a:pt x="69" y="13"/>
                  <a:pt x="69" y="13"/>
                </a:cubicBezTo>
                <a:cubicBezTo>
                  <a:pt x="68" y="13"/>
                  <a:pt x="68" y="13"/>
                  <a:pt x="68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3"/>
                  <a:pt x="67" y="13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3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2" y="13"/>
                </a:cubicBezTo>
                <a:cubicBezTo>
                  <a:pt x="62" y="13"/>
                  <a:pt x="61" y="13"/>
                  <a:pt x="61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1" y="11"/>
                  <a:pt x="61" y="10"/>
                  <a:pt x="61" y="10"/>
                </a:cubicBezTo>
                <a:cubicBezTo>
                  <a:pt x="61" y="9"/>
                  <a:pt x="61" y="9"/>
                  <a:pt x="61" y="8"/>
                </a:cubicBezTo>
                <a:cubicBezTo>
                  <a:pt x="61" y="8"/>
                  <a:pt x="61" y="8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0" y="7"/>
                  <a:pt x="60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ubicBezTo>
                  <a:pt x="57" y="7"/>
                  <a:pt x="57" y="7"/>
                  <a:pt x="56" y="6"/>
                </a:cubicBezTo>
                <a:cubicBezTo>
                  <a:pt x="56" y="6"/>
                  <a:pt x="55" y="6"/>
                  <a:pt x="55" y="6"/>
                </a:cubicBezTo>
                <a:cubicBezTo>
                  <a:pt x="54" y="6"/>
                  <a:pt x="54" y="6"/>
                  <a:pt x="53" y="7"/>
                </a:cubicBezTo>
                <a:cubicBezTo>
                  <a:pt x="52" y="7"/>
                  <a:pt x="52" y="7"/>
                  <a:pt x="51" y="8"/>
                </a:cubicBezTo>
                <a:cubicBezTo>
                  <a:pt x="50" y="8"/>
                  <a:pt x="50" y="8"/>
                  <a:pt x="49" y="8"/>
                </a:cubicBezTo>
                <a:cubicBezTo>
                  <a:pt x="48" y="8"/>
                  <a:pt x="48" y="8"/>
                  <a:pt x="47" y="8"/>
                </a:cubicBezTo>
                <a:cubicBezTo>
                  <a:pt x="46" y="8"/>
                  <a:pt x="46" y="8"/>
                  <a:pt x="45" y="8"/>
                </a:cubicBezTo>
                <a:cubicBezTo>
                  <a:pt x="44" y="8"/>
                  <a:pt x="44" y="9"/>
                  <a:pt x="43" y="8"/>
                </a:cubicBezTo>
                <a:cubicBezTo>
                  <a:pt x="42" y="8"/>
                  <a:pt x="42" y="8"/>
                  <a:pt x="42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6"/>
                  <a:pt x="40" y="7"/>
                  <a:pt x="40" y="7"/>
                </a:cubicBezTo>
                <a:cubicBezTo>
                  <a:pt x="39" y="7"/>
                  <a:pt x="39" y="6"/>
                  <a:pt x="38" y="6"/>
                </a:cubicBezTo>
                <a:cubicBezTo>
                  <a:pt x="38" y="6"/>
                  <a:pt x="38" y="6"/>
                  <a:pt x="37" y="6"/>
                </a:cubicBezTo>
                <a:cubicBezTo>
                  <a:pt x="37" y="6"/>
                  <a:pt x="36" y="5"/>
                  <a:pt x="36" y="5"/>
                </a:cubicBezTo>
                <a:cubicBezTo>
                  <a:pt x="35" y="5"/>
                  <a:pt x="35" y="5"/>
                  <a:pt x="34" y="5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1" y="7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9" y="6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4"/>
                  <a:pt x="27" y="4"/>
                  <a:pt x="27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3" y="2"/>
                  <a:pt x="22" y="2"/>
                </a:cubicBezTo>
                <a:cubicBezTo>
                  <a:pt x="22" y="2"/>
                  <a:pt x="21" y="2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1"/>
                  <a:pt x="17" y="2"/>
                  <a:pt x="17" y="2"/>
                </a:cubicBezTo>
                <a:cubicBezTo>
                  <a:pt x="17" y="2"/>
                  <a:pt x="17" y="3"/>
                  <a:pt x="17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6"/>
                </a:cubicBezTo>
                <a:cubicBezTo>
                  <a:pt x="19" y="6"/>
                  <a:pt x="19" y="6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6"/>
                  <a:pt x="14" y="6"/>
                </a:cubicBezTo>
                <a:cubicBezTo>
                  <a:pt x="13" y="6"/>
                  <a:pt x="13" y="7"/>
                  <a:pt x="12" y="7"/>
                </a:cubicBezTo>
                <a:cubicBezTo>
                  <a:pt x="12" y="6"/>
                  <a:pt x="12" y="6"/>
                  <a:pt x="11" y="6"/>
                </a:cubicBezTo>
                <a:cubicBezTo>
                  <a:pt x="11" y="6"/>
                  <a:pt x="11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4"/>
                  <a:pt x="6" y="4"/>
                </a:cubicBezTo>
                <a:cubicBezTo>
                  <a:pt x="6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2" y="6"/>
                  <a:pt x="1" y="7"/>
                </a:cubicBezTo>
                <a:cubicBezTo>
                  <a:pt x="1" y="7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9"/>
                  <a:pt x="1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3" y="13"/>
                </a:cubicBezTo>
                <a:cubicBezTo>
                  <a:pt x="3" y="13"/>
                  <a:pt x="3" y="13"/>
                  <a:pt x="4" y="14"/>
                </a:cubicBezTo>
                <a:cubicBezTo>
                  <a:pt x="4" y="14"/>
                  <a:pt x="5" y="13"/>
                  <a:pt x="5" y="13"/>
                </a:cubicBezTo>
                <a:cubicBezTo>
                  <a:pt x="6" y="13"/>
                  <a:pt x="6" y="14"/>
                  <a:pt x="7" y="14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8" y="17"/>
                  <a:pt x="9" y="17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8"/>
                  <a:pt x="14" y="18"/>
                  <a:pt x="14" y="19"/>
                </a:cubicBezTo>
                <a:cubicBezTo>
                  <a:pt x="15" y="19"/>
                  <a:pt x="15" y="19"/>
                  <a:pt x="15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2"/>
                  <a:pt x="18" y="22"/>
                  <a:pt x="19" y="22"/>
                </a:cubicBezTo>
                <a:cubicBezTo>
                  <a:pt x="20" y="22"/>
                  <a:pt x="20" y="22"/>
                  <a:pt x="20" y="23"/>
                </a:cubicBezTo>
                <a:cubicBezTo>
                  <a:pt x="21" y="23"/>
                  <a:pt x="21" y="23"/>
                  <a:pt x="22" y="24"/>
                </a:cubicBezTo>
                <a:cubicBezTo>
                  <a:pt x="22" y="24"/>
                  <a:pt x="22" y="24"/>
                  <a:pt x="22" y="25"/>
                </a:cubicBezTo>
                <a:cubicBezTo>
                  <a:pt x="23" y="25"/>
                  <a:pt x="23" y="26"/>
                  <a:pt x="24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8"/>
                  <a:pt x="28" y="28"/>
                  <a:pt x="29" y="28"/>
                </a:cubicBezTo>
                <a:cubicBezTo>
                  <a:pt x="30" y="28"/>
                  <a:pt x="30" y="28"/>
                  <a:pt x="31" y="28"/>
                </a:cubicBezTo>
                <a:cubicBezTo>
                  <a:pt x="32" y="28"/>
                  <a:pt x="32" y="28"/>
                  <a:pt x="33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8"/>
                  <a:pt x="39" y="29"/>
                </a:cubicBezTo>
                <a:cubicBezTo>
                  <a:pt x="39" y="29"/>
                  <a:pt x="39" y="29"/>
                  <a:pt x="40" y="29"/>
                </a:cubicBezTo>
                <a:cubicBezTo>
                  <a:pt x="40" y="29"/>
                  <a:pt x="40" y="29"/>
                  <a:pt x="41" y="29"/>
                </a:cubicBezTo>
                <a:cubicBezTo>
                  <a:pt x="41" y="29"/>
                  <a:pt x="41" y="29"/>
                  <a:pt x="42" y="30"/>
                </a:cubicBezTo>
                <a:cubicBezTo>
                  <a:pt x="42" y="30"/>
                  <a:pt x="42" y="30"/>
                  <a:pt x="43" y="30"/>
                </a:cubicBezTo>
                <a:cubicBezTo>
                  <a:pt x="43" y="30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0"/>
                  <a:pt x="48" y="30"/>
                </a:cubicBezTo>
                <a:cubicBezTo>
                  <a:pt x="49" y="30"/>
                  <a:pt x="49" y="30"/>
                  <a:pt x="49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1" y="29"/>
                  <a:pt x="51" y="29"/>
                </a:cubicBezTo>
                <a:cubicBezTo>
                  <a:pt x="51" y="28"/>
                  <a:pt x="52" y="29"/>
                  <a:pt x="52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4" y="28"/>
                  <a:pt x="54" y="28"/>
                  <a:pt x="55" y="28"/>
                </a:cubicBezTo>
                <a:cubicBezTo>
                  <a:pt x="55" y="28"/>
                  <a:pt x="56" y="29"/>
                  <a:pt x="56" y="2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1"/>
          <p:cNvSpPr/>
          <p:nvPr/>
        </p:nvSpPr>
        <p:spPr>
          <a:xfrm>
            <a:off x="5736281" y="2207113"/>
            <a:ext cx="184024" cy="122224"/>
          </a:xfrm>
          <a:custGeom>
            <a:avLst/>
            <a:gdLst/>
            <a:ahLst/>
            <a:cxnLst/>
            <a:rect l="l" t="t" r="r" b="b"/>
            <a:pathLst>
              <a:path w="19" h="13" extrusionOk="0">
                <a:moveTo>
                  <a:pt x="18" y="8"/>
                </a:moveTo>
                <a:cubicBezTo>
                  <a:pt x="18" y="7"/>
                  <a:pt x="17" y="8"/>
                  <a:pt x="16" y="8"/>
                </a:cubicBezTo>
                <a:cubicBezTo>
                  <a:pt x="16" y="8"/>
                  <a:pt x="15" y="8"/>
                  <a:pt x="15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3" y="4"/>
                  <a:pt x="13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0" y="4"/>
                  <a:pt x="10" y="4"/>
                </a:cubicBezTo>
                <a:cubicBezTo>
                  <a:pt x="9" y="4"/>
                  <a:pt x="9" y="5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3" y="8"/>
                  <a:pt x="3" y="9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0"/>
                  <a:pt x="7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8" y="8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1" y="10"/>
                </a:cubicBezTo>
                <a:cubicBezTo>
                  <a:pt x="11" y="10"/>
                  <a:pt x="10" y="11"/>
                  <a:pt x="11" y="11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2"/>
                  <a:pt x="13" y="12"/>
                </a:cubicBezTo>
                <a:cubicBezTo>
                  <a:pt x="13" y="12"/>
                  <a:pt x="13" y="11"/>
                  <a:pt x="14" y="11"/>
                </a:cubicBezTo>
                <a:cubicBezTo>
                  <a:pt x="14" y="11"/>
                  <a:pt x="14" y="10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6" y="10"/>
                  <a:pt x="16" y="11"/>
                </a:cubicBezTo>
                <a:cubicBezTo>
                  <a:pt x="16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8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1"/>
          <p:cNvSpPr/>
          <p:nvPr/>
        </p:nvSpPr>
        <p:spPr>
          <a:xfrm>
            <a:off x="6298340" y="2604342"/>
            <a:ext cx="126963" cy="161114"/>
          </a:xfrm>
          <a:custGeom>
            <a:avLst/>
            <a:gdLst/>
            <a:ahLst/>
            <a:cxnLst/>
            <a:rect l="l" t="t" r="r" b="b"/>
            <a:pathLst>
              <a:path w="13" h="17" extrusionOk="0">
                <a:moveTo>
                  <a:pt x="13" y="11"/>
                </a:moveTo>
                <a:cubicBezTo>
                  <a:pt x="12" y="10"/>
                  <a:pt x="12" y="11"/>
                  <a:pt x="12" y="10"/>
                </a:cubicBezTo>
                <a:cubicBezTo>
                  <a:pt x="11" y="10"/>
                  <a:pt x="12" y="10"/>
                  <a:pt x="12" y="9"/>
                </a:cubicBezTo>
                <a:cubicBezTo>
                  <a:pt x="12" y="9"/>
                  <a:pt x="12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1" y="9"/>
                  <a:pt x="10" y="9"/>
                </a:cubicBezTo>
                <a:cubicBezTo>
                  <a:pt x="10" y="10"/>
                  <a:pt x="10" y="10"/>
                  <a:pt x="10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1" y="6"/>
                </a:cubicBezTo>
                <a:cubicBezTo>
                  <a:pt x="11" y="6"/>
                  <a:pt x="10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7" y="4"/>
                  <a:pt x="7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3" y="7"/>
                  <a:pt x="3" y="7"/>
                </a:cubicBezTo>
                <a:cubicBezTo>
                  <a:pt x="3" y="7"/>
                  <a:pt x="2" y="7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8" y="12"/>
                  <a:pt x="8" y="11"/>
                </a:cubicBezTo>
                <a:cubicBezTo>
                  <a:pt x="9" y="11"/>
                  <a:pt x="8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1" y="14"/>
                  <a:pt x="11" y="14"/>
                  <a:pt x="11" y="15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6"/>
                  <a:pt x="13" y="16"/>
                </a:cubicBezTo>
                <a:cubicBezTo>
                  <a:pt x="13" y="15"/>
                  <a:pt x="13" y="15"/>
                  <a:pt x="13" y="14"/>
                </a:cubicBezTo>
                <a:cubicBezTo>
                  <a:pt x="13" y="14"/>
                  <a:pt x="13" y="13"/>
                  <a:pt x="13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3" y="11"/>
                  <a:pt x="13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1"/>
          <p:cNvSpPr/>
          <p:nvPr/>
        </p:nvSpPr>
        <p:spPr>
          <a:xfrm>
            <a:off x="7142855" y="2405727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1"/>
          <p:cNvSpPr/>
          <p:nvPr/>
        </p:nvSpPr>
        <p:spPr>
          <a:xfrm>
            <a:off x="7094353" y="2264058"/>
            <a:ext cx="106991" cy="141669"/>
          </a:xfrm>
          <a:custGeom>
            <a:avLst/>
            <a:gdLst/>
            <a:ahLst/>
            <a:cxnLst/>
            <a:rect l="l" t="t" r="r" b="b"/>
            <a:pathLst>
              <a:path w="11" h="15" extrusionOk="0">
                <a:moveTo>
                  <a:pt x="1" y="4"/>
                </a:moveTo>
                <a:cubicBezTo>
                  <a:pt x="2" y="4"/>
                  <a:pt x="2" y="5"/>
                  <a:pt x="2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10"/>
                  <a:pt x="3" y="10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6" y="14"/>
                </a:cubicBezTo>
                <a:cubicBezTo>
                  <a:pt x="6" y="14"/>
                  <a:pt x="5" y="14"/>
                  <a:pt x="5" y="13"/>
                </a:cubicBezTo>
                <a:cubicBezTo>
                  <a:pt x="5" y="13"/>
                  <a:pt x="5" y="13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8" y="5"/>
                  <a:pt x="8" y="4"/>
                </a:cubicBezTo>
                <a:cubicBezTo>
                  <a:pt x="7" y="4"/>
                  <a:pt x="7" y="4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1"/>
          <p:cNvSpPr/>
          <p:nvPr/>
        </p:nvSpPr>
        <p:spPr>
          <a:xfrm>
            <a:off x="7094353" y="229183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1"/>
          <p:cNvSpPr/>
          <p:nvPr/>
        </p:nvSpPr>
        <p:spPr>
          <a:xfrm>
            <a:off x="6144274" y="3058515"/>
            <a:ext cx="57062" cy="104169"/>
          </a:xfrm>
          <a:custGeom>
            <a:avLst/>
            <a:gdLst/>
            <a:ahLst/>
            <a:cxnLst/>
            <a:rect l="l" t="t" r="r" b="b"/>
            <a:pathLst>
              <a:path w="6" h="11" extrusionOk="0"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3"/>
                  <a:pt x="4" y="3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0" y="6"/>
                  <a:pt x="0" y="7"/>
                </a:cubicBezTo>
                <a:cubicBezTo>
                  <a:pt x="0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10"/>
                  <a:pt x="4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5" y="8"/>
                </a:cubicBezTo>
                <a:cubicBezTo>
                  <a:pt x="5" y="7"/>
                  <a:pt x="5" y="7"/>
                  <a:pt x="5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1"/>
          <p:cNvSpPr/>
          <p:nvPr/>
        </p:nvSpPr>
        <p:spPr>
          <a:xfrm>
            <a:off x="6647844" y="2689065"/>
            <a:ext cx="223968" cy="406951"/>
          </a:xfrm>
          <a:custGeom>
            <a:avLst/>
            <a:gdLst/>
            <a:ahLst/>
            <a:cxnLst/>
            <a:rect l="l" t="t" r="r" b="b"/>
            <a:pathLst>
              <a:path w="23" h="43" extrusionOk="0">
                <a:moveTo>
                  <a:pt x="17" y="19"/>
                </a:moveTo>
                <a:cubicBezTo>
                  <a:pt x="17" y="19"/>
                  <a:pt x="17" y="19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4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2" y="15"/>
                  <a:pt x="12" y="14"/>
                </a:cubicBezTo>
                <a:cubicBezTo>
                  <a:pt x="12" y="14"/>
                  <a:pt x="12" y="14"/>
                  <a:pt x="11" y="14"/>
                </a:cubicBezTo>
                <a:cubicBezTo>
                  <a:pt x="11" y="14"/>
                  <a:pt x="11" y="13"/>
                  <a:pt x="11" y="13"/>
                </a:cubicBezTo>
                <a:cubicBezTo>
                  <a:pt x="11" y="13"/>
                  <a:pt x="11" y="12"/>
                  <a:pt x="11" y="12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2" y="9"/>
                  <a:pt x="12" y="8"/>
                  <a:pt x="13" y="8"/>
                </a:cubicBezTo>
                <a:cubicBezTo>
                  <a:pt x="13" y="8"/>
                  <a:pt x="12" y="7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1" y="2"/>
                  <a:pt x="12" y="2"/>
                </a:cubicBezTo>
                <a:cubicBezTo>
                  <a:pt x="12" y="2"/>
                  <a:pt x="12" y="2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1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3" y="7"/>
                  <a:pt x="4" y="7"/>
                </a:cubicBezTo>
                <a:cubicBezTo>
                  <a:pt x="4" y="7"/>
                  <a:pt x="5" y="8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8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2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6"/>
                  <a:pt x="11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18"/>
                  <a:pt x="14" y="19"/>
                  <a:pt x="14" y="19"/>
                </a:cubicBezTo>
                <a:cubicBezTo>
                  <a:pt x="14" y="19"/>
                  <a:pt x="14" y="19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2"/>
                  <a:pt x="16" y="22"/>
                </a:cubicBezTo>
                <a:cubicBezTo>
                  <a:pt x="16" y="22"/>
                  <a:pt x="17" y="22"/>
                  <a:pt x="17" y="23"/>
                </a:cubicBezTo>
                <a:cubicBezTo>
                  <a:pt x="17" y="23"/>
                  <a:pt x="17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6" y="25"/>
                  <a:pt x="16" y="25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6"/>
                  <a:pt x="17" y="26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7"/>
                  <a:pt x="18" y="28"/>
                </a:cubicBezTo>
                <a:cubicBezTo>
                  <a:pt x="18" y="28"/>
                  <a:pt x="17" y="28"/>
                  <a:pt x="17" y="29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1"/>
                  <a:pt x="18" y="31"/>
                </a:cubicBezTo>
                <a:cubicBezTo>
                  <a:pt x="17" y="31"/>
                  <a:pt x="17" y="32"/>
                  <a:pt x="17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2"/>
                  <a:pt x="16" y="32"/>
                  <a:pt x="15" y="32"/>
                </a:cubicBezTo>
                <a:cubicBezTo>
                  <a:pt x="15" y="32"/>
                  <a:pt x="15" y="33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4" y="35"/>
                  <a:pt x="13" y="35"/>
                  <a:pt x="13" y="35"/>
                </a:cubicBezTo>
                <a:cubicBezTo>
                  <a:pt x="12" y="35"/>
                  <a:pt x="12" y="35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1" y="36"/>
                  <a:pt x="11" y="36"/>
                </a:cubicBezTo>
                <a:cubicBezTo>
                  <a:pt x="11" y="36"/>
                  <a:pt x="11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1" y="40"/>
                  <a:pt x="11" y="40"/>
                </a:cubicBezTo>
                <a:cubicBezTo>
                  <a:pt x="11" y="41"/>
                  <a:pt x="12" y="41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2" y="42"/>
                  <a:pt x="13" y="42"/>
                </a:cubicBezTo>
                <a:cubicBezTo>
                  <a:pt x="13" y="42"/>
                  <a:pt x="13" y="42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9"/>
                  <a:pt x="16" y="39"/>
                  <a:pt x="16" y="39"/>
                </a:cubicBezTo>
                <a:cubicBezTo>
                  <a:pt x="17" y="38"/>
                  <a:pt x="16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8" y="37"/>
                  <a:pt x="18" y="37"/>
                </a:cubicBezTo>
                <a:cubicBezTo>
                  <a:pt x="19" y="36"/>
                  <a:pt x="20" y="36"/>
                  <a:pt x="20" y="36"/>
                </a:cubicBezTo>
                <a:cubicBezTo>
                  <a:pt x="21" y="36"/>
                  <a:pt x="21" y="35"/>
                  <a:pt x="21" y="35"/>
                </a:cubicBezTo>
                <a:cubicBezTo>
                  <a:pt x="21" y="35"/>
                  <a:pt x="22" y="34"/>
                  <a:pt x="22" y="34"/>
                </a:cubicBezTo>
                <a:cubicBezTo>
                  <a:pt x="22" y="34"/>
                  <a:pt x="23" y="33"/>
                  <a:pt x="23" y="33"/>
                </a:cubicBezTo>
                <a:cubicBezTo>
                  <a:pt x="23" y="32"/>
                  <a:pt x="22" y="32"/>
                  <a:pt x="22" y="32"/>
                </a:cubicBezTo>
                <a:cubicBezTo>
                  <a:pt x="22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9"/>
                  <a:pt x="22" y="29"/>
                  <a:pt x="22" y="29"/>
                </a:cubicBezTo>
                <a:cubicBezTo>
                  <a:pt x="22" y="28"/>
                  <a:pt x="22" y="27"/>
                  <a:pt x="22" y="27"/>
                </a:cubicBezTo>
                <a:cubicBezTo>
                  <a:pt x="22" y="26"/>
                  <a:pt x="22" y="26"/>
                  <a:pt x="21" y="26"/>
                </a:cubicBezTo>
                <a:cubicBezTo>
                  <a:pt x="21" y="25"/>
                  <a:pt x="21" y="25"/>
                  <a:pt x="21" y="24"/>
                </a:cubicBezTo>
                <a:cubicBezTo>
                  <a:pt x="21" y="24"/>
                  <a:pt x="21" y="23"/>
                  <a:pt x="20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19" y="22"/>
                  <a:pt x="20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8" y="20"/>
                </a:cubicBezTo>
                <a:cubicBezTo>
                  <a:pt x="18" y="20"/>
                  <a:pt x="17" y="20"/>
                  <a:pt x="17" y="19"/>
                </a:cubicBezTo>
                <a:cubicBezTo>
                  <a:pt x="17" y="19"/>
                  <a:pt x="17" y="19"/>
                  <a:pt x="17" y="1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1"/>
          <p:cNvSpPr/>
          <p:nvPr/>
        </p:nvSpPr>
        <p:spPr>
          <a:xfrm>
            <a:off x="2341105" y="2584897"/>
            <a:ext cx="28531" cy="37501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1" y="3"/>
                </a:moveTo>
                <a:cubicBezTo>
                  <a:pt x="1" y="4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0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1"/>
          <p:cNvSpPr/>
          <p:nvPr/>
        </p:nvSpPr>
        <p:spPr>
          <a:xfrm>
            <a:off x="2349664" y="263212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1"/>
          <p:cNvSpPr/>
          <p:nvPr/>
        </p:nvSpPr>
        <p:spPr>
          <a:xfrm>
            <a:off x="2369636" y="2622398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1"/>
          <p:cNvSpPr/>
          <p:nvPr/>
        </p:nvSpPr>
        <p:spPr>
          <a:xfrm>
            <a:off x="2331119" y="2661287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1"/>
          <p:cNvSpPr/>
          <p:nvPr/>
        </p:nvSpPr>
        <p:spPr>
          <a:xfrm>
            <a:off x="2321133" y="2641842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1"/>
          <p:cNvSpPr/>
          <p:nvPr/>
        </p:nvSpPr>
        <p:spPr>
          <a:xfrm>
            <a:off x="2389607" y="2679343"/>
            <a:ext cx="8559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1"/>
          <p:cNvSpPr/>
          <p:nvPr/>
        </p:nvSpPr>
        <p:spPr>
          <a:xfrm>
            <a:off x="2408152" y="2698788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2" y="2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1"/>
          <p:cNvSpPr/>
          <p:nvPr/>
        </p:nvSpPr>
        <p:spPr>
          <a:xfrm>
            <a:off x="2689181" y="2991848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1"/>
          <p:cNvSpPr/>
          <p:nvPr/>
        </p:nvSpPr>
        <p:spPr>
          <a:xfrm>
            <a:off x="2709153" y="2916846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1" y="2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1"/>
          <p:cNvSpPr/>
          <p:nvPr/>
        </p:nvSpPr>
        <p:spPr>
          <a:xfrm>
            <a:off x="2689181" y="2877957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1"/>
          <p:cNvSpPr/>
          <p:nvPr/>
        </p:nvSpPr>
        <p:spPr>
          <a:xfrm>
            <a:off x="2389607" y="2773789"/>
            <a:ext cx="77033" cy="56946"/>
          </a:xfrm>
          <a:custGeom>
            <a:avLst/>
            <a:gdLst/>
            <a:ahLst/>
            <a:cxnLst/>
            <a:rect l="l" t="t" r="r" b="b"/>
            <a:pathLst>
              <a:path w="8" h="6" extrusionOk="0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4" y="1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5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1"/>
          <p:cNvSpPr/>
          <p:nvPr/>
        </p:nvSpPr>
        <p:spPr>
          <a:xfrm>
            <a:off x="2020132" y="2821012"/>
            <a:ext cx="48502" cy="66668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3" y="5"/>
                  <a:pt x="4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2"/>
                  <a:pt x="4" y="1"/>
                  <a:pt x="5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1"/>
          <p:cNvSpPr/>
          <p:nvPr/>
        </p:nvSpPr>
        <p:spPr>
          <a:xfrm>
            <a:off x="2816144" y="3266851"/>
            <a:ext cx="0" cy="833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1"/>
          <p:cNvSpPr/>
          <p:nvPr/>
        </p:nvSpPr>
        <p:spPr>
          <a:xfrm>
            <a:off x="2699167" y="3086293"/>
            <a:ext cx="116977" cy="198615"/>
          </a:xfrm>
          <a:custGeom>
            <a:avLst/>
            <a:gdLst/>
            <a:ahLst/>
            <a:cxnLst/>
            <a:rect l="l" t="t" r="r" b="b"/>
            <a:pathLst>
              <a:path w="12" h="21" extrusionOk="0">
                <a:moveTo>
                  <a:pt x="2" y="3"/>
                </a:moveTo>
                <a:cubicBezTo>
                  <a:pt x="2" y="3"/>
                  <a:pt x="1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8"/>
                  <a:pt x="0" y="8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9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3" y="12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2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3" y="19"/>
                  <a:pt x="4" y="19"/>
                </a:cubicBezTo>
                <a:cubicBezTo>
                  <a:pt x="4" y="20"/>
                  <a:pt x="4" y="20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6" y="21"/>
                  <a:pt x="7" y="21"/>
                </a:cubicBezTo>
                <a:cubicBezTo>
                  <a:pt x="7" y="20"/>
                  <a:pt x="8" y="21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2" y="19"/>
                </a:cubicBezTo>
                <a:cubicBezTo>
                  <a:pt x="12" y="19"/>
                  <a:pt x="11" y="19"/>
                  <a:pt x="11" y="18"/>
                </a:cubicBezTo>
                <a:cubicBezTo>
                  <a:pt x="11" y="18"/>
                  <a:pt x="11" y="18"/>
                  <a:pt x="10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0"/>
                  <a:pt x="9" y="10"/>
                </a:cubicBezTo>
                <a:cubicBezTo>
                  <a:pt x="9" y="10"/>
                  <a:pt x="9" y="11"/>
                  <a:pt x="10" y="11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4"/>
                </a:cubicBezTo>
                <a:cubicBezTo>
                  <a:pt x="6" y="4"/>
                  <a:pt x="7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2" y="2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1"/>
          <p:cNvSpPr/>
          <p:nvPr/>
        </p:nvSpPr>
        <p:spPr>
          <a:xfrm>
            <a:off x="2195596" y="3275186"/>
            <a:ext cx="154066" cy="180559"/>
          </a:xfrm>
          <a:custGeom>
            <a:avLst/>
            <a:gdLst/>
            <a:ahLst/>
            <a:cxnLst/>
            <a:rect l="l" t="t" r="r" b="b"/>
            <a:pathLst>
              <a:path w="16" h="19" extrusionOk="0">
                <a:moveTo>
                  <a:pt x="1" y="11"/>
                </a:move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4" y="12"/>
                  <a:pt x="4" y="13"/>
                </a:cubicBezTo>
                <a:cubicBezTo>
                  <a:pt x="4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4" y="15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7"/>
                  <a:pt x="5" y="17"/>
                  <a:pt x="5" y="18"/>
                </a:cubicBezTo>
                <a:cubicBezTo>
                  <a:pt x="5" y="18"/>
                  <a:pt x="5" y="19"/>
                  <a:pt x="6" y="19"/>
                </a:cubicBezTo>
                <a:cubicBezTo>
                  <a:pt x="6" y="19"/>
                  <a:pt x="6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7" y="16"/>
                  <a:pt x="7" y="16"/>
                  <a:pt x="8" y="15"/>
                </a:cubicBezTo>
                <a:cubicBezTo>
                  <a:pt x="8" y="15"/>
                  <a:pt x="8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2"/>
                  <a:pt x="13" y="11"/>
                  <a:pt x="14" y="11"/>
                </a:cubicBezTo>
                <a:cubicBezTo>
                  <a:pt x="14" y="11"/>
                  <a:pt x="14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8"/>
                  <a:pt x="15" y="8"/>
                  <a:pt x="15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3"/>
                  <a:pt x="13" y="3"/>
                </a:cubicBezTo>
                <a:cubicBezTo>
                  <a:pt x="13" y="3"/>
                  <a:pt x="13" y="4"/>
                  <a:pt x="12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9" y="3"/>
                  <a:pt x="9" y="3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6" y="1"/>
                  <a:pt x="6" y="2"/>
                </a:cubicBezTo>
                <a:cubicBezTo>
                  <a:pt x="5" y="2"/>
                  <a:pt x="5" y="1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4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1" y="10"/>
                  <a:pt x="1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1"/>
          <p:cNvSpPr/>
          <p:nvPr/>
        </p:nvSpPr>
        <p:spPr>
          <a:xfrm>
            <a:off x="2486612" y="3766860"/>
            <a:ext cx="271043" cy="1012517"/>
          </a:xfrm>
          <a:custGeom>
            <a:avLst/>
            <a:gdLst/>
            <a:ahLst/>
            <a:cxnLst/>
            <a:rect l="l" t="t" r="r" b="b"/>
            <a:pathLst>
              <a:path w="28" h="107" extrusionOk="0">
                <a:moveTo>
                  <a:pt x="24" y="107"/>
                </a:moveTo>
                <a:cubicBezTo>
                  <a:pt x="24" y="107"/>
                  <a:pt x="24" y="106"/>
                  <a:pt x="24" y="106"/>
                </a:cubicBezTo>
                <a:cubicBezTo>
                  <a:pt x="24" y="106"/>
                  <a:pt x="24" y="105"/>
                  <a:pt x="25" y="105"/>
                </a:cubicBezTo>
                <a:cubicBezTo>
                  <a:pt x="25" y="105"/>
                  <a:pt x="25" y="105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103"/>
                  <a:pt x="27" y="103"/>
                  <a:pt x="27" y="103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2"/>
                  <a:pt x="27" y="102"/>
                  <a:pt x="26" y="102"/>
                </a:cubicBezTo>
                <a:cubicBezTo>
                  <a:pt x="25" y="102"/>
                  <a:pt x="25" y="101"/>
                  <a:pt x="24" y="101"/>
                </a:cubicBezTo>
                <a:cubicBezTo>
                  <a:pt x="24" y="101"/>
                  <a:pt x="24" y="102"/>
                  <a:pt x="23" y="102"/>
                </a:cubicBezTo>
                <a:cubicBezTo>
                  <a:pt x="22" y="102"/>
                  <a:pt x="22" y="102"/>
                  <a:pt x="21" y="102"/>
                </a:cubicBezTo>
                <a:cubicBezTo>
                  <a:pt x="20" y="101"/>
                  <a:pt x="20" y="101"/>
                  <a:pt x="19" y="101"/>
                </a:cubicBezTo>
                <a:cubicBezTo>
                  <a:pt x="19" y="101"/>
                  <a:pt x="19" y="101"/>
                  <a:pt x="19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8" y="99"/>
                  <a:pt x="19" y="99"/>
                  <a:pt x="18" y="98"/>
                </a:cubicBezTo>
                <a:cubicBezTo>
                  <a:pt x="18" y="98"/>
                  <a:pt x="18" y="98"/>
                  <a:pt x="18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7"/>
                  <a:pt x="16" y="97"/>
                  <a:pt x="16" y="96"/>
                </a:cubicBezTo>
                <a:cubicBezTo>
                  <a:pt x="15" y="96"/>
                  <a:pt x="15" y="97"/>
                  <a:pt x="14" y="96"/>
                </a:cubicBezTo>
                <a:cubicBezTo>
                  <a:pt x="14" y="96"/>
                  <a:pt x="14" y="96"/>
                  <a:pt x="14" y="95"/>
                </a:cubicBezTo>
                <a:cubicBezTo>
                  <a:pt x="14" y="95"/>
                  <a:pt x="13" y="94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3"/>
                  <a:pt x="14" y="94"/>
                  <a:pt x="15" y="93"/>
                </a:cubicBezTo>
                <a:cubicBezTo>
                  <a:pt x="15" y="92"/>
                  <a:pt x="15" y="92"/>
                  <a:pt x="15" y="91"/>
                </a:cubicBezTo>
                <a:cubicBezTo>
                  <a:pt x="15" y="90"/>
                  <a:pt x="14" y="90"/>
                  <a:pt x="14" y="90"/>
                </a:cubicBezTo>
                <a:cubicBezTo>
                  <a:pt x="14" y="89"/>
                  <a:pt x="15" y="89"/>
                  <a:pt x="15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15" y="87"/>
                  <a:pt x="15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4" y="85"/>
                  <a:pt x="14" y="85"/>
                  <a:pt x="14" y="85"/>
                </a:cubicBezTo>
                <a:cubicBezTo>
                  <a:pt x="14" y="84"/>
                  <a:pt x="14" y="84"/>
                  <a:pt x="14" y="83"/>
                </a:cubicBezTo>
                <a:cubicBezTo>
                  <a:pt x="14" y="83"/>
                  <a:pt x="14" y="83"/>
                  <a:pt x="14" y="82"/>
                </a:cubicBezTo>
                <a:cubicBezTo>
                  <a:pt x="14" y="82"/>
                  <a:pt x="13" y="82"/>
                  <a:pt x="13" y="81"/>
                </a:cubicBezTo>
                <a:cubicBezTo>
                  <a:pt x="13" y="81"/>
                  <a:pt x="14" y="81"/>
                  <a:pt x="14" y="81"/>
                </a:cubicBezTo>
                <a:cubicBezTo>
                  <a:pt x="14" y="81"/>
                  <a:pt x="14" y="80"/>
                  <a:pt x="14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1"/>
                  <a:pt x="13" y="81"/>
                  <a:pt x="13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2" y="80"/>
                  <a:pt x="12" y="80"/>
                  <a:pt x="12" y="79"/>
                </a:cubicBezTo>
                <a:cubicBezTo>
                  <a:pt x="12" y="79"/>
                  <a:pt x="12" y="79"/>
                  <a:pt x="11" y="78"/>
                </a:cubicBezTo>
                <a:cubicBezTo>
                  <a:pt x="11" y="78"/>
                  <a:pt x="11" y="77"/>
                  <a:pt x="11" y="77"/>
                </a:cubicBezTo>
                <a:cubicBezTo>
                  <a:pt x="11" y="77"/>
                  <a:pt x="10" y="77"/>
                  <a:pt x="10" y="76"/>
                </a:cubicBezTo>
                <a:cubicBezTo>
                  <a:pt x="10" y="76"/>
                  <a:pt x="10" y="75"/>
                  <a:pt x="10" y="74"/>
                </a:cubicBezTo>
                <a:cubicBezTo>
                  <a:pt x="10" y="74"/>
                  <a:pt x="10" y="74"/>
                  <a:pt x="9" y="73"/>
                </a:cubicBezTo>
                <a:cubicBezTo>
                  <a:pt x="9" y="73"/>
                  <a:pt x="9" y="73"/>
                  <a:pt x="9" y="72"/>
                </a:cubicBezTo>
                <a:cubicBezTo>
                  <a:pt x="9" y="72"/>
                  <a:pt x="9" y="72"/>
                  <a:pt x="9" y="71"/>
                </a:cubicBezTo>
                <a:cubicBezTo>
                  <a:pt x="9" y="71"/>
                  <a:pt x="8" y="70"/>
                  <a:pt x="8" y="69"/>
                </a:cubicBezTo>
                <a:cubicBezTo>
                  <a:pt x="8" y="69"/>
                  <a:pt x="8" y="69"/>
                  <a:pt x="8" y="68"/>
                </a:cubicBezTo>
                <a:cubicBezTo>
                  <a:pt x="8" y="67"/>
                  <a:pt x="8" y="66"/>
                  <a:pt x="8" y="65"/>
                </a:cubicBezTo>
                <a:cubicBezTo>
                  <a:pt x="9" y="64"/>
                  <a:pt x="9" y="64"/>
                  <a:pt x="9" y="63"/>
                </a:cubicBezTo>
                <a:cubicBezTo>
                  <a:pt x="10" y="63"/>
                  <a:pt x="9" y="62"/>
                  <a:pt x="8" y="61"/>
                </a:cubicBezTo>
                <a:cubicBezTo>
                  <a:pt x="8" y="61"/>
                  <a:pt x="7" y="61"/>
                  <a:pt x="7" y="61"/>
                </a:cubicBezTo>
                <a:cubicBezTo>
                  <a:pt x="7" y="60"/>
                  <a:pt x="7" y="59"/>
                  <a:pt x="7" y="59"/>
                </a:cubicBezTo>
                <a:cubicBezTo>
                  <a:pt x="7" y="58"/>
                  <a:pt x="7" y="57"/>
                  <a:pt x="8" y="57"/>
                </a:cubicBezTo>
                <a:cubicBezTo>
                  <a:pt x="8" y="56"/>
                  <a:pt x="8" y="57"/>
                  <a:pt x="8" y="56"/>
                </a:cubicBezTo>
                <a:cubicBezTo>
                  <a:pt x="9" y="56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1"/>
                  <a:pt x="7" y="51"/>
                  <a:pt x="7" y="50"/>
                </a:cubicBezTo>
                <a:cubicBezTo>
                  <a:pt x="7" y="49"/>
                  <a:pt x="7" y="48"/>
                  <a:pt x="7" y="47"/>
                </a:cubicBezTo>
                <a:cubicBezTo>
                  <a:pt x="7" y="46"/>
                  <a:pt x="7" y="45"/>
                  <a:pt x="6" y="44"/>
                </a:cubicBezTo>
                <a:cubicBezTo>
                  <a:pt x="6" y="43"/>
                  <a:pt x="6" y="42"/>
                  <a:pt x="6" y="41"/>
                </a:cubicBezTo>
                <a:cubicBezTo>
                  <a:pt x="6" y="40"/>
                  <a:pt x="5" y="39"/>
                  <a:pt x="5" y="38"/>
                </a:cubicBezTo>
                <a:cubicBezTo>
                  <a:pt x="5" y="37"/>
                  <a:pt x="5" y="36"/>
                  <a:pt x="6" y="35"/>
                </a:cubicBezTo>
                <a:cubicBezTo>
                  <a:pt x="6" y="34"/>
                  <a:pt x="7" y="34"/>
                  <a:pt x="7" y="33"/>
                </a:cubicBezTo>
                <a:cubicBezTo>
                  <a:pt x="8" y="32"/>
                  <a:pt x="8" y="31"/>
                  <a:pt x="9" y="30"/>
                </a:cubicBezTo>
                <a:cubicBezTo>
                  <a:pt x="9" y="30"/>
                  <a:pt x="9" y="29"/>
                  <a:pt x="10" y="29"/>
                </a:cubicBezTo>
                <a:cubicBezTo>
                  <a:pt x="10" y="28"/>
                  <a:pt x="10" y="28"/>
                  <a:pt x="10" y="27"/>
                </a:cubicBezTo>
                <a:cubicBezTo>
                  <a:pt x="11" y="27"/>
                  <a:pt x="11" y="26"/>
                  <a:pt x="11" y="26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2" y="22"/>
                  <a:pt x="12" y="21"/>
                </a:cubicBezTo>
                <a:cubicBezTo>
                  <a:pt x="12" y="21"/>
                  <a:pt x="12" y="21"/>
                  <a:pt x="12" y="20"/>
                </a:cubicBezTo>
                <a:cubicBezTo>
                  <a:pt x="12" y="19"/>
                  <a:pt x="12" y="18"/>
                  <a:pt x="12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0" y="17"/>
                </a:cubicBezTo>
                <a:cubicBezTo>
                  <a:pt x="10" y="16"/>
                  <a:pt x="10" y="16"/>
                  <a:pt x="10" y="15"/>
                </a:cubicBezTo>
                <a:cubicBezTo>
                  <a:pt x="10" y="15"/>
                  <a:pt x="10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10" y="8"/>
                  <a:pt x="10" y="8"/>
                </a:cubicBezTo>
                <a:cubicBezTo>
                  <a:pt x="10" y="7"/>
                  <a:pt x="9" y="6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3" y="1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4"/>
                  <a:pt x="3" y="14"/>
                  <a:pt x="3" y="14"/>
                </a:cubicBezTo>
                <a:cubicBezTo>
                  <a:pt x="3" y="15"/>
                  <a:pt x="2" y="16"/>
                  <a:pt x="2" y="16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9"/>
                  <a:pt x="1" y="19"/>
                  <a:pt x="1" y="20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2" y="24"/>
                  <a:pt x="2" y="25"/>
                </a:cubicBezTo>
                <a:cubicBezTo>
                  <a:pt x="2" y="25"/>
                  <a:pt x="3" y="25"/>
                  <a:pt x="3" y="26"/>
                </a:cubicBezTo>
                <a:cubicBezTo>
                  <a:pt x="3" y="26"/>
                  <a:pt x="3" y="26"/>
                  <a:pt x="3" y="27"/>
                </a:cubicBezTo>
                <a:cubicBezTo>
                  <a:pt x="2" y="27"/>
                  <a:pt x="3" y="27"/>
                  <a:pt x="3" y="28"/>
                </a:cubicBezTo>
                <a:cubicBezTo>
                  <a:pt x="3" y="28"/>
                  <a:pt x="3" y="29"/>
                  <a:pt x="3" y="29"/>
                </a:cubicBezTo>
                <a:cubicBezTo>
                  <a:pt x="3" y="30"/>
                  <a:pt x="3" y="30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3"/>
                  <a:pt x="3" y="33"/>
                </a:cubicBezTo>
                <a:cubicBezTo>
                  <a:pt x="3" y="34"/>
                  <a:pt x="3" y="34"/>
                  <a:pt x="3" y="35"/>
                </a:cubicBezTo>
                <a:cubicBezTo>
                  <a:pt x="3" y="35"/>
                  <a:pt x="2" y="35"/>
                  <a:pt x="2" y="36"/>
                </a:cubicBezTo>
                <a:cubicBezTo>
                  <a:pt x="2" y="36"/>
                  <a:pt x="2" y="36"/>
                  <a:pt x="2" y="37"/>
                </a:cubicBezTo>
                <a:cubicBezTo>
                  <a:pt x="2" y="37"/>
                  <a:pt x="2" y="37"/>
                  <a:pt x="3" y="37"/>
                </a:cubicBezTo>
                <a:cubicBezTo>
                  <a:pt x="3" y="38"/>
                  <a:pt x="3" y="38"/>
                  <a:pt x="3" y="39"/>
                </a:cubicBezTo>
                <a:cubicBezTo>
                  <a:pt x="3" y="39"/>
                  <a:pt x="3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1"/>
                  <a:pt x="2" y="41"/>
                  <a:pt x="2" y="42"/>
                </a:cubicBezTo>
                <a:cubicBezTo>
                  <a:pt x="2" y="43"/>
                  <a:pt x="2" y="43"/>
                  <a:pt x="2" y="44"/>
                </a:cubicBezTo>
                <a:cubicBezTo>
                  <a:pt x="3" y="44"/>
                  <a:pt x="3" y="44"/>
                  <a:pt x="3" y="45"/>
                </a:cubicBezTo>
                <a:cubicBezTo>
                  <a:pt x="3" y="46"/>
                  <a:pt x="3" y="46"/>
                  <a:pt x="3" y="47"/>
                </a:cubicBezTo>
                <a:cubicBezTo>
                  <a:pt x="3" y="47"/>
                  <a:pt x="4" y="47"/>
                  <a:pt x="4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3" y="50"/>
                  <a:pt x="3" y="50"/>
                </a:cubicBezTo>
                <a:cubicBezTo>
                  <a:pt x="3" y="51"/>
                  <a:pt x="3" y="51"/>
                  <a:pt x="3" y="52"/>
                </a:cubicBezTo>
                <a:cubicBezTo>
                  <a:pt x="3" y="53"/>
                  <a:pt x="3" y="53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5"/>
                </a:cubicBezTo>
                <a:cubicBezTo>
                  <a:pt x="3" y="56"/>
                  <a:pt x="3" y="56"/>
                  <a:pt x="3" y="57"/>
                </a:cubicBezTo>
                <a:cubicBezTo>
                  <a:pt x="3" y="57"/>
                  <a:pt x="3" y="58"/>
                  <a:pt x="3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60"/>
                  <a:pt x="2" y="60"/>
                  <a:pt x="3" y="61"/>
                </a:cubicBezTo>
                <a:cubicBezTo>
                  <a:pt x="3" y="62"/>
                  <a:pt x="3" y="62"/>
                  <a:pt x="3" y="62"/>
                </a:cubicBezTo>
                <a:cubicBezTo>
                  <a:pt x="4" y="63"/>
                  <a:pt x="4" y="63"/>
                  <a:pt x="4" y="64"/>
                </a:cubicBezTo>
                <a:cubicBezTo>
                  <a:pt x="4" y="64"/>
                  <a:pt x="4" y="65"/>
                  <a:pt x="4" y="66"/>
                </a:cubicBezTo>
                <a:cubicBezTo>
                  <a:pt x="4" y="66"/>
                  <a:pt x="4" y="66"/>
                  <a:pt x="4" y="67"/>
                </a:cubicBezTo>
                <a:cubicBezTo>
                  <a:pt x="4" y="67"/>
                  <a:pt x="4" y="67"/>
                  <a:pt x="4" y="68"/>
                </a:cubicBezTo>
                <a:cubicBezTo>
                  <a:pt x="4" y="68"/>
                  <a:pt x="4" y="68"/>
                  <a:pt x="4" y="69"/>
                </a:cubicBezTo>
                <a:cubicBezTo>
                  <a:pt x="4" y="69"/>
                  <a:pt x="4" y="70"/>
                  <a:pt x="4" y="70"/>
                </a:cubicBezTo>
                <a:cubicBezTo>
                  <a:pt x="4" y="70"/>
                  <a:pt x="4" y="71"/>
                  <a:pt x="5" y="71"/>
                </a:cubicBezTo>
                <a:cubicBezTo>
                  <a:pt x="5" y="71"/>
                  <a:pt x="5" y="72"/>
                  <a:pt x="5" y="72"/>
                </a:cubicBezTo>
                <a:cubicBezTo>
                  <a:pt x="5" y="72"/>
                  <a:pt x="6" y="73"/>
                  <a:pt x="6" y="73"/>
                </a:cubicBezTo>
                <a:cubicBezTo>
                  <a:pt x="6" y="73"/>
                  <a:pt x="6" y="72"/>
                  <a:pt x="7" y="72"/>
                </a:cubicBezTo>
                <a:cubicBezTo>
                  <a:pt x="7" y="72"/>
                  <a:pt x="7" y="72"/>
                  <a:pt x="8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8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8"/>
                  <a:pt x="9" y="79"/>
                  <a:pt x="9" y="80"/>
                </a:cubicBezTo>
                <a:cubicBezTo>
                  <a:pt x="9" y="80"/>
                  <a:pt x="9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10" y="81"/>
                  <a:pt x="10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0" y="84"/>
                  <a:pt x="10" y="84"/>
                </a:cubicBezTo>
                <a:cubicBezTo>
                  <a:pt x="10" y="84"/>
                  <a:pt x="10" y="85"/>
                  <a:pt x="10" y="85"/>
                </a:cubicBezTo>
                <a:cubicBezTo>
                  <a:pt x="10" y="85"/>
                  <a:pt x="10" y="86"/>
                  <a:pt x="10" y="87"/>
                </a:cubicBezTo>
                <a:cubicBezTo>
                  <a:pt x="10" y="87"/>
                  <a:pt x="11" y="88"/>
                  <a:pt x="10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10" y="89"/>
                  <a:pt x="10" y="89"/>
                  <a:pt x="10" y="90"/>
                </a:cubicBezTo>
                <a:cubicBezTo>
                  <a:pt x="11" y="90"/>
                  <a:pt x="10" y="90"/>
                  <a:pt x="11" y="91"/>
                </a:cubicBezTo>
                <a:cubicBezTo>
                  <a:pt x="11" y="91"/>
                  <a:pt x="11" y="90"/>
                  <a:pt x="12" y="91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2" y="91"/>
                  <a:pt x="12" y="92"/>
                </a:cubicBezTo>
                <a:cubicBezTo>
                  <a:pt x="12" y="92"/>
                  <a:pt x="12" y="92"/>
                  <a:pt x="11" y="93"/>
                </a:cubicBezTo>
                <a:cubicBezTo>
                  <a:pt x="11" y="93"/>
                  <a:pt x="11" y="94"/>
                  <a:pt x="11" y="94"/>
                </a:cubicBezTo>
                <a:cubicBezTo>
                  <a:pt x="11" y="94"/>
                  <a:pt x="11" y="94"/>
                  <a:pt x="11" y="94"/>
                </a:cubicBezTo>
                <a:cubicBezTo>
                  <a:pt x="12" y="94"/>
                  <a:pt x="12" y="94"/>
                  <a:pt x="12" y="95"/>
                </a:cubicBezTo>
                <a:cubicBezTo>
                  <a:pt x="12" y="95"/>
                  <a:pt x="13" y="95"/>
                  <a:pt x="13" y="95"/>
                </a:cubicBezTo>
                <a:cubicBezTo>
                  <a:pt x="13" y="96"/>
                  <a:pt x="13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4" y="97"/>
                  <a:pt x="14" y="97"/>
                </a:cubicBezTo>
                <a:cubicBezTo>
                  <a:pt x="14" y="98"/>
                  <a:pt x="14" y="98"/>
                  <a:pt x="14" y="99"/>
                </a:cubicBezTo>
                <a:cubicBezTo>
                  <a:pt x="15" y="99"/>
                  <a:pt x="15" y="99"/>
                  <a:pt x="15" y="100"/>
                </a:cubicBezTo>
                <a:cubicBezTo>
                  <a:pt x="15" y="100"/>
                  <a:pt x="15" y="100"/>
                  <a:pt x="16" y="100"/>
                </a:cubicBezTo>
                <a:cubicBezTo>
                  <a:pt x="16" y="100"/>
                  <a:pt x="16" y="101"/>
                  <a:pt x="16" y="101"/>
                </a:cubicBezTo>
                <a:cubicBezTo>
                  <a:pt x="17" y="101"/>
                  <a:pt x="17" y="101"/>
                  <a:pt x="17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4"/>
                  <a:pt x="19" y="104"/>
                  <a:pt x="19" y="103"/>
                </a:cubicBezTo>
                <a:cubicBezTo>
                  <a:pt x="20" y="103"/>
                  <a:pt x="20" y="103"/>
                  <a:pt x="21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3"/>
                  <a:pt x="22" y="103"/>
                  <a:pt x="22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1" y="105"/>
                  <a:pt x="22" y="104"/>
                  <a:pt x="21" y="104"/>
                </a:cubicBezTo>
                <a:cubicBezTo>
                  <a:pt x="21" y="104"/>
                  <a:pt x="20" y="104"/>
                  <a:pt x="20" y="104"/>
                </a:cubicBezTo>
                <a:cubicBezTo>
                  <a:pt x="20" y="104"/>
                  <a:pt x="20" y="104"/>
                  <a:pt x="20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5"/>
                  <a:pt x="21" y="106"/>
                </a:cubicBezTo>
                <a:cubicBezTo>
                  <a:pt x="21" y="106"/>
                  <a:pt x="20" y="106"/>
                  <a:pt x="20" y="106"/>
                </a:cubicBezTo>
                <a:cubicBezTo>
                  <a:pt x="20" y="107"/>
                  <a:pt x="21" y="106"/>
                  <a:pt x="21" y="107"/>
                </a:cubicBezTo>
                <a:cubicBezTo>
                  <a:pt x="22" y="107"/>
                  <a:pt x="22" y="107"/>
                  <a:pt x="23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7"/>
                  <a:pt x="24" y="10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1"/>
          <p:cNvSpPr/>
          <p:nvPr/>
        </p:nvSpPr>
        <p:spPr>
          <a:xfrm>
            <a:off x="1943099" y="3314075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1"/>
          <p:cNvSpPr/>
          <p:nvPr/>
        </p:nvSpPr>
        <p:spPr>
          <a:xfrm>
            <a:off x="1971630" y="3332131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1"/>
          <p:cNvSpPr/>
          <p:nvPr/>
        </p:nvSpPr>
        <p:spPr>
          <a:xfrm>
            <a:off x="1991601" y="3341853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1"/>
          <p:cNvSpPr/>
          <p:nvPr/>
        </p:nvSpPr>
        <p:spPr>
          <a:xfrm>
            <a:off x="2535115" y="4458537"/>
            <a:ext cx="18545" cy="47223"/>
          </a:xfrm>
          <a:custGeom>
            <a:avLst/>
            <a:gdLst/>
            <a:ahLst/>
            <a:cxnLst/>
            <a:rect l="l" t="t" r="r" b="b"/>
            <a:pathLst>
              <a:path w="2" h="5" extrusionOk="0">
                <a:moveTo>
                  <a:pt x="2" y="5"/>
                </a:move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1"/>
          <p:cNvSpPr/>
          <p:nvPr/>
        </p:nvSpPr>
        <p:spPr>
          <a:xfrm>
            <a:off x="2573632" y="4533538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1"/>
          <p:cNvSpPr/>
          <p:nvPr/>
        </p:nvSpPr>
        <p:spPr>
          <a:xfrm>
            <a:off x="2553660" y="4543262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1"/>
          <p:cNvSpPr/>
          <p:nvPr/>
        </p:nvSpPr>
        <p:spPr>
          <a:xfrm>
            <a:off x="2543674" y="4571039"/>
            <a:ext cx="39944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1"/>
          <p:cNvSpPr/>
          <p:nvPr/>
        </p:nvSpPr>
        <p:spPr>
          <a:xfrm>
            <a:off x="2563646" y="4627985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1"/>
          <p:cNvSpPr/>
          <p:nvPr/>
        </p:nvSpPr>
        <p:spPr>
          <a:xfrm>
            <a:off x="2563646" y="4647429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1"/>
          <p:cNvSpPr/>
          <p:nvPr/>
        </p:nvSpPr>
        <p:spPr>
          <a:xfrm>
            <a:off x="2602163" y="472243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1"/>
          <p:cNvSpPr/>
          <p:nvPr/>
        </p:nvSpPr>
        <p:spPr>
          <a:xfrm>
            <a:off x="2632120" y="4751598"/>
            <a:ext cx="38517" cy="18056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2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1"/>
          <p:cNvSpPr/>
          <p:nvPr/>
        </p:nvSpPr>
        <p:spPr>
          <a:xfrm>
            <a:off x="2660650" y="4769653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1"/>
          <p:cNvSpPr/>
          <p:nvPr/>
        </p:nvSpPr>
        <p:spPr>
          <a:xfrm>
            <a:off x="2719139" y="4759931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1"/>
          <p:cNvSpPr/>
          <p:nvPr/>
        </p:nvSpPr>
        <p:spPr>
          <a:xfrm>
            <a:off x="2816144" y="4816876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2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1"/>
          <p:cNvSpPr/>
          <p:nvPr/>
        </p:nvSpPr>
        <p:spPr>
          <a:xfrm>
            <a:off x="2777627" y="4808542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1"/>
                  <a:pt x="5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2719139" y="4751598"/>
            <a:ext cx="77033" cy="56946"/>
          </a:xfrm>
          <a:custGeom>
            <a:avLst/>
            <a:gdLst/>
            <a:ahLst/>
            <a:cxnLst/>
            <a:rect l="l" t="t" r="r" b="b"/>
            <a:pathLst>
              <a:path w="8" h="6" extrusionOk="0"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7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4388197" y="231128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4368225" y="2291837"/>
            <a:ext cx="97005" cy="208337"/>
          </a:xfrm>
          <a:custGeom>
            <a:avLst/>
            <a:gdLst/>
            <a:ahLst/>
            <a:cxnLst/>
            <a:rect l="l" t="t" r="r" b="b"/>
            <a:pathLst>
              <a:path w="10" h="22" extrusionOk="0">
                <a:moveTo>
                  <a:pt x="9" y="13"/>
                </a:move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1"/>
                  <a:pt x="6" y="10"/>
                  <a:pt x="6" y="10"/>
                </a:cubicBezTo>
                <a:cubicBezTo>
                  <a:pt x="6" y="10"/>
                  <a:pt x="6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8"/>
                  <a:pt x="8" y="8"/>
                </a:cubicBezTo>
                <a:cubicBezTo>
                  <a:pt x="8" y="8"/>
                  <a:pt x="8" y="8"/>
                  <a:pt x="9" y="7"/>
                </a:cubicBezTo>
                <a:cubicBezTo>
                  <a:pt x="9" y="7"/>
                  <a:pt x="9" y="7"/>
                  <a:pt x="9" y="6"/>
                </a:cubicBezTo>
                <a:cubicBezTo>
                  <a:pt x="9" y="6"/>
                  <a:pt x="8" y="6"/>
                  <a:pt x="8" y="6"/>
                </a:cubicBezTo>
                <a:cubicBezTo>
                  <a:pt x="8" y="5"/>
                  <a:pt x="8" y="6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9"/>
                  <a:pt x="2" y="9"/>
                  <a:pt x="1" y="10"/>
                </a:cubicBezTo>
                <a:cubicBezTo>
                  <a:pt x="1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20"/>
                  <a:pt x="5" y="20"/>
                  <a:pt x="5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7" y="21"/>
                  <a:pt x="7" y="21"/>
                </a:cubicBezTo>
                <a:cubicBezTo>
                  <a:pt x="7" y="20"/>
                  <a:pt x="7" y="20"/>
                  <a:pt x="7" y="19"/>
                </a:cubicBezTo>
                <a:cubicBezTo>
                  <a:pt x="7" y="19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9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1"/>
          <p:cNvSpPr/>
          <p:nvPr/>
        </p:nvSpPr>
        <p:spPr>
          <a:xfrm>
            <a:off x="5406750" y="2614063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1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1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1"/>
          <p:cNvSpPr/>
          <p:nvPr/>
        </p:nvSpPr>
        <p:spPr>
          <a:xfrm>
            <a:off x="4416727" y="3257130"/>
            <a:ext cx="48502" cy="37501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4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1"/>
          <p:cNvSpPr/>
          <p:nvPr/>
        </p:nvSpPr>
        <p:spPr>
          <a:xfrm>
            <a:off x="3776209" y="2934902"/>
            <a:ext cx="78461" cy="29167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7" y="1"/>
                </a:move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1"/>
                  <a:pt x="5" y="1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1"/>
          <p:cNvSpPr/>
          <p:nvPr/>
        </p:nvSpPr>
        <p:spPr>
          <a:xfrm>
            <a:off x="3854669" y="3068238"/>
            <a:ext cx="8559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1"/>
          <p:cNvSpPr/>
          <p:nvPr/>
        </p:nvSpPr>
        <p:spPr>
          <a:xfrm>
            <a:off x="3903172" y="313351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1"/>
          <p:cNvSpPr/>
          <p:nvPr/>
        </p:nvSpPr>
        <p:spPr>
          <a:xfrm>
            <a:off x="3854669" y="3048793"/>
            <a:ext cx="77033" cy="84724"/>
          </a:xfrm>
          <a:custGeom>
            <a:avLst/>
            <a:gdLst/>
            <a:ahLst/>
            <a:cxnLst/>
            <a:rect l="l" t="t" r="r" b="b"/>
            <a:pathLst>
              <a:path w="8" h="9" extrusionOk="0">
                <a:moveTo>
                  <a:pt x="8" y="3"/>
                </a:move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4" y="8"/>
                  <a:pt x="5" y="8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8" y="3"/>
                  <a:pt x="8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1"/>
          <p:cNvSpPr/>
          <p:nvPr/>
        </p:nvSpPr>
        <p:spPr>
          <a:xfrm>
            <a:off x="4202746" y="3019626"/>
            <a:ext cx="29958" cy="133336"/>
          </a:xfrm>
          <a:custGeom>
            <a:avLst/>
            <a:gdLst/>
            <a:ahLst/>
            <a:cxnLst/>
            <a:rect l="l" t="t" r="r" b="b"/>
            <a:pathLst>
              <a:path w="3" h="14" extrusionOk="0">
                <a:moveTo>
                  <a:pt x="3" y="10"/>
                </a:move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3" y="4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2" y="2"/>
                  <a:pt x="2" y="2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1" y="6"/>
                  <a:pt x="1" y="7"/>
                </a:cubicBezTo>
                <a:cubicBezTo>
                  <a:pt x="1" y="8"/>
                  <a:pt x="1" y="8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0" y="11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3"/>
                  <a:pt x="2" y="14"/>
                  <a:pt x="2" y="14"/>
                </a:cubicBezTo>
                <a:cubicBezTo>
                  <a:pt x="3" y="14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3" y="11"/>
                  <a:pt x="3" y="11"/>
                  <a:pt x="3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1"/>
          <p:cNvSpPr/>
          <p:nvPr/>
        </p:nvSpPr>
        <p:spPr>
          <a:xfrm>
            <a:off x="4891767" y="3351576"/>
            <a:ext cx="58489" cy="47223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5" y="1"/>
                </a:move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2"/>
                  <a:pt x="5" y="2"/>
                  <a:pt x="5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1"/>
          <p:cNvSpPr/>
          <p:nvPr/>
        </p:nvSpPr>
        <p:spPr>
          <a:xfrm>
            <a:off x="4881782" y="3927974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1"/>
          <p:cNvSpPr/>
          <p:nvPr/>
        </p:nvSpPr>
        <p:spPr>
          <a:xfrm>
            <a:off x="4659241" y="3805749"/>
            <a:ext cx="222541" cy="245838"/>
          </a:xfrm>
          <a:custGeom>
            <a:avLst/>
            <a:gdLst/>
            <a:ahLst/>
            <a:cxnLst/>
            <a:rect l="l" t="t" r="r" b="b"/>
            <a:pathLst>
              <a:path w="23" h="26" extrusionOk="0">
                <a:moveTo>
                  <a:pt x="23" y="13"/>
                </a:moveTo>
                <a:cubicBezTo>
                  <a:pt x="23" y="12"/>
                  <a:pt x="23" y="12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20" y="11"/>
                  <a:pt x="20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8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5" y="4"/>
                  <a:pt x="15" y="4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2"/>
                  <a:pt x="10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5"/>
                  <a:pt x="3" y="6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2"/>
                  <a:pt x="2" y="22"/>
                  <a:pt x="2" y="23"/>
                </a:cubicBezTo>
                <a:cubicBezTo>
                  <a:pt x="2" y="23"/>
                  <a:pt x="2" y="24"/>
                  <a:pt x="2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3" y="26"/>
                </a:cubicBezTo>
                <a:cubicBezTo>
                  <a:pt x="3" y="26"/>
                  <a:pt x="3" y="26"/>
                  <a:pt x="4" y="26"/>
                </a:cubicBezTo>
                <a:cubicBezTo>
                  <a:pt x="4" y="25"/>
                  <a:pt x="4" y="25"/>
                  <a:pt x="5" y="24"/>
                </a:cubicBezTo>
                <a:cubicBezTo>
                  <a:pt x="5" y="24"/>
                  <a:pt x="6" y="24"/>
                  <a:pt x="6" y="24"/>
                </a:cubicBezTo>
                <a:cubicBezTo>
                  <a:pt x="6" y="23"/>
                  <a:pt x="6" y="23"/>
                  <a:pt x="7" y="22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1"/>
                  <a:pt x="8" y="21"/>
                  <a:pt x="8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3"/>
                  <a:pt x="10" y="23"/>
                  <a:pt x="11" y="23"/>
                </a:cubicBezTo>
                <a:cubicBezTo>
                  <a:pt x="11" y="23"/>
                  <a:pt x="12" y="23"/>
                  <a:pt x="12" y="23"/>
                </a:cubicBezTo>
                <a:cubicBezTo>
                  <a:pt x="13" y="23"/>
                  <a:pt x="13" y="23"/>
                  <a:pt x="14" y="22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1"/>
                  <a:pt x="14" y="21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19"/>
                  <a:pt x="16" y="18"/>
                  <a:pt x="16" y="18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7"/>
                  <a:pt x="19" y="17"/>
                  <a:pt x="19" y="16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4"/>
                  <a:pt x="23" y="14"/>
                </a:cubicBezTo>
                <a:cubicBezTo>
                  <a:pt x="23" y="14"/>
                  <a:pt x="23" y="14"/>
                  <a:pt x="23" y="13"/>
                </a:cubicBezTo>
                <a:cubicBezTo>
                  <a:pt x="23" y="13"/>
                  <a:pt x="23" y="13"/>
                  <a:pt x="23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1"/>
          <p:cNvSpPr/>
          <p:nvPr/>
        </p:nvSpPr>
        <p:spPr>
          <a:xfrm>
            <a:off x="5075791" y="2830734"/>
            <a:ext cx="165479" cy="151392"/>
          </a:xfrm>
          <a:custGeom>
            <a:avLst/>
            <a:gdLst/>
            <a:ahLst/>
            <a:cxnLst/>
            <a:rect l="l" t="t" r="r" b="b"/>
            <a:pathLst>
              <a:path w="17" h="16" extrusionOk="0">
                <a:moveTo>
                  <a:pt x="16" y="16"/>
                </a:moveTo>
                <a:cubicBezTo>
                  <a:pt x="16" y="16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5" y="13"/>
                  <a:pt x="15" y="13"/>
                </a:cubicBezTo>
                <a:cubicBezTo>
                  <a:pt x="15" y="13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1"/>
                  <a:pt x="13" y="12"/>
                  <a:pt x="12" y="11"/>
                </a:cubicBezTo>
                <a:cubicBezTo>
                  <a:pt x="12" y="11"/>
                  <a:pt x="12" y="10"/>
                  <a:pt x="12" y="10"/>
                </a:cubicBezTo>
                <a:cubicBezTo>
                  <a:pt x="12" y="10"/>
                  <a:pt x="11" y="10"/>
                  <a:pt x="11" y="9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6"/>
                  <a:pt x="7" y="6"/>
                  <a:pt x="7" y="5"/>
                </a:cubicBezTo>
                <a:cubicBezTo>
                  <a:pt x="7" y="4"/>
                  <a:pt x="7" y="4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8" y="10"/>
                  <a:pt x="8" y="10"/>
                </a:cubicBezTo>
                <a:cubicBezTo>
                  <a:pt x="8" y="10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6" y="16"/>
                  <a:pt x="16" y="1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1"/>
          <p:cNvSpPr/>
          <p:nvPr/>
        </p:nvSpPr>
        <p:spPr>
          <a:xfrm>
            <a:off x="4388197" y="3209907"/>
            <a:ext cx="18545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1"/>
          <p:cNvSpPr/>
          <p:nvPr/>
        </p:nvSpPr>
        <p:spPr>
          <a:xfrm>
            <a:off x="3602171" y="2897401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1"/>
          <p:cNvSpPr/>
          <p:nvPr/>
        </p:nvSpPr>
        <p:spPr>
          <a:xfrm>
            <a:off x="3602171" y="2869623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1"/>
          <p:cNvSpPr/>
          <p:nvPr/>
        </p:nvSpPr>
        <p:spPr>
          <a:xfrm>
            <a:off x="4212731" y="3408521"/>
            <a:ext cx="19972" cy="8333"/>
          </a:xfrm>
          <a:prstGeom prst="ellipse">
            <a:avLst/>
          </a:pr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1"/>
          <p:cNvSpPr/>
          <p:nvPr/>
        </p:nvSpPr>
        <p:spPr>
          <a:xfrm>
            <a:off x="5221299" y="3654359"/>
            <a:ext cx="194010" cy="368062"/>
          </a:xfrm>
          <a:custGeom>
            <a:avLst/>
            <a:gdLst/>
            <a:ahLst/>
            <a:cxnLst/>
            <a:rect l="l" t="t" r="r" b="b"/>
            <a:pathLst>
              <a:path w="20" h="39" extrusionOk="0">
                <a:moveTo>
                  <a:pt x="20" y="8"/>
                </a:moveTo>
                <a:cubicBezTo>
                  <a:pt x="20" y="7"/>
                  <a:pt x="19" y="7"/>
                  <a:pt x="19" y="7"/>
                </a:cubicBezTo>
                <a:cubicBezTo>
                  <a:pt x="19" y="6"/>
                  <a:pt x="19" y="5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"/>
                  <a:pt x="15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3"/>
                  <a:pt x="16" y="3"/>
                </a:cubicBezTo>
                <a:cubicBezTo>
                  <a:pt x="15" y="3"/>
                  <a:pt x="15" y="4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4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1" y="7"/>
                </a:cubicBezTo>
                <a:cubicBezTo>
                  <a:pt x="11" y="7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10"/>
                  <a:pt x="9" y="10"/>
                  <a:pt x="8" y="10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10"/>
                  <a:pt x="7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5"/>
                  <a:pt x="2" y="15"/>
                  <a:pt x="2" y="16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3" y="18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1"/>
                  <a:pt x="4" y="21"/>
                  <a:pt x="4" y="21"/>
                </a:cubicBezTo>
                <a:cubicBezTo>
                  <a:pt x="4" y="22"/>
                  <a:pt x="4" y="22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2" y="25"/>
                  <a:pt x="2" y="25"/>
                  <a:pt x="2" y="26"/>
                </a:cubicBezTo>
                <a:cubicBezTo>
                  <a:pt x="2" y="26"/>
                  <a:pt x="2" y="26"/>
                  <a:pt x="1" y="26"/>
                </a:cubicBezTo>
                <a:cubicBezTo>
                  <a:pt x="1" y="27"/>
                  <a:pt x="0" y="27"/>
                  <a:pt x="0" y="28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2"/>
                  <a:pt x="1" y="32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1" y="35"/>
                  <a:pt x="1" y="35"/>
                </a:cubicBezTo>
                <a:cubicBezTo>
                  <a:pt x="2" y="36"/>
                  <a:pt x="2" y="36"/>
                  <a:pt x="2" y="37"/>
                </a:cubicBezTo>
                <a:cubicBezTo>
                  <a:pt x="2" y="37"/>
                  <a:pt x="2" y="37"/>
                  <a:pt x="3" y="38"/>
                </a:cubicBezTo>
                <a:cubicBezTo>
                  <a:pt x="3" y="38"/>
                  <a:pt x="3" y="38"/>
                  <a:pt x="4" y="39"/>
                </a:cubicBezTo>
                <a:cubicBezTo>
                  <a:pt x="4" y="39"/>
                  <a:pt x="5" y="39"/>
                  <a:pt x="5" y="39"/>
                </a:cubicBezTo>
                <a:cubicBezTo>
                  <a:pt x="6" y="39"/>
                  <a:pt x="6" y="38"/>
                  <a:pt x="7" y="38"/>
                </a:cubicBezTo>
                <a:cubicBezTo>
                  <a:pt x="8" y="38"/>
                  <a:pt x="8" y="37"/>
                  <a:pt x="9" y="37"/>
                </a:cubicBezTo>
                <a:cubicBezTo>
                  <a:pt x="9" y="36"/>
                  <a:pt x="10" y="36"/>
                  <a:pt x="10" y="36"/>
                </a:cubicBezTo>
                <a:cubicBezTo>
                  <a:pt x="10" y="36"/>
                  <a:pt x="10" y="35"/>
                  <a:pt x="10" y="34"/>
                </a:cubicBezTo>
                <a:cubicBezTo>
                  <a:pt x="11" y="33"/>
                  <a:pt x="10" y="33"/>
                  <a:pt x="11" y="32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9"/>
                  <a:pt x="12" y="28"/>
                  <a:pt x="12" y="28"/>
                </a:cubicBezTo>
                <a:cubicBezTo>
                  <a:pt x="13" y="27"/>
                  <a:pt x="13" y="27"/>
                  <a:pt x="13" y="26"/>
                </a:cubicBezTo>
                <a:cubicBezTo>
                  <a:pt x="13" y="26"/>
                  <a:pt x="13" y="25"/>
                  <a:pt x="13" y="25"/>
                </a:cubicBezTo>
                <a:cubicBezTo>
                  <a:pt x="13" y="24"/>
                  <a:pt x="14" y="24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20"/>
                  <a:pt x="16" y="20"/>
                  <a:pt x="16" y="19"/>
                </a:cubicBezTo>
                <a:cubicBezTo>
                  <a:pt x="16" y="19"/>
                  <a:pt x="16" y="19"/>
                  <a:pt x="16" y="18"/>
                </a:cubicBezTo>
                <a:cubicBezTo>
                  <a:pt x="16" y="18"/>
                  <a:pt x="16" y="17"/>
                  <a:pt x="16" y="17"/>
                </a:cubicBezTo>
                <a:cubicBezTo>
                  <a:pt x="16" y="16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8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11"/>
                  <a:pt x="19" y="11"/>
                </a:cubicBezTo>
                <a:cubicBezTo>
                  <a:pt x="20" y="11"/>
                  <a:pt x="19" y="10"/>
                  <a:pt x="19" y="10"/>
                </a:cubicBezTo>
                <a:cubicBezTo>
                  <a:pt x="20" y="9"/>
                  <a:pt x="20" y="9"/>
                  <a:pt x="20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1"/>
          <p:cNvSpPr/>
          <p:nvPr/>
        </p:nvSpPr>
        <p:spPr>
          <a:xfrm>
            <a:off x="5289773" y="2500173"/>
            <a:ext cx="48502" cy="37501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2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2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1"/>
          <p:cNvSpPr/>
          <p:nvPr/>
        </p:nvSpPr>
        <p:spPr>
          <a:xfrm>
            <a:off x="3747678" y="1544602"/>
            <a:ext cx="194010" cy="76390"/>
          </a:xfrm>
          <a:custGeom>
            <a:avLst/>
            <a:gdLst/>
            <a:ahLst/>
            <a:cxnLst/>
            <a:rect l="l" t="t" r="r" b="b"/>
            <a:pathLst>
              <a:path w="20" h="8" extrusionOk="0">
                <a:moveTo>
                  <a:pt x="20" y="2"/>
                </a:moveTo>
                <a:cubicBezTo>
                  <a:pt x="19" y="2"/>
                  <a:pt x="19" y="3"/>
                  <a:pt x="19" y="2"/>
                </a:cubicBezTo>
                <a:cubicBezTo>
                  <a:pt x="18" y="2"/>
                  <a:pt x="19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10" y="1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2"/>
                  <a:pt x="7" y="2"/>
                </a:cubicBezTo>
                <a:cubicBezTo>
                  <a:pt x="7" y="3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6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2" y="7"/>
                  <a:pt x="3" y="7"/>
                </a:cubicBezTo>
                <a:cubicBezTo>
                  <a:pt x="3" y="8"/>
                  <a:pt x="3" y="7"/>
                  <a:pt x="4" y="7"/>
                </a:cubicBezTo>
                <a:cubicBezTo>
                  <a:pt x="5" y="8"/>
                  <a:pt x="5" y="7"/>
                  <a:pt x="6" y="7"/>
                </a:cubicBezTo>
                <a:cubicBezTo>
                  <a:pt x="6" y="7"/>
                  <a:pt x="7" y="8"/>
                  <a:pt x="8" y="8"/>
                </a:cubicBezTo>
                <a:cubicBezTo>
                  <a:pt x="8" y="8"/>
                  <a:pt x="8" y="7"/>
                  <a:pt x="9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3" y="7"/>
                  <a:pt x="13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8" y="6"/>
                  <a:pt x="18" y="6"/>
                  <a:pt x="18" y="5"/>
                </a:cubicBezTo>
                <a:cubicBezTo>
                  <a:pt x="18" y="5"/>
                  <a:pt x="19" y="4"/>
                  <a:pt x="19" y="4"/>
                </a:cubicBezTo>
                <a:cubicBezTo>
                  <a:pt x="19" y="4"/>
                  <a:pt x="20" y="4"/>
                  <a:pt x="20" y="4"/>
                </a:cubicBezTo>
                <a:cubicBezTo>
                  <a:pt x="20" y="3"/>
                  <a:pt x="20" y="3"/>
                  <a:pt x="2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1"/>
          <p:cNvSpPr/>
          <p:nvPr/>
        </p:nvSpPr>
        <p:spPr>
          <a:xfrm>
            <a:off x="4048679" y="1639049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1"/>
          <p:cNvSpPr/>
          <p:nvPr/>
        </p:nvSpPr>
        <p:spPr>
          <a:xfrm>
            <a:off x="4493762" y="207377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1"/>
          <p:cNvSpPr/>
          <p:nvPr/>
        </p:nvSpPr>
        <p:spPr>
          <a:xfrm>
            <a:off x="4485202" y="2046000"/>
            <a:ext cx="77033" cy="27778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1"/>
          <p:cNvSpPr/>
          <p:nvPr/>
        </p:nvSpPr>
        <p:spPr>
          <a:xfrm>
            <a:off x="4426713" y="1800162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1"/>
          <p:cNvSpPr/>
          <p:nvPr/>
        </p:nvSpPr>
        <p:spPr>
          <a:xfrm>
            <a:off x="4426713" y="1827940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31"/>
          <p:cNvSpPr/>
          <p:nvPr/>
        </p:nvSpPr>
        <p:spPr>
          <a:xfrm>
            <a:off x="4620723" y="1752939"/>
            <a:ext cx="115550" cy="66668"/>
          </a:xfrm>
          <a:custGeom>
            <a:avLst/>
            <a:gdLst/>
            <a:ahLst/>
            <a:cxnLst/>
            <a:rect l="l" t="t" r="r" b="b"/>
            <a:pathLst>
              <a:path w="12" h="7" extrusionOk="0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7" y="6"/>
                </a:cubicBezTo>
                <a:cubicBezTo>
                  <a:pt x="7" y="6"/>
                  <a:pt x="7" y="6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0" y="7"/>
                  <a:pt x="11" y="7"/>
                </a:cubicBezTo>
                <a:cubicBezTo>
                  <a:pt x="11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3"/>
                  <a:pt x="12" y="3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1"/>
                  <a:pt x="7" y="1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2"/>
                  <a:pt x="5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5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1"/>
          <p:cNvSpPr/>
          <p:nvPr/>
        </p:nvSpPr>
        <p:spPr>
          <a:xfrm>
            <a:off x="4493762" y="1837663"/>
            <a:ext cx="213982" cy="151392"/>
          </a:xfrm>
          <a:custGeom>
            <a:avLst/>
            <a:gdLst/>
            <a:ahLst/>
            <a:cxnLst/>
            <a:rect l="l" t="t" r="r" b="b"/>
            <a:pathLst>
              <a:path w="22" h="16" extrusionOk="0"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19" y="14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1"/>
                  <a:pt x="22" y="11"/>
                </a:cubicBezTo>
                <a:cubicBezTo>
                  <a:pt x="22" y="11"/>
                  <a:pt x="22" y="10"/>
                  <a:pt x="21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8"/>
                  <a:pt x="21" y="8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5" y="3"/>
                  <a:pt x="15" y="2"/>
                </a:cubicBezTo>
                <a:cubicBezTo>
                  <a:pt x="15" y="2"/>
                  <a:pt x="15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4"/>
                  <a:pt x="1" y="4"/>
                </a:cubicBezTo>
                <a:cubicBezTo>
                  <a:pt x="0" y="5"/>
                  <a:pt x="0" y="4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1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11"/>
                  <a:pt x="4" y="11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3"/>
                </a:cubicBezTo>
                <a:cubicBezTo>
                  <a:pt x="8" y="13"/>
                  <a:pt x="8" y="13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20" y="1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31"/>
          <p:cNvSpPr/>
          <p:nvPr/>
        </p:nvSpPr>
        <p:spPr>
          <a:xfrm>
            <a:off x="4251249" y="1923775"/>
            <a:ext cx="78461" cy="27778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8" y="2"/>
                </a:move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3"/>
                </a:cubicBezTo>
                <a:cubicBezTo>
                  <a:pt x="3" y="3"/>
                  <a:pt x="3" y="3"/>
                  <a:pt x="4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1"/>
          <p:cNvSpPr/>
          <p:nvPr/>
        </p:nvSpPr>
        <p:spPr>
          <a:xfrm>
            <a:off x="4358239" y="1762662"/>
            <a:ext cx="58489" cy="75002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3" y="6"/>
                  <a:pt x="4" y="6"/>
                </a:cubicBezTo>
                <a:cubicBezTo>
                  <a:pt x="4" y="5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2" y="7"/>
                  <a:pt x="2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1"/>
          <p:cNvSpPr/>
          <p:nvPr/>
        </p:nvSpPr>
        <p:spPr>
          <a:xfrm>
            <a:off x="4590766" y="2130723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5" y="2"/>
                </a:moveTo>
                <a:cubicBezTo>
                  <a:pt x="5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4" y="2"/>
                  <a:pt x="5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1"/>
          <p:cNvSpPr/>
          <p:nvPr/>
        </p:nvSpPr>
        <p:spPr>
          <a:xfrm>
            <a:off x="5008744" y="242378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1"/>
          <p:cNvSpPr/>
          <p:nvPr/>
        </p:nvSpPr>
        <p:spPr>
          <a:xfrm>
            <a:off x="5008744" y="2358504"/>
            <a:ext cx="18545" cy="65279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2" y="3"/>
                </a:move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4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1"/>
          <p:cNvSpPr/>
          <p:nvPr/>
        </p:nvSpPr>
        <p:spPr>
          <a:xfrm>
            <a:off x="7801918" y="3369632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3" y="1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31"/>
          <p:cNvSpPr/>
          <p:nvPr/>
        </p:nvSpPr>
        <p:spPr>
          <a:xfrm>
            <a:off x="7880379" y="3389076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31"/>
          <p:cNvSpPr/>
          <p:nvPr/>
        </p:nvSpPr>
        <p:spPr>
          <a:xfrm>
            <a:off x="7908910" y="3398799"/>
            <a:ext cx="29958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1"/>
          <p:cNvSpPr/>
          <p:nvPr/>
        </p:nvSpPr>
        <p:spPr>
          <a:xfrm>
            <a:off x="7801918" y="3465466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31"/>
          <p:cNvSpPr/>
          <p:nvPr/>
        </p:nvSpPr>
        <p:spPr>
          <a:xfrm>
            <a:off x="7821890" y="347380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31"/>
          <p:cNvSpPr/>
          <p:nvPr/>
        </p:nvSpPr>
        <p:spPr>
          <a:xfrm>
            <a:off x="7890364" y="3559913"/>
            <a:ext cx="8559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31"/>
          <p:cNvSpPr/>
          <p:nvPr/>
        </p:nvSpPr>
        <p:spPr>
          <a:xfrm>
            <a:off x="7880379" y="3577968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31"/>
          <p:cNvSpPr/>
          <p:nvPr/>
        </p:nvSpPr>
        <p:spPr>
          <a:xfrm>
            <a:off x="7890364" y="3597413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1"/>
          <p:cNvSpPr/>
          <p:nvPr/>
        </p:nvSpPr>
        <p:spPr>
          <a:xfrm>
            <a:off x="7928882" y="3568246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1"/>
          <p:cNvSpPr/>
          <p:nvPr/>
        </p:nvSpPr>
        <p:spPr>
          <a:xfrm>
            <a:off x="7841862" y="3436299"/>
            <a:ext cx="105564" cy="66668"/>
          </a:xfrm>
          <a:custGeom>
            <a:avLst/>
            <a:gdLst/>
            <a:ahLst/>
            <a:cxnLst/>
            <a:rect l="l" t="t" r="r" b="b"/>
            <a:pathLst>
              <a:path w="11" h="7" extrusionOk="0">
                <a:moveTo>
                  <a:pt x="10" y="3"/>
                </a:moveTo>
                <a:cubicBezTo>
                  <a:pt x="11" y="3"/>
                  <a:pt x="11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2"/>
                  <a:pt x="7" y="3"/>
                </a:cubicBezTo>
                <a:cubicBezTo>
                  <a:pt x="7" y="3"/>
                  <a:pt x="7" y="3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7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3"/>
                  <a:pt x="1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1"/>
          <p:cNvSpPr/>
          <p:nvPr/>
        </p:nvSpPr>
        <p:spPr>
          <a:xfrm>
            <a:off x="7647852" y="3398799"/>
            <a:ext cx="242512" cy="216670"/>
          </a:xfrm>
          <a:custGeom>
            <a:avLst/>
            <a:gdLst/>
            <a:ahLst/>
            <a:cxnLst/>
            <a:rect l="l" t="t" r="r" b="b"/>
            <a:pathLst>
              <a:path w="25" h="23" extrusionOk="0">
                <a:moveTo>
                  <a:pt x="24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8"/>
                </a:cubicBezTo>
                <a:cubicBezTo>
                  <a:pt x="20" y="18"/>
                  <a:pt x="20" y="19"/>
                  <a:pt x="20" y="18"/>
                </a:cubicBezTo>
                <a:cubicBezTo>
                  <a:pt x="19" y="18"/>
                  <a:pt x="20" y="18"/>
                  <a:pt x="20" y="18"/>
                </a:cubicBezTo>
                <a:cubicBezTo>
                  <a:pt x="19" y="17"/>
                  <a:pt x="19" y="16"/>
                  <a:pt x="19" y="16"/>
                </a:cubicBezTo>
                <a:cubicBezTo>
                  <a:pt x="18" y="16"/>
                  <a:pt x="18" y="16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2"/>
                  <a:pt x="17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7" y="10"/>
                  <a:pt x="17" y="10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3" y="6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2"/>
                  <a:pt x="7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4"/>
                  <a:pt x="1" y="4"/>
                  <a:pt x="1" y="4"/>
                </a:cubicBezTo>
                <a:cubicBezTo>
                  <a:pt x="1" y="9"/>
                  <a:pt x="1" y="9"/>
                  <a:pt x="1" y="9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19"/>
                  <a:pt x="1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8" y="16"/>
                  <a:pt x="7" y="16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6"/>
                  <a:pt x="13" y="15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17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9"/>
                  <a:pt x="15" y="19"/>
                  <a:pt x="15" y="19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2"/>
                  <a:pt x="18" y="21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2" y="22"/>
                  <a:pt x="22" y="22"/>
                  <a:pt x="22" y="23"/>
                </a:cubicBezTo>
                <a:cubicBezTo>
                  <a:pt x="22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2"/>
                  <a:pt x="24" y="22"/>
                  <a:pt x="24" y="2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1"/>
          <p:cNvSpPr/>
          <p:nvPr/>
        </p:nvSpPr>
        <p:spPr>
          <a:xfrm>
            <a:off x="7947426" y="3426577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2"/>
                  <a:pt x="2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1"/>
          <p:cNvSpPr/>
          <p:nvPr/>
        </p:nvSpPr>
        <p:spPr>
          <a:xfrm>
            <a:off x="7898923" y="3625191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1"/>
          <p:cNvSpPr/>
          <p:nvPr/>
        </p:nvSpPr>
        <p:spPr>
          <a:xfrm>
            <a:off x="7918896" y="3615469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1"/>
          <p:cNvSpPr/>
          <p:nvPr/>
        </p:nvSpPr>
        <p:spPr>
          <a:xfrm>
            <a:off x="7938867" y="3634914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1"/>
          <p:cNvSpPr/>
          <p:nvPr/>
        </p:nvSpPr>
        <p:spPr>
          <a:xfrm>
            <a:off x="7987369" y="3473800"/>
            <a:ext cx="38517" cy="47223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1"/>
          <p:cNvSpPr/>
          <p:nvPr/>
        </p:nvSpPr>
        <p:spPr>
          <a:xfrm>
            <a:off x="8035872" y="3512689"/>
            <a:ext cx="38517" cy="27778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3" y="1"/>
                </a:move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4" y="2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1"/>
          <p:cNvSpPr/>
          <p:nvPr/>
        </p:nvSpPr>
        <p:spPr>
          <a:xfrm>
            <a:off x="8044432" y="3550189"/>
            <a:ext cx="29958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1"/>
          <p:cNvSpPr/>
          <p:nvPr/>
        </p:nvSpPr>
        <p:spPr>
          <a:xfrm>
            <a:off x="8074389" y="3530745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4" y="4"/>
                  <a:pt x="4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1"/>
          <p:cNvSpPr/>
          <p:nvPr/>
        </p:nvSpPr>
        <p:spPr>
          <a:xfrm>
            <a:off x="8132877" y="3559913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3"/>
                </a:moveTo>
                <a:cubicBezTo>
                  <a:pt x="2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4"/>
                  <a:pt x="1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1"/>
          <p:cNvSpPr/>
          <p:nvPr/>
        </p:nvSpPr>
        <p:spPr>
          <a:xfrm>
            <a:off x="8102920" y="3577968"/>
            <a:ext cx="29958" cy="29167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3"/>
                  <a:pt x="2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1"/>
          <p:cNvSpPr/>
          <p:nvPr/>
        </p:nvSpPr>
        <p:spPr>
          <a:xfrm>
            <a:off x="8112905" y="365435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1"/>
          <p:cNvSpPr/>
          <p:nvPr/>
        </p:nvSpPr>
        <p:spPr>
          <a:xfrm>
            <a:off x="8102920" y="3644636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1"/>
          <p:cNvSpPr/>
          <p:nvPr/>
        </p:nvSpPr>
        <p:spPr>
          <a:xfrm>
            <a:off x="8151423" y="3607136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1"/>
          <p:cNvSpPr/>
          <p:nvPr/>
        </p:nvSpPr>
        <p:spPr>
          <a:xfrm>
            <a:off x="8102920" y="3672414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1"/>
          <p:cNvSpPr/>
          <p:nvPr/>
        </p:nvSpPr>
        <p:spPr>
          <a:xfrm>
            <a:off x="3058657" y="1194597"/>
            <a:ext cx="960065" cy="511119"/>
          </a:xfrm>
          <a:custGeom>
            <a:avLst/>
            <a:gdLst/>
            <a:ahLst/>
            <a:cxnLst/>
            <a:rect l="l" t="t" r="r" b="b"/>
            <a:pathLst>
              <a:path w="99" h="54" extrusionOk="0">
                <a:moveTo>
                  <a:pt x="98" y="3"/>
                </a:moveTo>
                <a:cubicBezTo>
                  <a:pt x="97" y="3"/>
                  <a:pt x="97" y="3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5" y="3"/>
                  <a:pt x="95" y="3"/>
                </a:cubicBezTo>
                <a:cubicBezTo>
                  <a:pt x="94" y="3"/>
                  <a:pt x="94" y="3"/>
                  <a:pt x="93" y="3"/>
                </a:cubicBezTo>
                <a:cubicBezTo>
                  <a:pt x="93" y="3"/>
                  <a:pt x="92" y="3"/>
                  <a:pt x="92" y="3"/>
                </a:cubicBezTo>
                <a:cubicBezTo>
                  <a:pt x="92" y="3"/>
                  <a:pt x="91" y="3"/>
                  <a:pt x="91" y="3"/>
                </a:cubicBezTo>
                <a:cubicBezTo>
                  <a:pt x="91" y="3"/>
                  <a:pt x="91" y="3"/>
                  <a:pt x="90" y="3"/>
                </a:cubicBezTo>
                <a:cubicBezTo>
                  <a:pt x="90" y="4"/>
                  <a:pt x="89" y="3"/>
                  <a:pt x="89" y="3"/>
                </a:cubicBezTo>
                <a:cubicBezTo>
                  <a:pt x="88" y="4"/>
                  <a:pt x="88" y="4"/>
                  <a:pt x="88" y="4"/>
                </a:cubicBezTo>
                <a:cubicBezTo>
                  <a:pt x="87" y="4"/>
                  <a:pt x="87" y="3"/>
                  <a:pt x="87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5"/>
                  <a:pt x="85" y="4"/>
                  <a:pt x="84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2" y="6"/>
                  <a:pt x="81" y="5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4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3" y="3"/>
                  <a:pt x="8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2" y="3"/>
                  <a:pt x="82" y="3"/>
                  <a:pt x="81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2"/>
                </a:cubicBezTo>
                <a:cubicBezTo>
                  <a:pt x="80" y="2"/>
                  <a:pt x="80" y="2"/>
                  <a:pt x="81" y="2"/>
                </a:cubicBezTo>
                <a:cubicBezTo>
                  <a:pt x="82" y="2"/>
                  <a:pt x="82" y="2"/>
                  <a:pt x="83" y="2"/>
                </a:cubicBezTo>
                <a:cubicBezTo>
                  <a:pt x="83" y="2"/>
                  <a:pt x="84" y="2"/>
                  <a:pt x="84" y="2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1"/>
                  <a:pt x="84" y="1"/>
                  <a:pt x="84" y="1"/>
                </a:cubicBezTo>
                <a:cubicBezTo>
                  <a:pt x="83" y="1"/>
                  <a:pt x="83" y="1"/>
                  <a:pt x="82" y="1"/>
                </a:cubicBezTo>
                <a:cubicBezTo>
                  <a:pt x="81" y="1"/>
                  <a:pt x="81" y="1"/>
                  <a:pt x="80" y="1"/>
                </a:cubicBezTo>
                <a:cubicBezTo>
                  <a:pt x="80" y="1"/>
                  <a:pt x="79" y="1"/>
                  <a:pt x="79" y="0"/>
                </a:cubicBezTo>
                <a:cubicBezTo>
                  <a:pt x="78" y="0"/>
                  <a:pt x="78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5" y="0"/>
                  <a:pt x="75" y="0"/>
                  <a:pt x="74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69" y="0"/>
                  <a:pt x="68" y="0"/>
                  <a:pt x="68" y="0"/>
                </a:cubicBezTo>
                <a:cubicBezTo>
                  <a:pt x="67" y="0"/>
                  <a:pt x="67" y="1"/>
                  <a:pt x="66" y="1"/>
                </a:cubicBezTo>
                <a:cubicBezTo>
                  <a:pt x="65" y="1"/>
                  <a:pt x="65" y="0"/>
                  <a:pt x="64" y="0"/>
                </a:cubicBezTo>
                <a:cubicBezTo>
                  <a:pt x="63" y="0"/>
                  <a:pt x="63" y="0"/>
                  <a:pt x="62" y="0"/>
                </a:cubicBezTo>
                <a:cubicBezTo>
                  <a:pt x="61" y="0"/>
                  <a:pt x="61" y="1"/>
                  <a:pt x="60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58" y="1"/>
                  <a:pt x="58" y="1"/>
                  <a:pt x="57" y="1"/>
                </a:cubicBezTo>
                <a:cubicBezTo>
                  <a:pt x="57" y="1"/>
                  <a:pt x="57" y="1"/>
                  <a:pt x="56" y="1"/>
                </a:cubicBezTo>
                <a:cubicBezTo>
                  <a:pt x="56" y="1"/>
                  <a:pt x="56" y="1"/>
                  <a:pt x="55" y="1"/>
                </a:cubicBezTo>
                <a:cubicBezTo>
                  <a:pt x="55" y="1"/>
                  <a:pt x="55" y="1"/>
                  <a:pt x="54" y="1"/>
                </a:cubicBezTo>
                <a:cubicBezTo>
                  <a:pt x="54" y="1"/>
                  <a:pt x="53" y="1"/>
                  <a:pt x="53" y="1"/>
                </a:cubicBezTo>
                <a:cubicBezTo>
                  <a:pt x="52" y="1"/>
                  <a:pt x="52" y="1"/>
                  <a:pt x="51" y="1"/>
                </a:cubicBezTo>
                <a:cubicBezTo>
                  <a:pt x="51" y="2"/>
                  <a:pt x="51" y="2"/>
                  <a:pt x="50" y="2"/>
                </a:cubicBezTo>
                <a:cubicBezTo>
                  <a:pt x="50" y="2"/>
                  <a:pt x="50" y="2"/>
                  <a:pt x="49" y="1"/>
                </a:cubicBezTo>
                <a:cubicBezTo>
                  <a:pt x="49" y="1"/>
                  <a:pt x="48" y="1"/>
                  <a:pt x="48" y="1"/>
                </a:cubicBezTo>
                <a:cubicBezTo>
                  <a:pt x="47" y="1"/>
                  <a:pt x="47" y="2"/>
                  <a:pt x="47" y="2"/>
                </a:cubicBezTo>
                <a:cubicBezTo>
                  <a:pt x="46" y="2"/>
                  <a:pt x="46" y="3"/>
                  <a:pt x="46" y="3"/>
                </a:cubicBezTo>
                <a:cubicBezTo>
                  <a:pt x="45" y="3"/>
                  <a:pt x="45" y="3"/>
                  <a:pt x="45" y="2"/>
                </a:cubicBezTo>
                <a:cubicBezTo>
                  <a:pt x="44" y="2"/>
                  <a:pt x="44" y="2"/>
                  <a:pt x="43" y="2"/>
                </a:cubicBezTo>
                <a:cubicBezTo>
                  <a:pt x="43" y="2"/>
                  <a:pt x="42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4"/>
                  <a:pt x="40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2"/>
                  <a:pt x="38" y="2"/>
                </a:cubicBezTo>
                <a:cubicBezTo>
                  <a:pt x="38" y="2"/>
                  <a:pt x="38" y="3"/>
                  <a:pt x="38" y="3"/>
                </a:cubicBezTo>
                <a:cubicBezTo>
                  <a:pt x="37" y="3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3" y="2"/>
                </a:cubicBezTo>
                <a:cubicBezTo>
                  <a:pt x="32" y="2"/>
                  <a:pt x="32" y="2"/>
                  <a:pt x="31" y="2"/>
                </a:cubicBezTo>
                <a:cubicBezTo>
                  <a:pt x="30" y="2"/>
                  <a:pt x="29" y="2"/>
                  <a:pt x="29" y="2"/>
                </a:cubicBezTo>
                <a:cubicBezTo>
                  <a:pt x="28" y="2"/>
                  <a:pt x="28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4"/>
                  <a:pt x="25" y="4"/>
                  <a:pt x="24" y="4"/>
                </a:cubicBezTo>
                <a:cubicBezTo>
                  <a:pt x="24" y="4"/>
                  <a:pt x="24" y="4"/>
                  <a:pt x="23" y="4"/>
                </a:cubicBezTo>
                <a:cubicBezTo>
                  <a:pt x="22" y="5"/>
                  <a:pt x="22" y="4"/>
                  <a:pt x="21" y="4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6" y="5"/>
                  <a:pt x="16" y="5"/>
                  <a:pt x="15" y="5"/>
                </a:cubicBezTo>
                <a:cubicBezTo>
                  <a:pt x="14" y="5"/>
                  <a:pt x="14" y="5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4" y="7"/>
                  <a:pt x="13" y="8"/>
                </a:cubicBezTo>
                <a:cubicBezTo>
                  <a:pt x="12" y="8"/>
                  <a:pt x="11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7" y="8"/>
                  <a:pt x="7" y="8"/>
                </a:cubicBezTo>
                <a:cubicBezTo>
                  <a:pt x="6" y="8"/>
                  <a:pt x="5" y="9"/>
                  <a:pt x="4" y="9"/>
                </a:cubicBezTo>
                <a:cubicBezTo>
                  <a:pt x="3" y="9"/>
                  <a:pt x="3" y="9"/>
                  <a:pt x="2" y="9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5" y="10"/>
                </a:cubicBezTo>
                <a:cubicBezTo>
                  <a:pt x="5" y="10"/>
                  <a:pt x="6" y="10"/>
                  <a:pt x="6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8" y="11"/>
                  <a:pt x="8" y="11"/>
                </a:cubicBezTo>
                <a:cubicBezTo>
                  <a:pt x="7" y="12"/>
                  <a:pt x="7" y="12"/>
                  <a:pt x="6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1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3" y="12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4" y="14"/>
                  <a:pt x="4" y="14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4"/>
                  <a:pt x="6" y="14"/>
                  <a:pt x="7" y="14"/>
                </a:cubicBezTo>
                <a:cubicBezTo>
                  <a:pt x="7" y="14"/>
                  <a:pt x="7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9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3" y="14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7" y="14"/>
                  <a:pt x="18" y="15"/>
                  <a:pt x="18" y="15"/>
                </a:cubicBezTo>
                <a:cubicBezTo>
                  <a:pt x="18" y="15"/>
                  <a:pt x="18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6"/>
                  <a:pt x="19" y="16"/>
                  <a:pt x="19" y="16"/>
                </a:cubicBezTo>
                <a:cubicBezTo>
                  <a:pt x="20" y="17"/>
                  <a:pt x="20" y="16"/>
                  <a:pt x="20" y="17"/>
                </a:cubicBezTo>
                <a:cubicBezTo>
                  <a:pt x="20" y="17"/>
                  <a:pt x="21" y="17"/>
                  <a:pt x="21" y="17"/>
                </a:cubicBezTo>
                <a:cubicBezTo>
                  <a:pt x="21" y="17"/>
                  <a:pt x="21" y="17"/>
                  <a:pt x="21" y="18"/>
                </a:cubicBezTo>
                <a:cubicBezTo>
                  <a:pt x="21" y="18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1"/>
                  <a:pt x="21" y="21"/>
                  <a:pt x="21" y="22"/>
                </a:cubicBezTo>
                <a:cubicBezTo>
                  <a:pt x="21" y="22"/>
                  <a:pt x="21" y="22"/>
                  <a:pt x="21" y="23"/>
                </a:cubicBezTo>
                <a:cubicBezTo>
                  <a:pt x="20" y="23"/>
                  <a:pt x="20" y="23"/>
                  <a:pt x="20" y="24"/>
                </a:cubicBezTo>
                <a:cubicBezTo>
                  <a:pt x="20" y="24"/>
                  <a:pt x="20" y="24"/>
                  <a:pt x="20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20" y="26"/>
                  <a:pt x="20" y="25"/>
                  <a:pt x="21" y="25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4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8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3" y="27"/>
                  <a:pt x="23" y="27"/>
                  <a:pt x="22" y="27"/>
                </a:cubicBezTo>
                <a:cubicBezTo>
                  <a:pt x="22" y="27"/>
                  <a:pt x="22" y="27"/>
                  <a:pt x="21" y="27"/>
                </a:cubicBezTo>
                <a:cubicBezTo>
                  <a:pt x="21" y="27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1" y="27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4" y="28"/>
                  <a:pt x="24" y="29"/>
                </a:cubicBezTo>
                <a:cubicBezTo>
                  <a:pt x="24" y="29"/>
                  <a:pt x="25" y="29"/>
                  <a:pt x="25" y="29"/>
                </a:cubicBezTo>
                <a:cubicBezTo>
                  <a:pt x="25" y="30"/>
                  <a:pt x="25" y="30"/>
                  <a:pt x="25" y="31"/>
                </a:cubicBezTo>
                <a:cubicBezTo>
                  <a:pt x="25" y="31"/>
                  <a:pt x="24" y="32"/>
                  <a:pt x="24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2" y="32"/>
                  <a:pt x="22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4"/>
                  <a:pt x="18" y="34"/>
                </a:cubicBezTo>
                <a:cubicBezTo>
                  <a:pt x="18" y="34"/>
                  <a:pt x="17" y="35"/>
                  <a:pt x="17" y="35"/>
                </a:cubicBezTo>
                <a:cubicBezTo>
                  <a:pt x="17" y="36"/>
                  <a:pt x="17" y="36"/>
                  <a:pt x="18" y="36"/>
                </a:cubicBezTo>
                <a:cubicBezTo>
                  <a:pt x="18" y="37"/>
                  <a:pt x="18" y="36"/>
                  <a:pt x="18" y="37"/>
                </a:cubicBezTo>
                <a:cubicBezTo>
                  <a:pt x="19" y="37"/>
                  <a:pt x="18" y="37"/>
                  <a:pt x="17" y="37"/>
                </a:cubicBezTo>
                <a:cubicBezTo>
                  <a:pt x="17" y="38"/>
                  <a:pt x="17" y="38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2"/>
                  <a:pt x="18" y="42"/>
                  <a:pt x="18" y="43"/>
                </a:cubicBezTo>
                <a:cubicBezTo>
                  <a:pt x="18" y="43"/>
                  <a:pt x="18" y="44"/>
                  <a:pt x="18" y="44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20" y="46"/>
                  <a:pt x="20" y="46"/>
                </a:cubicBezTo>
                <a:cubicBezTo>
                  <a:pt x="20" y="47"/>
                  <a:pt x="19" y="47"/>
                  <a:pt x="19" y="47"/>
                </a:cubicBezTo>
                <a:cubicBezTo>
                  <a:pt x="19" y="47"/>
                  <a:pt x="19" y="48"/>
                  <a:pt x="19" y="48"/>
                </a:cubicBezTo>
                <a:cubicBezTo>
                  <a:pt x="20" y="48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50"/>
                  <a:pt x="21" y="50"/>
                </a:cubicBezTo>
                <a:cubicBezTo>
                  <a:pt x="21" y="50"/>
                  <a:pt x="21" y="51"/>
                  <a:pt x="21" y="51"/>
                </a:cubicBezTo>
                <a:cubicBezTo>
                  <a:pt x="21" y="51"/>
                  <a:pt x="21" y="51"/>
                  <a:pt x="22" y="51"/>
                </a:cubicBezTo>
                <a:cubicBezTo>
                  <a:pt x="22" y="52"/>
                  <a:pt x="23" y="51"/>
                  <a:pt x="23" y="51"/>
                </a:cubicBezTo>
                <a:cubicBezTo>
                  <a:pt x="24" y="51"/>
                  <a:pt x="24" y="52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2"/>
                  <a:pt x="27" y="52"/>
                  <a:pt x="27" y="52"/>
                </a:cubicBezTo>
                <a:cubicBezTo>
                  <a:pt x="27" y="52"/>
                  <a:pt x="27" y="53"/>
                  <a:pt x="27" y="53"/>
                </a:cubicBezTo>
                <a:cubicBezTo>
                  <a:pt x="28" y="53"/>
                  <a:pt x="27" y="54"/>
                  <a:pt x="28" y="54"/>
                </a:cubicBezTo>
                <a:cubicBezTo>
                  <a:pt x="28" y="54"/>
                  <a:pt x="28" y="53"/>
                  <a:pt x="28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2"/>
                  <a:pt x="32" y="52"/>
                </a:cubicBezTo>
                <a:cubicBezTo>
                  <a:pt x="32" y="52"/>
                  <a:pt x="32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0"/>
                  <a:pt x="33" y="50"/>
                  <a:pt x="34" y="50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8"/>
                  <a:pt x="34" y="48"/>
                </a:cubicBezTo>
                <a:cubicBezTo>
                  <a:pt x="34" y="48"/>
                  <a:pt x="34" y="47"/>
                  <a:pt x="34" y="47"/>
                </a:cubicBezTo>
                <a:cubicBezTo>
                  <a:pt x="34" y="47"/>
                  <a:pt x="35" y="46"/>
                  <a:pt x="35" y="46"/>
                </a:cubicBezTo>
                <a:cubicBezTo>
                  <a:pt x="35" y="46"/>
                  <a:pt x="35" y="47"/>
                  <a:pt x="36" y="47"/>
                </a:cubicBezTo>
                <a:cubicBezTo>
                  <a:pt x="36" y="47"/>
                  <a:pt x="36" y="46"/>
                  <a:pt x="3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5"/>
                  <a:pt x="38" y="45"/>
                  <a:pt x="38" y="45"/>
                </a:cubicBezTo>
                <a:cubicBezTo>
                  <a:pt x="38" y="45"/>
                  <a:pt x="39" y="45"/>
                  <a:pt x="39" y="44"/>
                </a:cubicBezTo>
                <a:cubicBezTo>
                  <a:pt x="39" y="44"/>
                  <a:pt x="39" y="43"/>
                  <a:pt x="38" y="43"/>
                </a:cubicBezTo>
                <a:cubicBezTo>
                  <a:pt x="38" y="43"/>
                  <a:pt x="38" y="44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1"/>
                  <a:pt x="39" y="41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40"/>
                  <a:pt x="42" y="40"/>
                  <a:pt x="43" y="40"/>
                </a:cubicBezTo>
                <a:cubicBezTo>
                  <a:pt x="44" y="40"/>
                  <a:pt x="44" y="40"/>
                  <a:pt x="45" y="40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45" y="38"/>
                  <a:pt x="46" y="38"/>
                </a:cubicBezTo>
                <a:cubicBezTo>
                  <a:pt x="46" y="38"/>
                  <a:pt x="46" y="38"/>
                  <a:pt x="47" y="38"/>
                </a:cubicBezTo>
                <a:cubicBezTo>
                  <a:pt x="47" y="38"/>
                  <a:pt x="46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8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0" y="39"/>
                  <a:pt x="49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1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4"/>
                  <a:pt x="57" y="34"/>
                  <a:pt x="58" y="34"/>
                </a:cubicBezTo>
                <a:cubicBezTo>
                  <a:pt x="58" y="33"/>
                  <a:pt x="57" y="33"/>
                  <a:pt x="58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3"/>
                  <a:pt x="59" y="33"/>
                </a:cubicBezTo>
                <a:cubicBezTo>
                  <a:pt x="59" y="33"/>
                  <a:pt x="59" y="33"/>
                  <a:pt x="60" y="33"/>
                </a:cubicBezTo>
                <a:cubicBezTo>
                  <a:pt x="60" y="34"/>
                  <a:pt x="60" y="33"/>
                  <a:pt x="61" y="33"/>
                </a:cubicBezTo>
                <a:cubicBezTo>
                  <a:pt x="61" y="33"/>
                  <a:pt x="62" y="33"/>
                  <a:pt x="62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4" y="33"/>
                  <a:pt x="64" y="33"/>
                  <a:pt x="65" y="32"/>
                </a:cubicBezTo>
                <a:cubicBezTo>
                  <a:pt x="65" y="32"/>
                  <a:pt x="66" y="32"/>
                  <a:pt x="67" y="32"/>
                </a:cubicBezTo>
                <a:cubicBezTo>
                  <a:pt x="67" y="32"/>
                  <a:pt x="68" y="32"/>
                  <a:pt x="69" y="31"/>
                </a:cubicBezTo>
                <a:cubicBezTo>
                  <a:pt x="69" y="31"/>
                  <a:pt x="69" y="31"/>
                  <a:pt x="70" y="31"/>
                </a:cubicBezTo>
                <a:cubicBezTo>
                  <a:pt x="70" y="30"/>
                  <a:pt x="71" y="30"/>
                  <a:pt x="72" y="30"/>
                </a:cubicBezTo>
                <a:cubicBezTo>
                  <a:pt x="72" y="30"/>
                  <a:pt x="73" y="30"/>
                  <a:pt x="73" y="29"/>
                </a:cubicBezTo>
                <a:cubicBezTo>
                  <a:pt x="74" y="29"/>
                  <a:pt x="74" y="29"/>
                  <a:pt x="75" y="29"/>
                </a:cubicBezTo>
                <a:cubicBezTo>
                  <a:pt x="75" y="29"/>
                  <a:pt x="76" y="29"/>
                  <a:pt x="76" y="29"/>
                </a:cubicBezTo>
                <a:cubicBezTo>
                  <a:pt x="76" y="28"/>
                  <a:pt x="76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5" y="27"/>
                  <a:pt x="75" y="28"/>
                  <a:pt x="74" y="28"/>
                </a:cubicBezTo>
                <a:cubicBezTo>
                  <a:pt x="73" y="28"/>
                  <a:pt x="73" y="28"/>
                  <a:pt x="72" y="28"/>
                </a:cubicBezTo>
                <a:cubicBezTo>
                  <a:pt x="72" y="28"/>
                  <a:pt x="71" y="28"/>
                  <a:pt x="70" y="28"/>
                </a:cubicBezTo>
                <a:cubicBezTo>
                  <a:pt x="70" y="28"/>
                  <a:pt x="70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8" y="28"/>
                  <a:pt x="68" y="29"/>
                  <a:pt x="68" y="29"/>
                </a:cubicBezTo>
                <a:cubicBezTo>
                  <a:pt x="68" y="29"/>
                  <a:pt x="67" y="29"/>
                  <a:pt x="67" y="28"/>
                </a:cubicBezTo>
                <a:cubicBezTo>
                  <a:pt x="67" y="28"/>
                  <a:pt x="68" y="28"/>
                  <a:pt x="68" y="28"/>
                </a:cubicBezTo>
                <a:cubicBezTo>
                  <a:pt x="68" y="27"/>
                  <a:pt x="68" y="27"/>
                  <a:pt x="69" y="27"/>
                </a:cubicBezTo>
                <a:cubicBezTo>
                  <a:pt x="69" y="27"/>
                  <a:pt x="69" y="27"/>
                  <a:pt x="70" y="27"/>
                </a:cubicBezTo>
                <a:cubicBezTo>
                  <a:pt x="70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6"/>
                  <a:pt x="74" y="26"/>
                </a:cubicBezTo>
                <a:cubicBezTo>
                  <a:pt x="74" y="26"/>
                  <a:pt x="74" y="26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7" y="27"/>
                  <a:pt x="77" y="27"/>
                </a:cubicBezTo>
                <a:cubicBezTo>
                  <a:pt x="77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24"/>
                  <a:pt x="77" y="25"/>
                  <a:pt x="77" y="25"/>
                </a:cubicBezTo>
                <a:cubicBezTo>
                  <a:pt x="77" y="25"/>
                  <a:pt x="77" y="24"/>
                  <a:pt x="77" y="24"/>
                </a:cubicBezTo>
                <a:cubicBezTo>
                  <a:pt x="77" y="24"/>
                  <a:pt x="77" y="24"/>
                  <a:pt x="76" y="23"/>
                </a:cubicBezTo>
                <a:cubicBezTo>
                  <a:pt x="76" y="23"/>
                  <a:pt x="76" y="24"/>
                  <a:pt x="75" y="24"/>
                </a:cubicBezTo>
                <a:cubicBezTo>
                  <a:pt x="75" y="23"/>
                  <a:pt x="75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3" y="21"/>
                  <a:pt x="73" y="21"/>
                  <a:pt x="73" y="21"/>
                </a:cubicBezTo>
                <a:cubicBezTo>
                  <a:pt x="74" y="20"/>
                  <a:pt x="74" y="21"/>
                  <a:pt x="74" y="21"/>
                </a:cubicBezTo>
                <a:cubicBezTo>
                  <a:pt x="75" y="21"/>
                  <a:pt x="75" y="21"/>
                  <a:pt x="76" y="21"/>
                </a:cubicBezTo>
                <a:cubicBezTo>
                  <a:pt x="76" y="21"/>
                  <a:pt x="76" y="22"/>
                  <a:pt x="77" y="22"/>
                </a:cubicBezTo>
                <a:cubicBezTo>
                  <a:pt x="78" y="22"/>
                  <a:pt x="79" y="22"/>
                  <a:pt x="79" y="22"/>
                </a:cubicBezTo>
                <a:cubicBezTo>
                  <a:pt x="79" y="21"/>
                  <a:pt x="78" y="21"/>
                  <a:pt x="78" y="21"/>
                </a:cubicBezTo>
                <a:cubicBezTo>
                  <a:pt x="78" y="21"/>
                  <a:pt x="79" y="20"/>
                  <a:pt x="79" y="20"/>
                </a:cubicBezTo>
                <a:cubicBezTo>
                  <a:pt x="80" y="20"/>
                  <a:pt x="80" y="20"/>
                  <a:pt x="81" y="19"/>
                </a:cubicBezTo>
                <a:cubicBezTo>
                  <a:pt x="82" y="19"/>
                  <a:pt x="82" y="20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4" y="19"/>
                  <a:pt x="85" y="19"/>
                  <a:pt x="85" y="18"/>
                </a:cubicBezTo>
                <a:cubicBezTo>
                  <a:pt x="85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7"/>
                  <a:pt x="84" y="17"/>
                </a:cubicBezTo>
                <a:cubicBezTo>
                  <a:pt x="84" y="17"/>
                  <a:pt x="84" y="17"/>
                  <a:pt x="85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8" y="17"/>
                  <a:pt x="88" y="16"/>
                </a:cubicBezTo>
                <a:cubicBezTo>
                  <a:pt x="88" y="16"/>
                  <a:pt x="87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5" y="15"/>
                  <a:pt x="86" y="15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5"/>
                  <a:pt x="86" y="14"/>
                  <a:pt x="86" y="14"/>
                </a:cubicBezTo>
                <a:cubicBezTo>
                  <a:pt x="86" y="14"/>
                  <a:pt x="86" y="13"/>
                  <a:pt x="86" y="13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3"/>
                  <a:pt x="88" y="13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1"/>
                  <a:pt x="87" y="12"/>
                  <a:pt x="86" y="12"/>
                </a:cubicBezTo>
                <a:cubicBezTo>
                  <a:pt x="86" y="12"/>
                  <a:pt x="85" y="12"/>
                  <a:pt x="85" y="12"/>
                </a:cubicBezTo>
                <a:cubicBezTo>
                  <a:pt x="85" y="11"/>
                  <a:pt x="86" y="11"/>
                  <a:pt x="86" y="11"/>
                </a:cubicBezTo>
                <a:cubicBezTo>
                  <a:pt x="86" y="11"/>
                  <a:pt x="87" y="10"/>
                  <a:pt x="87" y="10"/>
                </a:cubicBezTo>
                <a:cubicBezTo>
                  <a:pt x="87" y="10"/>
                  <a:pt x="87" y="10"/>
                  <a:pt x="88" y="9"/>
                </a:cubicBezTo>
                <a:cubicBezTo>
                  <a:pt x="88" y="9"/>
                  <a:pt x="89" y="9"/>
                  <a:pt x="89" y="9"/>
                </a:cubicBezTo>
                <a:cubicBezTo>
                  <a:pt x="89" y="8"/>
                  <a:pt x="89" y="8"/>
                  <a:pt x="88" y="8"/>
                </a:cubicBezTo>
                <a:cubicBezTo>
                  <a:pt x="88" y="8"/>
                  <a:pt x="88" y="8"/>
                  <a:pt x="8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7"/>
                  <a:pt x="88" y="7"/>
                  <a:pt x="89" y="7"/>
                </a:cubicBezTo>
                <a:cubicBezTo>
                  <a:pt x="89" y="7"/>
                  <a:pt x="89" y="7"/>
                  <a:pt x="89" y="7"/>
                </a:cubicBezTo>
                <a:cubicBezTo>
                  <a:pt x="89" y="7"/>
                  <a:pt x="89" y="7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6"/>
                  <a:pt x="91" y="6"/>
                  <a:pt x="91" y="6"/>
                </a:cubicBezTo>
                <a:cubicBezTo>
                  <a:pt x="92" y="6"/>
                  <a:pt x="92" y="5"/>
                  <a:pt x="92" y="5"/>
                </a:cubicBezTo>
                <a:cubicBezTo>
                  <a:pt x="92" y="5"/>
                  <a:pt x="93" y="5"/>
                  <a:pt x="93" y="6"/>
                </a:cubicBezTo>
                <a:cubicBezTo>
                  <a:pt x="93" y="6"/>
                  <a:pt x="94" y="5"/>
                  <a:pt x="94" y="5"/>
                </a:cubicBezTo>
                <a:cubicBezTo>
                  <a:pt x="94" y="5"/>
                  <a:pt x="94" y="5"/>
                  <a:pt x="95" y="4"/>
                </a:cubicBezTo>
                <a:cubicBezTo>
                  <a:pt x="95" y="4"/>
                  <a:pt x="95" y="4"/>
                  <a:pt x="96" y="4"/>
                </a:cubicBezTo>
                <a:cubicBezTo>
                  <a:pt x="96" y="4"/>
                  <a:pt x="97" y="4"/>
                  <a:pt x="97" y="4"/>
                </a:cubicBezTo>
                <a:cubicBezTo>
                  <a:pt x="98" y="4"/>
                  <a:pt x="99" y="4"/>
                  <a:pt x="99" y="3"/>
                </a:cubicBezTo>
                <a:cubicBezTo>
                  <a:pt x="98" y="3"/>
                  <a:pt x="98" y="3"/>
                  <a:pt x="98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1"/>
          <p:cNvSpPr/>
          <p:nvPr/>
        </p:nvSpPr>
        <p:spPr>
          <a:xfrm>
            <a:off x="3232696" y="1459880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0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1"/>
          <p:cNvSpPr/>
          <p:nvPr/>
        </p:nvSpPr>
        <p:spPr>
          <a:xfrm>
            <a:off x="5192768" y="2254337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1"/>
          <p:cNvSpPr/>
          <p:nvPr/>
        </p:nvSpPr>
        <p:spPr>
          <a:xfrm>
            <a:off x="6987362" y="3180739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1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1"/>
          <p:cNvSpPr/>
          <p:nvPr/>
        </p:nvSpPr>
        <p:spPr>
          <a:xfrm>
            <a:off x="6987362" y="3200184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1"/>
          <p:cNvSpPr/>
          <p:nvPr/>
        </p:nvSpPr>
        <p:spPr>
          <a:xfrm>
            <a:off x="7316893" y="2083500"/>
            <a:ext cx="126963" cy="113890"/>
          </a:xfrm>
          <a:custGeom>
            <a:avLst/>
            <a:gdLst/>
            <a:ahLst/>
            <a:cxnLst/>
            <a:rect l="l" t="t" r="r" b="b"/>
            <a:pathLst>
              <a:path w="13" h="12" extrusionOk="0">
                <a:moveTo>
                  <a:pt x="2" y="3"/>
                </a:move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6"/>
                </a:cubicBezTo>
                <a:cubicBezTo>
                  <a:pt x="3" y="6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6" y="12"/>
                  <a:pt x="6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10"/>
                  <a:pt x="8" y="10"/>
                  <a:pt x="8" y="10"/>
                </a:cubicBezTo>
                <a:cubicBezTo>
                  <a:pt x="8" y="10"/>
                  <a:pt x="8" y="10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3"/>
                  <a:pt x="5" y="3"/>
                  <a:pt x="5" y="3"/>
                </a:cubicBezTo>
                <a:cubicBezTo>
                  <a:pt x="4" y="2"/>
                  <a:pt x="4" y="2"/>
                  <a:pt x="3" y="2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1"/>
          <p:cNvSpPr/>
          <p:nvPr/>
        </p:nvSpPr>
        <p:spPr>
          <a:xfrm>
            <a:off x="7239860" y="2197390"/>
            <a:ext cx="213982" cy="218059"/>
          </a:xfrm>
          <a:custGeom>
            <a:avLst/>
            <a:gdLst/>
            <a:ahLst/>
            <a:cxnLst/>
            <a:rect l="l" t="t" r="r" b="b"/>
            <a:pathLst>
              <a:path w="22" h="23" extrusionOk="0">
                <a:moveTo>
                  <a:pt x="2" y="21"/>
                </a:moveTo>
                <a:cubicBezTo>
                  <a:pt x="2" y="22"/>
                  <a:pt x="2" y="21"/>
                  <a:pt x="2" y="21"/>
                </a:cubicBezTo>
                <a:cubicBezTo>
                  <a:pt x="3" y="21"/>
                  <a:pt x="3" y="22"/>
                  <a:pt x="4" y="22"/>
                </a:cubicBezTo>
                <a:cubicBezTo>
                  <a:pt x="4" y="22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6" y="21"/>
                  <a:pt x="6" y="21"/>
                </a:cubicBezTo>
                <a:cubicBezTo>
                  <a:pt x="6" y="20"/>
                  <a:pt x="7" y="20"/>
                  <a:pt x="7" y="20"/>
                </a:cubicBezTo>
                <a:cubicBezTo>
                  <a:pt x="7" y="20"/>
                  <a:pt x="7" y="20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20"/>
                  <a:pt x="10" y="20"/>
                </a:cubicBezTo>
                <a:cubicBezTo>
                  <a:pt x="10" y="20"/>
                  <a:pt x="11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3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4" y="20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5" y="18"/>
                  <a:pt x="15" y="19"/>
                </a:cubicBezTo>
                <a:cubicBezTo>
                  <a:pt x="15" y="19"/>
                  <a:pt x="15" y="19"/>
                  <a:pt x="16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9" y="19"/>
                  <a:pt x="19" y="20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7"/>
                </a:cubicBezTo>
                <a:cubicBezTo>
                  <a:pt x="20" y="17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8"/>
                  <a:pt x="22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5"/>
                </a:cubicBezTo>
                <a:cubicBezTo>
                  <a:pt x="21" y="15"/>
                  <a:pt x="21" y="15"/>
                  <a:pt x="21" y="14"/>
                </a:cubicBezTo>
                <a:cubicBezTo>
                  <a:pt x="21" y="13"/>
                  <a:pt x="21" y="13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1" y="9"/>
                  <a:pt x="20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4"/>
                  <a:pt x="19" y="4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3" y="1"/>
                  <a:pt x="13" y="0"/>
                  <a:pt x="13" y="1"/>
                </a:cubicBezTo>
                <a:cubicBezTo>
                  <a:pt x="13" y="1"/>
                  <a:pt x="13" y="1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3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6"/>
                </a:cubicBezTo>
                <a:cubicBezTo>
                  <a:pt x="15" y="6"/>
                  <a:pt x="14" y="6"/>
                  <a:pt x="14" y="7"/>
                </a:cubicBezTo>
                <a:cubicBezTo>
                  <a:pt x="14" y="7"/>
                  <a:pt x="15" y="8"/>
                  <a:pt x="15" y="8"/>
                </a:cubicBezTo>
                <a:cubicBezTo>
                  <a:pt x="15" y="9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4" y="12"/>
                  <a:pt x="14" y="12"/>
                  <a:pt x="13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4"/>
                  <a:pt x="11" y="14"/>
                  <a:pt x="10" y="15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8" y="16"/>
                  <a:pt x="7" y="16"/>
                  <a:pt x="6" y="16"/>
                </a:cubicBezTo>
                <a:cubicBezTo>
                  <a:pt x="6" y="17"/>
                  <a:pt x="6" y="17"/>
                  <a:pt x="5" y="17"/>
                </a:cubicBezTo>
                <a:cubicBezTo>
                  <a:pt x="5" y="17"/>
                  <a:pt x="5" y="17"/>
                  <a:pt x="4" y="17"/>
                </a:cubicBezTo>
                <a:cubicBezTo>
                  <a:pt x="4" y="17"/>
                  <a:pt x="3" y="18"/>
                  <a:pt x="3" y="18"/>
                </a:cubicBezTo>
                <a:cubicBezTo>
                  <a:pt x="3" y="18"/>
                  <a:pt x="3" y="18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1"/>
                  <a:pt x="1" y="21"/>
                </a:cubicBezTo>
                <a:cubicBezTo>
                  <a:pt x="1" y="21"/>
                  <a:pt x="1" y="21"/>
                  <a:pt x="2" y="21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1"/>
          <p:cNvSpPr/>
          <p:nvPr/>
        </p:nvSpPr>
        <p:spPr>
          <a:xfrm>
            <a:off x="5784784" y="2130723"/>
            <a:ext cx="203996" cy="123613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1" y="12"/>
                </a:move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9" y="12"/>
                  <a:pt x="9" y="13"/>
                  <a:pt x="9" y="12"/>
                </a:cubicBezTo>
                <a:cubicBezTo>
                  <a:pt x="10" y="12"/>
                  <a:pt x="9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4" y="8"/>
                  <a:pt x="14" y="8"/>
                  <a:pt x="15" y="8"/>
                </a:cubicBezTo>
                <a:cubicBezTo>
                  <a:pt x="15" y="8"/>
                  <a:pt x="15" y="8"/>
                  <a:pt x="16" y="8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7"/>
                  <a:pt x="18" y="8"/>
                  <a:pt x="18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20" y="6"/>
                  <a:pt x="20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4"/>
                  <a:pt x="21" y="4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6" y="3"/>
                  <a:pt x="16" y="2"/>
                  <a:pt x="16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1" y="2"/>
                  <a:pt x="11" y="1"/>
                  <a:pt x="10" y="1"/>
                </a:cubicBezTo>
                <a:cubicBezTo>
                  <a:pt x="9" y="1"/>
                  <a:pt x="9" y="0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7"/>
                  <a:pt x="3" y="7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5" y="7"/>
                  <a:pt x="6" y="7"/>
                </a:cubicBezTo>
                <a:cubicBezTo>
                  <a:pt x="6" y="8"/>
                  <a:pt x="6" y="8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1" y="10"/>
                </a:cubicBezTo>
                <a:cubicBezTo>
                  <a:pt x="1" y="10"/>
                  <a:pt x="1" y="10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1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1"/>
          <p:cNvSpPr/>
          <p:nvPr/>
        </p:nvSpPr>
        <p:spPr>
          <a:xfrm>
            <a:off x="7288363" y="2386282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4" y="3"/>
                </a:move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3" y="3"/>
                  <a:pt x="3" y="3"/>
                  <a:pt x="4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1"/>
          <p:cNvSpPr/>
          <p:nvPr/>
        </p:nvSpPr>
        <p:spPr>
          <a:xfrm>
            <a:off x="7219888" y="2405727"/>
            <a:ext cx="68474" cy="75002"/>
          </a:xfrm>
          <a:custGeom>
            <a:avLst/>
            <a:gdLst/>
            <a:ahLst/>
            <a:cxnLst/>
            <a:rect l="l" t="t" r="r" b="b"/>
            <a:pathLst>
              <a:path w="7" h="8" extrusionOk="0">
                <a:moveTo>
                  <a:pt x="1" y="2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3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5" y="7"/>
                  <a:pt x="5" y="7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7" y="7"/>
                  <a:pt x="7" y="7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4"/>
                  <a:pt x="6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1"/>
          <p:cNvSpPr/>
          <p:nvPr/>
        </p:nvSpPr>
        <p:spPr>
          <a:xfrm>
            <a:off x="7278377" y="2490451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1"/>
          <p:cNvSpPr/>
          <p:nvPr/>
        </p:nvSpPr>
        <p:spPr>
          <a:xfrm>
            <a:off x="7259832" y="2547396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1"/>
          <p:cNvSpPr/>
          <p:nvPr/>
        </p:nvSpPr>
        <p:spPr>
          <a:xfrm>
            <a:off x="7239860" y="2594619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1"/>
          <p:cNvSpPr/>
          <p:nvPr/>
        </p:nvSpPr>
        <p:spPr>
          <a:xfrm>
            <a:off x="7065821" y="3019626"/>
            <a:ext cx="57062" cy="76390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0" y="8"/>
                </a:moveTo>
                <a:cubicBezTo>
                  <a:pt x="0" y="8"/>
                  <a:pt x="1" y="8"/>
                  <a:pt x="1" y="8"/>
                </a:cubicBezTo>
                <a:cubicBezTo>
                  <a:pt x="1" y="8"/>
                  <a:pt x="2" y="8"/>
                  <a:pt x="2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6" y="2"/>
                  <a:pt x="6" y="2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5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1"/>
          <p:cNvSpPr/>
          <p:nvPr/>
        </p:nvSpPr>
        <p:spPr>
          <a:xfrm>
            <a:off x="7122884" y="2991848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1"/>
          <p:cNvSpPr/>
          <p:nvPr/>
        </p:nvSpPr>
        <p:spPr>
          <a:xfrm>
            <a:off x="7132870" y="2954348"/>
            <a:ext cx="29958" cy="37501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2"/>
                </a:move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3"/>
                  <a:pt x="3" y="3"/>
                  <a:pt x="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1"/>
          <p:cNvSpPr/>
          <p:nvPr/>
        </p:nvSpPr>
        <p:spPr>
          <a:xfrm>
            <a:off x="7094353" y="2821012"/>
            <a:ext cx="135522" cy="180559"/>
          </a:xfrm>
          <a:custGeom>
            <a:avLst/>
            <a:gdLst/>
            <a:ahLst/>
            <a:cxnLst/>
            <a:rect l="l" t="t" r="r" b="b"/>
            <a:pathLst>
              <a:path w="14" h="19" extrusionOk="0">
                <a:moveTo>
                  <a:pt x="2" y="9"/>
                </a:moveTo>
                <a:cubicBezTo>
                  <a:pt x="2" y="10"/>
                  <a:pt x="2" y="10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8" y="13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6"/>
                  <a:pt x="11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2" y="16"/>
                  <a:pt x="12" y="17"/>
                </a:cubicBezTo>
                <a:cubicBezTo>
                  <a:pt x="12" y="17"/>
                  <a:pt x="11" y="17"/>
                  <a:pt x="11" y="18"/>
                </a:cubicBezTo>
                <a:cubicBezTo>
                  <a:pt x="11" y="18"/>
                  <a:pt x="10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8"/>
                </a:cubicBezTo>
                <a:cubicBezTo>
                  <a:pt x="13" y="18"/>
                  <a:pt x="13" y="18"/>
                  <a:pt x="13" y="17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7"/>
                  <a:pt x="7" y="7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3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1" y="8"/>
                  <a:pt x="1" y="8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1"/>
          <p:cNvSpPr/>
          <p:nvPr/>
        </p:nvSpPr>
        <p:spPr>
          <a:xfrm>
            <a:off x="7171386" y="2982125"/>
            <a:ext cx="29958" cy="56946"/>
          </a:xfrm>
          <a:custGeom>
            <a:avLst/>
            <a:gdLst/>
            <a:ahLst/>
            <a:cxnLst/>
            <a:rect l="l" t="t" r="r" b="b"/>
            <a:pathLst>
              <a:path w="3" h="6" extrusionOk="0">
                <a:moveTo>
                  <a:pt x="3" y="4"/>
                </a:move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2" y="6"/>
                  <a:pt x="2" y="5"/>
                  <a:pt x="2" y="5"/>
                </a:cubicBezTo>
                <a:cubicBezTo>
                  <a:pt x="3" y="5"/>
                  <a:pt x="3" y="5"/>
                  <a:pt x="3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1"/>
          <p:cNvSpPr/>
          <p:nvPr/>
        </p:nvSpPr>
        <p:spPr>
          <a:xfrm>
            <a:off x="7191358" y="2982125"/>
            <a:ext cx="68474" cy="104169"/>
          </a:xfrm>
          <a:custGeom>
            <a:avLst/>
            <a:gdLst/>
            <a:ahLst/>
            <a:cxnLst/>
            <a:rect l="l" t="t" r="r" b="b"/>
            <a:pathLst>
              <a:path w="7" h="11" extrusionOk="0">
                <a:moveTo>
                  <a:pt x="7" y="4"/>
                </a:moveTo>
                <a:cubicBezTo>
                  <a:pt x="7" y="4"/>
                  <a:pt x="7" y="3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4" y="4"/>
                  <a:pt x="4" y="4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2" y="11"/>
                  <a:pt x="2" y="11"/>
                  <a:pt x="2" y="10"/>
                </a:cubicBezTo>
                <a:cubicBezTo>
                  <a:pt x="3" y="10"/>
                  <a:pt x="2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3" y="8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5" y="5"/>
                  <a:pt x="5" y="6"/>
                </a:cubicBezTo>
                <a:cubicBezTo>
                  <a:pt x="6" y="6"/>
                  <a:pt x="5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1"/>
          <p:cNvSpPr/>
          <p:nvPr/>
        </p:nvSpPr>
        <p:spPr>
          <a:xfrm>
            <a:off x="7229875" y="3048793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1"/>
          <p:cNvSpPr/>
          <p:nvPr/>
        </p:nvSpPr>
        <p:spPr>
          <a:xfrm>
            <a:off x="7181372" y="3143239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1"/>
          <p:cNvSpPr/>
          <p:nvPr/>
        </p:nvSpPr>
        <p:spPr>
          <a:xfrm>
            <a:off x="7162826" y="3152961"/>
            <a:ext cx="8559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1"/>
          <p:cNvSpPr/>
          <p:nvPr/>
        </p:nvSpPr>
        <p:spPr>
          <a:xfrm>
            <a:off x="7298349" y="3200184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0" y="1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1"/>
          <p:cNvSpPr/>
          <p:nvPr/>
        </p:nvSpPr>
        <p:spPr>
          <a:xfrm>
            <a:off x="7181372" y="3058515"/>
            <a:ext cx="116977" cy="11250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2" y="10"/>
                </a:moveTo>
                <a:cubicBezTo>
                  <a:pt x="12" y="10"/>
                  <a:pt x="12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3" y="3"/>
                  <a:pt x="3" y="4"/>
                </a:cubicBezTo>
                <a:cubicBezTo>
                  <a:pt x="2" y="4"/>
                  <a:pt x="3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1" y="9"/>
                  <a:pt x="1" y="9"/>
                </a:cubicBezTo>
                <a:cubicBezTo>
                  <a:pt x="1" y="8"/>
                  <a:pt x="1" y="8"/>
                  <a:pt x="2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7"/>
                  <a:pt x="3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8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9"/>
                </a:cubicBezTo>
                <a:cubicBezTo>
                  <a:pt x="6" y="9"/>
                  <a:pt x="6" y="10"/>
                  <a:pt x="7" y="10"/>
                </a:cubicBezTo>
                <a:cubicBezTo>
                  <a:pt x="7" y="11"/>
                  <a:pt x="7" y="11"/>
                  <a:pt x="8" y="11"/>
                </a:cubicBezTo>
                <a:cubicBezTo>
                  <a:pt x="8" y="11"/>
                  <a:pt x="9" y="11"/>
                  <a:pt x="9" y="12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2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9"/>
                  <a:pt x="9" y="9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0" y="9"/>
                  <a:pt x="11" y="9"/>
                </a:cubicBezTo>
                <a:cubicBezTo>
                  <a:pt x="11" y="10"/>
                  <a:pt x="11" y="10"/>
                  <a:pt x="12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1"/>
          <p:cNvSpPr/>
          <p:nvPr/>
        </p:nvSpPr>
        <p:spPr>
          <a:xfrm>
            <a:off x="6443848" y="2954348"/>
            <a:ext cx="19972" cy="65279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1"/>
          <p:cNvSpPr/>
          <p:nvPr/>
        </p:nvSpPr>
        <p:spPr>
          <a:xfrm>
            <a:off x="6443848" y="3029348"/>
            <a:ext cx="9986" cy="1389"/>
          </a:xfrm>
          <a:prstGeom prst="ellipse">
            <a:avLst/>
          </a:pr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1"/>
          <p:cNvSpPr/>
          <p:nvPr/>
        </p:nvSpPr>
        <p:spPr>
          <a:xfrm>
            <a:off x="6483791" y="3123794"/>
            <a:ext cx="8559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1"/>
          <p:cNvSpPr/>
          <p:nvPr/>
        </p:nvSpPr>
        <p:spPr>
          <a:xfrm>
            <a:off x="846085" y="1440435"/>
            <a:ext cx="834529" cy="397229"/>
          </a:xfrm>
          <a:custGeom>
            <a:avLst/>
            <a:gdLst/>
            <a:ahLst/>
            <a:cxnLst/>
            <a:rect l="l" t="t" r="r" b="b"/>
            <a:pathLst>
              <a:path w="86" h="42" extrusionOk="0">
                <a:moveTo>
                  <a:pt x="57" y="28"/>
                </a:moveTo>
                <a:cubicBezTo>
                  <a:pt x="57" y="28"/>
                  <a:pt x="57" y="28"/>
                  <a:pt x="58" y="28"/>
                </a:cubicBezTo>
                <a:cubicBezTo>
                  <a:pt x="58" y="28"/>
                  <a:pt x="58" y="29"/>
                  <a:pt x="59" y="29"/>
                </a:cubicBezTo>
                <a:cubicBezTo>
                  <a:pt x="59" y="29"/>
                  <a:pt x="60" y="29"/>
                  <a:pt x="60" y="29"/>
                </a:cubicBezTo>
                <a:cubicBezTo>
                  <a:pt x="61" y="29"/>
                  <a:pt x="61" y="29"/>
                  <a:pt x="61" y="30"/>
                </a:cubicBezTo>
                <a:cubicBezTo>
                  <a:pt x="61" y="30"/>
                  <a:pt x="61" y="30"/>
                  <a:pt x="62" y="30"/>
                </a:cubicBezTo>
                <a:cubicBezTo>
                  <a:pt x="62" y="31"/>
                  <a:pt x="62" y="30"/>
                  <a:pt x="62" y="30"/>
                </a:cubicBezTo>
                <a:cubicBezTo>
                  <a:pt x="63" y="31"/>
                  <a:pt x="62" y="31"/>
                  <a:pt x="63" y="31"/>
                </a:cubicBezTo>
                <a:cubicBezTo>
                  <a:pt x="63" y="31"/>
                  <a:pt x="63" y="31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3"/>
                  <a:pt x="65" y="33"/>
                  <a:pt x="65" y="33"/>
                </a:cubicBezTo>
                <a:cubicBezTo>
                  <a:pt x="65" y="33"/>
                  <a:pt x="65" y="33"/>
                  <a:pt x="64" y="33"/>
                </a:cubicBezTo>
                <a:cubicBezTo>
                  <a:pt x="64" y="33"/>
                  <a:pt x="63" y="33"/>
                  <a:pt x="63" y="33"/>
                </a:cubicBezTo>
                <a:cubicBezTo>
                  <a:pt x="63" y="34"/>
                  <a:pt x="64" y="34"/>
                  <a:pt x="63" y="35"/>
                </a:cubicBezTo>
                <a:cubicBezTo>
                  <a:pt x="63" y="35"/>
                  <a:pt x="63" y="36"/>
                  <a:pt x="63" y="36"/>
                </a:cubicBezTo>
                <a:cubicBezTo>
                  <a:pt x="63" y="37"/>
                  <a:pt x="62" y="38"/>
                  <a:pt x="63" y="38"/>
                </a:cubicBezTo>
                <a:cubicBezTo>
                  <a:pt x="63" y="38"/>
                  <a:pt x="63" y="38"/>
                  <a:pt x="64" y="38"/>
                </a:cubicBezTo>
                <a:cubicBezTo>
                  <a:pt x="64" y="38"/>
                  <a:pt x="64" y="37"/>
                  <a:pt x="65" y="37"/>
                </a:cubicBezTo>
                <a:cubicBezTo>
                  <a:pt x="65" y="37"/>
                  <a:pt x="65" y="36"/>
                  <a:pt x="65" y="36"/>
                </a:cubicBezTo>
                <a:cubicBezTo>
                  <a:pt x="66" y="36"/>
                  <a:pt x="66" y="35"/>
                  <a:pt x="66" y="35"/>
                </a:cubicBezTo>
                <a:cubicBezTo>
                  <a:pt x="66" y="35"/>
                  <a:pt x="67" y="35"/>
                  <a:pt x="67" y="35"/>
                </a:cubicBezTo>
                <a:cubicBezTo>
                  <a:pt x="67" y="35"/>
                  <a:pt x="67" y="35"/>
                  <a:pt x="68" y="34"/>
                </a:cubicBezTo>
                <a:cubicBezTo>
                  <a:pt x="68" y="34"/>
                  <a:pt x="68" y="34"/>
                  <a:pt x="68" y="33"/>
                </a:cubicBezTo>
                <a:cubicBezTo>
                  <a:pt x="68" y="33"/>
                  <a:pt x="67" y="33"/>
                  <a:pt x="67" y="33"/>
                </a:cubicBezTo>
                <a:cubicBezTo>
                  <a:pt x="67" y="32"/>
                  <a:pt x="68" y="32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4"/>
                  <a:pt x="68" y="34"/>
                  <a:pt x="68" y="35"/>
                </a:cubicBezTo>
                <a:cubicBezTo>
                  <a:pt x="68" y="35"/>
                  <a:pt x="68" y="35"/>
                  <a:pt x="68" y="36"/>
                </a:cubicBezTo>
                <a:cubicBezTo>
                  <a:pt x="69" y="36"/>
                  <a:pt x="69" y="36"/>
                  <a:pt x="69" y="37"/>
                </a:cubicBezTo>
                <a:cubicBezTo>
                  <a:pt x="69" y="37"/>
                  <a:pt x="69" y="37"/>
                  <a:pt x="69" y="38"/>
                </a:cubicBezTo>
                <a:cubicBezTo>
                  <a:pt x="69" y="38"/>
                  <a:pt x="68" y="39"/>
                  <a:pt x="68" y="39"/>
                </a:cubicBezTo>
                <a:cubicBezTo>
                  <a:pt x="68" y="40"/>
                  <a:pt x="67" y="40"/>
                  <a:pt x="67" y="40"/>
                </a:cubicBezTo>
                <a:cubicBezTo>
                  <a:pt x="67" y="40"/>
                  <a:pt x="68" y="40"/>
                  <a:pt x="68" y="41"/>
                </a:cubicBezTo>
                <a:cubicBezTo>
                  <a:pt x="68" y="41"/>
                  <a:pt x="68" y="41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9" y="42"/>
                  <a:pt x="69" y="42"/>
                </a:cubicBezTo>
                <a:cubicBezTo>
                  <a:pt x="69" y="41"/>
                  <a:pt x="70" y="41"/>
                  <a:pt x="71" y="41"/>
                </a:cubicBezTo>
                <a:cubicBezTo>
                  <a:pt x="71" y="41"/>
                  <a:pt x="71" y="40"/>
                  <a:pt x="71" y="40"/>
                </a:cubicBezTo>
                <a:cubicBezTo>
                  <a:pt x="72" y="39"/>
                  <a:pt x="72" y="39"/>
                  <a:pt x="72" y="38"/>
                </a:cubicBezTo>
                <a:cubicBezTo>
                  <a:pt x="72" y="38"/>
                  <a:pt x="71" y="38"/>
                  <a:pt x="71" y="38"/>
                </a:cubicBezTo>
                <a:cubicBezTo>
                  <a:pt x="71" y="37"/>
                  <a:pt x="71" y="37"/>
                  <a:pt x="70" y="37"/>
                </a:cubicBezTo>
                <a:cubicBezTo>
                  <a:pt x="70" y="37"/>
                  <a:pt x="70" y="36"/>
                  <a:pt x="70" y="36"/>
                </a:cubicBezTo>
                <a:cubicBezTo>
                  <a:pt x="70" y="35"/>
                  <a:pt x="70" y="35"/>
                  <a:pt x="71" y="35"/>
                </a:cubicBezTo>
                <a:cubicBezTo>
                  <a:pt x="71" y="35"/>
                  <a:pt x="71" y="34"/>
                  <a:pt x="71" y="34"/>
                </a:cubicBezTo>
                <a:cubicBezTo>
                  <a:pt x="71" y="34"/>
                  <a:pt x="71" y="33"/>
                  <a:pt x="71" y="33"/>
                </a:cubicBezTo>
                <a:cubicBezTo>
                  <a:pt x="71" y="32"/>
                  <a:pt x="71" y="32"/>
                  <a:pt x="70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1"/>
                  <a:pt x="70" y="30"/>
                  <a:pt x="71" y="30"/>
                </a:cubicBezTo>
                <a:cubicBezTo>
                  <a:pt x="71" y="30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30"/>
                  <a:pt x="67" y="30"/>
                  <a:pt x="67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1"/>
                  <a:pt x="65" y="31"/>
                  <a:pt x="64" y="31"/>
                </a:cubicBezTo>
                <a:cubicBezTo>
                  <a:pt x="64" y="31"/>
                  <a:pt x="65" y="30"/>
                  <a:pt x="65" y="30"/>
                </a:cubicBezTo>
                <a:cubicBezTo>
                  <a:pt x="65" y="30"/>
                  <a:pt x="65" y="29"/>
                  <a:pt x="65" y="29"/>
                </a:cubicBezTo>
                <a:cubicBezTo>
                  <a:pt x="65" y="28"/>
                  <a:pt x="65" y="28"/>
                  <a:pt x="65" y="27"/>
                </a:cubicBezTo>
                <a:cubicBezTo>
                  <a:pt x="65" y="27"/>
                  <a:pt x="65" y="27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4" y="25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3"/>
                  <a:pt x="65" y="23"/>
                </a:cubicBezTo>
                <a:cubicBezTo>
                  <a:pt x="66" y="22"/>
                  <a:pt x="66" y="22"/>
                  <a:pt x="67" y="21"/>
                </a:cubicBezTo>
                <a:cubicBezTo>
                  <a:pt x="67" y="20"/>
                  <a:pt x="68" y="20"/>
                  <a:pt x="69" y="19"/>
                </a:cubicBezTo>
                <a:cubicBezTo>
                  <a:pt x="70" y="17"/>
                  <a:pt x="71" y="17"/>
                  <a:pt x="72" y="15"/>
                </a:cubicBezTo>
                <a:cubicBezTo>
                  <a:pt x="74" y="14"/>
                  <a:pt x="75" y="13"/>
                  <a:pt x="77" y="11"/>
                </a:cubicBezTo>
                <a:cubicBezTo>
                  <a:pt x="77" y="11"/>
                  <a:pt x="78" y="11"/>
                  <a:pt x="78" y="10"/>
                </a:cubicBezTo>
                <a:cubicBezTo>
                  <a:pt x="79" y="9"/>
                  <a:pt x="80" y="8"/>
                  <a:pt x="82" y="7"/>
                </a:cubicBezTo>
                <a:cubicBezTo>
                  <a:pt x="84" y="6"/>
                  <a:pt x="84" y="5"/>
                  <a:pt x="86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3"/>
                  <a:pt x="85" y="2"/>
                  <a:pt x="85" y="2"/>
                </a:cubicBezTo>
                <a:cubicBezTo>
                  <a:pt x="85" y="2"/>
                  <a:pt x="84" y="2"/>
                  <a:pt x="84" y="2"/>
                </a:cubicBezTo>
                <a:cubicBezTo>
                  <a:pt x="84" y="3"/>
                  <a:pt x="84" y="3"/>
                  <a:pt x="84" y="3"/>
                </a:cubicBezTo>
                <a:cubicBezTo>
                  <a:pt x="83" y="3"/>
                  <a:pt x="83" y="3"/>
                  <a:pt x="82" y="3"/>
                </a:cubicBezTo>
                <a:cubicBezTo>
                  <a:pt x="82" y="3"/>
                  <a:pt x="82" y="3"/>
                  <a:pt x="81" y="3"/>
                </a:cubicBezTo>
                <a:cubicBezTo>
                  <a:pt x="81" y="3"/>
                  <a:pt x="81" y="2"/>
                  <a:pt x="80" y="2"/>
                </a:cubicBezTo>
                <a:cubicBezTo>
                  <a:pt x="80" y="2"/>
                  <a:pt x="80" y="2"/>
                  <a:pt x="79" y="2"/>
                </a:cubicBezTo>
                <a:cubicBezTo>
                  <a:pt x="79" y="2"/>
                  <a:pt x="79" y="2"/>
                  <a:pt x="78" y="2"/>
                </a:cubicBezTo>
                <a:cubicBezTo>
                  <a:pt x="78" y="2"/>
                  <a:pt x="78" y="2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4" y="1"/>
                  <a:pt x="74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2"/>
                  <a:pt x="71" y="2"/>
                  <a:pt x="71" y="2"/>
                </a:cubicBezTo>
                <a:cubicBezTo>
                  <a:pt x="70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8" y="1"/>
                  <a:pt x="68" y="1"/>
                  <a:pt x="67" y="1"/>
                </a:cubicBezTo>
                <a:cubicBezTo>
                  <a:pt x="67" y="1"/>
                  <a:pt x="67" y="0"/>
                  <a:pt x="66" y="0"/>
                </a:cubicBezTo>
                <a:cubicBezTo>
                  <a:pt x="66" y="0"/>
                  <a:pt x="66" y="0"/>
                  <a:pt x="65" y="0"/>
                </a:cubicBezTo>
                <a:cubicBezTo>
                  <a:pt x="65" y="0"/>
                  <a:pt x="64" y="0"/>
                  <a:pt x="64" y="0"/>
                </a:cubicBezTo>
                <a:cubicBezTo>
                  <a:pt x="64" y="0"/>
                  <a:pt x="63" y="0"/>
                  <a:pt x="63" y="0"/>
                </a:cubicBezTo>
                <a:cubicBezTo>
                  <a:pt x="63" y="0"/>
                  <a:pt x="63" y="1"/>
                  <a:pt x="62" y="1"/>
                </a:cubicBezTo>
                <a:cubicBezTo>
                  <a:pt x="61" y="1"/>
                  <a:pt x="61" y="1"/>
                  <a:pt x="60" y="1"/>
                </a:cubicBezTo>
                <a:cubicBezTo>
                  <a:pt x="60" y="1"/>
                  <a:pt x="60" y="1"/>
                  <a:pt x="59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"/>
                  <a:pt x="56" y="1"/>
                  <a:pt x="56" y="1"/>
                </a:cubicBezTo>
                <a:cubicBezTo>
                  <a:pt x="55" y="2"/>
                  <a:pt x="55" y="2"/>
                  <a:pt x="54" y="2"/>
                </a:cubicBezTo>
                <a:cubicBezTo>
                  <a:pt x="54" y="2"/>
                  <a:pt x="53" y="2"/>
                  <a:pt x="53" y="2"/>
                </a:cubicBezTo>
                <a:cubicBezTo>
                  <a:pt x="53" y="1"/>
                  <a:pt x="52" y="2"/>
                  <a:pt x="52" y="2"/>
                </a:cubicBezTo>
                <a:cubicBezTo>
                  <a:pt x="51" y="2"/>
                  <a:pt x="51" y="2"/>
                  <a:pt x="50" y="2"/>
                </a:cubicBezTo>
                <a:cubicBezTo>
                  <a:pt x="50" y="3"/>
                  <a:pt x="49" y="3"/>
                  <a:pt x="48" y="3"/>
                </a:cubicBezTo>
                <a:cubicBezTo>
                  <a:pt x="48" y="3"/>
                  <a:pt x="47" y="3"/>
                  <a:pt x="47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6" y="4"/>
                  <a:pt x="45" y="4"/>
                </a:cubicBezTo>
                <a:cubicBezTo>
                  <a:pt x="45" y="4"/>
                  <a:pt x="45" y="5"/>
                  <a:pt x="44" y="5"/>
                </a:cubicBezTo>
                <a:cubicBezTo>
                  <a:pt x="44" y="5"/>
                  <a:pt x="42" y="6"/>
                  <a:pt x="42" y="6"/>
                </a:cubicBezTo>
                <a:cubicBezTo>
                  <a:pt x="42" y="6"/>
                  <a:pt x="42" y="5"/>
                  <a:pt x="42" y="5"/>
                </a:cubicBezTo>
                <a:cubicBezTo>
                  <a:pt x="41" y="5"/>
                  <a:pt x="41" y="6"/>
                  <a:pt x="41" y="6"/>
                </a:cubicBezTo>
                <a:cubicBezTo>
                  <a:pt x="41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6" y="7"/>
                  <a:pt x="35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9"/>
                  <a:pt x="38" y="9"/>
                  <a:pt x="38" y="9"/>
                </a:cubicBezTo>
                <a:cubicBezTo>
                  <a:pt x="38" y="9"/>
                  <a:pt x="37" y="9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3"/>
                  <a:pt x="37" y="12"/>
                  <a:pt x="37" y="12"/>
                </a:cubicBezTo>
                <a:cubicBezTo>
                  <a:pt x="36" y="12"/>
                  <a:pt x="36" y="12"/>
                  <a:pt x="35" y="12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2"/>
                </a:cubicBezTo>
                <a:cubicBezTo>
                  <a:pt x="34" y="12"/>
                  <a:pt x="35" y="12"/>
                  <a:pt x="35" y="12"/>
                </a:cubicBezTo>
                <a:cubicBezTo>
                  <a:pt x="35" y="12"/>
                  <a:pt x="36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3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2" y="11"/>
                  <a:pt x="31" y="11"/>
                  <a:pt x="31" y="12"/>
                </a:cubicBezTo>
                <a:cubicBezTo>
                  <a:pt x="31" y="12"/>
                  <a:pt x="30" y="12"/>
                  <a:pt x="30" y="12"/>
                </a:cubicBezTo>
                <a:cubicBezTo>
                  <a:pt x="30" y="12"/>
                  <a:pt x="30" y="12"/>
                  <a:pt x="29" y="13"/>
                </a:cubicBezTo>
                <a:cubicBezTo>
                  <a:pt x="29" y="13"/>
                  <a:pt x="28" y="12"/>
                  <a:pt x="28" y="12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5"/>
                  <a:pt x="26" y="14"/>
                  <a:pt x="26" y="15"/>
                </a:cubicBezTo>
                <a:cubicBezTo>
                  <a:pt x="26" y="15"/>
                  <a:pt x="25" y="15"/>
                  <a:pt x="25" y="15"/>
                </a:cubicBezTo>
                <a:cubicBezTo>
                  <a:pt x="25" y="15"/>
                  <a:pt x="25" y="15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6"/>
                  <a:pt x="26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7"/>
                  <a:pt x="32" y="15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7"/>
                  <a:pt x="32" y="17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8"/>
                  <a:pt x="30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8"/>
                  <a:pt x="29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6" y="20"/>
                  <a:pt x="26" y="20"/>
                  <a:pt x="25" y="20"/>
                </a:cubicBezTo>
                <a:cubicBezTo>
                  <a:pt x="25" y="20"/>
                  <a:pt x="25" y="21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19" y="22"/>
                </a:cubicBezTo>
                <a:cubicBezTo>
                  <a:pt x="19" y="22"/>
                  <a:pt x="18" y="22"/>
                  <a:pt x="18" y="22"/>
                </a:cubicBezTo>
                <a:cubicBezTo>
                  <a:pt x="17" y="22"/>
                  <a:pt x="17" y="23"/>
                  <a:pt x="16" y="23"/>
                </a:cubicBezTo>
                <a:cubicBezTo>
                  <a:pt x="16" y="23"/>
                  <a:pt x="16" y="23"/>
                  <a:pt x="16" y="24"/>
                </a:cubicBezTo>
                <a:cubicBezTo>
                  <a:pt x="15" y="24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4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7"/>
                </a:cubicBezTo>
                <a:cubicBezTo>
                  <a:pt x="12" y="27"/>
                  <a:pt x="13" y="27"/>
                  <a:pt x="13" y="28"/>
                </a:cubicBezTo>
                <a:cubicBezTo>
                  <a:pt x="13" y="28"/>
                  <a:pt x="13" y="28"/>
                  <a:pt x="13" y="29"/>
                </a:cubicBezTo>
                <a:cubicBezTo>
                  <a:pt x="13" y="29"/>
                  <a:pt x="13" y="29"/>
                  <a:pt x="14" y="29"/>
                </a:cubicBezTo>
                <a:cubicBezTo>
                  <a:pt x="14" y="29"/>
                  <a:pt x="14" y="28"/>
                  <a:pt x="15" y="28"/>
                </a:cubicBezTo>
                <a:cubicBezTo>
                  <a:pt x="15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7" y="29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0"/>
                  <a:pt x="15" y="29"/>
                  <a:pt x="15" y="30"/>
                </a:cubicBezTo>
                <a:cubicBezTo>
                  <a:pt x="15" y="30"/>
                  <a:pt x="15" y="30"/>
                  <a:pt x="15" y="31"/>
                </a:cubicBezTo>
                <a:cubicBezTo>
                  <a:pt x="15" y="31"/>
                  <a:pt x="14" y="31"/>
                  <a:pt x="14" y="31"/>
                </a:cubicBezTo>
                <a:cubicBezTo>
                  <a:pt x="14" y="31"/>
                  <a:pt x="14" y="31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4" y="32"/>
                  <a:pt x="14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8" y="31"/>
                  <a:pt x="18" y="31"/>
                </a:cubicBezTo>
                <a:cubicBezTo>
                  <a:pt x="18" y="31"/>
                  <a:pt x="19" y="31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2"/>
                  <a:pt x="19" y="33"/>
                </a:cubicBezTo>
                <a:cubicBezTo>
                  <a:pt x="19" y="33"/>
                  <a:pt x="19" y="33"/>
                  <a:pt x="19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2" y="31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4" y="32"/>
                  <a:pt x="24" y="32"/>
                  <a:pt x="23" y="32"/>
                </a:cubicBezTo>
                <a:cubicBezTo>
                  <a:pt x="23" y="32"/>
                  <a:pt x="22" y="32"/>
                  <a:pt x="22" y="32"/>
                </a:cubicBezTo>
                <a:cubicBezTo>
                  <a:pt x="21" y="32"/>
                  <a:pt x="22" y="33"/>
                  <a:pt x="21" y="33"/>
                </a:cubicBezTo>
                <a:cubicBezTo>
                  <a:pt x="21" y="33"/>
                  <a:pt x="21" y="33"/>
                  <a:pt x="20" y="33"/>
                </a:cubicBezTo>
                <a:cubicBezTo>
                  <a:pt x="20" y="33"/>
                  <a:pt x="20" y="34"/>
                  <a:pt x="20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19" y="35"/>
                  <a:pt x="19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6" y="35"/>
                  <a:pt x="16" y="35"/>
                  <a:pt x="15" y="35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7"/>
                  <a:pt x="14" y="36"/>
                  <a:pt x="13" y="36"/>
                </a:cubicBezTo>
                <a:cubicBezTo>
                  <a:pt x="13" y="37"/>
                  <a:pt x="12" y="37"/>
                  <a:pt x="12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0" y="38"/>
                  <a:pt x="10" y="38"/>
                  <a:pt x="9" y="38"/>
                </a:cubicBezTo>
                <a:cubicBezTo>
                  <a:pt x="8" y="38"/>
                  <a:pt x="8" y="39"/>
                  <a:pt x="7" y="39"/>
                </a:cubicBezTo>
                <a:cubicBezTo>
                  <a:pt x="7" y="39"/>
                  <a:pt x="6" y="38"/>
                  <a:pt x="6" y="39"/>
                </a:cubicBezTo>
                <a:cubicBezTo>
                  <a:pt x="6" y="39"/>
                  <a:pt x="5" y="39"/>
                  <a:pt x="5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3" y="40"/>
                  <a:pt x="3" y="39"/>
                  <a:pt x="2" y="40"/>
                </a:cubicBezTo>
                <a:cubicBezTo>
                  <a:pt x="2" y="40"/>
                  <a:pt x="2" y="40"/>
                  <a:pt x="1" y="40"/>
                </a:cubicBezTo>
                <a:cubicBezTo>
                  <a:pt x="1" y="40"/>
                  <a:pt x="1" y="40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2"/>
                  <a:pt x="1" y="42"/>
                </a:cubicBezTo>
                <a:cubicBezTo>
                  <a:pt x="1" y="42"/>
                  <a:pt x="2" y="42"/>
                  <a:pt x="2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5" y="40"/>
                </a:cubicBezTo>
                <a:cubicBezTo>
                  <a:pt x="5" y="40"/>
                  <a:pt x="5" y="40"/>
                  <a:pt x="6" y="40"/>
                </a:cubicBezTo>
                <a:cubicBezTo>
                  <a:pt x="6" y="40"/>
                  <a:pt x="6" y="40"/>
                  <a:pt x="7" y="40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0"/>
                  <a:pt x="8" y="40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2" y="39"/>
                  <a:pt x="12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7"/>
                  <a:pt x="15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8" y="37"/>
                  <a:pt x="18" y="37"/>
                  <a:pt x="19" y="37"/>
                </a:cubicBezTo>
                <a:cubicBezTo>
                  <a:pt x="19" y="37"/>
                  <a:pt x="19" y="36"/>
                  <a:pt x="20" y="36"/>
                </a:cubicBezTo>
                <a:cubicBezTo>
                  <a:pt x="20" y="36"/>
                  <a:pt x="20" y="36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2" y="35"/>
                  <a:pt x="22" y="35"/>
                  <a:pt x="22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4"/>
                  <a:pt x="25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7" y="33"/>
                  <a:pt x="28" y="33"/>
                  <a:pt x="28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1"/>
                  <a:pt x="30" y="31"/>
                </a:cubicBezTo>
                <a:cubicBezTo>
                  <a:pt x="31" y="31"/>
                  <a:pt x="31" y="32"/>
                  <a:pt x="31" y="31"/>
                </a:cubicBezTo>
                <a:cubicBezTo>
                  <a:pt x="32" y="31"/>
                  <a:pt x="31" y="31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2" y="29"/>
                  <a:pt x="33" y="29"/>
                  <a:pt x="33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9"/>
                  <a:pt x="36" y="29"/>
                  <a:pt x="37" y="28"/>
                </a:cubicBezTo>
                <a:cubicBezTo>
                  <a:pt x="37" y="28"/>
                  <a:pt x="37" y="28"/>
                  <a:pt x="37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40" y="26"/>
                  <a:pt x="40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2" y="25"/>
                </a:cubicBezTo>
                <a:cubicBezTo>
                  <a:pt x="42" y="25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4" y="24"/>
                  <a:pt x="44" y="25"/>
                </a:cubicBezTo>
                <a:cubicBezTo>
                  <a:pt x="45" y="25"/>
                  <a:pt x="44" y="25"/>
                  <a:pt x="44" y="25"/>
                </a:cubicBezTo>
                <a:cubicBezTo>
                  <a:pt x="44" y="26"/>
                  <a:pt x="44" y="26"/>
                  <a:pt x="43" y="26"/>
                </a:cubicBezTo>
                <a:cubicBezTo>
                  <a:pt x="43" y="26"/>
                  <a:pt x="42" y="26"/>
                  <a:pt x="42" y="26"/>
                </a:cubicBezTo>
                <a:cubicBezTo>
                  <a:pt x="42" y="26"/>
                  <a:pt x="42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6" y="30"/>
                  <a:pt x="36" y="30"/>
                </a:cubicBezTo>
                <a:cubicBezTo>
                  <a:pt x="37" y="31"/>
                  <a:pt x="37" y="31"/>
                  <a:pt x="38" y="30"/>
                </a:cubicBezTo>
                <a:cubicBezTo>
                  <a:pt x="38" y="30"/>
                  <a:pt x="38" y="30"/>
                  <a:pt x="39" y="30"/>
                </a:cubicBezTo>
                <a:cubicBezTo>
                  <a:pt x="39" y="30"/>
                  <a:pt x="39" y="29"/>
                  <a:pt x="40" y="29"/>
                </a:cubicBezTo>
                <a:cubicBezTo>
                  <a:pt x="40" y="29"/>
                  <a:pt x="41" y="29"/>
                  <a:pt x="41" y="29"/>
                </a:cubicBezTo>
                <a:cubicBezTo>
                  <a:pt x="41" y="29"/>
                  <a:pt x="42" y="29"/>
                  <a:pt x="42" y="29"/>
                </a:cubicBezTo>
                <a:cubicBezTo>
                  <a:pt x="43" y="29"/>
                  <a:pt x="43" y="29"/>
                  <a:pt x="43" y="28"/>
                </a:cubicBezTo>
                <a:cubicBezTo>
                  <a:pt x="43" y="28"/>
                  <a:pt x="44" y="28"/>
                  <a:pt x="44" y="28"/>
                </a:cubicBezTo>
                <a:cubicBezTo>
                  <a:pt x="44" y="28"/>
                  <a:pt x="44" y="28"/>
                  <a:pt x="45" y="28"/>
                </a:cubicBezTo>
                <a:cubicBezTo>
                  <a:pt x="45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8" y="25"/>
                  <a:pt x="48" y="25"/>
                </a:cubicBezTo>
                <a:cubicBezTo>
                  <a:pt x="49" y="25"/>
                  <a:pt x="49" y="25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1" y="27"/>
                  <a:pt x="51" y="27"/>
                  <a:pt x="51" y="27"/>
                </a:cubicBezTo>
                <a:cubicBezTo>
                  <a:pt x="52" y="28"/>
                  <a:pt x="52" y="28"/>
                  <a:pt x="53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8"/>
                  <a:pt x="57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1379613" y="1979332"/>
            <a:ext cx="1349512" cy="662511"/>
          </a:xfrm>
          <a:custGeom>
            <a:avLst/>
            <a:gdLst/>
            <a:ahLst/>
            <a:cxnLst/>
            <a:rect l="l" t="t" r="r" b="b"/>
            <a:pathLst>
              <a:path w="139" h="70" extrusionOk="0">
                <a:moveTo>
                  <a:pt x="21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8" y="51"/>
                  <a:pt x="28" y="51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5"/>
                  <a:pt x="35" y="55"/>
                  <a:pt x="35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7"/>
                  <a:pt x="36" y="57"/>
                  <a:pt x="36" y="57"/>
                </a:cubicBezTo>
                <a:cubicBezTo>
                  <a:pt x="37" y="57"/>
                  <a:pt x="37" y="58"/>
                  <a:pt x="37" y="58"/>
                </a:cubicBezTo>
                <a:cubicBezTo>
                  <a:pt x="38" y="58"/>
                  <a:pt x="38" y="58"/>
                  <a:pt x="39" y="58"/>
                </a:cubicBezTo>
                <a:cubicBezTo>
                  <a:pt x="39" y="58"/>
                  <a:pt x="39" y="58"/>
                  <a:pt x="39" y="57"/>
                </a:cubicBezTo>
                <a:cubicBezTo>
                  <a:pt x="40" y="57"/>
                  <a:pt x="39" y="57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2" y="56"/>
                  <a:pt x="42" y="56"/>
                  <a:pt x="43" y="56"/>
                </a:cubicBezTo>
                <a:cubicBezTo>
                  <a:pt x="43" y="56"/>
                  <a:pt x="44" y="56"/>
                  <a:pt x="44" y="56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8"/>
                  <a:pt x="44" y="58"/>
                  <a:pt x="45" y="58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60"/>
                  <a:pt x="45" y="60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4"/>
                  <a:pt x="47" y="64"/>
                  <a:pt x="47" y="64"/>
                </a:cubicBezTo>
                <a:cubicBezTo>
                  <a:pt x="47" y="65"/>
                  <a:pt x="46" y="65"/>
                  <a:pt x="46" y="65"/>
                </a:cubicBezTo>
                <a:cubicBezTo>
                  <a:pt x="46" y="65"/>
                  <a:pt x="47" y="66"/>
                  <a:pt x="47" y="66"/>
                </a:cubicBezTo>
                <a:cubicBezTo>
                  <a:pt x="48" y="66"/>
                  <a:pt x="48" y="66"/>
                  <a:pt x="49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2" y="64"/>
                  <a:pt x="52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5" y="61"/>
                  <a:pt x="55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6" y="60"/>
                </a:cubicBezTo>
                <a:cubicBezTo>
                  <a:pt x="56" y="60"/>
                  <a:pt x="56" y="60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8"/>
                  <a:pt x="58" y="58"/>
                  <a:pt x="59" y="58"/>
                </a:cubicBezTo>
                <a:cubicBezTo>
                  <a:pt x="59" y="58"/>
                  <a:pt x="60" y="58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6"/>
                </a:cubicBezTo>
                <a:cubicBezTo>
                  <a:pt x="62" y="56"/>
                  <a:pt x="62" y="56"/>
                  <a:pt x="63" y="56"/>
                </a:cubicBezTo>
                <a:cubicBezTo>
                  <a:pt x="63" y="56"/>
                  <a:pt x="63" y="56"/>
                  <a:pt x="64" y="56"/>
                </a:cubicBezTo>
                <a:cubicBezTo>
                  <a:pt x="64" y="56"/>
                  <a:pt x="64" y="56"/>
                  <a:pt x="6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6"/>
                </a:cubicBezTo>
                <a:cubicBezTo>
                  <a:pt x="66" y="56"/>
                  <a:pt x="67" y="56"/>
                  <a:pt x="67" y="56"/>
                </a:cubicBezTo>
                <a:cubicBezTo>
                  <a:pt x="67" y="56"/>
                  <a:pt x="67" y="57"/>
                  <a:pt x="68" y="57"/>
                </a:cubicBezTo>
                <a:cubicBezTo>
                  <a:pt x="68" y="57"/>
                  <a:pt x="67" y="58"/>
                  <a:pt x="68" y="58"/>
                </a:cubicBezTo>
                <a:cubicBezTo>
                  <a:pt x="68" y="58"/>
                  <a:pt x="69" y="58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0" y="58"/>
                  <a:pt x="70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3" y="59"/>
                  <a:pt x="73" y="59"/>
                  <a:pt x="74" y="58"/>
                </a:cubicBezTo>
                <a:cubicBezTo>
                  <a:pt x="74" y="58"/>
                  <a:pt x="74" y="58"/>
                  <a:pt x="73" y="58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2" y="56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cubicBezTo>
                  <a:pt x="74" y="54"/>
                  <a:pt x="74" y="54"/>
                  <a:pt x="75" y="54"/>
                </a:cubicBezTo>
                <a:cubicBezTo>
                  <a:pt x="76" y="54"/>
                  <a:pt x="76" y="54"/>
                  <a:pt x="77" y="54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8" y="55"/>
                </a:cubicBezTo>
                <a:cubicBezTo>
                  <a:pt x="78" y="55"/>
                  <a:pt x="78" y="55"/>
                  <a:pt x="79" y="55"/>
                </a:cubicBezTo>
                <a:cubicBezTo>
                  <a:pt x="79" y="54"/>
                  <a:pt x="80" y="54"/>
                  <a:pt x="80" y="54"/>
                </a:cubicBezTo>
                <a:cubicBezTo>
                  <a:pt x="81" y="54"/>
                  <a:pt x="81" y="55"/>
                  <a:pt x="81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6"/>
                  <a:pt x="82" y="56"/>
                </a:cubicBezTo>
                <a:cubicBezTo>
                  <a:pt x="83" y="57"/>
                  <a:pt x="83" y="56"/>
                  <a:pt x="84" y="56"/>
                </a:cubicBezTo>
                <a:cubicBezTo>
                  <a:pt x="84" y="56"/>
                  <a:pt x="84" y="56"/>
                  <a:pt x="85" y="56"/>
                </a:cubicBezTo>
                <a:cubicBezTo>
                  <a:pt x="85" y="56"/>
                  <a:pt x="85" y="56"/>
                  <a:pt x="85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8" y="57"/>
                </a:cubicBezTo>
                <a:cubicBezTo>
                  <a:pt x="88" y="57"/>
                  <a:pt x="88" y="57"/>
                  <a:pt x="88" y="58"/>
                </a:cubicBezTo>
                <a:cubicBezTo>
                  <a:pt x="88" y="58"/>
                  <a:pt x="89" y="58"/>
                  <a:pt x="89" y="59"/>
                </a:cubicBezTo>
                <a:cubicBezTo>
                  <a:pt x="89" y="59"/>
                  <a:pt x="89" y="59"/>
                  <a:pt x="89" y="60"/>
                </a:cubicBezTo>
                <a:cubicBezTo>
                  <a:pt x="89" y="60"/>
                  <a:pt x="89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2"/>
                  <a:pt x="89" y="62"/>
                  <a:pt x="89" y="62"/>
                </a:cubicBezTo>
                <a:cubicBezTo>
                  <a:pt x="89" y="63"/>
                  <a:pt x="88" y="63"/>
                  <a:pt x="88" y="64"/>
                </a:cubicBezTo>
                <a:cubicBezTo>
                  <a:pt x="88" y="64"/>
                  <a:pt x="89" y="64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6"/>
                  <a:pt x="89" y="66"/>
                  <a:pt x="90" y="66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8"/>
                  <a:pt x="91" y="68"/>
                  <a:pt x="91" y="68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70"/>
                  <a:pt x="92" y="70"/>
                  <a:pt x="92" y="70"/>
                </a:cubicBezTo>
                <a:cubicBezTo>
                  <a:pt x="93" y="70"/>
                  <a:pt x="93" y="70"/>
                  <a:pt x="93" y="69"/>
                </a:cubicBezTo>
                <a:cubicBezTo>
                  <a:pt x="93" y="69"/>
                  <a:pt x="93" y="68"/>
                  <a:pt x="93" y="68"/>
                </a:cubicBezTo>
                <a:cubicBezTo>
                  <a:pt x="93" y="68"/>
                  <a:pt x="94" y="68"/>
                  <a:pt x="94" y="67"/>
                </a:cubicBezTo>
                <a:cubicBezTo>
                  <a:pt x="94" y="67"/>
                  <a:pt x="94" y="66"/>
                  <a:pt x="94" y="66"/>
                </a:cubicBezTo>
                <a:cubicBezTo>
                  <a:pt x="94" y="66"/>
                  <a:pt x="94" y="65"/>
                  <a:pt x="94" y="65"/>
                </a:cubicBezTo>
                <a:cubicBezTo>
                  <a:pt x="94" y="65"/>
                  <a:pt x="94" y="64"/>
                  <a:pt x="94" y="64"/>
                </a:cubicBezTo>
                <a:cubicBezTo>
                  <a:pt x="94" y="64"/>
                  <a:pt x="94" y="63"/>
                  <a:pt x="94" y="63"/>
                </a:cubicBezTo>
                <a:cubicBezTo>
                  <a:pt x="94" y="63"/>
                  <a:pt x="94" y="63"/>
                  <a:pt x="94" y="62"/>
                </a:cubicBezTo>
                <a:cubicBezTo>
                  <a:pt x="94" y="62"/>
                  <a:pt x="94" y="61"/>
                  <a:pt x="94" y="61"/>
                </a:cubicBezTo>
                <a:cubicBezTo>
                  <a:pt x="94" y="61"/>
                  <a:pt x="94" y="61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59"/>
                  <a:pt x="94" y="59"/>
                  <a:pt x="94" y="58"/>
                </a:cubicBezTo>
                <a:cubicBezTo>
                  <a:pt x="93" y="57"/>
                  <a:pt x="93" y="57"/>
                  <a:pt x="93" y="56"/>
                </a:cubicBezTo>
                <a:cubicBezTo>
                  <a:pt x="93" y="55"/>
                  <a:pt x="93" y="54"/>
                  <a:pt x="93" y="54"/>
                </a:cubicBezTo>
                <a:cubicBezTo>
                  <a:pt x="93" y="53"/>
                  <a:pt x="93" y="53"/>
                  <a:pt x="93" y="52"/>
                </a:cubicBezTo>
                <a:cubicBezTo>
                  <a:pt x="93" y="52"/>
                  <a:pt x="94" y="52"/>
                  <a:pt x="94" y="52"/>
                </a:cubicBezTo>
                <a:cubicBezTo>
                  <a:pt x="94" y="52"/>
                  <a:pt x="94" y="51"/>
                  <a:pt x="95" y="51"/>
                </a:cubicBezTo>
                <a:cubicBezTo>
                  <a:pt x="95" y="50"/>
                  <a:pt x="95" y="50"/>
                  <a:pt x="95" y="50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8" y="48"/>
                  <a:pt x="98" y="48"/>
                  <a:pt x="99" y="47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46"/>
                  <a:pt x="100" y="47"/>
                  <a:pt x="101" y="47"/>
                </a:cubicBezTo>
                <a:cubicBezTo>
                  <a:pt x="101" y="46"/>
                  <a:pt x="100" y="46"/>
                  <a:pt x="101" y="45"/>
                </a:cubicBezTo>
                <a:cubicBezTo>
                  <a:pt x="101" y="45"/>
                  <a:pt x="101" y="45"/>
                  <a:pt x="102" y="45"/>
                </a:cubicBezTo>
                <a:cubicBezTo>
                  <a:pt x="102" y="45"/>
                  <a:pt x="102" y="44"/>
                  <a:pt x="102" y="44"/>
                </a:cubicBezTo>
                <a:cubicBezTo>
                  <a:pt x="102" y="44"/>
                  <a:pt x="103" y="44"/>
                  <a:pt x="103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3"/>
                  <a:pt x="105" y="43"/>
                  <a:pt x="105" y="43"/>
                </a:cubicBezTo>
                <a:cubicBezTo>
                  <a:pt x="105" y="42"/>
                  <a:pt x="105" y="42"/>
                  <a:pt x="106" y="42"/>
                </a:cubicBezTo>
                <a:cubicBezTo>
                  <a:pt x="106" y="42"/>
                  <a:pt x="107" y="42"/>
                  <a:pt x="107" y="42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1"/>
                  <a:pt x="108" y="41"/>
                  <a:pt x="108" y="40"/>
                </a:cubicBezTo>
                <a:cubicBezTo>
                  <a:pt x="108" y="40"/>
                  <a:pt x="108" y="40"/>
                  <a:pt x="108" y="39"/>
                </a:cubicBezTo>
                <a:cubicBezTo>
                  <a:pt x="108" y="39"/>
                  <a:pt x="109" y="40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39"/>
                  <a:pt x="110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0" y="37"/>
                  <a:pt x="110" y="37"/>
                  <a:pt x="110" y="36"/>
                </a:cubicBezTo>
                <a:cubicBezTo>
                  <a:pt x="111" y="36"/>
                  <a:pt x="111" y="36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4"/>
                  <a:pt x="110" y="34"/>
                </a:cubicBezTo>
                <a:cubicBezTo>
                  <a:pt x="110" y="34"/>
                  <a:pt x="110" y="34"/>
                  <a:pt x="110" y="33"/>
                </a:cubicBezTo>
                <a:cubicBezTo>
                  <a:pt x="110" y="33"/>
                  <a:pt x="110" y="33"/>
                  <a:pt x="110" y="32"/>
                </a:cubicBezTo>
                <a:cubicBezTo>
                  <a:pt x="111" y="32"/>
                  <a:pt x="110" y="31"/>
                  <a:pt x="110" y="31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3" y="29"/>
                  <a:pt x="112" y="29"/>
                  <a:pt x="112" y="30"/>
                </a:cubicBezTo>
                <a:cubicBezTo>
                  <a:pt x="112" y="30"/>
                  <a:pt x="111" y="31"/>
                  <a:pt x="111" y="31"/>
                </a:cubicBezTo>
                <a:cubicBezTo>
                  <a:pt x="111" y="31"/>
                  <a:pt x="112" y="32"/>
                  <a:pt x="112" y="32"/>
                </a:cubicBezTo>
                <a:cubicBezTo>
                  <a:pt x="112" y="32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5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5"/>
                  <a:pt x="112" y="34"/>
                  <a:pt x="112" y="34"/>
                </a:cubicBezTo>
                <a:cubicBezTo>
                  <a:pt x="113" y="33"/>
                  <a:pt x="113" y="33"/>
                  <a:pt x="114" y="32"/>
                </a:cubicBezTo>
                <a:cubicBezTo>
                  <a:pt x="114" y="32"/>
                  <a:pt x="114" y="32"/>
                  <a:pt x="114" y="31"/>
                </a:cubicBezTo>
                <a:cubicBezTo>
                  <a:pt x="115" y="31"/>
                  <a:pt x="115" y="31"/>
                  <a:pt x="114" y="30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5" y="28"/>
                  <a:pt x="115" y="29"/>
                  <a:pt x="115" y="29"/>
                </a:cubicBezTo>
                <a:cubicBezTo>
                  <a:pt x="116" y="29"/>
                  <a:pt x="116" y="29"/>
                  <a:pt x="116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8" y="27"/>
                  <a:pt x="118" y="27"/>
                </a:cubicBezTo>
                <a:cubicBezTo>
                  <a:pt x="118" y="27"/>
                  <a:pt x="118" y="27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9" y="25"/>
                  <a:pt x="118" y="25"/>
                  <a:pt x="119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1" y="25"/>
                  <a:pt x="121" y="25"/>
                  <a:pt x="122" y="25"/>
                </a:cubicBezTo>
                <a:cubicBezTo>
                  <a:pt x="122" y="25"/>
                  <a:pt x="122" y="24"/>
                  <a:pt x="122" y="24"/>
                </a:cubicBezTo>
                <a:cubicBezTo>
                  <a:pt x="123" y="24"/>
                  <a:pt x="123" y="23"/>
                  <a:pt x="123" y="23"/>
                </a:cubicBezTo>
                <a:cubicBezTo>
                  <a:pt x="124" y="23"/>
                  <a:pt x="124" y="22"/>
                  <a:pt x="125" y="22"/>
                </a:cubicBezTo>
                <a:cubicBezTo>
                  <a:pt x="125" y="22"/>
                  <a:pt x="125" y="22"/>
                  <a:pt x="126" y="22"/>
                </a:cubicBezTo>
                <a:cubicBezTo>
                  <a:pt x="126" y="22"/>
                  <a:pt x="126" y="22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8" y="22"/>
                  <a:pt x="128" y="23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1"/>
                  <a:pt x="130" y="21"/>
                  <a:pt x="129" y="21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8" y="20"/>
                  <a:pt x="129" y="21"/>
                  <a:pt x="128" y="21"/>
                </a:cubicBezTo>
                <a:cubicBezTo>
                  <a:pt x="128" y="21"/>
                  <a:pt x="128" y="21"/>
                  <a:pt x="128" y="20"/>
                </a:cubicBezTo>
                <a:cubicBezTo>
                  <a:pt x="127" y="20"/>
                  <a:pt x="127" y="20"/>
                  <a:pt x="127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9"/>
                  <a:pt x="128" y="19"/>
                  <a:pt x="128" y="18"/>
                </a:cubicBezTo>
                <a:cubicBezTo>
                  <a:pt x="128" y="18"/>
                  <a:pt x="128" y="18"/>
                  <a:pt x="129" y="18"/>
                </a:cubicBezTo>
                <a:cubicBezTo>
                  <a:pt x="129" y="18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6"/>
                  <a:pt x="130" y="16"/>
                </a:cubicBezTo>
                <a:cubicBezTo>
                  <a:pt x="130" y="16"/>
                  <a:pt x="130" y="16"/>
                  <a:pt x="131" y="16"/>
                </a:cubicBezTo>
                <a:cubicBezTo>
                  <a:pt x="131" y="15"/>
                  <a:pt x="131" y="16"/>
                  <a:pt x="132" y="15"/>
                </a:cubicBezTo>
                <a:cubicBezTo>
                  <a:pt x="132" y="15"/>
                  <a:pt x="133" y="15"/>
                  <a:pt x="133" y="15"/>
                </a:cubicBezTo>
                <a:cubicBezTo>
                  <a:pt x="133" y="15"/>
                  <a:pt x="134" y="15"/>
                  <a:pt x="134" y="15"/>
                </a:cubicBezTo>
                <a:cubicBezTo>
                  <a:pt x="134" y="15"/>
                  <a:pt x="134" y="14"/>
                  <a:pt x="134" y="14"/>
                </a:cubicBezTo>
                <a:cubicBezTo>
                  <a:pt x="134" y="14"/>
                  <a:pt x="135" y="14"/>
                  <a:pt x="135" y="14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7" y="14"/>
                  <a:pt x="137" y="14"/>
                  <a:pt x="137" y="13"/>
                </a:cubicBezTo>
                <a:cubicBezTo>
                  <a:pt x="137" y="13"/>
                  <a:pt x="138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8" y="12"/>
                  <a:pt x="138" y="12"/>
                  <a:pt x="138" y="11"/>
                </a:cubicBezTo>
                <a:cubicBezTo>
                  <a:pt x="138" y="11"/>
                  <a:pt x="137" y="11"/>
                  <a:pt x="137" y="10"/>
                </a:cubicBezTo>
                <a:cubicBezTo>
                  <a:pt x="137" y="10"/>
                  <a:pt x="137" y="10"/>
                  <a:pt x="137" y="9"/>
                </a:cubicBezTo>
                <a:cubicBezTo>
                  <a:pt x="138" y="9"/>
                  <a:pt x="138" y="8"/>
                  <a:pt x="138" y="8"/>
                </a:cubicBezTo>
                <a:cubicBezTo>
                  <a:pt x="138" y="7"/>
                  <a:pt x="139" y="7"/>
                  <a:pt x="138" y="6"/>
                </a:cubicBezTo>
                <a:cubicBezTo>
                  <a:pt x="138" y="6"/>
                  <a:pt x="138" y="6"/>
                  <a:pt x="137" y="6"/>
                </a:cubicBezTo>
                <a:cubicBezTo>
                  <a:pt x="137" y="6"/>
                  <a:pt x="137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5" y="6"/>
                  <a:pt x="135" y="6"/>
                  <a:pt x="135" y="6"/>
                </a:cubicBezTo>
                <a:cubicBezTo>
                  <a:pt x="134" y="6"/>
                  <a:pt x="134" y="7"/>
                  <a:pt x="133" y="7"/>
                </a:cubicBezTo>
                <a:cubicBezTo>
                  <a:pt x="133" y="8"/>
                  <a:pt x="133" y="8"/>
                  <a:pt x="132" y="8"/>
                </a:cubicBezTo>
                <a:cubicBezTo>
                  <a:pt x="132" y="9"/>
                  <a:pt x="132" y="9"/>
                  <a:pt x="132" y="9"/>
                </a:cubicBezTo>
                <a:cubicBezTo>
                  <a:pt x="132" y="10"/>
                  <a:pt x="131" y="10"/>
                  <a:pt x="131" y="11"/>
                </a:cubicBezTo>
                <a:cubicBezTo>
                  <a:pt x="131" y="11"/>
                  <a:pt x="130" y="11"/>
                  <a:pt x="130" y="11"/>
                </a:cubicBezTo>
                <a:cubicBezTo>
                  <a:pt x="130" y="12"/>
                  <a:pt x="129" y="11"/>
                  <a:pt x="129" y="11"/>
                </a:cubicBezTo>
                <a:cubicBezTo>
                  <a:pt x="129" y="11"/>
                  <a:pt x="129" y="12"/>
                  <a:pt x="128" y="12"/>
                </a:cubicBezTo>
                <a:cubicBezTo>
                  <a:pt x="128" y="12"/>
                  <a:pt x="128" y="13"/>
                  <a:pt x="127" y="13"/>
                </a:cubicBezTo>
                <a:cubicBezTo>
                  <a:pt x="127" y="13"/>
                  <a:pt x="127" y="12"/>
                  <a:pt x="126" y="12"/>
                </a:cubicBezTo>
                <a:cubicBezTo>
                  <a:pt x="126" y="12"/>
                  <a:pt x="125" y="13"/>
                  <a:pt x="125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3" y="13"/>
                  <a:pt x="123" y="13"/>
                  <a:pt x="122" y="13"/>
                </a:cubicBezTo>
                <a:cubicBezTo>
                  <a:pt x="121" y="13"/>
                  <a:pt x="121" y="13"/>
                  <a:pt x="120" y="13"/>
                </a:cubicBezTo>
                <a:cubicBezTo>
                  <a:pt x="120" y="13"/>
                  <a:pt x="120" y="13"/>
                  <a:pt x="119" y="13"/>
                </a:cubicBezTo>
                <a:cubicBezTo>
                  <a:pt x="119" y="13"/>
                  <a:pt x="119" y="13"/>
                  <a:pt x="118" y="13"/>
                </a:cubicBezTo>
                <a:cubicBezTo>
                  <a:pt x="118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6" y="14"/>
                  <a:pt x="116" y="14"/>
                </a:cubicBezTo>
                <a:cubicBezTo>
                  <a:pt x="116" y="15"/>
                  <a:pt x="116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5"/>
                  <a:pt x="114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2" y="15"/>
                  <a:pt x="112" y="15"/>
                  <a:pt x="111" y="15"/>
                </a:cubicBezTo>
                <a:cubicBezTo>
                  <a:pt x="111" y="15"/>
                  <a:pt x="111" y="16"/>
                  <a:pt x="110" y="16"/>
                </a:cubicBezTo>
                <a:cubicBezTo>
                  <a:pt x="110" y="16"/>
                  <a:pt x="109" y="16"/>
                  <a:pt x="109" y="16"/>
                </a:cubicBezTo>
                <a:cubicBezTo>
                  <a:pt x="109" y="16"/>
                  <a:pt x="108" y="16"/>
                  <a:pt x="108" y="16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9"/>
                  <a:pt x="106" y="19"/>
                  <a:pt x="106" y="19"/>
                </a:cubicBezTo>
                <a:cubicBezTo>
                  <a:pt x="106" y="19"/>
                  <a:pt x="106" y="19"/>
                  <a:pt x="105" y="19"/>
                </a:cubicBezTo>
                <a:cubicBezTo>
                  <a:pt x="105" y="19"/>
                  <a:pt x="105" y="19"/>
                  <a:pt x="104" y="19"/>
                </a:cubicBezTo>
                <a:cubicBezTo>
                  <a:pt x="104" y="19"/>
                  <a:pt x="104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20"/>
                  <a:pt x="102" y="20"/>
                </a:cubicBezTo>
                <a:cubicBezTo>
                  <a:pt x="102" y="20"/>
                  <a:pt x="102" y="20"/>
                  <a:pt x="101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0" y="20"/>
                  <a:pt x="100" y="21"/>
                  <a:pt x="100" y="21"/>
                </a:cubicBezTo>
                <a:cubicBezTo>
                  <a:pt x="100" y="21"/>
                  <a:pt x="100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0"/>
                  <a:pt x="98" y="20"/>
                  <a:pt x="98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19"/>
                  <a:pt x="100" y="20"/>
                  <a:pt x="100" y="20"/>
                </a:cubicBezTo>
                <a:cubicBezTo>
                  <a:pt x="100" y="19"/>
                  <a:pt x="100" y="19"/>
                  <a:pt x="101" y="19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3" y="17"/>
                </a:cubicBezTo>
                <a:cubicBezTo>
                  <a:pt x="103" y="17"/>
                  <a:pt x="103" y="16"/>
                  <a:pt x="103" y="16"/>
                </a:cubicBezTo>
                <a:cubicBezTo>
                  <a:pt x="104" y="16"/>
                  <a:pt x="104" y="16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5" y="14"/>
                </a:cubicBezTo>
                <a:cubicBezTo>
                  <a:pt x="105" y="14"/>
                  <a:pt x="105" y="14"/>
                  <a:pt x="105" y="13"/>
                </a:cubicBezTo>
                <a:cubicBezTo>
                  <a:pt x="106" y="13"/>
                  <a:pt x="105" y="13"/>
                  <a:pt x="105" y="13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6" y="11"/>
                  <a:pt x="106" y="11"/>
                  <a:pt x="106" y="12"/>
                </a:cubicBezTo>
                <a:cubicBezTo>
                  <a:pt x="107" y="12"/>
                  <a:pt x="107" y="12"/>
                  <a:pt x="107" y="13"/>
                </a:cubicBezTo>
                <a:cubicBezTo>
                  <a:pt x="107" y="13"/>
                  <a:pt x="107" y="13"/>
                  <a:pt x="108" y="13"/>
                </a:cubicBezTo>
                <a:cubicBezTo>
                  <a:pt x="108" y="13"/>
                  <a:pt x="108" y="13"/>
                  <a:pt x="109" y="13"/>
                </a:cubicBezTo>
                <a:cubicBezTo>
                  <a:pt x="109" y="13"/>
                  <a:pt x="109" y="13"/>
                  <a:pt x="109" y="12"/>
                </a:cubicBezTo>
                <a:cubicBezTo>
                  <a:pt x="109" y="12"/>
                  <a:pt x="109" y="11"/>
                  <a:pt x="109" y="11"/>
                </a:cubicBezTo>
                <a:cubicBezTo>
                  <a:pt x="109" y="10"/>
                  <a:pt x="108" y="10"/>
                  <a:pt x="108" y="10"/>
                </a:cubicBezTo>
                <a:cubicBezTo>
                  <a:pt x="108" y="10"/>
                  <a:pt x="107" y="9"/>
                  <a:pt x="107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9"/>
                  <a:pt x="105" y="9"/>
                  <a:pt x="104" y="9"/>
                </a:cubicBezTo>
                <a:cubicBezTo>
                  <a:pt x="104" y="9"/>
                  <a:pt x="103" y="9"/>
                  <a:pt x="103" y="9"/>
                </a:cubicBezTo>
                <a:cubicBezTo>
                  <a:pt x="102" y="9"/>
                  <a:pt x="102" y="8"/>
                  <a:pt x="102" y="8"/>
                </a:cubicBezTo>
                <a:cubicBezTo>
                  <a:pt x="101" y="9"/>
                  <a:pt x="102" y="9"/>
                  <a:pt x="101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01" y="9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6"/>
                  <a:pt x="100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4"/>
                  <a:pt x="101" y="4"/>
                </a:cubicBezTo>
                <a:cubicBezTo>
                  <a:pt x="101" y="4"/>
                  <a:pt x="100" y="4"/>
                  <a:pt x="10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99" y="3"/>
                  <a:pt x="99" y="4"/>
                  <a:pt x="99" y="3"/>
                </a:cubicBezTo>
                <a:cubicBezTo>
                  <a:pt x="98" y="3"/>
                  <a:pt x="99" y="3"/>
                  <a:pt x="99" y="2"/>
                </a:cubicBezTo>
                <a:cubicBezTo>
                  <a:pt x="99" y="2"/>
                  <a:pt x="99" y="2"/>
                  <a:pt x="98" y="2"/>
                </a:cubicBezTo>
                <a:cubicBezTo>
                  <a:pt x="98" y="1"/>
                  <a:pt x="98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6" y="1"/>
                  <a:pt x="96" y="1"/>
                  <a:pt x="96" y="1"/>
                </a:cubicBezTo>
                <a:cubicBezTo>
                  <a:pt x="96" y="1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4" y="2"/>
                </a:cubicBezTo>
                <a:cubicBezTo>
                  <a:pt x="94" y="2"/>
                  <a:pt x="94" y="3"/>
                  <a:pt x="94" y="3"/>
                </a:cubicBezTo>
                <a:cubicBezTo>
                  <a:pt x="93" y="3"/>
                  <a:pt x="93" y="2"/>
                  <a:pt x="93" y="2"/>
                </a:cubicBezTo>
                <a:cubicBezTo>
                  <a:pt x="93" y="3"/>
                  <a:pt x="93" y="3"/>
                  <a:pt x="92" y="3"/>
                </a:cubicBezTo>
                <a:cubicBezTo>
                  <a:pt x="92" y="3"/>
                  <a:pt x="92" y="3"/>
                  <a:pt x="92" y="3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89" y="3"/>
                </a:cubicBezTo>
                <a:cubicBezTo>
                  <a:pt x="89" y="3"/>
                  <a:pt x="89" y="3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3"/>
                  <a:pt x="87" y="4"/>
                  <a:pt x="87" y="4"/>
                </a:cubicBezTo>
                <a:cubicBezTo>
                  <a:pt x="87" y="4"/>
                  <a:pt x="87" y="4"/>
                  <a:pt x="86" y="4"/>
                </a:cubicBezTo>
                <a:cubicBezTo>
                  <a:pt x="86" y="4"/>
                  <a:pt x="86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4" y="2"/>
                  <a:pt x="84" y="2"/>
                  <a:pt x="84" y="2"/>
                </a:cubicBezTo>
                <a:cubicBezTo>
                  <a:pt x="83" y="2"/>
                  <a:pt x="83" y="2"/>
                  <a:pt x="83" y="2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81" y="3"/>
                  <a:pt x="81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1" y="2"/>
                  <a:pt x="81" y="1"/>
                </a:cubicBezTo>
                <a:cubicBezTo>
                  <a:pt x="81" y="1"/>
                  <a:pt x="81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9" y="1"/>
                  <a:pt x="79" y="1"/>
                </a:cubicBezTo>
                <a:cubicBezTo>
                  <a:pt x="79" y="1"/>
                  <a:pt x="79" y="1"/>
                  <a:pt x="79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3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7"/>
                  <a:pt x="12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2"/>
                  <a:pt x="9" y="12"/>
                  <a:pt x="8" y="12"/>
                </a:cubicBezTo>
                <a:cubicBezTo>
                  <a:pt x="8" y="13"/>
                  <a:pt x="8" y="14"/>
                  <a:pt x="7" y="14"/>
                </a:cubicBezTo>
                <a:cubicBezTo>
                  <a:pt x="7" y="15"/>
                  <a:pt x="6" y="15"/>
                  <a:pt x="6" y="15"/>
                </a:cubicBezTo>
                <a:cubicBezTo>
                  <a:pt x="6" y="15"/>
                  <a:pt x="6" y="16"/>
                  <a:pt x="5" y="16"/>
                </a:cubicBezTo>
                <a:cubicBezTo>
                  <a:pt x="5" y="17"/>
                  <a:pt x="5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3" y="18"/>
                </a:cubicBezTo>
                <a:cubicBezTo>
                  <a:pt x="3" y="18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1" y="24"/>
                  <a:pt x="1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5"/>
                  <a:pt x="1" y="35"/>
                </a:cubicBezTo>
                <a:cubicBezTo>
                  <a:pt x="1" y="36"/>
                  <a:pt x="1" y="35"/>
                  <a:pt x="1" y="36"/>
                </a:cubicBezTo>
                <a:cubicBezTo>
                  <a:pt x="2" y="36"/>
                  <a:pt x="1" y="36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39"/>
                  <a:pt x="1" y="39"/>
                  <a:pt x="1" y="40"/>
                </a:cubicBezTo>
                <a:cubicBezTo>
                  <a:pt x="1" y="40"/>
                  <a:pt x="2" y="41"/>
                  <a:pt x="2" y="41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4" y="43"/>
                  <a:pt x="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6" y="45"/>
                  <a:pt x="7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1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3" y="48"/>
                  <a:pt x="14" y="48"/>
                </a:cubicBezTo>
                <a:cubicBezTo>
                  <a:pt x="13" y="49"/>
                  <a:pt x="13" y="49"/>
                  <a:pt x="13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6" y="49"/>
                  <a:pt x="16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8" y="50"/>
                  <a:pt x="18" y="51"/>
                  <a:pt x="18" y="51"/>
                </a:cubicBezTo>
                <a:cubicBezTo>
                  <a:pt x="18" y="51"/>
                  <a:pt x="19" y="51"/>
                  <a:pt x="19" y="51"/>
                </a:cubicBezTo>
                <a:cubicBezTo>
                  <a:pt x="20" y="51"/>
                  <a:pt x="20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1"/>
          <p:cNvSpPr/>
          <p:nvPr/>
        </p:nvSpPr>
        <p:spPr>
          <a:xfrm>
            <a:off x="914559" y="1695994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1"/>
          <p:cNvSpPr/>
          <p:nvPr/>
        </p:nvSpPr>
        <p:spPr>
          <a:xfrm>
            <a:off x="789023" y="1827940"/>
            <a:ext cx="48502" cy="29167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1"/>
          <p:cNvSpPr/>
          <p:nvPr/>
        </p:nvSpPr>
        <p:spPr>
          <a:xfrm>
            <a:off x="1468059" y="1800162"/>
            <a:ext cx="28531" cy="47223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1" y="5"/>
                </a:moveTo>
                <a:cubicBezTo>
                  <a:pt x="1" y="5"/>
                  <a:pt x="2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1"/>
          <p:cNvSpPr/>
          <p:nvPr/>
        </p:nvSpPr>
        <p:spPr>
          <a:xfrm>
            <a:off x="1476618" y="1780718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3" y="1"/>
                </a:move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1"/>
          <p:cNvSpPr/>
          <p:nvPr/>
        </p:nvSpPr>
        <p:spPr>
          <a:xfrm>
            <a:off x="1108570" y="1752939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1"/>
          <p:cNvSpPr/>
          <p:nvPr/>
        </p:nvSpPr>
        <p:spPr>
          <a:xfrm>
            <a:off x="1137100" y="1743218"/>
            <a:ext cx="29958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1"/>
          <p:cNvSpPr/>
          <p:nvPr/>
        </p:nvSpPr>
        <p:spPr>
          <a:xfrm>
            <a:off x="2592176" y="2830734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1"/>
          <p:cNvSpPr/>
          <p:nvPr/>
        </p:nvSpPr>
        <p:spPr>
          <a:xfrm>
            <a:off x="2563646" y="2812678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1"/>
          <p:cNvSpPr/>
          <p:nvPr/>
        </p:nvSpPr>
        <p:spPr>
          <a:xfrm>
            <a:off x="2020132" y="2877957"/>
            <a:ext cx="155494" cy="86113"/>
          </a:xfrm>
          <a:custGeom>
            <a:avLst/>
            <a:gdLst/>
            <a:ahLst/>
            <a:cxnLst/>
            <a:rect l="l" t="t" r="r" b="b"/>
            <a:pathLst>
              <a:path w="16" h="9" extrusionOk="0">
                <a:moveTo>
                  <a:pt x="10" y="5"/>
                </a:moveTo>
                <a:cubicBezTo>
                  <a:pt x="10" y="4"/>
                  <a:pt x="10" y="4"/>
                  <a:pt x="11" y="4"/>
                </a:cubicBezTo>
                <a:cubicBezTo>
                  <a:pt x="11" y="4"/>
                  <a:pt x="11" y="4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4" y="3"/>
                  <a:pt x="13" y="2"/>
                </a:cubicBezTo>
                <a:cubicBezTo>
                  <a:pt x="13" y="2"/>
                  <a:pt x="14" y="2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0"/>
                  <a:pt x="12" y="0"/>
                </a:cubicBezTo>
                <a:cubicBezTo>
                  <a:pt x="11" y="0"/>
                  <a:pt x="11" y="1"/>
                  <a:pt x="10" y="1"/>
                </a:cubicBezTo>
                <a:cubicBezTo>
                  <a:pt x="10" y="1"/>
                  <a:pt x="10" y="0"/>
                  <a:pt x="10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3" y="8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8"/>
                  <a:pt x="4" y="9"/>
                </a:cubicBezTo>
                <a:cubicBezTo>
                  <a:pt x="5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6"/>
                  <a:pt x="8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10" y="5"/>
                  <a:pt x="10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1"/>
          <p:cNvSpPr/>
          <p:nvPr/>
        </p:nvSpPr>
        <p:spPr>
          <a:xfrm>
            <a:off x="2816144" y="327518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1"/>
          <p:cNvSpPr/>
          <p:nvPr/>
        </p:nvSpPr>
        <p:spPr>
          <a:xfrm>
            <a:off x="2777627" y="3152961"/>
            <a:ext cx="97005" cy="122224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1" y="8"/>
                </a:moveTo>
                <a:cubicBezTo>
                  <a:pt x="1" y="8"/>
                  <a:pt x="1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0"/>
                  <a:pt x="7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9" y="10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9" y="7"/>
                  <a:pt x="9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3"/>
                  <a:pt x="10" y="3"/>
                  <a:pt x="10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1"/>
          <p:cNvSpPr/>
          <p:nvPr/>
        </p:nvSpPr>
        <p:spPr>
          <a:xfrm>
            <a:off x="2195596" y="3322409"/>
            <a:ext cx="329532" cy="491674"/>
          </a:xfrm>
          <a:custGeom>
            <a:avLst/>
            <a:gdLst/>
            <a:ahLst/>
            <a:cxnLst/>
            <a:rect l="l" t="t" r="r" b="b"/>
            <a:pathLst>
              <a:path w="34" h="52" extrusionOk="0">
                <a:moveTo>
                  <a:pt x="24" y="48"/>
                </a:moveTo>
                <a:cubicBezTo>
                  <a:pt x="25" y="48"/>
                  <a:pt x="25" y="48"/>
                  <a:pt x="26" y="49"/>
                </a:cubicBezTo>
                <a:cubicBezTo>
                  <a:pt x="26" y="49"/>
                  <a:pt x="26" y="49"/>
                  <a:pt x="27" y="50"/>
                </a:cubicBezTo>
                <a:cubicBezTo>
                  <a:pt x="27" y="50"/>
                  <a:pt x="28" y="50"/>
                  <a:pt x="28" y="50"/>
                </a:cubicBezTo>
                <a:cubicBezTo>
                  <a:pt x="28" y="50"/>
                  <a:pt x="28" y="51"/>
                  <a:pt x="28" y="52"/>
                </a:cubicBezTo>
                <a:cubicBezTo>
                  <a:pt x="29" y="52"/>
                  <a:pt x="29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0"/>
                  <a:pt x="31" y="50"/>
                  <a:pt x="32" y="50"/>
                </a:cubicBezTo>
                <a:cubicBezTo>
                  <a:pt x="32" y="50"/>
                  <a:pt x="32" y="49"/>
                  <a:pt x="33" y="49"/>
                </a:cubicBezTo>
                <a:cubicBezTo>
                  <a:pt x="33" y="48"/>
                  <a:pt x="34" y="48"/>
                  <a:pt x="34" y="48"/>
                </a:cubicBezTo>
                <a:cubicBezTo>
                  <a:pt x="34" y="47"/>
                  <a:pt x="34" y="47"/>
                  <a:pt x="34" y="46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3"/>
                  <a:pt x="33" y="43"/>
                  <a:pt x="33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4" y="41"/>
                  <a:pt x="34" y="41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4" y="38"/>
                </a:cubicBezTo>
                <a:cubicBezTo>
                  <a:pt x="34" y="37"/>
                  <a:pt x="33" y="37"/>
                  <a:pt x="33" y="36"/>
                </a:cubicBezTo>
                <a:cubicBezTo>
                  <a:pt x="33" y="36"/>
                  <a:pt x="33" y="36"/>
                  <a:pt x="33" y="35"/>
                </a:cubicBezTo>
                <a:cubicBezTo>
                  <a:pt x="33" y="34"/>
                  <a:pt x="33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2"/>
                  <a:pt x="32" y="32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30" y="31"/>
                  <a:pt x="30" y="31"/>
                  <a:pt x="29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30"/>
                  <a:pt x="28" y="29"/>
                  <a:pt x="28" y="29"/>
                </a:cubicBezTo>
                <a:cubicBezTo>
                  <a:pt x="28" y="27"/>
                  <a:pt x="28" y="28"/>
                  <a:pt x="28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5"/>
                  <a:pt x="22" y="25"/>
                </a:cubicBezTo>
                <a:cubicBezTo>
                  <a:pt x="22" y="25"/>
                  <a:pt x="22" y="25"/>
                  <a:pt x="21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0"/>
                  <a:pt x="20" y="19"/>
                  <a:pt x="20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7"/>
                  <a:pt x="22" y="17"/>
                  <a:pt x="22" y="16"/>
                </a:cubicBezTo>
                <a:cubicBezTo>
                  <a:pt x="22" y="16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3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7" y="13"/>
                  <a:pt x="27" y="12"/>
                </a:cubicBezTo>
                <a:cubicBezTo>
                  <a:pt x="27" y="12"/>
                  <a:pt x="27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7" y="11"/>
                  <a:pt x="27" y="10"/>
                </a:cubicBezTo>
                <a:cubicBezTo>
                  <a:pt x="27" y="10"/>
                  <a:pt x="28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6" y="7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7"/>
                  <a:pt x="24" y="7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7"/>
                  <a:pt x="22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5"/>
                  <a:pt x="20" y="4"/>
                  <a:pt x="20" y="4"/>
                </a:cubicBezTo>
                <a:cubicBezTo>
                  <a:pt x="20" y="4"/>
                  <a:pt x="20" y="4"/>
                  <a:pt x="20" y="3"/>
                </a:cubicBezTo>
                <a:cubicBezTo>
                  <a:pt x="20" y="3"/>
                  <a:pt x="19" y="3"/>
                  <a:pt x="18" y="2"/>
                </a:cubicBezTo>
                <a:cubicBezTo>
                  <a:pt x="18" y="2"/>
                  <a:pt x="18" y="2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"/>
                  <a:pt x="16" y="1"/>
                  <a:pt x="16" y="1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3"/>
                  <a:pt x="15" y="3"/>
                  <a:pt x="15" y="4"/>
                </a:cubicBezTo>
                <a:cubicBezTo>
                  <a:pt x="15" y="4"/>
                  <a:pt x="15" y="5"/>
                  <a:pt x="15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7" y="11"/>
                  <a:pt x="7" y="11"/>
                  <a:pt x="7" y="12"/>
                </a:cubicBezTo>
                <a:cubicBezTo>
                  <a:pt x="7" y="12"/>
                  <a:pt x="7" y="13"/>
                  <a:pt x="7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5" y="12"/>
                  <a:pt x="4" y="12"/>
                  <a:pt x="4" y="12"/>
                </a:cubicBezTo>
                <a:cubicBezTo>
                  <a:pt x="3" y="12"/>
                  <a:pt x="3" y="13"/>
                  <a:pt x="3" y="12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0" y="12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3"/>
                  <a:pt x="1" y="14"/>
                </a:cubicBezTo>
                <a:cubicBezTo>
                  <a:pt x="1" y="14"/>
                  <a:pt x="0" y="14"/>
                  <a:pt x="0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" y="16"/>
                  <a:pt x="0" y="17"/>
                  <a:pt x="1" y="17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9"/>
                  <a:pt x="4" y="18"/>
                  <a:pt x="4" y="19"/>
                </a:cubicBezTo>
                <a:cubicBezTo>
                  <a:pt x="5" y="19"/>
                  <a:pt x="4" y="20"/>
                  <a:pt x="5" y="20"/>
                </a:cubicBezTo>
                <a:cubicBezTo>
                  <a:pt x="5" y="21"/>
                  <a:pt x="5" y="22"/>
                  <a:pt x="6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8"/>
                  <a:pt x="9" y="29"/>
                  <a:pt x="10" y="30"/>
                </a:cubicBezTo>
                <a:cubicBezTo>
                  <a:pt x="10" y="30"/>
                  <a:pt x="10" y="31"/>
                  <a:pt x="11" y="31"/>
                </a:cubicBezTo>
                <a:cubicBezTo>
                  <a:pt x="11" y="32"/>
                  <a:pt x="11" y="33"/>
                  <a:pt x="11" y="33"/>
                </a:cubicBezTo>
                <a:cubicBezTo>
                  <a:pt x="12" y="34"/>
                  <a:pt x="12" y="34"/>
                  <a:pt x="13" y="35"/>
                </a:cubicBezTo>
                <a:cubicBezTo>
                  <a:pt x="13" y="36"/>
                  <a:pt x="13" y="36"/>
                  <a:pt x="14" y="37"/>
                </a:cubicBezTo>
                <a:cubicBezTo>
                  <a:pt x="14" y="37"/>
                  <a:pt x="14" y="37"/>
                  <a:pt x="14" y="38"/>
                </a:cubicBezTo>
                <a:cubicBezTo>
                  <a:pt x="14" y="38"/>
                  <a:pt x="15" y="39"/>
                  <a:pt x="15" y="39"/>
                </a:cubicBezTo>
                <a:cubicBezTo>
                  <a:pt x="15" y="40"/>
                  <a:pt x="15" y="40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7" y="43"/>
                  <a:pt x="17" y="43"/>
                  <a:pt x="17" y="43"/>
                </a:cubicBezTo>
                <a:cubicBezTo>
                  <a:pt x="18" y="44"/>
                  <a:pt x="18" y="44"/>
                  <a:pt x="19" y="45"/>
                </a:cubicBezTo>
                <a:cubicBezTo>
                  <a:pt x="19" y="45"/>
                  <a:pt x="19" y="45"/>
                  <a:pt x="20" y="46"/>
                </a:cubicBezTo>
                <a:cubicBezTo>
                  <a:pt x="20" y="46"/>
                  <a:pt x="21" y="46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7"/>
                  <a:pt x="23" y="48"/>
                  <a:pt x="24" y="4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1"/>
          <p:cNvSpPr/>
          <p:nvPr/>
        </p:nvSpPr>
        <p:spPr>
          <a:xfrm>
            <a:off x="2689181" y="3843250"/>
            <a:ext cx="203996" cy="226393"/>
          </a:xfrm>
          <a:custGeom>
            <a:avLst/>
            <a:gdLst/>
            <a:ahLst/>
            <a:cxnLst/>
            <a:rect l="l" t="t" r="r" b="b"/>
            <a:pathLst>
              <a:path w="21" h="24" extrusionOk="0">
                <a:moveTo>
                  <a:pt x="2" y="2"/>
                </a:moveTo>
                <a:cubicBezTo>
                  <a:pt x="1" y="2"/>
                  <a:pt x="1" y="2"/>
                  <a:pt x="1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2"/>
                  <a:pt x="3" y="11"/>
                  <a:pt x="5" y="12"/>
                </a:cubicBezTo>
                <a:cubicBezTo>
                  <a:pt x="5" y="13"/>
                  <a:pt x="5" y="13"/>
                  <a:pt x="6" y="13"/>
                </a:cubicBezTo>
                <a:cubicBezTo>
                  <a:pt x="6" y="14"/>
                  <a:pt x="7" y="14"/>
                  <a:pt x="7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4" y="18"/>
                  <a:pt x="13" y="18"/>
                </a:cubicBezTo>
                <a:cubicBezTo>
                  <a:pt x="13" y="18"/>
                  <a:pt x="13" y="19"/>
                  <a:pt x="13" y="19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3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3" y="24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4"/>
                  <a:pt x="18" y="24"/>
                  <a:pt x="19" y="23"/>
                </a:cubicBezTo>
                <a:cubicBezTo>
                  <a:pt x="19" y="23"/>
                  <a:pt x="19" y="23"/>
                  <a:pt x="20" y="23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1"/>
                  <a:pt x="21" y="21"/>
                  <a:pt x="21" y="20"/>
                </a:cubicBezTo>
                <a:cubicBezTo>
                  <a:pt x="21" y="20"/>
                  <a:pt x="21" y="20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1" y="18"/>
                  <a:pt x="21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1" y="16"/>
                  <a:pt x="21" y="15"/>
                  <a:pt x="21" y="15"/>
                </a:cubicBezTo>
                <a:cubicBezTo>
                  <a:pt x="21" y="14"/>
                  <a:pt x="21" y="14"/>
                  <a:pt x="21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20" y="13"/>
                  <a:pt x="19" y="14"/>
                  <a:pt x="19" y="14"/>
                </a:cubicBezTo>
                <a:cubicBezTo>
                  <a:pt x="19" y="14"/>
                  <a:pt x="18" y="14"/>
                  <a:pt x="18" y="13"/>
                </a:cubicBezTo>
                <a:cubicBezTo>
                  <a:pt x="17" y="13"/>
                  <a:pt x="18" y="12"/>
                  <a:pt x="18" y="12"/>
                </a:cubicBezTo>
                <a:cubicBezTo>
                  <a:pt x="18" y="11"/>
                  <a:pt x="18" y="11"/>
                  <a:pt x="18" y="10"/>
                </a:cubicBezTo>
                <a:cubicBezTo>
                  <a:pt x="18" y="10"/>
                  <a:pt x="18" y="9"/>
                  <a:pt x="17" y="9"/>
                </a:cubicBezTo>
                <a:cubicBezTo>
                  <a:pt x="17" y="8"/>
                  <a:pt x="17" y="9"/>
                  <a:pt x="16" y="9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2" y="8"/>
                  <a:pt x="12" y="9"/>
                  <a:pt x="12" y="8"/>
                </a:cubicBezTo>
                <a:cubicBezTo>
                  <a:pt x="11" y="8"/>
                  <a:pt x="12" y="8"/>
                  <a:pt x="12" y="7"/>
                </a:cubicBez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1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1"/>
          <p:cNvSpPr/>
          <p:nvPr/>
        </p:nvSpPr>
        <p:spPr>
          <a:xfrm>
            <a:off x="2923135" y="4712708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1"/>
          <p:cNvSpPr/>
          <p:nvPr/>
        </p:nvSpPr>
        <p:spPr>
          <a:xfrm>
            <a:off x="2941680" y="4712708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1"/>
          <p:cNvSpPr/>
          <p:nvPr/>
        </p:nvSpPr>
        <p:spPr>
          <a:xfrm>
            <a:off x="3873214" y="2339060"/>
            <a:ext cx="291015" cy="227781"/>
          </a:xfrm>
          <a:custGeom>
            <a:avLst/>
            <a:gdLst/>
            <a:ahLst/>
            <a:cxnLst/>
            <a:rect l="l" t="t" r="r" b="b"/>
            <a:pathLst>
              <a:path w="30" h="24" extrusionOk="0">
                <a:moveTo>
                  <a:pt x="11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0"/>
                  <a:pt x="13" y="20"/>
                </a:cubicBezTo>
                <a:cubicBezTo>
                  <a:pt x="13" y="20"/>
                  <a:pt x="14" y="20"/>
                  <a:pt x="14" y="20"/>
                </a:cubicBezTo>
                <a:cubicBezTo>
                  <a:pt x="14" y="20"/>
                  <a:pt x="14" y="20"/>
                  <a:pt x="15" y="19"/>
                </a:cubicBezTo>
                <a:cubicBezTo>
                  <a:pt x="15" y="19"/>
                  <a:pt x="16" y="19"/>
                  <a:pt x="16" y="19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20" y="17"/>
                  <a:pt x="20" y="17"/>
                </a:cubicBezTo>
                <a:cubicBezTo>
                  <a:pt x="21" y="17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5" y="16"/>
                  <a:pt x="25" y="15"/>
                </a:cubicBezTo>
                <a:cubicBezTo>
                  <a:pt x="25" y="15"/>
                  <a:pt x="24" y="14"/>
                  <a:pt x="24" y="14"/>
                </a:cubicBezTo>
                <a:cubicBezTo>
                  <a:pt x="24" y="13"/>
                  <a:pt x="25" y="13"/>
                  <a:pt x="25" y="12"/>
                </a:cubicBezTo>
                <a:cubicBezTo>
                  <a:pt x="25" y="12"/>
                  <a:pt x="26" y="12"/>
                  <a:pt x="27" y="12"/>
                </a:cubicBezTo>
                <a:cubicBezTo>
                  <a:pt x="27" y="11"/>
                  <a:pt x="28" y="11"/>
                  <a:pt x="28" y="12"/>
                </a:cubicBezTo>
                <a:cubicBezTo>
                  <a:pt x="28" y="12"/>
                  <a:pt x="29" y="12"/>
                  <a:pt x="29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1"/>
                  <a:pt x="30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7"/>
                  <a:pt x="29" y="7"/>
                </a:cubicBezTo>
                <a:cubicBezTo>
                  <a:pt x="29" y="7"/>
                  <a:pt x="29" y="6"/>
                  <a:pt x="29" y="6"/>
                </a:cubicBezTo>
                <a:cubicBezTo>
                  <a:pt x="29" y="6"/>
                  <a:pt x="29" y="5"/>
                  <a:pt x="29" y="5"/>
                </a:cubicBezTo>
                <a:cubicBezTo>
                  <a:pt x="29" y="4"/>
                  <a:pt x="29" y="4"/>
                  <a:pt x="28" y="3"/>
                </a:cubicBezTo>
                <a:cubicBezTo>
                  <a:pt x="28" y="3"/>
                  <a:pt x="28" y="3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7" y="2"/>
                  <a:pt x="27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4"/>
                  <a:pt x="17" y="4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7"/>
                  <a:pt x="13" y="7"/>
                  <a:pt x="12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9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8"/>
                  <a:pt x="8" y="18"/>
                  <a:pt x="8" y="18"/>
                </a:cubicBezTo>
                <a:cubicBezTo>
                  <a:pt x="8" y="19"/>
                  <a:pt x="8" y="19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6" y="21"/>
                  <a:pt x="6" y="21"/>
                  <a:pt x="5" y="21"/>
                </a:cubicBezTo>
                <a:cubicBezTo>
                  <a:pt x="5" y="21"/>
                  <a:pt x="5" y="22"/>
                  <a:pt x="5" y="22"/>
                </a:cubicBezTo>
                <a:cubicBezTo>
                  <a:pt x="4" y="22"/>
                  <a:pt x="4" y="22"/>
                  <a:pt x="3" y="22"/>
                </a:cubicBezTo>
                <a:cubicBezTo>
                  <a:pt x="3" y="22"/>
                  <a:pt x="3" y="22"/>
                  <a:pt x="2" y="22"/>
                </a:cubicBezTo>
                <a:cubicBezTo>
                  <a:pt x="2" y="23"/>
                  <a:pt x="1" y="23"/>
                  <a:pt x="1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1" y="24"/>
                  <a:pt x="11" y="24"/>
                  <a:pt x="11" y="2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1"/>
          <p:cNvSpPr/>
          <p:nvPr/>
        </p:nvSpPr>
        <p:spPr>
          <a:xfrm>
            <a:off x="4998758" y="2415450"/>
            <a:ext cx="28531" cy="104169"/>
          </a:xfrm>
          <a:custGeom>
            <a:avLst/>
            <a:gdLst/>
            <a:ahLst/>
            <a:cxnLst/>
            <a:rect l="l" t="t" r="r" b="b"/>
            <a:pathLst>
              <a:path w="3" h="11" extrusionOk="0">
                <a:moveTo>
                  <a:pt x="0" y="6"/>
                </a:move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2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9"/>
                  <a:pt x="2" y="9"/>
                </a:cubicBezTo>
                <a:cubicBezTo>
                  <a:pt x="3" y="8"/>
                  <a:pt x="3" y="8"/>
                  <a:pt x="3" y="7"/>
                </a:cubicBezTo>
                <a:cubicBezTo>
                  <a:pt x="3" y="6"/>
                  <a:pt x="3" y="6"/>
                  <a:pt x="3" y="5"/>
                </a:cubicBezTo>
                <a:cubicBezTo>
                  <a:pt x="3" y="5"/>
                  <a:pt x="2" y="4"/>
                  <a:pt x="2" y="3"/>
                </a:cubicBezTo>
                <a:cubicBezTo>
                  <a:pt x="2" y="3"/>
                  <a:pt x="2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1"/>
          <p:cNvSpPr/>
          <p:nvPr/>
        </p:nvSpPr>
        <p:spPr>
          <a:xfrm>
            <a:off x="5435280" y="2632120"/>
            <a:ext cx="194010" cy="237504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17" y="14"/>
                </a:moveTo>
                <a:cubicBezTo>
                  <a:pt x="17" y="14"/>
                  <a:pt x="18" y="14"/>
                  <a:pt x="18" y="13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8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20" y="11"/>
                  <a:pt x="20" y="11"/>
                  <a:pt x="20" y="10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7" y="5"/>
                  <a:pt x="17" y="5"/>
                </a:cubicBezTo>
                <a:cubicBezTo>
                  <a:pt x="17" y="5"/>
                  <a:pt x="17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9" y="1"/>
                </a:cubicBezTo>
                <a:cubicBezTo>
                  <a:pt x="9" y="2"/>
                  <a:pt x="9" y="3"/>
                  <a:pt x="9" y="3"/>
                </a:cubicBezTo>
                <a:cubicBezTo>
                  <a:pt x="9" y="4"/>
                  <a:pt x="9" y="5"/>
                  <a:pt x="8" y="5"/>
                </a:cubicBezTo>
                <a:cubicBezTo>
                  <a:pt x="8" y="6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8" y="9"/>
                  <a:pt x="8" y="10"/>
                </a:cubicBezTo>
                <a:cubicBezTo>
                  <a:pt x="8" y="11"/>
                  <a:pt x="8" y="11"/>
                  <a:pt x="7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6" y="15"/>
                  <a:pt x="6" y="16"/>
                  <a:pt x="5" y="16"/>
                </a:cubicBezTo>
                <a:cubicBezTo>
                  <a:pt x="3" y="17"/>
                  <a:pt x="3" y="17"/>
                  <a:pt x="1" y="18"/>
                </a:cubicBezTo>
                <a:cubicBezTo>
                  <a:pt x="1" y="18"/>
                  <a:pt x="1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1" y="19"/>
                  <a:pt x="1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3" y="23"/>
                  <a:pt x="4" y="24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2"/>
                  <a:pt x="10" y="22"/>
                </a:cubicBezTo>
                <a:cubicBezTo>
                  <a:pt x="10" y="21"/>
                  <a:pt x="11" y="22"/>
                  <a:pt x="11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9"/>
                  <a:pt x="14" y="19"/>
                </a:cubicBezTo>
                <a:cubicBezTo>
                  <a:pt x="14" y="18"/>
                  <a:pt x="14" y="18"/>
                  <a:pt x="15" y="18"/>
                </a:cubicBezTo>
                <a:cubicBezTo>
                  <a:pt x="15" y="18"/>
                  <a:pt x="15" y="17"/>
                  <a:pt x="15" y="17"/>
                </a:cubicBezTo>
                <a:cubicBezTo>
                  <a:pt x="16" y="17"/>
                  <a:pt x="16" y="16"/>
                  <a:pt x="16" y="16"/>
                </a:cubicBezTo>
                <a:cubicBezTo>
                  <a:pt x="16" y="16"/>
                  <a:pt x="16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1"/>
          <p:cNvSpPr/>
          <p:nvPr/>
        </p:nvSpPr>
        <p:spPr>
          <a:xfrm>
            <a:off x="5473797" y="2869623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5988780" y="2358504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1"/>
          <p:cNvSpPr/>
          <p:nvPr/>
        </p:nvSpPr>
        <p:spPr>
          <a:xfrm>
            <a:off x="5823302" y="2358504"/>
            <a:ext cx="689022" cy="747234"/>
          </a:xfrm>
          <a:custGeom>
            <a:avLst/>
            <a:gdLst/>
            <a:ahLst/>
            <a:cxnLst/>
            <a:rect l="l" t="t" r="r" b="b"/>
            <a:pathLst>
              <a:path w="71" h="79" extrusionOk="0">
                <a:moveTo>
                  <a:pt x="16" y="1"/>
                </a:move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5" y="2"/>
                  <a:pt x="15" y="3"/>
                </a:cubicBezTo>
                <a:cubicBezTo>
                  <a:pt x="14" y="3"/>
                  <a:pt x="14" y="3"/>
                  <a:pt x="13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1" y="4"/>
                  <a:pt x="11" y="4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8"/>
                  <a:pt x="12" y="8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9"/>
                  <a:pt x="14" y="8"/>
                  <a:pt x="14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3" y="11"/>
                </a:cubicBezTo>
                <a:cubicBezTo>
                  <a:pt x="13" y="11"/>
                  <a:pt x="13" y="12"/>
                  <a:pt x="13" y="12"/>
                </a:cubicBezTo>
                <a:cubicBezTo>
                  <a:pt x="13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2" y="14"/>
                </a:cubicBezTo>
                <a:cubicBezTo>
                  <a:pt x="12" y="14"/>
                  <a:pt x="13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8"/>
                  <a:pt x="11" y="18"/>
                  <a:pt x="10" y="18"/>
                </a:cubicBezTo>
                <a:cubicBezTo>
                  <a:pt x="10" y="18"/>
                  <a:pt x="10" y="18"/>
                  <a:pt x="9" y="19"/>
                </a:cubicBezTo>
                <a:cubicBezTo>
                  <a:pt x="9" y="19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2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5" y="22"/>
                  <a:pt x="4" y="23"/>
                </a:cubicBezTo>
                <a:cubicBezTo>
                  <a:pt x="4" y="23"/>
                  <a:pt x="4" y="23"/>
                  <a:pt x="3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5"/>
                  <a:pt x="3" y="25"/>
                  <a:pt x="3" y="26"/>
                </a:cubicBezTo>
                <a:cubicBezTo>
                  <a:pt x="4" y="26"/>
                  <a:pt x="4" y="25"/>
                  <a:pt x="4" y="25"/>
                </a:cubicBezTo>
                <a:cubicBezTo>
                  <a:pt x="5" y="25"/>
                  <a:pt x="5" y="25"/>
                  <a:pt x="5" y="26"/>
                </a:cubicBezTo>
                <a:cubicBezTo>
                  <a:pt x="5" y="26"/>
                  <a:pt x="5" y="26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ubicBezTo>
                  <a:pt x="7" y="32"/>
                  <a:pt x="7" y="31"/>
                  <a:pt x="6" y="31"/>
                </a:cubicBezTo>
                <a:cubicBezTo>
                  <a:pt x="6" y="31"/>
                  <a:pt x="6" y="32"/>
                  <a:pt x="5" y="32"/>
                </a:cubicBezTo>
                <a:cubicBezTo>
                  <a:pt x="5" y="32"/>
                  <a:pt x="5" y="32"/>
                  <a:pt x="4" y="32"/>
                </a:cubicBezTo>
                <a:cubicBezTo>
                  <a:pt x="4" y="32"/>
                  <a:pt x="4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3"/>
                </a:cubicBezTo>
                <a:cubicBezTo>
                  <a:pt x="2" y="33"/>
                  <a:pt x="1" y="33"/>
                  <a:pt x="1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4" y="36"/>
                  <a:pt x="4" y="36"/>
                </a:cubicBezTo>
                <a:cubicBezTo>
                  <a:pt x="4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5" y="37"/>
                  <a:pt x="5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3" y="37"/>
                  <a:pt x="3" y="38"/>
                </a:cubicBezTo>
                <a:cubicBezTo>
                  <a:pt x="3" y="38"/>
                  <a:pt x="3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40"/>
                  <a:pt x="5" y="40"/>
                </a:cubicBezTo>
                <a:cubicBezTo>
                  <a:pt x="5" y="40"/>
                  <a:pt x="5" y="40"/>
                  <a:pt x="6" y="41"/>
                </a:cubicBezTo>
                <a:cubicBezTo>
                  <a:pt x="6" y="41"/>
                  <a:pt x="7" y="41"/>
                  <a:pt x="7" y="42"/>
                </a:cubicBezTo>
                <a:cubicBezTo>
                  <a:pt x="7" y="42"/>
                  <a:pt x="7" y="42"/>
                  <a:pt x="8" y="42"/>
                </a:cubicBezTo>
                <a:cubicBezTo>
                  <a:pt x="8" y="43"/>
                  <a:pt x="8" y="42"/>
                  <a:pt x="9" y="42"/>
                </a:cubicBezTo>
                <a:cubicBezTo>
                  <a:pt x="9" y="42"/>
                  <a:pt x="9" y="42"/>
                  <a:pt x="10" y="42"/>
                </a:cubicBezTo>
                <a:cubicBezTo>
                  <a:pt x="10" y="42"/>
                  <a:pt x="11" y="42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8"/>
                  <a:pt x="11" y="38"/>
                </a:cubicBezTo>
                <a:cubicBezTo>
                  <a:pt x="11" y="38"/>
                  <a:pt x="11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40"/>
                  <a:pt x="12" y="40"/>
                  <a:pt x="12" y="41"/>
                </a:cubicBezTo>
                <a:cubicBezTo>
                  <a:pt x="13" y="41"/>
                  <a:pt x="13" y="41"/>
                  <a:pt x="13" y="42"/>
                </a:cubicBezTo>
                <a:cubicBezTo>
                  <a:pt x="13" y="42"/>
                  <a:pt x="14" y="43"/>
                  <a:pt x="13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5"/>
                  <a:pt x="13" y="45"/>
                </a:cubicBezTo>
                <a:cubicBezTo>
                  <a:pt x="13" y="46"/>
                  <a:pt x="13" y="46"/>
                  <a:pt x="13" y="47"/>
                </a:cubicBezTo>
                <a:cubicBezTo>
                  <a:pt x="13" y="47"/>
                  <a:pt x="14" y="47"/>
                  <a:pt x="14" y="48"/>
                </a:cubicBezTo>
                <a:cubicBezTo>
                  <a:pt x="14" y="49"/>
                  <a:pt x="14" y="49"/>
                  <a:pt x="14" y="50"/>
                </a:cubicBezTo>
                <a:cubicBezTo>
                  <a:pt x="14" y="50"/>
                  <a:pt x="14" y="50"/>
                  <a:pt x="15" y="51"/>
                </a:cubicBezTo>
                <a:cubicBezTo>
                  <a:pt x="15" y="51"/>
                  <a:pt x="15" y="52"/>
                  <a:pt x="15" y="53"/>
                </a:cubicBezTo>
                <a:cubicBezTo>
                  <a:pt x="15" y="53"/>
                  <a:pt x="15" y="54"/>
                  <a:pt x="15" y="54"/>
                </a:cubicBezTo>
                <a:cubicBezTo>
                  <a:pt x="15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7" y="57"/>
                  <a:pt x="17" y="57"/>
                </a:cubicBezTo>
                <a:cubicBezTo>
                  <a:pt x="17" y="58"/>
                  <a:pt x="17" y="58"/>
                  <a:pt x="18" y="59"/>
                </a:cubicBezTo>
                <a:cubicBezTo>
                  <a:pt x="18" y="59"/>
                  <a:pt x="18" y="59"/>
                  <a:pt x="18" y="60"/>
                </a:cubicBezTo>
                <a:cubicBezTo>
                  <a:pt x="19" y="60"/>
                  <a:pt x="19" y="60"/>
                  <a:pt x="19" y="61"/>
                </a:cubicBezTo>
                <a:cubicBezTo>
                  <a:pt x="20" y="61"/>
                  <a:pt x="20" y="62"/>
                  <a:pt x="20" y="62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6"/>
                  <a:pt x="20" y="67"/>
                  <a:pt x="21" y="67"/>
                </a:cubicBezTo>
                <a:cubicBezTo>
                  <a:pt x="21" y="67"/>
                  <a:pt x="21" y="67"/>
                  <a:pt x="22" y="68"/>
                </a:cubicBezTo>
                <a:cubicBezTo>
                  <a:pt x="22" y="68"/>
                  <a:pt x="22" y="69"/>
                  <a:pt x="23" y="69"/>
                </a:cubicBezTo>
                <a:cubicBezTo>
                  <a:pt x="23" y="70"/>
                  <a:pt x="23" y="70"/>
                  <a:pt x="23" y="71"/>
                </a:cubicBezTo>
                <a:cubicBezTo>
                  <a:pt x="23" y="71"/>
                  <a:pt x="24" y="72"/>
                  <a:pt x="24" y="72"/>
                </a:cubicBezTo>
                <a:cubicBezTo>
                  <a:pt x="24" y="73"/>
                  <a:pt x="24" y="73"/>
                  <a:pt x="24" y="74"/>
                </a:cubicBezTo>
                <a:cubicBezTo>
                  <a:pt x="25" y="75"/>
                  <a:pt x="24" y="76"/>
                  <a:pt x="25" y="76"/>
                </a:cubicBezTo>
                <a:cubicBezTo>
                  <a:pt x="25" y="77"/>
                  <a:pt x="25" y="77"/>
                  <a:pt x="26" y="77"/>
                </a:cubicBezTo>
                <a:cubicBezTo>
                  <a:pt x="26" y="77"/>
                  <a:pt x="26" y="78"/>
                  <a:pt x="26" y="78"/>
                </a:cubicBezTo>
                <a:cubicBezTo>
                  <a:pt x="26" y="79"/>
                  <a:pt x="27" y="78"/>
                  <a:pt x="27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9" y="78"/>
                  <a:pt x="29" y="78"/>
                  <a:pt x="29" y="77"/>
                </a:cubicBezTo>
                <a:cubicBezTo>
                  <a:pt x="29" y="76"/>
                  <a:pt x="30" y="76"/>
                  <a:pt x="30" y="76"/>
                </a:cubicBezTo>
                <a:cubicBezTo>
                  <a:pt x="30" y="76"/>
                  <a:pt x="30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4"/>
                  <a:pt x="31" y="74"/>
                  <a:pt x="31" y="74"/>
                </a:cubicBezTo>
                <a:cubicBezTo>
                  <a:pt x="31" y="74"/>
                  <a:pt x="32" y="74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2" y="72"/>
                  <a:pt x="32" y="73"/>
                  <a:pt x="32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1"/>
                </a:cubicBezTo>
                <a:cubicBezTo>
                  <a:pt x="33" y="71"/>
                  <a:pt x="33" y="70"/>
                  <a:pt x="33" y="70"/>
                </a:cubicBezTo>
                <a:cubicBezTo>
                  <a:pt x="33" y="69"/>
                  <a:pt x="33" y="69"/>
                  <a:pt x="33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66"/>
                  <a:pt x="33" y="66"/>
                  <a:pt x="33" y="66"/>
                </a:cubicBezTo>
                <a:cubicBezTo>
                  <a:pt x="34" y="65"/>
                  <a:pt x="34" y="65"/>
                  <a:pt x="34" y="64"/>
                </a:cubicBezTo>
                <a:cubicBezTo>
                  <a:pt x="34" y="64"/>
                  <a:pt x="33" y="64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2"/>
                  <a:pt x="33" y="62"/>
                  <a:pt x="33" y="61"/>
                </a:cubicBezTo>
                <a:cubicBezTo>
                  <a:pt x="33" y="61"/>
                  <a:pt x="33" y="60"/>
                  <a:pt x="33" y="60"/>
                </a:cubicBezTo>
                <a:cubicBezTo>
                  <a:pt x="33" y="59"/>
                  <a:pt x="33" y="59"/>
                  <a:pt x="33" y="58"/>
                </a:cubicBezTo>
                <a:cubicBezTo>
                  <a:pt x="33" y="58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5"/>
                  <a:pt x="35" y="55"/>
                  <a:pt x="36" y="55"/>
                </a:cubicBezTo>
                <a:cubicBezTo>
                  <a:pt x="36" y="55"/>
                  <a:pt x="36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8" y="55"/>
                  <a:pt x="38" y="55"/>
                  <a:pt x="38" y="54"/>
                </a:cubicBezTo>
                <a:cubicBezTo>
                  <a:pt x="38" y="54"/>
                  <a:pt x="38" y="53"/>
                  <a:pt x="38" y="53"/>
                </a:cubicBezTo>
                <a:cubicBezTo>
                  <a:pt x="39" y="53"/>
                  <a:pt x="39" y="53"/>
                  <a:pt x="39" y="52"/>
                </a:cubicBezTo>
                <a:cubicBezTo>
                  <a:pt x="39" y="52"/>
                  <a:pt x="39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0"/>
                  <a:pt x="41" y="50"/>
                </a:cubicBezTo>
                <a:cubicBezTo>
                  <a:pt x="41" y="50"/>
                  <a:pt x="41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7"/>
                  <a:pt x="43" y="47"/>
                  <a:pt x="44" y="47"/>
                </a:cubicBezTo>
                <a:cubicBezTo>
                  <a:pt x="44" y="47"/>
                  <a:pt x="44" y="47"/>
                  <a:pt x="44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6" y="45"/>
                  <a:pt x="46" y="45"/>
                </a:cubicBezTo>
                <a:cubicBezTo>
                  <a:pt x="46" y="45"/>
                  <a:pt x="47" y="45"/>
                  <a:pt x="47" y="44"/>
                </a:cubicBezTo>
                <a:cubicBezTo>
                  <a:pt x="48" y="44"/>
                  <a:pt x="48" y="44"/>
                  <a:pt x="48" y="43"/>
                </a:cubicBezTo>
                <a:cubicBezTo>
                  <a:pt x="48" y="43"/>
                  <a:pt x="48" y="43"/>
                  <a:pt x="48" y="42"/>
                </a:cubicBezTo>
                <a:cubicBezTo>
                  <a:pt x="48" y="42"/>
                  <a:pt x="48" y="41"/>
                  <a:pt x="48" y="41"/>
                </a:cubicBezTo>
                <a:cubicBezTo>
                  <a:pt x="48" y="40"/>
                  <a:pt x="49" y="40"/>
                  <a:pt x="49" y="40"/>
                </a:cubicBezTo>
                <a:cubicBezTo>
                  <a:pt x="49" y="40"/>
                  <a:pt x="49" y="40"/>
                  <a:pt x="50" y="40"/>
                </a:cubicBezTo>
                <a:cubicBezTo>
                  <a:pt x="50" y="40"/>
                  <a:pt x="50" y="39"/>
                  <a:pt x="50" y="39"/>
                </a:cubicBezTo>
                <a:cubicBezTo>
                  <a:pt x="51" y="39"/>
                  <a:pt x="51" y="40"/>
                  <a:pt x="51" y="40"/>
                </a:cubicBezTo>
                <a:cubicBezTo>
                  <a:pt x="51" y="40"/>
                  <a:pt x="51" y="40"/>
                  <a:pt x="51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40"/>
                  <a:pt x="52" y="40"/>
                </a:cubicBezTo>
                <a:cubicBezTo>
                  <a:pt x="52" y="40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6"/>
                  <a:pt x="53" y="36"/>
                  <a:pt x="52" y="35"/>
                </a:cubicBezTo>
                <a:cubicBezTo>
                  <a:pt x="52" y="35"/>
                  <a:pt x="52" y="35"/>
                  <a:pt x="52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2" y="33"/>
                  <a:pt x="52" y="33"/>
                </a:cubicBezTo>
                <a:cubicBezTo>
                  <a:pt x="52" y="33"/>
                  <a:pt x="51" y="32"/>
                  <a:pt x="51" y="32"/>
                </a:cubicBezTo>
                <a:cubicBezTo>
                  <a:pt x="51" y="32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50" y="31"/>
                  <a:pt x="50" y="30"/>
                  <a:pt x="50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30"/>
                  <a:pt x="52" y="30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1" y="29"/>
                  <a:pt x="51" y="29"/>
                </a:cubicBezTo>
                <a:cubicBezTo>
                  <a:pt x="51" y="29"/>
                  <a:pt x="51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49" y="27"/>
                  <a:pt x="49" y="27"/>
                </a:cubicBezTo>
                <a:cubicBezTo>
                  <a:pt x="49" y="27"/>
                  <a:pt x="50" y="26"/>
                  <a:pt x="50" y="26"/>
                </a:cubicBezTo>
                <a:cubicBezTo>
                  <a:pt x="50" y="26"/>
                  <a:pt x="50" y="26"/>
                  <a:pt x="51" y="26"/>
                </a:cubicBezTo>
                <a:cubicBezTo>
                  <a:pt x="51" y="26"/>
                  <a:pt x="51" y="26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3" y="28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4" y="30"/>
                  <a:pt x="54" y="30"/>
                  <a:pt x="55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58" y="30"/>
                  <a:pt x="58" y="30"/>
                  <a:pt x="59" y="30"/>
                </a:cubicBezTo>
                <a:cubicBezTo>
                  <a:pt x="59" y="30"/>
                  <a:pt x="60" y="29"/>
                  <a:pt x="60" y="30"/>
                </a:cubicBezTo>
                <a:cubicBezTo>
                  <a:pt x="60" y="30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59" y="31"/>
                  <a:pt x="60" y="32"/>
                  <a:pt x="60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5"/>
                  <a:pt x="58" y="35"/>
                  <a:pt x="59" y="35"/>
                </a:cubicBezTo>
                <a:cubicBezTo>
                  <a:pt x="59" y="36"/>
                  <a:pt x="59" y="36"/>
                  <a:pt x="59" y="35"/>
                </a:cubicBezTo>
                <a:cubicBezTo>
                  <a:pt x="60" y="35"/>
                  <a:pt x="59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4"/>
                  <a:pt x="61" y="35"/>
                  <a:pt x="61" y="35"/>
                </a:cubicBezTo>
                <a:cubicBezTo>
                  <a:pt x="61" y="36"/>
                  <a:pt x="60" y="36"/>
                  <a:pt x="61" y="36"/>
                </a:cubicBezTo>
                <a:cubicBezTo>
                  <a:pt x="61" y="37"/>
                  <a:pt x="61" y="36"/>
                  <a:pt x="62" y="37"/>
                </a:cubicBezTo>
                <a:cubicBezTo>
                  <a:pt x="62" y="37"/>
                  <a:pt x="62" y="37"/>
                  <a:pt x="62" y="38"/>
                </a:cubicBezTo>
                <a:cubicBezTo>
                  <a:pt x="62" y="38"/>
                  <a:pt x="62" y="38"/>
                  <a:pt x="62" y="39"/>
                </a:cubicBezTo>
                <a:cubicBezTo>
                  <a:pt x="62" y="38"/>
                  <a:pt x="62" y="38"/>
                  <a:pt x="62" y="38"/>
                </a:cubicBezTo>
                <a:cubicBezTo>
                  <a:pt x="63" y="38"/>
                  <a:pt x="63" y="39"/>
                  <a:pt x="63" y="38"/>
                </a:cubicBezTo>
                <a:cubicBezTo>
                  <a:pt x="63" y="38"/>
                  <a:pt x="64" y="38"/>
                  <a:pt x="64" y="38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7"/>
                  <a:pt x="63" y="37"/>
                  <a:pt x="63" y="36"/>
                </a:cubicBezTo>
                <a:cubicBezTo>
                  <a:pt x="63" y="36"/>
                  <a:pt x="64" y="36"/>
                  <a:pt x="64" y="36"/>
                </a:cubicBezTo>
                <a:cubicBezTo>
                  <a:pt x="64" y="35"/>
                  <a:pt x="64" y="35"/>
                  <a:pt x="64" y="35"/>
                </a:cubicBezTo>
                <a:cubicBezTo>
                  <a:pt x="63" y="34"/>
                  <a:pt x="63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5" y="33"/>
                  <a:pt x="65" y="34"/>
                  <a:pt x="65" y="34"/>
                </a:cubicBezTo>
                <a:cubicBezTo>
                  <a:pt x="66" y="33"/>
                  <a:pt x="65" y="33"/>
                  <a:pt x="65" y="32"/>
                </a:cubicBezTo>
                <a:cubicBezTo>
                  <a:pt x="66" y="32"/>
                  <a:pt x="66" y="32"/>
                  <a:pt x="66" y="31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8"/>
                </a:cubicBezTo>
                <a:cubicBezTo>
                  <a:pt x="66" y="28"/>
                  <a:pt x="66" y="28"/>
                  <a:pt x="66" y="27"/>
                </a:cubicBezTo>
                <a:cubicBezTo>
                  <a:pt x="66" y="27"/>
                  <a:pt x="66" y="27"/>
                  <a:pt x="66" y="26"/>
                </a:cubicBezTo>
                <a:cubicBezTo>
                  <a:pt x="66" y="26"/>
                  <a:pt x="66" y="25"/>
                  <a:pt x="67" y="25"/>
                </a:cubicBezTo>
                <a:cubicBezTo>
                  <a:pt x="67" y="24"/>
                  <a:pt x="68" y="25"/>
                  <a:pt x="68" y="24"/>
                </a:cubicBezTo>
                <a:cubicBezTo>
                  <a:pt x="68" y="24"/>
                  <a:pt x="69" y="24"/>
                  <a:pt x="69" y="23"/>
                </a:cubicBezTo>
                <a:cubicBezTo>
                  <a:pt x="70" y="23"/>
                  <a:pt x="70" y="23"/>
                  <a:pt x="71" y="22"/>
                </a:cubicBezTo>
                <a:cubicBezTo>
                  <a:pt x="71" y="21"/>
                  <a:pt x="70" y="21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0" y="19"/>
                  <a:pt x="69" y="19"/>
                  <a:pt x="69" y="19"/>
                </a:cubicBezTo>
                <a:cubicBezTo>
                  <a:pt x="69" y="19"/>
                  <a:pt x="69" y="18"/>
                  <a:pt x="68" y="18"/>
                </a:cubicBezTo>
                <a:cubicBezTo>
                  <a:pt x="68" y="18"/>
                  <a:pt x="68" y="18"/>
                  <a:pt x="67" y="18"/>
                </a:cubicBezTo>
                <a:cubicBezTo>
                  <a:pt x="66" y="18"/>
                  <a:pt x="66" y="19"/>
                  <a:pt x="65" y="19"/>
                </a:cubicBezTo>
                <a:cubicBezTo>
                  <a:pt x="65" y="19"/>
                  <a:pt x="64" y="18"/>
                  <a:pt x="64" y="18"/>
                </a:cubicBezTo>
                <a:cubicBezTo>
                  <a:pt x="64" y="18"/>
                  <a:pt x="63" y="19"/>
                  <a:pt x="63" y="19"/>
                </a:cubicBezTo>
                <a:cubicBezTo>
                  <a:pt x="62" y="19"/>
                  <a:pt x="62" y="19"/>
                  <a:pt x="61" y="19"/>
                </a:cubicBezTo>
                <a:cubicBezTo>
                  <a:pt x="61" y="19"/>
                  <a:pt x="60" y="19"/>
                  <a:pt x="60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6" y="19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21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21"/>
                  <a:pt x="52" y="21"/>
                  <a:pt x="51" y="21"/>
                </a:cubicBezTo>
                <a:cubicBezTo>
                  <a:pt x="51" y="21"/>
                  <a:pt x="51" y="22"/>
                  <a:pt x="50" y="21"/>
                </a:cubicBezTo>
                <a:cubicBezTo>
                  <a:pt x="50" y="21"/>
                  <a:pt x="50" y="21"/>
                  <a:pt x="50" y="20"/>
                </a:cubicBezTo>
                <a:cubicBezTo>
                  <a:pt x="49" y="20"/>
                  <a:pt x="49" y="20"/>
                  <a:pt x="48" y="20"/>
                </a:cubicBezTo>
                <a:cubicBezTo>
                  <a:pt x="48" y="20"/>
                  <a:pt x="47" y="20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23"/>
                  <a:pt x="47" y="23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9" y="25"/>
                  <a:pt x="48" y="26"/>
                </a:cubicBez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6" y="26"/>
                  <a:pt x="46" y="26"/>
                </a:cubicBezTo>
                <a:cubicBezTo>
                  <a:pt x="46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5"/>
                  <a:pt x="41" y="25"/>
                  <a:pt x="41" y="24"/>
                </a:cubicBezTo>
                <a:cubicBezTo>
                  <a:pt x="40" y="24"/>
                  <a:pt x="40" y="24"/>
                  <a:pt x="40" y="23"/>
                </a:cubicBezTo>
                <a:cubicBezTo>
                  <a:pt x="40" y="23"/>
                  <a:pt x="39" y="23"/>
                  <a:pt x="39" y="23"/>
                </a:cubicBezTo>
                <a:cubicBezTo>
                  <a:pt x="39" y="23"/>
                  <a:pt x="38" y="24"/>
                  <a:pt x="38" y="24"/>
                </a:cubicBezTo>
                <a:cubicBezTo>
                  <a:pt x="38" y="24"/>
                  <a:pt x="37" y="24"/>
                  <a:pt x="37" y="24"/>
                </a:cubicBezTo>
                <a:cubicBezTo>
                  <a:pt x="36" y="24"/>
                  <a:pt x="36" y="24"/>
                  <a:pt x="35" y="24"/>
                </a:cubicBezTo>
                <a:cubicBezTo>
                  <a:pt x="35" y="23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1"/>
                  <a:pt x="32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8" y="20"/>
                  <a:pt x="28" y="20"/>
                </a:cubicBezTo>
                <a:cubicBezTo>
                  <a:pt x="28" y="20"/>
                  <a:pt x="28" y="19"/>
                  <a:pt x="28" y="19"/>
                </a:cubicBezTo>
                <a:cubicBezTo>
                  <a:pt x="28" y="19"/>
                  <a:pt x="28" y="18"/>
                  <a:pt x="27" y="18"/>
                </a:cubicBezTo>
                <a:cubicBezTo>
                  <a:pt x="27" y="18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1" y="15"/>
                  <a:pt x="21" y="15"/>
                </a:cubicBezTo>
                <a:cubicBezTo>
                  <a:pt x="21" y="15"/>
                  <a:pt x="21" y="14"/>
                  <a:pt x="21" y="14"/>
                </a:cubicBezTo>
                <a:cubicBezTo>
                  <a:pt x="20" y="14"/>
                  <a:pt x="21" y="13"/>
                  <a:pt x="22" y="13"/>
                </a:cubicBezTo>
                <a:cubicBezTo>
                  <a:pt x="22" y="13"/>
                  <a:pt x="22" y="12"/>
                  <a:pt x="23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0"/>
                  <a:pt x="23" y="9"/>
                </a:cubicBezTo>
                <a:cubicBezTo>
                  <a:pt x="23" y="9"/>
                  <a:pt x="24" y="9"/>
                  <a:pt x="24" y="8"/>
                </a:cubicBezTo>
                <a:cubicBezTo>
                  <a:pt x="24" y="8"/>
                  <a:pt x="24" y="7"/>
                  <a:pt x="24" y="7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5"/>
                  <a:pt x="23" y="5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1" y="2"/>
                  <a:pt x="21" y="2"/>
                  <a:pt x="20" y="2"/>
                </a:cubicBezTo>
                <a:cubicBezTo>
                  <a:pt x="20" y="1"/>
                  <a:pt x="19" y="1"/>
                  <a:pt x="19" y="1"/>
                </a:cubicBezTo>
                <a:cubicBezTo>
                  <a:pt x="18" y="0"/>
                  <a:pt x="18" y="1"/>
                  <a:pt x="17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6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1"/>
          <p:cNvSpPr/>
          <p:nvPr/>
        </p:nvSpPr>
        <p:spPr>
          <a:xfrm>
            <a:off x="3893186" y="2641842"/>
            <a:ext cx="398006" cy="397229"/>
          </a:xfrm>
          <a:custGeom>
            <a:avLst/>
            <a:gdLst/>
            <a:ahLst/>
            <a:cxnLst/>
            <a:rect l="l" t="t" r="r" b="b"/>
            <a:pathLst>
              <a:path w="41" h="42" extrusionOk="0"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1"/>
                  <a:pt x="34" y="11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9"/>
                  <a:pt x="16" y="21"/>
                </a:cubicBezTo>
                <a:cubicBezTo>
                  <a:pt x="16" y="23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5"/>
                  <a:pt x="18" y="25"/>
                  <a:pt x="18" y="25"/>
                </a:cubicBezTo>
                <a:cubicBezTo>
                  <a:pt x="18" y="26"/>
                  <a:pt x="17" y="26"/>
                  <a:pt x="17" y="26"/>
                </a:cubicBezTo>
                <a:cubicBezTo>
                  <a:pt x="17" y="26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7" y="26"/>
                  <a:pt x="7" y="26"/>
                </a:cubicBezTo>
                <a:cubicBezTo>
                  <a:pt x="7" y="26"/>
                  <a:pt x="7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4" y="27"/>
                  <a:pt x="4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3" y="27"/>
                  <a:pt x="2" y="27"/>
                </a:cubicBezTo>
                <a:cubicBezTo>
                  <a:pt x="2" y="27"/>
                  <a:pt x="2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5" y="37"/>
                  <a:pt x="5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7" y="36"/>
                  <a:pt x="7" y="35"/>
                  <a:pt x="7" y="36"/>
                </a:cubicBezTo>
                <a:cubicBezTo>
                  <a:pt x="7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9" y="38"/>
                </a:cubicBezTo>
                <a:cubicBezTo>
                  <a:pt x="9" y="39"/>
                  <a:pt x="8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9" y="40"/>
                  <a:pt x="9" y="41"/>
                </a:cubicBezTo>
                <a:cubicBezTo>
                  <a:pt x="9" y="41"/>
                  <a:pt x="10" y="41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1" y="41"/>
                  <a:pt x="11" y="41"/>
                </a:cubicBezTo>
                <a:cubicBezTo>
                  <a:pt x="11" y="41"/>
                  <a:pt x="11" y="42"/>
                  <a:pt x="12" y="42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4" y="41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1"/>
                  <a:pt x="16" y="40"/>
                  <a:pt x="17" y="40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8"/>
                  <a:pt x="17" y="38"/>
                </a:cubicBezTo>
                <a:cubicBezTo>
                  <a:pt x="17" y="37"/>
                  <a:pt x="17" y="37"/>
                  <a:pt x="18" y="37"/>
                </a:cubicBezTo>
                <a:cubicBezTo>
                  <a:pt x="18" y="37"/>
                  <a:pt x="18" y="37"/>
                  <a:pt x="19" y="37"/>
                </a:cubicBezTo>
                <a:cubicBezTo>
                  <a:pt x="19" y="37"/>
                  <a:pt x="19" y="36"/>
                  <a:pt x="19" y="36"/>
                </a:cubicBezTo>
                <a:cubicBezTo>
                  <a:pt x="19" y="35"/>
                  <a:pt x="19" y="35"/>
                  <a:pt x="19" y="34"/>
                </a:cubicBezTo>
                <a:cubicBezTo>
                  <a:pt x="19" y="34"/>
                  <a:pt x="20" y="34"/>
                  <a:pt x="20" y="33"/>
                </a:cubicBezTo>
                <a:cubicBezTo>
                  <a:pt x="20" y="33"/>
                  <a:pt x="20" y="32"/>
                  <a:pt x="21" y="32"/>
                </a:cubicBezTo>
                <a:cubicBezTo>
                  <a:pt x="22" y="32"/>
                  <a:pt x="22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4" y="32"/>
                  <a:pt x="24" y="32"/>
                  <a:pt x="25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8"/>
                  <a:pt x="29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5" y="28"/>
                  <a:pt x="35" y="28"/>
                </a:cubicBezTo>
                <a:cubicBezTo>
                  <a:pt x="36" y="28"/>
                  <a:pt x="36" y="28"/>
                  <a:pt x="37" y="28"/>
                </a:cubicBezTo>
                <a:cubicBezTo>
                  <a:pt x="37" y="28"/>
                  <a:pt x="37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6"/>
                </a:cubicBezTo>
                <a:cubicBezTo>
                  <a:pt x="41" y="26"/>
                  <a:pt x="41" y="26"/>
                  <a:pt x="41" y="25"/>
                </a:cubicBezTo>
                <a:cubicBezTo>
                  <a:pt x="41" y="25"/>
                  <a:pt x="41" y="24"/>
                  <a:pt x="41" y="24"/>
                </a:cubicBezTo>
                <a:cubicBezTo>
                  <a:pt x="41" y="23"/>
                  <a:pt x="41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8"/>
                  <a:pt x="41" y="18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9" y="16"/>
                  <a:pt x="39" y="16"/>
                </a:cubicBezTo>
                <a:cubicBezTo>
                  <a:pt x="39" y="16"/>
                  <a:pt x="39" y="15"/>
                  <a:pt x="38" y="15"/>
                </a:cubicBezTo>
                <a:cubicBezTo>
                  <a:pt x="38" y="14"/>
                  <a:pt x="38" y="14"/>
                  <a:pt x="37" y="14"/>
                </a:cubicBezTo>
                <a:cubicBezTo>
                  <a:pt x="37" y="14"/>
                  <a:pt x="37" y="15"/>
                  <a:pt x="37" y="14"/>
                </a:cubicBezTo>
                <a:cubicBezTo>
                  <a:pt x="36" y="14"/>
                  <a:pt x="36" y="14"/>
                  <a:pt x="36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1"/>
          <p:cNvSpPr/>
          <p:nvPr/>
        </p:nvSpPr>
        <p:spPr>
          <a:xfrm>
            <a:off x="3776209" y="2972403"/>
            <a:ext cx="78461" cy="47223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1"/>
                  <a:pt x="8" y="1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1"/>
          <p:cNvSpPr/>
          <p:nvPr/>
        </p:nvSpPr>
        <p:spPr>
          <a:xfrm>
            <a:off x="4212731" y="2982125"/>
            <a:ext cx="68474" cy="161114"/>
          </a:xfrm>
          <a:custGeom>
            <a:avLst/>
            <a:gdLst/>
            <a:ahLst/>
            <a:cxnLst/>
            <a:rect l="l" t="t" r="r" b="b"/>
            <a:pathLst>
              <a:path w="7" h="17" extrusionOk="0"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6" y="4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1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7"/>
                  <a:pt x="3" y="17"/>
                </a:cubicBezTo>
                <a:cubicBezTo>
                  <a:pt x="3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3"/>
                  <a:pt x="4" y="12"/>
                  <a:pt x="4" y="12"/>
                </a:cubicBezTo>
                <a:cubicBezTo>
                  <a:pt x="4" y="11"/>
                  <a:pt x="4" y="10"/>
                  <a:pt x="4" y="10"/>
                </a:cubicBezTo>
                <a:cubicBezTo>
                  <a:pt x="4" y="9"/>
                  <a:pt x="5" y="9"/>
                  <a:pt x="5" y="9"/>
                </a:cubicBezTo>
                <a:cubicBezTo>
                  <a:pt x="5" y="9"/>
                  <a:pt x="5" y="9"/>
                  <a:pt x="5" y="8"/>
                </a:cubicBezTo>
                <a:cubicBezTo>
                  <a:pt x="5" y="8"/>
                  <a:pt x="5" y="8"/>
                  <a:pt x="6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1"/>
          <p:cNvSpPr/>
          <p:nvPr/>
        </p:nvSpPr>
        <p:spPr>
          <a:xfrm>
            <a:off x="4485202" y="3171017"/>
            <a:ext cx="465054" cy="501397"/>
          </a:xfrm>
          <a:custGeom>
            <a:avLst/>
            <a:gdLst/>
            <a:ahLst/>
            <a:cxnLst/>
            <a:rect l="l" t="t" r="r" b="b"/>
            <a:pathLst>
              <a:path w="48" h="53" extrusionOk="0">
                <a:moveTo>
                  <a:pt x="0" y="33"/>
                </a:moveTo>
                <a:cubicBezTo>
                  <a:pt x="1" y="33"/>
                  <a:pt x="0" y="33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2" y="32"/>
                  <a:pt x="3" y="32"/>
                  <a:pt x="3" y="32"/>
                </a:cubicBezTo>
                <a:cubicBezTo>
                  <a:pt x="4" y="32"/>
                  <a:pt x="4" y="32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8" y="32"/>
                </a:cubicBezTo>
                <a:cubicBezTo>
                  <a:pt x="9" y="32"/>
                  <a:pt x="9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12" y="37"/>
                  <a:pt x="12" y="38"/>
                  <a:pt x="13" y="38"/>
                </a:cubicBezTo>
                <a:cubicBezTo>
                  <a:pt x="13" y="38"/>
                  <a:pt x="13" y="39"/>
                  <a:pt x="14" y="39"/>
                </a:cubicBezTo>
                <a:cubicBezTo>
                  <a:pt x="14" y="39"/>
                  <a:pt x="14" y="38"/>
                  <a:pt x="15" y="38"/>
                </a:cubicBezTo>
                <a:cubicBezTo>
                  <a:pt x="15" y="38"/>
                  <a:pt x="15" y="38"/>
                  <a:pt x="16" y="38"/>
                </a:cubicBezTo>
                <a:cubicBezTo>
                  <a:pt x="16" y="38"/>
                  <a:pt x="17" y="38"/>
                  <a:pt x="17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8" y="38"/>
                  <a:pt x="18" y="38"/>
                  <a:pt x="18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6"/>
                  <a:pt x="18" y="36"/>
                  <a:pt x="19" y="36"/>
                </a:cubicBezTo>
                <a:cubicBezTo>
                  <a:pt x="19" y="35"/>
                  <a:pt x="19" y="35"/>
                  <a:pt x="20" y="35"/>
                </a:cubicBezTo>
                <a:cubicBezTo>
                  <a:pt x="20" y="36"/>
                  <a:pt x="21" y="35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40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2"/>
                  <a:pt x="24" y="42"/>
                  <a:pt x="24" y="43"/>
                </a:cubicBezTo>
                <a:cubicBezTo>
                  <a:pt x="24" y="43"/>
                  <a:pt x="25" y="44"/>
                  <a:pt x="25" y="44"/>
                </a:cubicBez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6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6" y="47"/>
                  <a:pt x="26" y="47"/>
                </a:cubicBezTo>
                <a:cubicBezTo>
                  <a:pt x="26" y="47"/>
                  <a:pt x="27" y="47"/>
                  <a:pt x="27" y="47"/>
                </a:cubicBezTo>
                <a:cubicBezTo>
                  <a:pt x="27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7"/>
                  <a:pt x="30" y="47"/>
                  <a:pt x="30" y="48"/>
                </a:cubicBezTo>
                <a:cubicBezTo>
                  <a:pt x="30" y="48"/>
                  <a:pt x="30" y="48"/>
                  <a:pt x="31" y="48"/>
                </a:cubicBezTo>
                <a:cubicBezTo>
                  <a:pt x="31" y="48"/>
                  <a:pt x="31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8"/>
                  <a:pt x="32" y="49"/>
                  <a:pt x="33" y="49"/>
                </a:cubicBezTo>
                <a:cubicBezTo>
                  <a:pt x="33" y="50"/>
                  <a:pt x="34" y="49"/>
                  <a:pt x="34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7" y="50"/>
                  <a:pt x="36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1"/>
                  <a:pt x="39" y="51"/>
                  <a:pt x="39" y="51"/>
                </a:cubicBezTo>
                <a:cubicBezTo>
                  <a:pt x="40" y="52"/>
                  <a:pt x="40" y="52"/>
                  <a:pt x="40" y="53"/>
                </a:cubicBezTo>
                <a:cubicBezTo>
                  <a:pt x="41" y="53"/>
                  <a:pt x="41" y="53"/>
                  <a:pt x="42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2" y="51"/>
                  <a:pt x="43" y="50"/>
                  <a:pt x="42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40" y="48"/>
                  <a:pt x="40" y="47"/>
                </a:cubicBezTo>
                <a:cubicBezTo>
                  <a:pt x="40" y="47"/>
                  <a:pt x="41" y="47"/>
                  <a:pt x="41" y="46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0" y="44"/>
                  <a:pt x="40" y="43"/>
                </a:cubicBezTo>
                <a:cubicBezTo>
                  <a:pt x="40" y="43"/>
                  <a:pt x="40" y="43"/>
                  <a:pt x="40" y="42"/>
                </a:cubicBezTo>
                <a:cubicBezTo>
                  <a:pt x="41" y="42"/>
                  <a:pt x="41" y="42"/>
                  <a:pt x="41" y="41"/>
                </a:cubicBezTo>
                <a:cubicBezTo>
                  <a:pt x="42" y="41"/>
                  <a:pt x="42" y="41"/>
                  <a:pt x="42" y="40"/>
                </a:cubicBezTo>
                <a:cubicBezTo>
                  <a:pt x="42" y="40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4" y="39"/>
                  <a:pt x="44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8"/>
                </a:cubicBezTo>
                <a:cubicBezTo>
                  <a:pt x="46" y="38"/>
                  <a:pt x="45" y="38"/>
                  <a:pt x="45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4" y="36"/>
                  <a:pt x="44" y="35"/>
                </a:cubicBezTo>
                <a:cubicBezTo>
                  <a:pt x="44" y="35"/>
                  <a:pt x="44" y="35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3" y="33"/>
                  <a:pt x="44" y="32"/>
                  <a:pt x="44" y="32"/>
                </a:cubicBezTo>
                <a:cubicBezTo>
                  <a:pt x="43" y="31"/>
                  <a:pt x="43" y="31"/>
                  <a:pt x="43" y="30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7"/>
                  <a:pt x="42" y="27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2" y="23"/>
                  <a:pt x="42" y="23"/>
                </a:cubicBezTo>
                <a:cubicBezTo>
                  <a:pt x="42" y="23"/>
                  <a:pt x="42" y="22"/>
                  <a:pt x="42" y="22"/>
                </a:cubicBezTo>
                <a:cubicBezTo>
                  <a:pt x="43" y="22"/>
                  <a:pt x="43" y="22"/>
                  <a:pt x="43" y="21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7"/>
                </a:cubicBezTo>
                <a:cubicBezTo>
                  <a:pt x="45" y="16"/>
                  <a:pt x="44" y="16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9"/>
                  <a:pt x="48" y="9"/>
                </a:cubicBezTo>
                <a:cubicBezTo>
                  <a:pt x="48" y="9"/>
                  <a:pt x="48" y="9"/>
                  <a:pt x="47" y="8"/>
                </a:cubicBezTo>
                <a:cubicBezTo>
                  <a:pt x="47" y="8"/>
                  <a:pt x="47" y="7"/>
                  <a:pt x="47" y="7"/>
                </a:cubicBezTo>
                <a:cubicBezTo>
                  <a:pt x="47" y="6"/>
                  <a:pt x="47" y="6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4"/>
                </a:cubicBezTo>
                <a:cubicBezTo>
                  <a:pt x="46" y="4"/>
                  <a:pt x="46" y="4"/>
                  <a:pt x="45" y="4"/>
                </a:cubicBezTo>
                <a:cubicBezTo>
                  <a:pt x="45" y="4"/>
                  <a:pt x="45" y="3"/>
                  <a:pt x="45" y="3"/>
                </a:cubicBezTo>
                <a:cubicBezTo>
                  <a:pt x="45" y="3"/>
                  <a:pt x="45" y="3"/>
                  <a:pt x="44" y="2"/>
                </a:cubicBezTo>
                <a:cubicBezTo>
                  <a:pt x="44" y="2"/>
                  <a:pt x="44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3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3"/>
                  <a:pt x="40" y="3"/>
                  <a:pt x="40" y="2"/>
                </a:cubicBezTo>
                <a:cubicBezTo>
                  <a:pt x="39" y="2"/>
                  <a:pt x="39" y="2"/>
                  <a:pt x="39" y="1"/>
                </a:cubicBezTo>
                <a:cubicBezTo>
                  <a:pt x="39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2"/>
                </a:cubicBezTo>
                <a:cubicBezTo>
                  <a:pt x="30" y="2"/>
                  <a:pt x="30" y="2"/>
                  <a:pt x="29" y="2"/>
                </a:cubicBezTo>
                <a:cubicBezTo>
                  <a:pt x="29" y="2"/>
                  <a:pt x="29" y="2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3"/>
                  <a:pt x="25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4"/>
                </a:cubicBezTo>
                <a:cubicBezTo>
                  <a:pt x="16" y="4"/>
                  <a:pt x="17" y="4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7"/>
                  <a:pt x="16" y="7"/>
                  <a:pt x="16" y="8"/>
                </a:cubicBezTo>
                <a:cubicBezTo>
                  <a:pt x="15" y="8"/>
                  <a:pt x="15" y="8"/>
                  <a:pt x="15" y="9"/>
                </a:cubicBezTo>
                <a:cubicBezTo>
                  <a:pt x="14" y="9"/>
                  <a:pt x="15" y="10"/>
                  <a:pt x="14" y="10"/>
                </a:cubicBezTo>
                <a:cubicBezTo>
                  <a:pt x="14" y="10"/>
                  <a:pt x="14" y="11"/>
                  <a:pt x="14" y="11"/>
                </a:cubicBezTo>
                <a:cubicBezTo>
                  <a:pt x="14" y="12"/>
                  <a:pt x="14" y="12"/>
                  <a:pt x="14" y="13"/>
                </a:cubicBezTo>
                <a:cubicBezTo>
                  <a:pt x="14" y="13"/>
                  <a:pt x="15" y="13"/>
                  <a:pt x="14" y="14"/>
                </a:cubicBezTo>
                <a:cubicBezTo>
                  <a:pt x="14" y="14"/>
                  <a:pt x="14" y="14"/>
                  <a:pt x="14" y="15"/>
                </a:cubicBezTo>
                <a:cubicBezTo>
                  <a:pt x="13" y="15"/>
                  <a:pt x="14" y="16"/>
                  <a:pt x="14" y="17"/>
                </a:cubicBezTo>
                <a:cubicBezTo>
                  <a:pt x="13" y="17"/>
                  <a:pt x="13" y="17"/>
                  <a:pt x="13" y="18"/>
                </a:cubicBezTo>
                <a:cubicBezTo>
                  <a:pt x="13" y="18"/>
                  <a:pt x="12" y="18"/>
                  <a:pt x="12" y="18"/>
                </a:cubicBezTo>
                <a:cubicBezTo>
                  <a:pt x="12" y="19"/>
                  <a:pt x="12" y="19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4"/>
                  <a:pt x="11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8"/>
                  <a:pt x="7" y="28"/>
                </a:cubicBezTo>
                <a:cubicBezTo>
                  <a:pt x="7" y="29"/>
                  <a:pt x="7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6" y="29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29"/>
                  <a:pt x="2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0" y="31"/>
                  <a:pt x="1" y="31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1"/>
          <p:cNvSpPr/>
          <p:nvPr/>
        </p:nvSpPr>
        <p:spPr>
          <a:xfrm>
            <a:off x="5037274" y="3634914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1"/>
          <p:cNvSpPr/>
          <p:nvPr/>
        </p:nvSpPr>
        <p:spPr>
          <a:xfrm>
            <a:off x="4911739" y="3607136"/>
            <a:ext cx="271043" cy="444452"/>
          </a:xfrm>
          <a:custGeom>
            <a:avLst/>
            <a:gdLst/>
            <a:ahLst/>
            <a:cxnLst/>
            <a:rect l="l" t="t" r="r" b="b"/>
            <a:pathLst>
              <a:path w="28" h="47" extrusionOk="0">
                <a:moveTo>
                  <a:pt x="3" y="12"/>
                </a:move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3" y="16"/>
                  <a:pt x="3" y="16"/>
                </a:cubicBezTo>
                <a:cubicBezTo>
                  <a:pt x="4" y="17"/>
                  <a:pt x="4" y="17"/>
                  <a:pt x="5" y="17"/>
                </a:cubicBezTo>
                <a:cubicBezTo>
                  <a:pt x="5" y="17"/>
                  <a:pt x="6" y="17"/>
                  <a:pt x="6" y="18"/>
                </a:cubicBezTo>
                <a:cubicBezTo>
                  <a:pt x="6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ubicBezTo>
                  <a:pt x="7" y="22"/>
                  <a:pt x="7" y="22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6" y="28"/>
                  <a:pt x="6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0"/>
                  <a:pt x="5" y="31"/>
                  <a:pt x="5" y="31"/>
                </a:cubicBezTo>
                <a:cubicBezTo>
                  <a:pt x="5" y="32"/>
                  <a:pt x="5" y="32"/>
                  <a:pt x="4" y="32"/>
                </a:cubicBezTo>
                <a:cubicBezTo>
                  <a:pt x="4" y="32"/>
                  <a:pt x="4" y="33"/>
                  <a:pt x="4" y="33"/>
                </a:cubicBezTo>
                <a:cubicBezTo>
                  <a:pt x="4" y="33"/>
                  <a:pt x="3" y="33"/>
                  <a:pt x="3" y="34"/>
                </a:cubicBezTo>
                <a:cubicBezTo>
                  <a:pt x="3" y="34"/>
                  <a:pt x="2" y="34"/>
                  <a:pt x="2" y="35"/>
                </a:cubicBezTo>
                <a:cubicBezTo>
                  <a:pt x="2" y="35"/>
                  <a:pt x="2" y="35"/>
                  <a:pt x="2" y="36"/>
                </a:cubicBezTo>
                <a:cubicBezTo>
                  <a:pt x="3" y="36"/>
                  <a:pt x="2" y="36"/>
                  <a:pt x="2" y="37"/>
                </a:cubicBezTo>
                <a:cubicBezTo>
                  <a:pt x="2" y="38"/>
                  <a:pt x="3" y="38"/>
                  <a:pt x="3" y="39"/>
                </a:cubicBezTo>
                <a:cubicBezTo>
                  <a:pt x="3" y="39"/>
                  <a:pt x="4" y="39"/>
                  <a:pt x="4" y="40"/>
                </a:cubicBezTo>
                <a:cubicBezTo>
                  <a:pt x="4" y="40"/>
                  <a:pt x="4" y="41"/>
                  <a:pt x="4" y="41"/>
                </a:cubicBezTo>
                <a:cubicBezTo>
                  <a:pt x="3" y="41"/>
                  <a:pt x="4" y="42"/>
                  <a:pt x="4" y="42"/>
                </a:cubicBezTo>
                <a:cubicBezTo>
                  <a:pt x="3" y="43"/>
                  <a:pt x="3" y="43"/>
                  <a:pt x="3" y="44"/>
                </a:cubicBezTo>
                <a:cubicBezTo>
                  <a:pt x="3" y="44"/>
                  <a:pt x="3" y="45"/>
                  <a:pt x="3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2"/>
                  <a:pt x="8" y="42"/>
                </a:cubicBezTo>
                <a:cubicBezTo>
                  <a:pt x="8" y="42"/>
                  <a:pt x="9" y="42"/>
                  <a:pt x="9" y="42"/>
                </a:cubicBezTo>
                <a:cubicBezTo>
                  <a:pt x="10" y="41"/>
                  <a:pt x="10" y="42"/>
                  <a:pt x="11" y="41"/>
                </a:cubicBezTo>
                <a:cubicBezTo>
                  <a:pt x="11" y="41"/>
                  <a:pt x="11" y="41"/>
                  <a:pt x="12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8"/>
                  <a:pt x="12" y="38"/>
                  <a:pt x="13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3"/>
                </a:cubicBezTo>
                <a:cubicBezTo>
                  <a:pt x="12" y="33"/>
                  <a:pt x="13" y="33"/>
                  <a:pt x="13" y="32"/>
                </a:cubicBezTo>
                <a:cubicBezTo>
                  <a:pt x="12" y="32"/>
                  <a:pt x="12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7"/>
                  <a:pt x="14" y="27"/>
                  <a:pt x="14" y="26"/>
                </a:cubicBezTo>
                <a:cubicBezTo>
                  <a:pt x="15" y="26"/>
                  <a:pt x="14" y="26"/>
                  <a:pt x="15" y="25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1"/>
                  <a:pt x="19" y="21"/>
                </a:cubicBezTo>
                <a:cubicBezTo>
                  <a:pt x="19" y="20"/>
                  <a:pt x="20" y="20"/>
                  <a:pt x="20" y="20"/>
                </a:cubicBezTo>
                <a:cubicBezTo>
                  <a:pt x="21" y="20"/>
                  <a:pt x="22" y="20"/>
                  <a:pt x="22" y="19"/>
                </a:cubicBezTo>
                <a:cubicBezTo>
                  <a:pt x="23" y="19"/>
                  <a:pt x="23" y="18"/>
                  <a:pt x="24" y="18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6"/>
                  <a:pt x="25" y="16"/>
                  <a:pt x="25" y="15"/>
                </a:cubicBezTo>
                <a:cubicBezTo>
                  <a:pt x="25" y="15"/>
                  <a:pt x="26" y="15"/>
                  <a:pt x="26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8" y="12"/>
                  <a:pt x="28" y="12"/>
                </a:cubicBezTo>
                <a:cubicBezTo>
                  <a:pt x="28" y="11"/>
                  <a:pt x="28" y="11"/>
                  <a:pt x="28" y="10"/>
                </a:cubicBezTo>
                <a:cubicBezTo>
                  <a:pt x="28" y="10"/>
                  <a:pt x="28" y="9"/>
                  <a:pt x="28" y="8"/>
                </a:cubicBezTo>
                <a:cubicBezTo>
                  <a:pt x="28" y="8"/>
                  <a:pt x="28" y="7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5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3"/>
                  <a:pt x="22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3"/>
                  <a:pt x="20" y="3"/>
                </a:cubicBezTo>
                <a:cubicBezTo>
                  <a:pt x="20" y="3"/>
                  <a:pt x="20" y="4"/>
                  <a:pt x="19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4"/>
                </a:cubicBezTo>
                <a:cubicBezTo>
                  <a:pt x="17" y="4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4"/>
                </a:cubicBezTo>
                <a:cubicBezTo>
                  <a:pt x="15" y="14"/>
                  <a:pt x="15" y="15"/>
                  <a:pt x="14" y="15"/>
                </a:cubicBezTo>
                <a:cubicBezTo>
                  <a:pt x="14" y="15"/>
                  <a:pt x="14" y="16"/>
                  <a:pt x="13" y="16"/>
                </a:cubicBezTo>
                <a:cubicBezTo>
                  <a:pt x="13" y="16"/>
                  <a:pt x="13" y="16"/>
                  <a:pt x="12" y="16"/>
                </a:cubicBezTo>
                <a:cubicBezTo>
                  <a:pt x="12" y="16"/>
                  <a:pt x="12" y="16"/>
                  <a:pt x="11" y="15"/>
                </a:cubicBezTo>
                <a:cubicBezTo>
                  <a:pt x="11" y="15"/>
                  <a:pt x="12" y="15"/>
                  <a:pt x="12" y="14"/>
                </a:cubicBezTo>
                <a:cubicBezTo>
                  <a:pt x="12" y="14"/>
                  <a:pt x="12" y="13"/>
                  <a:pt x="12" y="13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8" y="11"/>
                  <a:pt x="9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4" y="11"/>
                </a:cubicBezTo>
                <a:cubicBezTo>
                  <a:pt x="4" y="12"/>
                  <a:pt x="4" y="12"/>
                  <a:pt x="3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1"/>
          <p:cNvSpPr/>
          <p:nvPr/>
        </p:nvSpPr>
        <p:spPr>
          <a:xfrm>
            <a:off x="4513733" y="2679343"/>
            <a:ext cx="262484" cy="436118"/>
          </a:xfrm>
          <a:custGeom>
            <a:avLst/>
            <a:gdLst/>
            <a:ahLst/>
            <a:cxnLst/>
            <a:rect l="l" t="t" r="r" b="b"/>
            <a:pathLst>
              <a:path w="27" h="46" extrusionOk="0">
                <a:moveTo>
                  <a:pt x="1" y="28"/>
                </a:moveTo>
                <a:cubicBezTo>
                  <a:pt x="2" y="28"/>
                  <a:pt x="1" y="29"/>
                  <a:pt x="2" y="29"/>
                </a:cubicBezTo>
                <a:cubicBezTo>
                  <a:pt x="2" y="29"/>
                  <a:pt x="2" y="29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1"/>
                  <a:pt x="4" y="31"/>
                  <a:pt x="4" y="32"/>
                </a:cubicBezTo>
                <a:cubicBezTo>
                  <a:pt x="4" y="32"/>
                  <a:pt x="4" y="33"/>
                  <a:pt x="4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5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5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39"/>
                  <a:pt x="4" y="39"/>
                  <a:pt x="3" y="39"/>
                </a:cubicBezTo>
                <a:cubicBezTo>
                  <a:pt x="3" y="39"/>
                  <a:pt x="2" y="39"/>
                  <a:pt x="2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2" y="40"/>
                  <a:pt x="2" y="40"/>
                  <a:pt x="2" y="41"/>
                </a:cubicBezTo>
                <a:cubicBezTo>
                  <a:pt x="2" y="41"/>
                  <a:pt x="2" y="41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5" y="43"/>
                </a:cubicBezTo>
                <a:cubicBezTo>
                  <a:pt x="5" y="43"/>
                  <a:pt x="5" y="44"/>
                  <a:pt x="5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7" y="46"/>
                </a:cubicBezTo>
                <a:cubicBezTo>
                  <a:pt x="7" y="46"/>
                  <a:pt x="7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9" y="46"/>
                </a:cubicBezTo>
                <a:cubicBezTo>
                  <a:pt x="9" y="46"/>
                  <a:pt x="9" y="45"/>
                  <a:pt x="10" y="45"/>
                </a:cubicBezTo>
                <a:cubicBezTo>
                  <a:pt x="10" y="44"/>
                  <a:pt x="10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2" y="43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4" y="42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1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7"/>
                  <a:pt x="21" y="37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6"/>
                  <a:pt x="22" y="36"/>
                  <a:pt x="23" y="36"/>
                </a:cubicBezTo>
                <a:cubicBezTo>
                  <a:pt x="23" y="36"/>
                  <a:pt x="23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3" y="35"/>
                  <a:pt x="23" y="35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3" y="30"/>
                  <a:pt x="23" y="30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7"/>
                  <a:pt x="22" y="27"/>
                  <a:pt x="22" y="27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5"/>
                  <a:pt x="23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1"/>
                  <a:pt x="25" y="11"/>
                </a:cubicBezTo>
                <a:cubicBezTo>
                  <a:pt x="25" y="11"/>
                  <a:pt x="25" y="11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10"/>
                  <a:pt x="22" y="9"/>
                  <a:pt x="21" y="9"/>
                </a:cubicBezTo>
                <a:cubicBezTo>
                  <a:pt x="21" y="9"/>
                  <a:pt x="20" y="9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6"/>
                  <a:pt x="16" y="6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3" y="5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6"/>
                  <a:pt x="7" y="17"/>
                  <a:pt x="5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1"/>
                </a:cubicBezTo>
                <a:cubicBezTo>
                  <a:pt x="4" y="21"/>
                  <a:pt x="3" y="21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2"/>
                  <a:pt x="3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31"/>
          <p:cNvSpPr/>
          <p:nvPr/>
        </p:nvSpPr>
        <p:spPr>
          <a:xfrm>
            <a:off x="5018730" y="3190463"/>
            <a:ext cx="194010" cy="255560"/>
          </a:xfrm>
          <a:custGeom>
            <a:avLst/>
            <a:gdLst/>
            <a:ahLst/>
            <a:cxnLst/>
            <a:rect l="l" t="t" r="r" b="b"/>
            <a:pathLst>
              <a:path w="20" h="27" extrusionOk="0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0" y="12"/>
                  <a:pt x="0" y="12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6"/>
                  <a:pt x="1" y="16"/>
                  <a:pt x="0" y="16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8"/>
                  <a:pt x="4" y="18"/>
                  <a:pt x="5" y="19"/>
                </a:cubicBezTo>
                <a:cubicBezTo>
                  <a:pt x="5" y="19"/>
                  <a:pt x="6" y="20"/>
                  <a:pt x="6" y="20"/>
                </a:cubicBezTo>
                <a:cubicBezTo>
                  <a:pt x="7" y="21"/>
                  <a:pt x="7" y="21"/>
                  <a:pt x="8" y="21"/>
                </a:cubicBezTo>
                <a:cubicBezTo>
                  <a:pt x="8" y="22"/>
                  <a:pt x="9" y="22"/>
                  <a:pt x="9" y="22"/>
                </a:cubicBezTo>
                <a:cubicBezTo>
                  <a:pt x="10" y="23"/>
                  <a:pt x="9" y="23"/>
                  <a:pt x="9" y="24"/>
                </a:cubicBezTo>
                <a:cubicBezTo>
                  <a:pt x="10" y="25"/>
                  <a:pt x="10" y="25"/>
                  <a:pt x="11" y="26"/>
                </a:cubicBezTo>
                <a:cubicBezTo>
                  <a:pt x="11" y="26"/>
                  <a:pt x="11" y="26"/>
                  <a:pt x="12" y="26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5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2"/>
                  <a:pt x="17" y="22"/>
                </a:cubicBezTo>
                <a:cubicBezTo>
                  <a:pt x="17" y="22"/>
                  <a:pt x="17" y="21"/>
                  <a:pt x="17" y="21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1"/>
                  <a:pt x="18" y="20"/>
                  <a:pt x="18" y="20"/>
                </a:cubicBezTo>
                <a:cubicBezTo>
                  <a:pt x="18" y="20"/>
                  <a:pt x="18" y="20"/>
                  <a:pt x="19" y="20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5"/>
                  <a:pt x="17" y="14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1"/>
                  <a:pt x="18" y="10"/>
                  <a:pt x="18" y="10"/>
                </a:cubicBezTo>
                <a:cubicBezTo>
                  <a:pt x="18" y="9"/>
                  <a:pt x="18" y="9"/>
                  <a:pt x="18" y="8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5"/>
                  <a:pt x="18" y="5"/>
                </a:cubicBezTo>
                <a:cubicBezTo>
                  <a:pt x="18" y="5"/>
                  <a:pt x="19" y="5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3"/>
                </a:cubicBezTo>
                <a:cubicBezTo>
                  <a:pt x="15" y="3"/>
                  <a:pt x="15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1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31"/>
          <p:cNvSpPr/>
          <p:nvPr/>
        </p:nvSpPr>
        <p:spPr>
          <a:xfrm>
            <a:off x="5202754" y="2972403"/>
            <a:ext cx="48502" cy="56946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6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5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4" y="1"/>
                  <a:pt x="4" y="1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31"/>
          <p:cNvSpPr/>
          <p:nvPr/>
        </p:nvSpPr>
        <p:spPr>
          <a:xfrm>
            <a:off x="4776217" y="1998777"/>
            <a:ext cx="57062" cy="84724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3" y="4"/>
                  <a:pt x="3" y="5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6" y="8"/>
                  <a:pt x="5" y="8"/>
                </a:cubicBezTo>
                <a:cubicBezTo>
                  <a:pt x="5" y="7"/>
                  <a:pt x="5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31"/>
          <p:cNvSpPr/>
          <p:nvPr/>
        </p:nvSpPr>
        <p:spPr>
          <a:xfrm>
            <a:off x="4766231" y="1998777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31"/>
          <p:cNvSpPr/>
          <p:nvPr/>
        </p:nvSpPr>
        <p:spPr>
          <a:xfrm>
            <a:off x="4582207" y="1686271"/>
            <a:ext cx="8559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1"/>
          <p:cNvSpPr/>
          <p:nvPr/>
        </p:nvSpPr>
        <p:spPr>
          <a:xfrm>
            <a:off x="4164229" y="168627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1"/>
          <p:cNvSpPr/>
          <p:nvPr/>
        </p:nvSpPr>
        <p:spPr>
          <a:xfrm>
            <a:off x="4125713" y="1715439"/>
            <a:ext cx="19972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1"/>
          <p:cNvSpPr/>
          <p:nvPr/>
        </p:nvSpPr>
        <p:spPr>
          <a:xfrm>
            <a:off x="4048679" y="1733494"/>
            <a:ext cx="184024" cy="227781"/>
          </a:xfrm>
          <a:custGeom>
            <a:avLst/>
            <a:gdLst/>
            <a:ahLst/>
            <a:cxnLst/>
            <a:rect l="l" t="t" r="r" b="b"/>
            <a:pathLst>
              <a:path w="19" h="24" extrusionOk="0">
                <a:moveTo>
                  <a:pt x="1" y="3"/>
                </a:moveTo>
                <a:cubicBezTo>
                  <a:pt x="1" y="3"/>
                  <a:pt x="1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2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3" y="7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10"/>
                  <a:pt x="5" y="10"/>
                  <a:pt x="5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9" y="12"/>
                  <a:pt x="9" y="13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5"/>
                  <a:pt x="7" y="15"/>
                  <a:pt x="7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19"/>
                </a:cubicBezTo>
                <a:cubicBezTo>
                  <a:pt x="4" y="20"/>
                  <a:pt x="5" y="19"/>
                  <a:pt x="5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19"/>
                  <a:pt x="6" y="19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8" y="20"/>
                  <a:pt x="8" y="20"/>
                </a:cubicBezTo>
                <a:cubicBezTo>
                  <a:pt x="8" y="20"/>
                  <a:pt x="8" y="20"/>
                  <a:pt x="8" y="21"/>
                </a:cubicBezTo>
                <a:cubicBezTo>
                  <a:pt x="8" y="21"/>
                  <a:pt x="8" y="21"/>
                  <a:pt x="7" y="21"/>
                </a:cubicBezTo>
                <a:cubicBezTo>
                  <a:pt x="7" y="21"/>
                  <a:pt x="7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4" y="22"/>
                  <a:pt x="4" y="22"/>
                </a:cubicBezTo>
                <a:cubicBezTo>
                  <a:pt x="4" y="22"/>
                  <a:pt x="4" y="23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3" y="24"/>
                  <a:pt x="4" y="24"/>
                  <a:pt x="4" y="24"/>
                </a:cubicBezTo>
                <a:cubicBezTo>
                  <a:pt x="5" y="24"/>
                  <a:pt x="5" y="23"/>
                  <a:pt x="5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2"/>
                </a:cubicBezTo>
                <a:cubicBezTo>
                  <a:pt x="8" y="22"/>
                  <a:pt x="8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2"/>
                  <a:pt x="10" y="22"/>
                  <a:pt x="11" y="22"/>
                </a:cubicBezTo>
                <a:cubicBezTo>
                  <a:pt x="11" y="22"/>
                  <a:pt x="11" y="22"/>
                  <a:pt x="12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1"/>
                  <a:pt x="15" y="21"/>
                  <a:pt x="16" y="21"/>
                </a:cubicBezTo>
                <a:cubicBezTo>
                  <a:pt x="16" y="21"/>
                  <a:pt x="16" y="21"/>
                  <a:pt x="17" y="21"/>
                </a:cubicBezTo>
                <a:cubicBezTo>
                  <a:pt x="17" y="21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8" y="20"/>
                  <a:pt x="17" y="20"/>
                </a:cubicBezTo>
                <a:cubicBezTo>
                  <a:pt x="17" y="20"/>
                  <a:pt x="17" y="20"/>
                  <a:pt x="17" y="19"/>
                </a:cubicBezTo>
                <a:cubicBezTo>
                  <a:pt x="17" y="19"/>
                  <a:pt x="17" y="19"/>
                  <a:pt x="18" y="19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3"/>
                  <a:pt x="16" y="13"/>
                </a:cubicBezTo>
                <a:cubicBezTo>
                  <a:pt x="16" y="13"/>
                  <a:pt x="15" y="13"/>
                  <a:pt x="15" y="13"/>
                </a:cubicBezTo>
                <a:cubicBezTo>
                  <a:pt x="15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3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1" y="8"/>
                  <a:pt x="11" y="7"/>
                </a:cubicBezTo>
                <a:cubicBezTo>
                  <a:pt x="11" y="7"/>
                  <a:pt x="10" y="8"/>
                  <a:pt x="10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8" y="7"/>
                  <a:pt x="9" y="7"/>
                  <a:pt x="9" y="6"/>
                </a:cubicBezTo>
                <a:cubicBezTo>
                  <a:pt x="10" y="6"/>
                  <a:pt x="9" y="6"/>
                  <a:pt x="10" y="6"/>
                </a:cubicBezTo>
                <a:cubicBezTo>
                  <a:pt x="10" y="5"/>
                  <a:pt x="10" y="6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3"/>
                  <a:pt x="12" y="3"/>
                  <a:pt x="11" y="2"/>
                </a:cubicBezTo>
                <a:cubicBezTo>
                  <a:pt x="11" y="2"/>
                  <a:pt x="10" y="2"/>
                  <a:pt x="9" y="2"/>
                </a:cubicBezTo>
                <a:cubicBezTo>
                  <a:pt x="9" y="2"/>
                  <a:pt x="9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5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1"/>
          <p:cNvSpPr/>
          <p:nvPr/>
        </p:nvSpPr>
        <p:spPr>
          <a:xfrm>
            <a:off x="4067224" y="179044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1"/>
          <p:cNvSpPr/>
          <p:nvPr/>
        </p:nvSpPr>
        <p:spPr>
          <a:xfrm>
            <a:off x="4067224" y="180016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1"/>
          <p:cNvSpPr/>
          <p:nvPr/>
        </p:nvSpPr>
        <p:spPr>
          <a:xfrm>
            <a:off x="4067224" y="1809885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1"/>
          <p:cNvSpPr/>
          <p:nvPr/>
        </p:nvSpPr>
        <p:spPr>
          <a:xfrm>
            <a:off x="4028708" y="1819606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2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1"/>
          <p:cNvSpPr/>
          <p:nvPr/>
        </p:nvSpPr>
        <p:spPr>
          <a:xfrm>
            <a:off x="4067224" y="185710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1"/>
          <p:cNvSpPr/>
          <p:nvPr/>
        </p:nvSpPr>
        <p:spPr>
          <a:xfrm>
            <a:off x="4339694" y="2018221"/>
            <a:ext cx="87019" cy="55556"/>
          </a:xfrm>
          <a:custGeom>
            <a:avLst/>
            <a:gdLst/>
            <a:ahLst/>
            <a:cxnLst/>
            <a:rect l="l" t="t" r="r" b="b"/>
            <a:pathLst>
              <a:path w="9" h="6" extrusionOk="0"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7" y="4"/>
                </a:cubicBezTo>
                <a:cubicBezTo>
                  <a:pt x="7" y="4"/>
                  <a:pt x="7" y="5"/>
                  <a:pt x="8" y="4"/>
                </a:cubicBezTo>
                <a:cubicBezTo>
                  <a:pt x="8" y="4"/>
                  <a:pt x="8" y="4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3"/>
                  <a:pt x="1" y="3"/>
                  <a:pt x="1" y="4"/>
                </a:cubicBezTo>
                <a:cubicBezTo>
                  <a:pt x="1" y="4"/>
                  <a:pt x="2" y="4"/>
                  <a:pt x="2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1"/>
          <p:cNvSpPr/>
          <p:nvPr/>
        </p:nvSpPr>
        <p:spPr>
          <a:xfrm>
            <a:off x="4358239" y="207377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1"/>
          <p:cNvSpPr/>
          <p:nvPr/>
        </p:nvSpPr>
        <p:spPr>
          <a:xfrm>
            <a:off x="4562236" y="1469601"/>
            <a:ext cx="242512" cy="236115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" y="3"/>
                </a:moveTo>
                <a:cubicBezTo>
                  <a:pt x="2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6" y="4"/>
                  <a:pt x="6" y="5"/>
                </a:cubicBezTo>
                <a:cubicBezTo>
                  <a:pt x="6" y="5"/>
                  <a:pt x="6" y="5"/>
                  <a:pt x="6" y="6"/>
                </a:cubicBezTo>
                <a:cubicBezTo>
                  <a:pt x="6" y="6"/>
                  <a:pt x="7" y="6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2" y="12"/>
                  <a:pt x="12" y="12"/>
                </a:cubicBezTo>
                <a:cubicBezTo>
                  <a:pt x="11" y="13"/>
                  <a:pt x="11" y="12"/>
                  <a:pt x="10" y="12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7" y="15"/>
                  <a:pt x="7" y="15"/>
                </a:cubicBezTo>
                <a:cubicBezTo>
                  <a:pt x="7" y="15"/>
                  <a:pt x="7" y="16"/>
                  <a:pt x="6" y="16"/>
                </a:cubicBezTo>
                <a:cubicBezTo>
                  <a:pt x="6" y="16"/>
                  <a:pt x="6" y="16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7"/>
                  <a:pt x="4" y="17"/>
                  <a:pt x="4" y="17"/>
                </a:cubicBezTo>
                <a:cubicBezTo>
                  <a:pt x="4" y="18"/>
                  <a:pt x="4" y="18"/>
                  <a:pt x="4" y="19"/>
                </a:cubicBezTo>
                <a:cubicBezTo>
                  <a:pt x="4" y="19"/>
                  <a:pt x="5" y="19"/>
                  <a:pt x="5" y="19"/>
                </a:cubicBezTo>
                <a:cubicBezTo>
                  <a:pt x="5" y="20"/>
                  <a:pt x="5" y="20"/>
                  <a:pt x="6" y="20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2"/>
                  <a:pt x="5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8" y="24"/>
                  <a:pt x="8" y="24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5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4"/>
                  <a:pt x="13" y="24"/>
                </a:cubicBezTo>
                <a:cubicBezTo>
                  <a:pt x="13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1"/>
                  <a:pt x="21" y="21"/>
                </a:cubicBezTo>
                <a:cubicBezTo>
                  <a:pt x="22" y="21"/>
                  <a:pt x="22" y="21"/>
                  <a:pt x="22" y="20"/>
                </a:cubicBezTo>
                <a:cubicBezTo>
                  <a:pt x="22" y="20"/>
                  <a:pt x="22" y="20"/>
                  <a:pt x="23" y="20"/>
                </a:cubicBezTo>
                <a:cubicBezTo>
                  <a:pt x="23" y="19"/>
                  <a:pt x="24" y="19"/>
                  <a:pt x="24" y="19"/>
                </a:cubicBezTo>
                <a:cubicBezTo>
                  <a:pt x="24" y="18"/>
                  <a:pt x="25" y="17"/>
                  <a:pt x="24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6"/>
                  <a:pt x="21" y="16"/>
                  <a:pt x="21" y="15"/>
                </a:cubicBezTo>
                <a:cubicBezTo>
                  <a:pt x="21" y="15"/>
                  <a:pt x="21" y="15"/>
                  <a:pt x="22" y="15"/>
                </a:cubicBezTo>
                <a:cubicBezTo>
                  <a:pt x="22" y="15"/>
                  <a:pt x="22" y="14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4"/>
                  <a:pt x="21" y="13"/>
                  <a:pt x="20" y="13"/>
                </a:cubicBezTo>
                <a:cubicBezTo>
                  <a:pt x="20" y="13"/>
                  <a:pt x="20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8" y="9"/>
                  <a:pt x="18" y="8"/>
                  <a:pt x="18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6"/>
                </a:cubicBezTo>
                <a:cubicBezTo>
                  <a:pt x="19" y="6"/>
                  <a:pt x="18" y="5"/>
                  <a:pt x="18" y="5"/>
                </a:cubicBezTo>
                <a:cubicBezTo>
                  <a:pt x="18" y="5"/>
                  <a:pt x="17" y="5"/>
                  <a:pt x="17" y="4"/>
                </a:cubicBezTo>
                <a:cubicBezTo>
                  <a:pt x="17" y="4"/>
                  <a:pt x="16" y="5"/>
                  <a:pt x="16" y="4"/>
                </a:cubicBezTo>
                <a:cubicBezTo>
                  <a:pt x="15" y="4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6" y="1"/>
                </a:cubicBezTo>
                <a:cubicBezTo>
                  <a:pt x="15" y="0"/>
                  <a:pt x="15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0" y="0"/>
                  <a:pt x="10" y="1"/>
                </a:cubicBezTo>
                <a:cubicBezTo>
                  <a:pt x="9" y="1"/>
                  <a:pt x="10" y="2"/>
                  <a:pt x="10" y="2"/>
                </a:cubicBezTo>
                <a:cubicBezTo>
                  <a:pt x="10" y="2"/>
                  <a:pt x="10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1"/>
          <p:cNvSpPr/>
          <p:nvPr/>
        </p:nvSpPr>
        <p:spPr>
          <a:xfrm>
            <a:off x="4630709" y="1800162"/>
            <a:ext cx="87019" cy="66668"/>
          </a:xfrm>
          <a:custGeom>
            <a:avLst/>
            <a:gdLst/>
            <a:ahLst/>
            <a:cxnLst/>
            <a:rect l="l" t="t" r="r" b="b"/>
            <a:pathLst>
              <a:path w="9" h="7" extrusionOk="0">
                <a:moveTo>
                  <a:pt x="9" y="2"/>
                </a:moveTo>
                <a:cubicBezTo>
                  <a:pt x="8" y="2"/>
                  <a:pt x="8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5"/>
                </a:cubicBezTo>
                <a:cubicBezTo>
                  <a:pt x="7" y="5"/>
                  <a:pt x="7" y="5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3"/>
                  <a:pt x="8" y="3"/>
                  <a:pt x="9" y="2"/>
                </a:cubicBezTo>
                <a:cubicBezTo>
                  <a:pt x="9" y="2"/>
                  <a:pt x="9" y="2"/>
                  <a:pt x="9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1"/>
          <p:cNvSpPr/>
          <p:nvPr/>
        </p:nvSpPr>
        <p:spPr>
          <a:xfrm>
            <a:off x="5105749" y="2301560"/>
            <a:ext cx="232527" cy="226393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13" y="3"/>
                </a:move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4" y="2"/>
                  <a:pt x="4" y="3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7"/>
                  <a:pt x="4" y="8"/>
                </a:cubicBezTo>
                <a:cubicBezTo>
                  <a:pt x="4" y="8"/>
                  <a:pt x="4" y="9"/>
                  <a:pt x="4" y="9"/>
                </a:cubicBezTo>
                <a:cubicBezTo>
                  <a:pt x="3" y="10"/>
                  <a:pt x="3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3" y="16"/>
                  <a:pt x="3" y="16"/>
                </a:cubicBezTo>
                <a:cubicBezTo>
                  <a:pt x="4" y="17"/>
                  <a:pt x="4" y="17"/>
                  <a:pt x="5" y="17"/>
                </a:cubicBezTo>
                <a:cubicBezTo>
                  <a:pt x="6" y="18"/>
                  <a:pt x="6" y="18"/>
                  <a:pt x="7" y="18"/>
                </a:cubicBezTo>
                <a:cubicBezTo>
                  <a:pt x="8" y="18"/>
                  <a:pt x="8" y="18"/>
                  <a:pt x="9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1" y="20"/>
                  <a:pt x="12" y="20"/>
                  <a:pt x="12" y="21"/>
                </a:cubicBezTo>
                <a:cubicBezTo>
                  <a:pt x="12" y="21"/>
                  <a:pt x="11" y="21"/>
                  <a:pt x="12" y="22"/>
                </a:cubicBezTo>
                <a:cubicBezTo>
                  <a:pt x="12" y="22"/>
                  <a:pt x="12" y="22"/>
                  <a:pt x="13" y="23"/>
                </a:cubicBezTo>
                <a:cubicBezTo>
                  <a:pt x="14" y="23"/>
                  <a:pt x="15" y="23"/>
                  <a:pt x="17" y="23"/>
                </a:cubicBezTo>
                <a:cubicBezTo>
                  <a:pt x="17" y="23"/>
                  <a:pt x="17" y="24"/>
                  <a:pt x="18" y="24"/>
                </a:cubicBezTo>
                <a:cubicBezTo>
                  <a:pt x="18" y="24"/>
                  <a:pt x="18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2"/>
                  <a:pt x="20" y="22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8"/>
                  <a:pt x="22" y="18"/>
                  <a:pt x="21" y="17"/>
                </a:cubicBezTo>
                <a:cubicBezTo>
                  <a:pt x="21" y="17"/>
                  <a:pt x="22" y="17"/>
                  <a:pt x="21" y="16"/>
                </a:cubicBezTo>
                <a:cubicBezTo>
                  <a:pt x="21" y="15"/>
                  <a:pt x="21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6" y="11"/>
                </a:cubicBezTo>
                <a:cubicBezTo>
                  <a:pt x="16" y="11"/>
                  <a:pt x="16" y="11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5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6" y="5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3" y="3"/>
                  <a:pt x="13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1"/>
          <p:cNvSpPr/>
          <p:nvPr/>
        </p:nvSpPr>
        <p:spPr>
          <a:xfrm>
            <a:off x="5366807" y="2159890"/>
            <a:ext cx="359489" cy="208337"/>
          </a:xfrm>
          <a:custGeom>
            <a:avLst/>
            <a:gdLst/>
            <a:ahLst/>
            <a:cxnLst/>
            <a:rect l="l" t="t" r="r" b="b"/>
            <a:pathLst>
              <a:path w="37" h="22" extrusionOk="0">
                <a:moveTo>
                  <a:pt x="1" y="3"/>
                </a:move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4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2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7" y="4"/>
                  <a:pt x="7" y="4"/>
                </a:cubicBezTo>
                <a:cubicBezTo>
                  <a:pt x="7" y="5"/>
                  <a:pt x="7" y="5"/>
                  <a:pt x="6" y="5"/>
                </a:cubicBezTo>
                <a:cubicBezTo>
                  <a:pt x="6" y="6"/>
                  <a:pt x="6" y="6"/>
                  <a:pt x="5" y="6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3" y="7"/>
                  <a:pt x="4" y="7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3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6" y="13"/>
                  <a:pt x="6" y="13"/>
                  <a:pt x="6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9" y="15"/>
                  <a:pt x="9" y="14"/>
                </a:cubicBezTo>
                <a:cubicBezTo>
                  <a:pt x="9" y="14"/>
                  <a:pt x="9" y="14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2"/>
                  <a:pt x="13" y="13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6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2" y="16"/>
                  <a:pt x="22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8"/>
                  <a:pt x="25" y="18"/>
                  <a:pt x="25" y="19"/>
                </a:cubicBezTo>
                <a:cubicBezTo>
                  <a:pt x="25" y="19"/>
                  <a:pt x="25" y="19"/>
                  <a:pt x="26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2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9"/>
                  <a:pt x="31" y="20"/>
                  <a:pt x="31" y="19"/>
                </a:cubicBezTo>
                <a:cubicBezTo>
                  <a:pt x="31" y="19"/>
                  <a:pt x="31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3" y="18"/>
                  <a:pt x="33" y="17"/>
                  <a:pt x="33" y="17"/>
                </a:cubicBezTo>
                <a:cubicBezTo>
                  <a:pt x="33" y="16"/>
                  <a:pt x="33" y="16"/>
                  <a:pt x="34" y="16"/>
                </a:cubicBezTo>
                <a:cubicBezTo>
                  <a:pt x="34" y="16"/>
                  <a:pt x="34" y="16"/>
                  <a:pt x="35" y="16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4"/>
                </a:cubicBezTo>
                <a:cubicBezTo>
                  <a:pt x="37" y="14"/>
                  <a:pt x="37" y="14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8" y="10"/>
                  <a:pt x="28" y="9"/>
                  <a:pt x="28" y="9"/>
                </a:cubicBezTo>
                <a:cubicBezTo>
                  <a:pt x="27" y="8"/>
                  <a:pt x="27" y="8"/>
                  <a:pt x="26" y="8"/>
                </a:cubicBezTo>
                <a:cubicBezTo>
                  <a:pt x="26" y="7"/>
                  <a:pt x="25" y="7"/>
                  <a:pt x="25" y="6"/>
                </a:cubicBezTo>
                <a:cubicBezTo>
                  <a:pt x="24" y="5"/>
                  <a:pt x="24" y="5"/>
                  <a:pt x="23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1" y="5"/>
                  <a:pt x="21" y="4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5" y="0"/>
                  <a:pt x="15" y="1"/>
                  <a:pt x="14" y="1"/>
                </a:cubicBezTo>
                <a:cubicBezTo>
                  <a:pt x="13" y="2"/>
                  <a:pt x="13" y="2"/>
                  <a:pt x="12" y="3"/>
                </a:cubicBezTo>
                <a:cubicBezTo>
                  <a:pt x="12" y="3"/>
                  <a:pt x="12" y="4"/>
                  <a:pt x="11" y="4"/>
                </a:cubicBezTo>
                <a:cubicBezTo>
                  <a:pt x="11" y="4"/>
                  <a:pt x="11" y="3"/>
                  <a:pt x="10" y="3"/>
                </a:cubicBezTo>
                <a:cubicBezTo>
                  <a:pt x="10" y="3"/>
                  <a:pt x="10" y="3"/>
                  <a:pt x="9" y="3"/>
                </a:cubicBezTo>
                <a:cubicBezTo>
                  <a:pt x="9" y="3"/>
                  <a:pt x="9" y="3"/>
                  <a:pt x="8" y="3"/>
                </a:cubicBezTo>
                <a:cubicBezTo>
                  <a:pt x="8" y="3"/>
                  <a:pt x="8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1"/>
          <p:cNvSpPr/>
          <p:nvPr/>
        </p:nvSpPr>
        <p:spPr>
          <a:xfrm>
            <a:off x="4610738" y="2065444"/>
            <a:ext cx="0" cy="833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1"/>
          <p:cNvSpPr/>
          <p:nvPr/>
        </p:nvSpPr>
        <p:spPr>
          <a:xfrm>
            <a:off x="4610738" y="2065444"/>
            <a:ext cx="87019" cy="112502"/>
          </a:xfrm>
          <a:custGeom>
            <a:avLst/>
            <a:gdLst/>
            <a:ahLst/>
            <a:cxnLst/>
            <a:rect l="l" t="t" r="r" b="b"/>
            <a:pathLst>
              <a:path w="9" h="12" extrusionOk="0">
                <a:moveTo>
                  <a:pt x="9" y="9"/>
                </a:moveTo>
                <a:cubicBezTo>
                  <a:pt x="9" y="9"/>
                  <a:pt x="9" y="8"/>
                  <a:pt x="9" y="8"/>
                </a:cubicBezTo>
                <a:cubicBezTo>
                  <a:pt x="9" y="8"/>
                  <a:pt x="9" y="8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8" y="6"/>
                  <a:pt x="9" y="6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3" y="8"/>
                  <a:pt x="3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1"/>
                  <a:pt x="4" y="11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7" y="12"/>
                  <a:pt x="8" y="12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8" y="10"/>
                  <a:pt x="9" y="9"/>
                </a:cubicBezTo>
                <a:cubicBezTo>
                  <a:pt x="9" y="9"/>
                  <a:pt x="9" y="9"/>
                  <a:pt x="9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1"/>
          <p:cNvSpPr/>
          <p:nvPr/>
        </p:nvSpPr>
        <p:spPr>
          <a:xfrm>
            <a:off x="4562236" y="1970999"/>
            <a:ext cx="116977" cy="47223"/>
          </a:xfrm>
          <a:custGeom>
            <a:avLst/>
            <a:gdLst/>
            <a:ahLst/>
            <a:cxnLst/>
            <a:rect l="l" t="t" r="r" b="b"/>
            <a:pathLst>
              <a:path w="12" h="5" extrusionOk="0">
                <a:moveTo>
                  <a:pt x="0" y="4"/>
                </a:move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5" y="5"/>
                  <a:pt x="5" y="4"/>
                </a:cubicBezTo>
                <a:cubicBezTo>
                  <a:pt x="5" y="4"/>
                  <a:pt x="6" y="4"/>
                  <a:pt x="6" y="4"/>
                </a:cubicBezTo>
                <a:cubicBezTo>
                  <a:pt x="6" y="4"/>
                  <a:pt x="7" y="4"/>
                  <a:pt x="7" y="4"/>
                </a:cubicBezTo>
                <a:cubicBezTo>
                  <a:pt x="8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3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1"/>
          <p:cNvSpPr/>
          <p:nvPr/>
        </p:nvSpPr>
        <p:spPr>
          <a:xfrm>
            <a:off x="6550839" y="2755733"/>
            <a:ext cx="213982" cy="406951"/>
          </a:xfrm>
          <a:custGeom>
            <a:avLst/>
            <a:gdLst/>
            <a:ahLst/>
            <a:cxnLst/>
            <a:rect l="l" t="t" r="r" b="b"/>
            <a:pathLst>
              <a:path w="22" h="43" extrusionOk="0">
                <a:moveTo>
                  <a:pt x="1" y="9"/>
                </a:moveTo>
                <a:cubicBezTo>
                  <a:pt x="2" y="9"/>
                  <a:pt x="2" y="9"/>
                  <a:pt x="2" y="10"/>
                </a:cubicBezTo>
                <a:cubicBezTo>
                  <a:pt x="3" y="10"/>
                  <a:pt x="3" y="10"/>
                  <a:pt x="3" y="11"/>
                </a:cubicBezTo>
                <a:cubicBezTo>
                  <a:pt x="4" y="11"/>
                  <a:pt x="4" y="12"/>
                  <a:pt x="4" y="12"/>
                </a:cubicBezTo>
                <a:cubicBezTo>
                  <a:pt x="4" y="13"/>
                  <a:pt x="5" y="13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5" y="15"/>
                  <a:pt x="5" y="15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2"/>
                  <a:pt x="6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7"/>
                  <a:pt x="7" y="27"/>
                  <a:pt x="7" y="28"/>
                </a:cubicBezTo>
                <a:cubicBezTo>
                  <a:pt x="7" y="28"/>
                  <a:pt x="6" y="28"/>
                  <a:pt x="6" y="28"/>
                </a:cubicBezTo>
                <a:cubicBezTo>
                  <a:pt x="6" y="28"/>
                  <a:pt x="6" y="28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5" y="35"/>
                  <a:pt x="5" y="35"/>
                </a:cubicBezTo>
                <a:cubicBezTo>
                  <a:pt x="5" y="35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4" y="37"/>
                  <a:pt x="5" y="37"/>
                  <a:pt x="5" y="37"/>
                </a:cubicBezTo>
                <a:cubicBezTo>
                  <a:pt x="5" y="37"/>
                  <a:pt x="5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7" y="37"/>
                  <a:pt x="7" y="38"/>
                </a:cubicBezTo>
                <a:cubicBezTo>
                  <a:pt x="7" y="38"/>
                  <a:pt x="7" y="38"/>
                  <a:pt x="8" y="39"/>
                </a:cubicBezTo>
                <a:cubicBezTo>
                  <a:pt x="8" y="39"/>
                  <a:pt x="8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10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1" y="40"/>
                  <a:pt x="10" y="40"/>
                  <a:pt x="11" y="40"/>
                </a:cubicBezTo>
                <a:cubicBezTo>
                  <a:pt x="11" y="41"/>
                  <a:pt x="11" y="42"/>
                  <a:pt x="11" y="42"/>
                </a:cubicBezTo>
                <a:cubicBezTo>
                  <a:pt x="11" y="42"/>
                  <a:pt x="12" y="43"/>
                  <a:pt x="12" y="42"/>
                </a:cubicBezTo>
                <a:cubicBezTo>
                  <a:pt x="12" y="42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4" y="41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1"/>
                </a:cubicBezTo>
                <a:cubicBezTo>
                  <a:pt x="15" y="41"/>
                  <a:pt x="14" y="41"/>
                  <a:pt x="1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8"/>
                  <a:pt x="11" y="38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10" y="36"/>
                  <a:pt x="9" y="36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3"/>
                  <a:pt x="8" y="34"/>
                  <a:pt x="8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1"/>
                </a:cubicBezTo>
                <a:cubicBezTo>
                  <a:pt x="7" y="31"/>
                  <a:pt x="7" y="30"/>
                  <a:pt x="7" y="30"/>
                </a:cubicBezTo>
                <a:cubicBezTo>
                  <a:pt x="7" y="29"/>
                  <a:pt x="7" y="29"/>
                  <a:pt x="8" y="28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8" y="26"/>
                  <a:pt x="8" y="25"/>
                  <a:pt x="8" y="24"/>
                </a:cubicBezTo>
                <a:cubicBezTo>
                  <a:pt x="8" y="24"/>
                  <a:pt x="8" y="24"/>
                  <a:pt x="9" y="23"/>
                </a:cubicBezTo>
                <a:cubicBezTo>
                  <a:pt x="9" y="23"/>
                  <a:pt x="8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10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3"/>
                  <a:pt x="10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6" y="24"/>
                  <a:pt x="15" y="24"/>
                </a:cubicBezTo>
                <a:cubicBezTo>
                  <a:pt x="15" y="24"/>
                  <a:pt x="15" y="24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0"/>
                  <a:pt x="15" y="20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9"/>
                  <a:pt x="16" y="19"/>
                  <a:pt x="17" y="19"/>
                </a:cubicBezTo>
                <a:cubicBezTo>
                  <a:pt x="17" y="18"/>
                  <a:pt x="17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0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5"/>
                  <a:pt x="22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10"/>
                  <a:pt x="18" y="10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4" y="9"/>
                  <a:pt x="14" y="9"/>
                </a:cubicBezTo>
                <a:cubicBezTo>
                  <a:pt x="14" y="9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8" y="4"/>
                  <a:pt x="8" y="3"/>
                  <a:pt x="8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0" y="7"/>
                </a:cubicBezTo>
                <a:cubicBezTo>
                  <a:pt x="0" y="7"/>
                  <a:pt x="0" y="7"/>
                  <a:pt x="1" y="8"/>
                </a:cubicBezTo>
                <a:cubicBezTo>
                  <a:pt x="1" y="8"/>
                  <a:pt x="1" y="8"/>
                  <a:pt x="1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1"/>
          <p:cNvSpPr/>
          <p:nvPr/>
        </p:nvSpPr>
        <p:spPr>
          <a:xfrm>
            <a:off x="7453842" y="3190463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1"/>
          <p:cNvSpPr/>
          <p:nvPr/>
        </p:nvSpPr>
        <p:spPr>
          <a:xfrm>
            <a:off x="8248428" y="3739082"/>
            <a:ext cx="19972" cy="277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2" y="2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1"/>
          <p:cNvSpPr/>
          <p:nvPr/>
        </p:nvSpPr>
        <p:spPr>
          <a:xfrm>
            <a:off x="8258413" y="376686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1"/>
          <p:cNvSpPr/>
          <p:nvPr/>
        </p:nvSpPr>
        <p:spPr>
          <a:xfrm>
            <a:off x="8268400" y="377658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1"/>
          <p:cNvSpPr/>
          <p:nvPr/>
        </p:nvSpPr>
        <p:spPr>
          <a:xfrm>
            <a:off x="8122891" y="4277979"/>
            <a:ext cx="164054" cy="188892"/>
          </a:xfrm>
          <a:custGeom>
            <a:avLst/>
            <a:gdLst/>
            <a:ahLst/>
            <a:cxnLst/>
            <a:rect l="l" t="t" r="r" b="b"/>
            <a:pathLst>
              <a:path w="17" h="20" extrusionOk="0">
                <a:moveTo>
                  <a:pt x="15" y="7"/>
                </a:move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8"/>
                  <a:pt x="13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6"/>
                  <a:pt x="10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9" y="0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7" y="3"/>
                  <a:pt x="8" y="3"/>
                </a:cubicBezTo>
                <a:cubicBezTo>
                  <a:pt x="8" y="4"/>
                  <a:pt x="9" y="3"/>
                  <a:pt x="9" y="4"/>
                </a:cubicBezTo>
                <a:cubicBezTo>
                  <a:pt x="9" y="4"/>
                  <a:pt x="8" y="4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8" y="6"/>
                  <a:pt x="8" y="6"/>
                  <a:pt x="8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7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2"/>
                  <a:pt x="4" y="12"/>
                  <a:pt x="3" y="12"/>
                </a:cubicBezTo>
                <a:cubicBezTo>
                  <a:pt x="3" y="12"/>
                  <a:pt x="3" y="13"/>
                  <a:pt x="2" y="13"/>
                </a:cubicBezTo>
                <a:cubicBezTo>
                  <a:pt x="2" y="13"/>
                  <a:pt x="2" y="14"/>
                  <a:pt x="2" y="14"/>
                </a:cubicBezTo>
                <a:cubicBezTo>
                  <a:pt x="2" y="14"/>
                  <a:pt x="2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9"/>
                  <a:pt x="0" y="19"/>
                  <a:pt x="1" y="19"/>
                </a:cubicBezTo>
                <a:cubicBezTo>
                  <a:pt x="1" y="20"/>
                  <a:pt x="2" y="19"/>
                  <a:pt x="2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8"/>
                  <a:pt x="5" y="18"/>
                </a:cubicBezTo>
                <a:cubicBezTo>
                  <a:pt x="5" y="18"/>
                  <a:pt x="5" y="18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6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3"/>
                  <a:pt x="12" y="13"/>
                </a:cubicBezTo>
                <a:cubicBezTo>
                  <a:pt x="12" y="12"/>
                  <a:pt x="13" y="13"/>
                  <a:pt x="13" y="13"/>
                </a:cubicBezTo>
                <a:cubicBezTo>
                  <a:pt x="13" y="12"/>
                  <a:pt x="14" y="12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5" y="10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8"/>
                  <a:pt x="17" y="8"/>
                  <a:pt x="16" y="7"/>
                </a:cubicBezTo>
                <a:cubicBezTo>
                  <a:pt x="16" y="7"/>
                  <a:pt x="16" y="7"/>
                  <a:pt x="15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1"/>
          <p:cNvSpPr/>
          <p:nvPr/>
        </p:nvSpPr>
        <p:spPr>
          <a:xfrm>
            <a:off x="7821890" y="4600206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1"/>
          <p:cNvSpPr/>
          <p:nvPr/>
        </p:nvSpPr>
        <p:spPr>
          <a:xfrm>
            <a:off x="7831877" y="4429370"/>
            <a:ext cx="291015" cy="180559"/>
          </a:xfrm>
          <a:custGeom>
            <a:avLst/>
            <a:gdLst/>
            <a:ahLst/>
            <a:cxnLst/>
            <a:rect l="l" t="t" r="r" b="b"/>
            <a:pathLst>
              <a:path w="30" h="19" extrusionOk="0">
                <a:moveTo>
                  <a:pt x="30" y="1"/>
                </a:move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8" y="2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1"/>
                  <a:pt x="25" y="1"/>
                  <a:pt x="25" y="2"/>
                </a:cubicBezTo>
                <a:cubicBezTo>
                  <a:pt x="25" y="2"/>
                  <a:pt x="25" y="2"/>
                  <a:pt x="24" y="3"/>
                </a:cubicBezTo>
                <a:cubicBezTo>
                  <a:pt x="24" y="3"/>
                  <a:pt x="24" y="3"/>
                  <a:pt x="23" y="3"/>
                </a:cubicBezTo>
                <a:cubicBezTo>
                  <a:pt x="22" y="4"/>
                  <a:pt x="22" y="4"/>
                  <a:pt x="21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6"/>
                  <a:pt x="18" y="6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4" y="8"/>
                  <a:pt x="14" y="8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0"/>
                  <a:pt x="11" y="10"/>
                  <a:pt x="10" y="10"/>
                </a:cubicBezTo>
                <a:cubicBezTo>
                  <a:pt x="10" y="11"/>
                  <a:pt x="9" y="10"/>
                  <a:pt x="9" y="10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2"/>
                  <a:pt x="7" y="12"/>
                  <a:pt x="6" y="12"/>
                </a:cubicBezTo>
                <a:cubicBezTo>
                  <a:pt x="6" y="13"/>
                  <a:pt x="6" y="12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3" y="13"/>
                  <a:pt x="2" y="14"/>
                </a:cubicBezTo>
                <a:cubicBezTo>
                  <a:pt x="2" y="15"/>
                  <a:pt x="3" y="15"/>
                  <a:pt x="2" y="15"/>
                </a:cubicBezTo>
                <a:cubicBezTo>
                  <a:pt x="2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0" y="16"/>
                  <a:pt x="1" y="16"/>
                </a:cubicBezTo>
                <a:cubicBezTo>
                  <a:pt x="1" y="17"/>
                  <a:pt x="1" y="16"/>
                  <a:pt x="1" y="16"/>
                </a:cubicBezTo>
                <a:cubicBezTo>
                  <a:pt x="2" y="17"/>
                  <a:pt x="2" y="16"/>
                  <a:pt x="2" y="16"/>
                </a:cubicBezTo>
                <a:cubicBezTo>
                  <a:pt x="2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9"/>
                  <a:pt x="5" y="18"/>
                  <a:pt x="5" y="18"/>
                </a:cubicBezTo>
                <a:cubicBezTo>
                  <a:pt x="6" y="18"/>
                  <a:pt x="6" y="18"/>
                  <a:pt x="7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6"/>
                  <a:pt x="9" y="16"/>
                  <a:pt x="9" y="16"/>
                </a:cubicBezTo>
                <a:cubicBezTo>
                  <a:pt x="10" y="16"/>
                  <a:pt x="10" y="16"/>
                  <a:pt x="11" y="15"/>
                </a:cubicBezTo>
                <a:cubicBezTo>
                  <a:pt x="11" y="15"/>
                  <a:pt x="11" y="15"/>
                  <a:pt x="12" y="14"/>
                </a:cubicBezTo>
                <a:cubicBezTo>
                  <a:pt x="12" y="14"/>
                  <a:pt x="12" y="13"/>
                  <a:pt x="13" y="13"/>
                </a:cubicBezTo>
                <a:cubicBezTo>
                  <a:pt x="13" y="13"/>
                  <a:pt x="14" y="13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1"/>
                  <a:pt x="16" y="12"/>
                  <a:pt x="16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0"/>
                  <a:pt x="18" y="10"/>
                </a:cubicBezTo>
                <a:cubicBezTo>
                  <a:pt x="18" y="10"/>
                  <a:pt x="19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5" y="6"/>
                </a:cubicBezTo>
                <a:cubicBezTo>
                  <a:pt x="25" y="6"/>
                  <a:pt x="25" y="6"/>
                  <a:pt x="26" y="6"/>
                </a:cubicBezTo>
                <a:cubicBezTo>
                  <a:pt x="26" y="6"/>
                  <a:pt x="27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9" y="3"/>
                </a:cubicBezTo>
                <a:cubicBezTo>
                  <a:pt x="29" y="3"/>
                  <a:pt x="30" y="3"/>
                  <a:pt x="30" y="3"/>
                </a:cubicBezTo>
                <a:cubicBezTo>
                  <a:pt x="30" y="2"/>
                  <a:pt x="30" y="2"/>
                  <a:pt x="30" y="1"/>
                </a:cubicBezTo>
                <a:cubicBezTo>
                  <a:pt x="30" y="1"/>
                  <a:pt x="30" y="1"/>
                  <a:pt x="3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1"/>
          <p:cNvSpPr/>
          <p:nvPr/>
        </p:nvSpPr>
        <p:spPr>
          <a:xfrm>
            <a:off x="332529" y="2718233"/>
            <a:ext cx="28531" cy="833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1"/>
          <p:cNvSpPr/>
          <p:nvPr/>
        </p:nvSpPr>
        <p:spPr>
          <a:xfrm>
            <a:off x="371045" y="2726566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1"/>
          <p:cNvSpPr/>
          <p:nvPr/>
        </p:nvSpPr>
        <p:spPr>
          <a:xfrm>
            <a:off x="401003" y="2746011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2"/>
                </a:move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1"/>
          <p:cNvSpPr/>
          <p:nvPr/>
        </p:nvSpPr>
        <p:spPr>
          <a:xfrm>
            <a:off x="409562" y="2773789"/>
            <a:ext cx="39944" cy="38890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1"/>
                  <a:pt x="3" y="1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1"/>
          <p:cNvSpPr/>
          <p:nvPr/>
        </p:nvSpPr>
        <p:spPr>
          <a:xfrm>
            <a:off x="682033" y="1866830"/>
            <a:ext cx="18545" cy="1805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7" y="6"/>
                </a:moveTo>
                <a:lnTo>
                  <a:pt x="0" y="6"/>
                </a:lnTo>
                <a:lnTo>
                  <a:pt x="7" y="13"/>
                </a:lnTo>
                <a:lnTo>
                  <a:pt x="13" y="6"/>
                </a:lnTo>
                <a:lnTo>
                  <a:pt x="13" y="6"/>
                </a:lnTo>
                <a:lnTo>
                  <a:pt x="13" y="0"/>
                </a:lnTo>
                <a:lnTo>
                  <a:pt x="7" y="6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1"/>
          <p:cNvSpPr/>
          <p:nvPr/>
        </p:nvSpPr>
        <p:spPr>
          <a:xfrm>
            <a:off x="682033" y="1866830"/>
            <a:ext cx="18545" cy="1805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7" y="6"/>
                </a:moveTo>
                <a:lnTo>
                  <a:pt x="0" y="6"/>
                </a:lnTo>
                <a:lnTo>
                  <a:pt x="7" y="13"/>
                </a:lnTo>
                <a:lnTo>
                  <a:pt x="13" y="6"/>
                </a:lnTo>
                <a:lnTo>
                  <a:pt x="13" y="6"/>
                </a:lnTo>
                <a:lnTo>
                  <a:pt x="13" y="0"/>
                </a:lnTo>
                <a:lnTo>
                  <a:pt x="7" y="6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1"/>
          <p:cNvSpPr/>
          <p:nvPr/>
        </p:nvSpPr>
        <p:spPr>
          <a:xfrm>
            <a:off x="720549" y="1857108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1"/>
          <p:cNvSpPr/>
          <p:nvPr/>
        </p:nvSpPr>
        <p:spPr>
          <a:xfrm>
            <a:off x="5386778" y="260434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1"/>
          <p:cNvSpPr/>
          <p:nvPr/>
        </p:nvSpPr>
        <p:spPr>
          <a:xfrm>
            <a:off x="5978794" y="3304353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1"/>
          <p:cNvSpPr/>
          <p:nvPr/>
        </p:nvSpPr>
        <p:spPr>
          <a:xfrm>
            <a:off x="5095763" y="2140446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1"/>
          <p:cNvSpPr/>
          <p:nvPr/>
        </p:nvSpPr>
        <p:spPr>
          <a:xfrm>
            <a:off x="6492350" y="2311281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2" y="1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1"/>
          <p:cNvSpPr/>
          <p:nvPr/>
        </p:nvSpPr>
        <p:spPr>
          <a:xfrm>
            <a:off x="4707743" y="1298766"/>
            <a:ext cx="3249670" cy="898626"/>
          </a:xfrm>
          <a:custGeom>
            <a:avLst/>
            <a:gdLst/>
            <a:ahLst/>
            <a:cxnLst/>
            <a:rect l="l" t="t" r="r" b="b"/>
            <a:pathLst>
              <a:path w="335" h="95" extrusionOk="0">
                <a:moveTo>
                  <a:pt x="335" y="34"/>
                </a:moveTo>
                <a:cubicBezTo>
                  <a:pt x="335" y="34"/>
                  <a:pt x="334" y="34"/>
                  <a:pt x="334" y="33"/>
                </a:cubicBezTo>
                <a:cubicBezTo>
                  <a:pt x="332" y="33"/>
                  <a:pt x="332" y="33"/>
                  <a:pt x="331" y="32"/>
                </a:cubicBezTo>
                <a:cubicBezTo>
                  <a:pt x="330" y="32"/>
                  <a:pt x="330" y="31"/>
                  <a:pt x="329" y="31"/>
                </a:cubicBezTo>
                <a:cubicBezTo>
                  <a:pt x="328" y="31"/>
                  <a:pt x="328" y="31"/>
                  <a:pt x="327" y="31"/>
                </a:cubicBezTo>
                <a:cubicBezTo>
                  <a:pt x="326" y="31"/>
                  <a:pt x="326" y="31"/>
                  <a:pt x="325" y="31"/>
                </a:cubicBezTo>
                <a:cubicBezTo>
                  <a:pt x="324" y="31"/>
                  <a:pt x="324" y="31"/>
                  <a:pt x="323" y="31"/>
                </a:cubicBezTo>
                <a:cubicBezTo>
                  <a:pt x="323" y="30"/>
                  <a:pt x="323" y="30"/>
                  <a:pt x="322" y="30"/>
                </a:cubicBezTo>
                <a:cubicBezTo>
                  <a:pt x="321" y="29"/>
                  <a:pt x="321" y="29"/>
                  <a:pt x="320" y="28"/>
                </a:cubicBezTo>
                <a:cubicBezTo>
                  <a:pt x="319" y="27"/>
                  <a:pt x="310" y="21"/>
                  <a:pt x="309" y="20"/>
                </a:cubicBezTo>
                <a:cubicBezTo>
                  <a:pt x="308" y="20"/>
                  <a:pt x="297" y="20"/>
                  <a:pt x="296" y="19"/>
                </a:cubicBezTo>
                <a:cubicBezTo>
                  <a:pt x="296" y="19"/>
                  <a:pt x="278" y="20"/>
                  <a:pt x="277" y="19"/>
                </a:cubicBezTo>
                <a:cubicBezTo>
                  <a:pt x="277" y="19"/>
                  <a:pt x="277" y="19"/>
                  <a:pt x="277" y="19"/>
                </a:cubicBezTo>
                <a:cubicBezTo>
                  <a:pt x="276" y="20"/>
                  <a:pt x="275" y="20"/>
                  <a:pt x="274" y="20"/>
                </a:cubicBezTo>
                <a:cubicBezTo>
                  <a:pt x="273" y="20"/>
                  <a:pt x="273" y="20"/>
                  <a:pt x="271" y="19"/>
                </a:cubicBezTo>
                <a:cubicBezTo>
                  <a:pt x="271" y="19"/>
                  <a:pt x="271" y="19"/>
                  <a:pt x="270" y="18"/>
                </a:cubicBezTo>
                <a:cubicBezTo>
                  <a:pt x="270" y="18"/>
                  <a:pt x="269" y="18"/>
                  <a:pt x="269" y="18"/>
                </a:cubicBezTo>
                <a:cubicBezTo>
                  <a:pt x="268" y="19"/>
                  <a:pt x="267" y="19"/>
                  <a:pt x="266" y="19"/>
                </a:cubicBezTo>
                <a:cubicBezTo>
                  <a:pt x="266" y="19"/>
                  <a:pt x="265" y="19"/>
                  <a:pt x="264" y="19"/>
                </a:cubicBezTo>
                <a:cubicBezTo>
                  <a:pt x="264" y="19"/>
                  <a:pt x="263" y="19"/>
                  <a:pt x="262" y="18"/>
                </a:cubicBezTo>
                <a:cubicBezTo>
                  <a:pt x="261" y="18"/>
                  <a:pt x="261" y="18"/>
                  <a:pt x="260" y="18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60" y="19"/>
                  <a:pt x="260" y="19"/>
                  <a:pt x="260" y="20"/>
                </a:cubicBezTo>
                <a:cubicBezTo>
                  <a:pt x="261" y="20"/>
                  <a:pt x="261" y="19"/>
                  <a:pt x="262" y="20"/>
                </a:cubicBezTo>
                <a:cubicBezTo>
                  <a:pt x="262" y="20"/>
                  <a:pt x="263" y="20"/>
                  <a:pt x="263" y="20"/>
                </a:cubicBezTo>
                <a:cubicBezTo>
                  <a:pt x="263" y="20"/>
                  <a:pt x="263" y="21"/>
                  <a:pt x="263" y="21"/>
                </a:cubicBezTo>
                <a:cubicBezTo>
                  <a:pt x="263" y="22"/>
                  <a:pt x="262" y="21"/>
                  <a:pt x="262" y="21"/>
                </a:cubicBezTo>
                <a:cubicBezTo>
                  <a:pt x="261" y="21"/>
                  <a:pt x="261" y="21"/>
                  <a:pt x="260" y="20"/>
                </a:cubicBezTo>
                <a:cubicBezTo>
                  <a:pt x="260" y="20"/>
                  <a:pt x="259" y="21"/>
                  <a:pt x="259" y="20"/>
                </a:cubicBezTo>
                <a:cubicBezTo>
                  <a:pt x="258" y="20"/>
                  <a:pt x="257" y="20"/>
                  <a:pt x="257" y="19"/>
                </a:cubicBezTo>
                <a:cubicBezTo>
                  <a:pt x="256" y="19"/>
                  <a:pt x="256" y="19"/>
                  <a:pt x="256" y="19"/>
                </a:cubicBezTo>
                <a:cubicBezTo>
                  <a:pt x="256" y="19"/>
                  <a:pt x="257" y="18"/>
                  <a:pt x="257" y="18"/>
                </a:cubicBezTo>
                <a:cubicBezTo>
                  <a:pt x="257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5" y="18"/>
                  <a:pt x="255" y="19"/>
                  <a:pt x="255" y="19"/>
                </a:cubicBezTo>
                <a:cubicBezTo>
                  <a:pt x="255" y="19"/>
                  <a:pt x="254" y="19"/>
                  <a:pt x="254" y="19"/>
                </a:cubicBezTo>
                <a:cubicBezTo>
                  <a:pt x="253" y="20"/>
                  <a:pt x="252" y="19"/>
                  <a:pt x="251" y="19"/>
                </a:cubicBezTo>
                <a:cubicBezTo>
                  <a:pt x="250" y="19"/>
                  <a:pt x="249" y="19"/>
                  <a:pt x="248" y="19"/>
                </a:cubicBezTo>
                <a:cubicBezTo>
                  <a:pt x="247" y="19"/>
                  <a:pt x="246" y="18"/>
                  <a:pt x="246" y="19"/>
                </a:cubicBezTo>
                <a:cubicBezTo>
                  <a:pt x="245" y="19"/>
                  <a:pt x="245" y="19"/>
                  <a:pt x="244" y="19"/>
                </a:cubicBezTo>
                <a:cubicBezTo>
                  <a:pt x="244" y="19"/>
                  <a:pt x="243" y="19"/>
                  <a:pt x="242" y="19"/>
                </a:cubicBezTo>
                <a:cubicBezTo>
                  <a:pt x="241" y="19"/>
                  <a:pt x="241" y="19"/>
                  <a:pt x="240" y="19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39" y="17"/>
                  <a:pt x="239" y="17"/>
                  <a:pt x="238" y="17"/>
                </a:cubicBezTo>
                <a:cubicBezTo>
                  <a:pt x="237" y="16"/>
                  <a:pt x="237" y="17"/>
                  <a:pt x="236" y="16"/>
                </a:cubicBezTo>
                <a:cubicBezTo>
                  <a:pt x="235" y="16"/>
                  <a:pt x="235" y="16"/>
                  <a:pt x="234" y="16"/>
                </a:cubicBezTo>
                <a:cubicBezTo>
                  <a:pt x="233" y="16"/>
                  <a:pt x="233" y="16"/>
                  <a:pt x="232" y="15"/>
                </a:cubicBezTo>
                <a:cubicBezTo>
                  <a:pt x="231" y="15"/>
                  <a:pt x="230" y="15"/>
                  <a:pt x="229" y="15"/>
                </a:cubicBezTo>
                <a:cubicBezTo>
                  <a:pt x="228" y="15"/>
                  <a:pt x="227" y="15"/>
                  <a:pt x="226" y="15"/>
                </a:cubicBezTo>
                <a:cubicBezTo>
                  <a:pt x="225" y="15"/>
                  <a:pt x="225" y="16"/>
                  <a:pt x="224" y="16"/>
                </a:cubicBezTo>
                <a:cubicBezTo>
                  <a:pt x="223" y="16"/>
                  <a:pt x="223" y="16"/>
                  <a:pt x="222" y="16"/>
                </a:cubicBezTo>
                <a:cubicBezTo>
                  <a:pt x="221" y="16"/>
                  <a:pt x="221" y="15"/>
                  <a:pt x="220" y="15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9" y="15"/>
                  <a:pt x="219" y="15"/>
                  <a:pt x="218" y="15"/>
                </a:cubicBezTo>
                <a:cubicBezTo>
                  <a:pt x="218" y="15"/>
                  <a:pt x="218" y="15"/>
                  <a:pt x="217" y="15"/>
                </a:cubicBezTo>
                <a:cubicBezTo>
                  <a:pt x="217" y="15"/>
                  <a:pt x="217" y="14"/>
                  <a:pt x="216" y="14"/>
                </a:cubicBezTo>
                <a:cubicBezTo>
                  <a:pt x="216" y="14"/>
                  <a:pt x="215" y="14"/>
                  <a:pt x="215" y="14"/>
                </a:cubicBezTo>
                <a:cubicBezTo>
                  <a:pt x="214" y="14"/>
                  <a:pt x="214" y="14"/>
                  <a:pt x="214" y="14"/>
                </a:cubicBezTo>
                <a:cubicBezTo>
                  <a:pt x="214" y="14"/>
                  <a:pt x="214" y="14"/>
                  <a:pt x="214" y="13"/>
                </a:cubicBezTo>
                <a:cubicBezTo>
                  <a:pt x="214" y="13"/>
                  <a:pt x="213" y="13"/>
                  <a:pt x="213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1" y="13"/>
                  <a:pt x="210" y="12"/>
                  <a:pt x="209" y="13"/>
                </a:cubicBezTo>
                <a:cubicBezTo>
                  <a:pt x="209" y="13"/>
                  <a:pt x="209" y="13"/>
                  <a:pt x="209" y="14"/>
                </a:cubicBezTo>
                <a:cubicBezTo>
                  <a:pt x="209" y="14"/>
                  <a:pt x="208" y="14"/>
                  <a:pt x="208" y="14"/>
                </a:cubicBezTo>
                <a:cubicBezTo>
                  <a:pt x="208" y="14"/>
                  <a:pt x="208" y="13"/>
                  <a:pt x="208" y="13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7" y="12"/>
                  <a:pt x="207" y="12"/>
                  <a:pt x="206" y="12"/>
                </a:cubicBezTo>
                <a:cubicBezTo>
                  <a:pt x="205" y="12"/>
                  <a:pt x="205" y="12"/>
                  <a:pt x="204" y="12"/>
                </a:cubicBezTo>
                <a:cubicBezTo>
                  <a:pt x="203" y="12"/>
                  <a:pt x="203" y="12"/>
                  <a:pt x="202" y="12"/>
                </a:cubicBezTo>
                <a:cubicBezTo>
                  <a:pt x="201" y="12"/>
                  <a:pt x="200" y="12"/>
                  <a:pt x="199" y="12"/>
                </a:cubicBezTo>
                <a:cubicBezTo>
                  <a:pt x="198" y="11"/>
                  <a:pt x="198" y="11"/>
                  <a:pt x="197" y="11"/>
                </a:cubicBezTo>
                <a:cubicBezTo>
                  <a:pt x="197" y="11"/>
                  <a:pt x="196" y="11"/>
                  <a:pt x="196" y="11"/>
                </a:cubicBezTo>
                <a:cubicBezTo>
                  <a:pt x="196" y="11"/>
                  <a:pt x="196" y="12"/>
                  <a:pt x="196" y="12"/>
                </a:cubicBezTo>
                <a:cubicBezTo>
                  <a:pt x="196" y="12"/>
                  <a:pt x="195" y="12"/>
                  <a:pt x="195" y="12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4" y="12"/>
                  <a:pt x="194" y="13"/>
                  <a:pt x="195" y="13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6" y="13"/>
                  <a:pt x="196" y="13"/>
                  <a:pt x="197" y="13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7" y="14"/>
                  <a:pt x="197" y="14"/>
                  <a:pt x="198" y="14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196" y="15"/>
                  <a:pt x="196" y="14"/>
                  <a:pt x="196" y="14"/>
                </a:cubicBezTo>
                <a:cubicBezTo>
                  <a:pt x="195" y="14"/>
                  <a:pt x="195" y="15"/>
                  <a:pt x="194" y="15"/>
                </a:cubicBezTo>
                <a:cubicBezTo>
                  <a:pt x="194" y="15"/>
                  <a:pt x="194" y="14"/>
                  <a:pt x="193" y="14"/>
                </a:cubicBezTo>
                <a:cubicBezTo>
                  <a:pt x="192" y="14"/>
                  <a:pt x="192" y="14"/>
                  <a:pt x="191" y="14"/>
                </a:cubicBezTo>
                <a:cubicBezTo>
                  <a:pt x="191" y="14"/>
                  <a:pt x="190" y="14"/>
                  <a:pt x="190" y="14"/>
                </a:cubicBezTo>
                <a:cubicBezTo>
                  <a:pt x="189" y="15"/>
                  <a:pt x="189" y="15"/>
                  <a:pt x="188" y="15"/>
                </a:cubicBezTo>
                <a:cubicBezTo>
                  <a:pt x="188" y="15"/>
                  <a:pt x="187" y="15"/>
                  <a:pt x="187" y="15"/>
                </a:cubicBezTo>
                <a:cubicBezTo>
                  <a:pt x="186" y="14"/>
                  <a:pt x="186" y="14"/>
                  <a:pt x="185" y="14"/>
                </a:cubicBezTo>
                <a:cubicBezTo>
                  <a:pt x="185" y="14"/>
                  <a:pt x="185" y="13"/>
                  <a:pt x="184" y="14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15"/>
                  <a:pt x="185" y="16"/>
                  <a:pt x="184" y="16"/>
                </a:cubicBezTo>
                <a:cubicBezTo>
                  <a:pt x="184" y="16"/>
                  <a:pt x="184" y="16"/>
                  <a:pt x="184" y="16"/>
                </a:cubicBezTo>
                <a:cubicBezTo>
                  <a:pt x="183" y="16"/>
                  <a:pt x="183" y="16"/>
                  <a:pt x="183" y="15"/>
                </a:cubicBezTo>
                <a:cubicBezTo>
                  <a:pt x="182" y="15"/>
                  <a:pt x="181" y="16"/>
                  <a:pt x="180" y="15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80" y="15"/>
                  <a:pt x="180" y="15"/>
                  <a:pt x="180" y="14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8" y="14"/>
                  <a:pt x="178" y="14"/>
                  <a:pt x="177" y="14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3"/>
                  <a:pt x="176" y="13"/>
                  <a:pt x="175" y="13"/>
                </a:cubicBezTo>
                <a:cubicBezTo>
                  <a:pt x="175" y="13"/>
                  <a:pt x="175" y="13"/>
                  <a:pt x="175" y="12"/>
                </a:cubicBezTo>
                <a:cubicBezTo>
                  <a:pt x="174" y="12"/>
                  <a:pt x="174" y="12"/>
                  <a:pt x="173" y="12"/>
                </a:cubicBezTo>
                <a:cubicBezTo>
                  <a:pt x="173" y="13"/>
                  <a:pt x="173" y="13"/>
                  <a:pt x="172" y="13"/>
                </a:cubicBezTo>
                <a:cubicBezTo>
                  <a:pt x="172" y="13"/>
                  <a:pt x="172" y="12"/>
                  <a:pt x="172" y="12"/>
                </a:cubicBezTo>
                <a:cubicBezTo>
                  <a:pt x="172" y="12"/>
                  <a:pt x="172" y="12"/>
                  <a:pt x="172" y="12"/>
                </a:cubicBezTo>
                <a:cubicBezTo>
                  <a:pt x="172" y="12"/>
                  <a:pt x="172" y="12"/>
                  <a:pt x="173" y="11"/>
                </a:cubicBezTo>
                <a:cubicBezTo>
                  <a:pt x="173" y="11"/>
                  <a:pt x="173" y="11"/>
                  <a:pt x="174" y="11"/>
                </a:cubicBezTo>
                <a:cubicBezTo>
                  <a:pt x="174" y="11"/>
                  <a:pt x="174" y="11"/>
                  <a:pt x="174" y="10"/>
                </a:cubicBezTo>
                <a:cubicBezTo>
                  <a:pt x="174" y="10"/>
                  <a:pt x="173" y="10"/>
                  <a:pt x="173" y="10"/>
                </a:cubicBezTo>
                <a:cubicBezTo>
                  <a:pt x="173" y="10"/>
                  <a:pt x="172" y="10"/>
                  <a:pt x="172" y="10"/>
                </a:cubicBezTo>
                <a:cubicBezTo>
                  <a:pt x="172" y="10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0"/>
                  <a:pt x="170" y="10"/>
                  <a:pt x="169" y="10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67" y="10"/>
                  <a:pt x="167" y="10"/>
                  <a:pt x="166" y="10"/>
                </a:cubicBezTo>
                <a:cubicBezTo>
                  <a:pt x="165" y="10"/>
                  <a:pt x="165" y="9"/>
                  <a:pt x="165" y="9"/>
                </a:cubicBezTo>
                <a:cubicBezTo>
                  <a:pt x="164" y="9"/>
                  <a:pt x="164" y="9"/>
                  <a:pt x="163" y="9"/>
                </a:cubicBezTo>
                <a:cubicBezTo>
                  <a:pt x="163" y="9"/>
                  <a:pt x="163" y="10"/>
                  <a:pt x="163" y="10"/>
                </a:cubicBezTo>
                <a:cubicBezTo>
                  <a:pt x="165" y="11"/>
                  <a:pt x="165" y="11"/>
                  <a:pt x="165" y="11"/>
                </a:cubicBezTo>
                <a:cubicBezTo>
                  <a:pt x="165" y="11"/>
                  <a:pt x="165" y="11"/>
                  <a:pt x="166" y="11"/>
                </a:cubicBezTo>
                <a:cubicBezTo>
                  <a:pt x="166" y="11"/>
                  <a:pt x="166" y="11"/>
                  <a:pt x="166" y="12"/>
                </a:cubicBezTo>
                <a:cubicBezTo>
                  <a:pt x="166" y="12"/>
                  <a:pt x="166" y="11"/>
                  <a:pt x="165" y="11"/>
                </a:cubicBezTo>
                <a:cubicBezTo>
                  <a:pt x="165" y="11"/>
                  <a:pt x="165" y="11"/>
                  <a:pt x="164" y="11"/>
                </a:cubicBezTo>
                <a:cubicBezTo>
                  <a:pt x="163" y="11"/>
                  <a:pt x="163" y="11"/>
                  <a:pt x="162" y="11"/>
                </a:cubicBezTo>
                <a:cubicBezTo>
                  <a:pt x="162" y="11"/>
                  <a:pt x="162" y="11"/>
                  <a:pt x="161" y="11"/>
                </a:cubicBezTo>
                <a:cubicBezTo>
                  <a:pt x="161" y="11"/>
                  <a:pt x="160" y="11"/>
                  <a:pt x="160" y="11"/>
                </a:cubicBezTo>
                <a:cubicBezTo>
                  <a:pt x="159" y="11"/>
                  <a:pt x="159" y="11"/>
                  <a:pt x="158" y="11"/>
                </a:cubicBezTo>
                <a:cubicBezTo>
                  <a:pt x="158" y="11"/>
                  <a:pt x="157" y="11"/>
                  <a:pt x="156" y="11"/>
                </a:cubicBezTo>
                <a:cubicBezTo>
                  <a:pt x="156" y="11"/>
                  <a:pt x="156" y="11"/>
                  <a:pt x="156" y="10"/>
                </a:cubicBezTo>
                <a:cubicBezTo>
                  <a:pt x="156" y="10"/>
                  <a:pt x="155" y="10"/>
                  <a:pt x="155" y="10"/>
                </a:cubicBezTo>
                <a:cubicBezTo>
                  <a:pt x="155" y="10"/>
                  <a:pt x="155" y="10"/>
                  <a:pt x="154" y="10"/>
                </a:cubicBezTo>
                <a:cubicBezTo>
                  <a:pt x="154" y="9"/>
                  <a:pt x="153" y="9"/>
                  <a:pt x="152" y="9"/>
                </a:cubicBezTo>
                <a:cubicBezTo>
                  <a:pt x="151" y="9"/>
                  <a:pt x="151" y="9"/>
                  <a:pt x="150" y="9"/>
                </a:cubicBezTo>
                <a:cubicBezTo>
                  <a:pt x="149" y="9"/>
                  <a:pt x="148" y="9"/>
                  <a:pt x="148" y="9"/>
                </a:cubicBezTo>
                <a:cubicBezTo>
                  <a:pt x="147" y="9"/>
                  <a:pt x="147" y="9"/>
                  <a:pt x="146" y="9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5" y="10"/>
                  <a:pt x="145" y="9"/>
                  <a:pt x="145" y="9"/>
                </a:cubicBezTo>
                <a:cubicBezTo>
                  <a:pt x="144" y="9"/>
                  <a:pt x="144" y="8"/>
                  <a:pt x="143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42" y="10"/>
                  <a:pt x="142" y="9"/>
                  <a:pt x="142" y="9"/>
                </a:cubicBezTo>
                <a:cubicBezTo>
                  <a:pt x="141" y="9"/>
                  <a:pt x="141" y="9"/>
                  <a:pt x="140" y="8"/>
                </a:cubicBezTo>
                <a:cubicBezTo>
                  <a:pt x="140" y="8"/>
                  <a:pt x="140" y="8"/>
                  <a:pt x="139" y="9"/>
                </a:cubicBezTo>
                <a:cubicBezTo>
                  <a:pt x="139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10"/>
                  <a:pt x="139" y="9"/>
                  <a:pt x="139" y="10"/>
                </a:cubicBezTo>
                <a:cubicBezTo>
                  <a:pt x="139" y="10"/>
                  <a:pt x="138" y="10"/>
                  <a:pt x="138" y="10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36" y="10"/>
                  <a:pt x="136" y="11"/>
                  <a:pt x="13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4" y="10"/>
                  <a:pt x="134" y="10"/>
                  <a:pt x="135" y="10"/>
                </a:cubicBezTo>
                <a:cubicBezTo>
                  <a:pt x="135" y="9"/>
                  <a:pt x="136" y="9"/>
                  <a:pt x="136" y="9"/>
                </a:cubicBezTo>
                <a:cubicBezTo>
                  <a:pt x="136" y="9"/>
                  <a:pt x="136" y="9"/>
                  <a:pt x="137" y="8"/>
                </a:cubicBezTo>
                <a:cubicBezTo>
                  <a:pt x="137" y="8"/>
                  <a:pt x="137" y="8"/>
                  <a:pt x="138" y="8"/>
                </a:cubicBezTo>
                <a:cubicBezTo>
                  <a:pt x="138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7"/>
                  <a:pt x="140" y="6"/>
                  <a:pt x="140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5"/>
                  <a:pt x="140" y="5"/>
                  <a:pt x="140" y="5"/>
                </a:cubicBezTo>
                <a:cubicBezTo>
                  <a:pt x="140" y="5"/>
                  <a:pt x="140" y="4"/>
                  <a:pt x="140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7" y="4"/>
                  <a:pt x="136" y="3"/>
                </a:cubicBezTo>
                <a:cubicBezTo>
                  <a:pt x="136" y="3"/>
                  <a:pt x="136" y="3"/>
                  <a:pt x="135" y="3"/>
                </a:cubicBezTo>
                <a:cubicBezTo>
                  <a:pt x="135" y="3"/>
                  <a:pt x="134" y="3"/>
                  <a:pt x="13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2" y="2"/>
                  <a:pt x="132" y="2"/>
                  <a:pt x="131" y="2"/>
                </a:cubicBezTo>
                <a:cubicBezTo>
                  <a:pt x="131" y="2"/>
                  <a:pt x="130" y="3"/>
                  <a:pt x="130" y="3"/>
                </a:cubicBezTo>
                <a:cubicBezTo>
                  <a:pt x="129" y="3"/>
                  <a:pt x="129" y="3"/>
                  <a:pt x="128" y="3"/>
                </a:cubicBezTo>
                <a:cubicBezTo>
                  <a:pt x="127" y="3"/>
                  <a:pt x="126" y="4"/>
                  <a:pt x="126" y="3"/>
                </a:cubicBezTo>
                <a:cubicBezTo>
                  <a:pt x="126" y="3"/>
                  <a:pt x="126" y="2"/>
                  <a:pt x="126" y="2"/>
                </a:cubicBezTo>
                <a:cubicBezTo>
                  <a:pt x="126" y="1"/>
                  <a:pt x="125" y="2"/>
                  <a:pt x="125" y="2"/>
                </a:cubicBezTo>
                <a:cubicBezTo>
                  <a:pt x="124" y="2"/>
                  <a:pt x="124" y="2"/>
                  <a:pt x="123" y="2"/>
                </a:cubicBezTo>
                <a:cubicBezTo>
                  <a:pt x="123" y="2"/>
                  <a:pt x="123" y="2"/>
                  <a:pt x="123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1" y="1"/>
                  <a:pt x="122" y="1"/>
                  <a:pt x="121" y="1"/>
                </a:cubicBezTo>
                <a:cubicBezTo>
                  <a:pt x="121" y="0"/>
                  <a:pt x="120" y="1"/>
                  <a:pt x="120" y="1"/>
                </a:cubicBezTo>
                <a:cubicBezTo>
                  <a:pt x="119" y="1"/>
                  <a:pt x="119" y="1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17" y="0"/>
                  <a:pt x="116" y="0"/>
                  <a:pt x="116" y="1"/>
                </a:cubicBezTo>
                <a:cubicBezTo>
                  <a:pt x="116" y="1"/>
                  <a:pt x="115" y="1"/>
                  <a:pt x="115" y="1"/>
                </a:cubicBezTo>
                <a:cubicBezTo>
                  <a:pt x="115" y="2"/>
                  <a:pt x="116" y="2"/>
                  <a:pt x="116" y="2"/>
                </a:cubicBezTo>
                <a:cubicBezTo>
                  <a:pt x="116" y="3"/>
                  <a:pt x="116" y="3"/>
                  <a:pt x="116" y="3"/>
                </a:cubicBezTo>
                <a:cubicBezTo>
                  <a:pt x="115" y="3"/>
                  <a:pt x="115" y="3"/>
                  <a:pt x="115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3"/>
                  <a:pt x="114" y="3"/>
                  <a:pt x="113" y="4"/>
                </a:cubicBezTo>
                <a:cubicBezTo>
                  <a:pt x="113" y="4"/>
                  <a:pt x="113" y="4"/>
                  <a:pt x="112" y="4"/>
                </a:cubicBezTo>
                <a:cubicBezTo>
                  <a:pt x="111" y="4"/>
                  <a:pt x="111" y="4"/>
                  <a:pt x="111" y="4"/>
                </a:cubicBezTo>
                <a:cubicBezTo>
                  <a:pt x="110" y="4"/>
                  <a:pt x="110" y="4"/>
                  <a:pt x="109" y="4"/>
                </a:cubicBezTo>
                <a:cubicBezTo>
                  <a:pt x="108" y="4"/>
                  <a:pt x="108" y="4"/>
                  <a:pt x="107" y="4"/>
                </a:cubicBezTo>
                <a:cubicBezTo>
                  <a:pt x="107" y="3"/>
                  <a:pt x="106" y="4"/>
                  <a:pt x="106" y="4"/>
                </a:cubicBezTo>
                <a:cubicBezTo>
                  <a:pt x="105" y="4"/>
                  <a:pt x="105" y="3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4"/>
                  <a:pt x="104" y="4"/>
                  <a:pt x="103" y="5"/>
                </a:cubicBezTo>
                <a:cubicBezTo>
                  <a:pt x="103" y="5"/>
                  <a:pt x="102" y="4"/>
                  <a:pt x="101" y="4"/>
                </a:cubicBezTo>
                <a:cubicBezTo>
                  <a:pt x="101" y="5"/>
                  <a:pt x="100" y="5"/>
                  <a:pt x="100" y="5"/>
                </a:cubicBezTo>
                <a:cubicBezTo>
                  <a:pt x="99" y="5"/>
                  <a:pt x="99" y="5"/>
                  <a:pt x="98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7" y="6"/>
                  <a:pt x="97" y="6"/>
                  <a:pt x="96" y="6"/>
                </a:cubicBezTo>
                <a:cubicBezTo>
                  <a:pt x="96" y="6"/>
                  <a:pt x="95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7"/>
                  <a:pt x="96" y="7"/>
                  <a:pt x="96" y="7"/>
                </a:cubicBezTo>
                <a:cubicBezTo>
                  <a:pt x="96" y="7"/>
                  <a:pt x="97" y="7"/>
                  <a:pt x="97" y="7"/>
                </a:cubicBezTo>
                <a:cubicBezTo>
                  <a:pt x="97" y="7"/>
                  <a:pt x="97" y="8"/>
                  <a:pt x="98" y="8"/>
                </a:cubicBezTo>
                <a:cubicBezTo>
                  <a:pt x="98" y="8"/>
                  <a:pt x="98" y="8"/>
                  <a:pt x="99" y="8"/>
                </a:cubicBezTo>
                <a:cubicBezTo>
                  <a:pt x="99" y="8"/>
                  <a:pt x="99" y="8"/>
                  <a:pt x="99" y="9"/>
                </a:cubicBezTo>
                <a:cubicBezTo>
                  <a:pt x="99" y="9"/>
                  <a:pt x="98" y="9"/>
                  <a:pt x="98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9"/>
                  <a:pt x="92" y="9"/>
                  <a:pt x="91" y="9"/>
                </a:cubicBezTo>
                <a:cubicBezTo>
                  <a:pt x="90" y="9"/>
                  <a:pt x="90" y="9"/>
                  <a:pt x="89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88" y="9"/>
                  <a:pt x="88" y="10"/>
                  <a:pt x="89" y="10"/>
                </a:cubicBezTo>
                <a:cubicBezTo>
                  <a:pt x="89" y="11"/>
                  <a:pt x="89" y="10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90" y="12"/>
                  <a:pt x="91" y="12"/>
                  <a:pt x="91" y="12"/>
                </a:cubicBezTo>
                <a:cubicBezTo>
                  <a:pt x="91" y="12"/>
                  <a:pt x="92" y="12"/>
                  <a:pt x="92" y="12"/>
                </a:cubicBezTo>
                <a:cubicBezTo>
                  <a:pt x="92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4" y="12"/>
                </a:cubicBezTo>
                <a:cubicBezTo>
                  <a:pt x="94" y="13"/>
                  <a:pt x="94" y="12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3"/>
                  <a:pt x="97" y="13"/>
                  <a:pt x="97" y="13"/>
                </a:cubicBezTo>
                <a:cubicBezTo>
                  <a:pt x="96" y="14"/>
                  <a:pt x="96" y="13"/>
                  <a:pt x="95" y="14"/>
                </a:cubicBezTo>
                <a:cubicBezTo>
                  <a:pt x="95" y="14"/>
                  <a:pt x="94" y="13"/>
                  <a:pt x="94" y="14"/>
                </a:cubicBezTo>
                <a:cubicBezTo>
                  <a:pt x="94" y="14"/>
                  <a:pt x="93" y="14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13"/>
                  <a:pt x="89" y="13"/>
                  <a:pt x="89" y="13"/>
                </a:cubicBezTo>
                <a:cubicBezTo>
                  <a:pt x="88" y="13"/>
                  <a:pt x="88" y="13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3"/>
                  <a:pt x="87" y="13"/>
                  <a:pt x="86" y="13"/>
                </a:cubicBezTo>
                <a:cubicBezTo>
                  <a:pt x="86" y="14"/>
                  <a:pt x="86" y="13"/>
                  <a:pt x="85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3" y="13"/>
                  <a:pt x="84" y="13"/>
                  <a:pt x="84" y="14"/>
                </a:cubicBezTo>
                <a:cubicBezTo>
                  <a:pt x="84" y="14"/>
                  <a:pt x="84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6" y="14"/>
                  <a:pt x="86" y="14"/>
                  <a:pt x="86" y="14"/>
                </a:cubicBezTo>
                <a:cubicBezTo>
                  <a:pt x="87" y="14"/>
                  <a:pt x="87" y="14"/>
                  <a:pt x="88" y="14"/>
                </a:cubicBezTo>
                <a:cubicBezTo>
                  <a:pt x="88" y="14"/>
                  <a:pt x="88" y="14"/>
                  <a:pt x="88" y="15"/>
                </a:cubicBezTo>
                <a:cubicBezTo>
                  <a:pt x="88" y="15"/>
                  <a:pt x="89" y="15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16"/>
                  <a:pt x="89" y="15"/>
                  <a:pt x="88" y="15"/>
                </a:cubicBezTo>
                <a:cubicBezTo>
                  <a:pt x="88" y="15"/>
                  <a:pt x="88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6" y="15"/>
                  <a:pt x="86" y="15"/>
                </a:cubicBezTo>
                <a:cubicBezTo>
                  <a:pt x="86" y="15"/>
                  <a:pt x="85" y="15"/>
                  <a:pt x="85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3" y="15"/>
                  <a:pt x="83" y="15"/>
                  <a:pt x="83" y="14"/>
                </a:cubicBezTo>
                <a:cubicBezTo>
                  <a:pt x="82" y="14"/>
                  <a:pt x="82" y="14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13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1"/>
                  <a:pt x="81" y="11"/>
                  <a:pt x="80" y="11"/>
                </a:cubicBezTo>
                <a:cubicBezTo>
                  <a:pt x="80" y="11"/>
                  <a:pt x="79" y="11"/>
                  <a:pt x="79" y="11"/>
                </a:cubicBezTo>
                <a:cubicBezTo>
                  <a:pt x="79" y="11"/>
                  <a:pt x="79" y="11"/>
                  <a:pt x="80" y="11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3"/>
                  <a:pt x="80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4"/>
                  <a:pt x="79" y="14"/>
                </a:cubicBezTo>
                <a:cubicBezTo>
                  <a:pt x="79" y="14"/>
                  <a:pt x="79" y="14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1" y="15"/>
                  <a:pt x="81" y="15"/>
                  <a:pt x="81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17"/>
                  <a:pt x="82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8"/>
                  <a:pt x="83" y="19"/>
                </a:cubicBezTo>
                <a:cubicBezTo>
                  <a:pt x="83" y="19"/>
                  <a:pt x="83" y="19"/>
                  <a:pt x="83" y="20"/>
                </a:cubicBezTo>
                <a:cubicBezTo>
                  <a:pt x="84" y="20"/>
                  <a:pt x="84" y="20"/>
                  <a:pt x="85" y="20"/>
                </a:cubicBezTo>
                <a:cubicBezTo>
                  <a:pt x="85" y="20"/>
                  <a:pt x="85" y="20"/>
                  <a:pt x="86" y="20"/>
                </a:cubicBezTo>
                <a:cubicBezTo>
                  <a:pt x="86" y="20"/>
                  <a:pt x="86" y="20"/>
                  <a:pt x="87" y="20"/>
                </a:cubicBezTo>
                <a:cubicBezTo>
                  <a:pt x="87" y="20"/>
                  <a:pt x="87" y="19"/>
                  <a:pt x="87" y="19"/>
                </a:cubicBezTo>
                <a:cubicBezTo>
                  <a:pt x="88" y="19"/>
                  <a:pt x="88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91" y="20"/>
                  <a:pt x="91" y="21"/>
                </a:cubicBezTo>
                <a:cubicBezTo>
                  <a:pt x="91" y="21"/>
                  <a:pt x="92" y="21"/>
                  <a:pt x="92" y="21"/>
                </a:cubicBezTo>
                <a:cubicBezTo>
                  <a:pt x="93" y="22"/>
                  <a:pt x="92" y="22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4" y="23"/>
                  <a:pt x="94" y="23"/>
                  <a:pt x="94" y="24"/>
                </a:cubicBezTo>
                <a:cubicBezTo>
                  <a:pt x="94" y="24"/>
                  <a:pt x="94" y="24"/>
                  <a:pt x="93" y="24"/>
                </a:cubicBezTo>
                <a:cubicBezTo>
                  <a:pt x="93" y="24"/>
                  <a:pt x="93" y="24"/>
                  <a:pt x="92" y="24"/>
                </a:cubicBezTo>
                <a:cubicBezTo>
                  <a:pt x="92" y="24"/>
                  <a:pt x="92" y="23"/>
                  <a:pt x="92" y="23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0" y="21"/>
                </a:cubicBezTo>
                <a:cubicBezTo>
                  <a:pt x="90" y="21"/>
                  <a:pt x="90" y="21"/>
                  <a:pt x="89" y="21"/>
                </a:cubicBezTo>
                <a:cubicBezTo>
                  <a:pt x="89" y="21"/>
                  <a:pt x="89" y="21"/>
                  <a:pt x="88" y="21"/>
                </a:cubicBezTo>
                <a:cubicBezTo>
                  <a:pt x="88" y="20"/>
                  <a:pt x="88" y="21"/>
                  <a:pt x="87" y="21"/>
                </a:cubicBezTo>
                <a:cubicBezTo>
                  <a:pt x="87" y="21"/>
                  <a:pt x="87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5" y="21"/>
                  <a:pt x="85" y="21"/>
                  <a:pt x="85" y="22"/>
                </a:cubicBezTo>
                <a:cubicBezTo>
                  <a:pt x="85" y="22"/>
                  <a:pt x="86" y="22"/>
                  <a:pt x="86" y="22"/>
                </a:cubicBezTo>
                <a:cubicBezTo>
                  <a:pt x="87" y="23"/>
                  <a:pt x="86" y="23"/>
                  <a:pt x="86" y="23"/>
                </a:cubicBezTo>
                <a:cubicBezTo>
                  <a:pt x="86" y="24"/>
                  <a:pt x="86" y="24"/>
                  <a:pt x="87" y="24"/>
                </a:cubicBezTo>
                <a:cubicBezTo>
                  <a:pt x="87" y="24"/>
                  <a:pt x="87" y="25"/>
                  <a:pt x="86" y="25"/>
                </a:cubicBezTo>
                <a:cubicBezTo>
                  <a:pt x="86" y="25"/>
                  <a:pt x="86" y="25"/>
                  <a:pt x="86" y="26"/>
                </a:cubicBezTo>
                <a:cubicBezTo>
                  <a:pt x="86" y="26"/>
                  <a:pt x="85" y="26"/>
                  <a:pt x="85" y="26"/>
                </a:cubicBezTo>
                <a:cubicBezTo>
                  <a:pt x="85" y="26"/>
                  <a:pt x="85" y="27"/>
                  <a:pt x="84" y="27"/>
                </a:cubicBezTo>
                <a:cubicBezTo>
                  <a:pt x="84" y="27"/>
                  <a:pt x="83" y="27"/>
                  <a:pt x="83" y="27"/>
                </a:cubicBezTo>
                <a:cubicBezTo>
                  <a:pt x="82" y="27"/>
                  <a:pt x="82" y="27"/>
                  <a:pt x="81" y="27"/>
                </a:cubicBezTo>
                <a:cubicBezTo>
                  <a:pt x="80" y="26"/>
                  <a:pt x="80" y="27"/>
                  <a:pt x="79" y="26"/>
                </a:cubicBezTo>
                <a:cubicBezTo>
                  <a:pt x="79" y="26"/>
                  <a:pt x="79" y="26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7" y="25"/>
                  <a:pt x="78" y="25"/>
                  <a:pt x="79" y="25"/>
                </a:cubicBezTo>
                <a:cubicBezTo>
                  <a:pt x="79" y="25"/>
                  <a:pt x="79" y="26"/>
                  <a:pt x="79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2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3"/>
                  <a:pt x="84" y="22"/>
                </a:cubicBezTo>
                <a:cubicBezTo>
                  <a:pt x="83" y="22"/>
                  <a:pt x="84" y="21"/>
                  <a:pt x="84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2" y="21"/>
                  <a:pt x="82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0" y="18"/>
                </a:cubicBezTo>
                <a:cubicBezTo>
                  <a:pt x="80" y="18"/>
                  <a:pt x="80" y="18"/>
                  <a:pt x="80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5"/>
                  <a:pt x="78" y="15"/>
                  <a:pt x="78" y="15"/>
                </a:cubicBezTo>
                <a:cubicBezTo>
                  <a:pt x="78" y="15"/>
                  <a:pt x="78" y="1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4"/>
                  <a:pt x="77" y="14"/>
                  <a:pt x="77" y="13"/>
                </a:cubicBezTo>
                <a:cubicBezTo>
                  <a:pt x="77" y="13"/>
                  <a:pt x="77" y="13"/>
                  <a:pt x="77" y="12"/>
                </a:cubicBezTo>
                <a:cubicBezTo>
                  <a:pt x="76" y="12"/>
                  <a:pt x="76" y="12"/>
                  <a:pt x="76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4" y="11"/>
                  <a:pt x="74" y="11"/>
                  <a:pt x="73" y="11"/>
                </a:cubicBezTo>
                <a:cubicBezTo>
                  <a:pt x="73" y="11"/>
                  <a:pt x="73" y="11"/>
                  <a:pt x="72" y="11"/>
                </a:cubicBezTo>
                <a:cubicBezTo>
                  <a:pt x="72" y="11"/>
                  <a:pt x="72" y="11"/>
                  <a:pt x="71" y="11"/>
                </a:cubicBezTo>
                <a:cubicBezTo>
                  <a:pt x="71" y="11"/>
                  <a:pt x="70" y="11"/>
                  <a:pt x="70" y="11"/>
                </a:cubicBezTo>
                <a:cubicBezTo>
                  <a:pt x="70" y="11"/>
                  <a:pt x="69" y="11"/>
                  <a:pt x="69" y="11"/>
                </a:cubicBezTo>
                <a:cubicBezTo>
                  <a:pt x="69" y="12"/>
                  <a:pt x="70" y="12"/>
                  <a:pt x="70" y="13"/>
                </a:cubicBezTo>
                <a:cubicBezTo>
                  <a:pt x="70" y="13"/>
                  <a:pt x="70" y="13"/>
                  <a:pt x="69" y="14"/>
                </a:cubicBezTo>
                <a:cubicBezTo>
                  <a:pt x="69" y="14"/>
                  <a:pt x="69" y="14"/>
                  <a:pt x="68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7" y="15"/>
                  <a:pt x="68" y="15"/>
                  <a:pt x="68" y="15"/>
                </a:cubicBezTo>
                <a:cubicBezTo>
                  <a:pt x="68" y="16"/>
                  <a:pt x="69" y="15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70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3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1"/>
                </a:cubicBezTo>
                <a:cubicBezTo>
                  <a:pt x="75" y="21"/>
                  <a:pt x="75" y="21"/>
                  <a:pt x="75" y="22"/>
                </a:cubicBezTo>
                <a:cubicBezTo>
                  <a:pt x="75" y="22"/>
                  <a:pt x="74" y="22"/>
                  <a:pt x="74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3" y="21"/>
                  <a:pt x="72" y="21"/>
                  <a:pt x="72" y="21"/>
                </a:cubicBezTo>
                <a:cubicBezTo>
                  <a:pt x="71" y="21"/>
                  <a:pt x="71" y="21"/>
                  <a:pt x="70" y="21"/>
                </a:cubicBezTo>
                <a:cubicBezTo>
                  <a:pt x="69" y="20"/>
                  <a:pt x="69" y="20"/>
                  <a:pt x="68" y="20"/>
                </a:cubicBezTo>
                <a:cubicBezTo>
                  <a:pt x="68" y="20"/>
                  <a:pt x="68" y="20"/>
                  <a:pt x="67" y="20"/>
                </a:cubicBezTo>
                <a:cubicBezTo>
                  <a:pt x="66" y="19"/>
                  <a:pt x="66" y="19"/>
                  <a:pt x="66" y="19"/>
                </a:cubicBezTo>
                <a:cubicBezTo>
                  <a:pt x="65" y="19"/>
                  <a:pt x="65" y="19"/>
                  <a:pt x="64" y="19"/>
                </a:cubicBezTo>
                <a:cubicBezTo>
                  <a:pt x="63" y="19"/>
                  <a:pt x="63" y="18"/>
                  <a:pt x="62" y="18"/>
                </a:cubicBezTo>
                <a:cubicBezTo>
                  <a:pt x="62" y="18"/>
                  <a:pt x="61" y="18"/>
                  <a:pt x="61" y="18"/>
                </a:cubicBezTo>
                <a:cubicBezTo>
                  <a:pt x="60" y="18"/>
                  <a:pt x="60" y="18"/>
                  <a:pt x="59" y="18"/>
                </a:cubicBezTo>
                <a:cubicBezTo>
                  <a:pt x="59" y="18"/>
                  <a:pt x="58" y="18"/>
                  <a:pt x="58" y="18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0"/>
                  <a:pt x="59" y="19"/>
                  <a:pt x="59" y="20"/>
                </a:cubicBezTo>
                <a:cubicBezTo>
                  <a:pt x="60" y="20"/>
                  <a:pt x="60" y="20"/>
                  <a:pt x="60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8" y="21"/>
                  <a:pt x="57" y="21"/>
                </a:cubicBezTo>
                <a:cubicBezTo>
                  <a:pt x="57" y="21"/>
                  <a:pt x="57" y="20"/>
                  <a:pt x="56" y="20"/>
                </a:cubicBezTo>
                <a:cubicBezTo>
                  <a:pt x="56" y="20"/>
                  <a:pt x="56" y="20"/>
                  <a:pt x="56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9" y="22"/>
                  <a:pt x="49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7" y="21"/>
                  <a:pt x="48" y="21"/>
                  <a:pt x="47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46" y="20"/>
                  <a:pt x="46" y="21"/>
                  <a:pt x="45" y="21"/>
                </a:cubicBezTo>
                <a:cubicBezTo>
                  <a:pt x="45" y="21"/>
                  <a:pt x="44" y="21"/>
                  <a:pt x="44" y="21"/>
                </a:cubicBezTo>
                <a:cubicBezTo>
                  <a:pt x="44" y="21"/>
                  <a:pt x="43" y="21"/>
                  <a:pt x="43" y="21"/>
                </a:cubicBezTo>
                <a:cubicBezTo>
                  <a:pt x="43" y="22"/>
                  <a:pt x="42" y="22"/>
                  <a:pt x="42" y="22"/>
                </a:cubicBezTo>
                <a:cubicBezTo>
                  <a:pt x="41" y="22"/>
                  <a:pt x="41" y="22"/>
                  <a:pt x="40" y="22"/>
                </a:cubicBezTo>
                <a:cubicBezTo>
                  <a:pt x="40" y="23"/>
                  <a:pt x="40" y="23"/>
                  <a:pt x="39" y="23"/>
                </a:cubicBezTo>
                <a:cubicBezTo>
                  <a:pt x="39" y="23"/>
                  <a:pt x="38" y="23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5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4" y="23"/>
                  <a:pt x="34" y="24"/>
                  <a:pt x="35" y="23"/>
                </a:cubicBezTo>
                <a:cubicBezTo>
                  <a:pt x="35" y="23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1"/>
                  <a:pt x="33" y="21"/>
                  <a:pt x="32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30" y="21"/>
                  <a:pt x="30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8" y="21"/>
                  <a:pt x="29" y="21"/>
                  <a:pt x="29" y="22"/>
                </a:cubicBezTo>
                <a:cubicBezTo>
                  <a:pt x="29" y="22"/>
                  <a:pt x="30" y="22"/>
                  <a:pt x="30" y="22"/>
                </a:cubicBezTo>
                <a:cubicBezTo>
                  <a:pt x="30" y="22"/>
                  <a:pt x="30" y="23"/>
                  <a:pt x="30" y="23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5"/>
                  <a:pt x="30" y="25"/>
                  <a:pt x="31" y="25"/>
                </a:cubicBezTo>
                <a:cubicBezTo>
                  <a:pt x="31" y="25"/>
                  <a:pt x="32" y="25"/>
                  <a:pt x="32" y="25"/>
                </a:cubicBezTo>
                <a:cubicBezTo>
                  <a:pt x="32" y="26"/>
                  <a:pt x="31" y="26"/>
                  <a:pt x="31" y="26"/>
                </a:cubicBezTo>
                <a:cubicBezTo>
                  <a:pt x="31" y="27"/>
                  <a:pt x="32" y="27"/>
                  <a:pt x="32" y="27"/>
                </a:cubicBezTo>
                <a:cubicBezTo>
                  <a:pt x="31" y="28"/>
                  <a:pt x="31" y="27"/>
                  <a:pt x="30" y="27"/>
                </a:cubicBezTo>
                <a:cubicBezTo>
                  <a:pt x="30" y="27"/>
                  <a:pt x="30" y="27"/>
                  <a:pt x="29" y="27"/>
                </a:cubicBezTo>
                <a:cubicBezTo>
                  <a:pt x="29" y="27"/>
                  <a:pt x="28" y="27"/>
                  <a:pt x="28" y="26"/>
                </a:cubicBezTo>
                <a:cubicBezTo>
                  <a:pt x="27" y="26"/>
                  <a:pt x="27" y="27"/>
                  <a:pt x="26" y="26"/>
                </a:cubicBezTo>
                <a:cubicBezTo>
                  <a:pt x="26" y="26"/>
                  <a:pt x="26" y="26"/>
                  <a:pt x="26" y="25"/>
                </a:cubicBezTo>
                <a:cubicBezTo>
                  <a:pt x="26" y="25"/>
                  <a:pt x="25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3" y="23"/>
                  <a:pt x="23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2" y="22"/>
                  <a:pt x="21" y="22"/>
                  <a:pt x="21" y="22"/>
                </a:cubicBezTo>
                <a:cubicBezTo>
                  <a:pt x="21" y="22"/>
                  <a:pt x="20" y="22"/>
                  <a:pt x="2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7" y="21"/>
                  <a:pt x="17" y="20"/>
                </a:cubicBezTo>
                <a:cubicBezTo>
                  <a:pt x="16" y="20"/>
                  <a:pt x="16" y="20"/>
                  <a:pt x="15" y="20"/>
                </a:cubicBezTo>
                <a:cubicBezTo>
                  <a:pt x="15" y="20"/>
                  <a:pt x="14" y="20"/>
                  <a:pt x="14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19"/>
                  <a:pt x="12" y="20"/>
                  <a:pt x="12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20"/>
                  <a:pt x="9" y="20"/>
                  <a:pt x="9" y="19"/>
                </a:cubicBezTo>
                <a:cubicBezTo>
                  <a:pt x="8" y="19"/>
                  <a:pt x="8" y="19"/>
                  <a:pt x="8" y="18"/>
                </a:cubicBezTo>
                <a:cubicBezTo>
                  <a:pt x="8" y="18"/>
                  <a:pt x="8" y="18"/>
                  <a:pt x="7" y="18"/>
                </a:cubicBezTo>
                <a:cubicBezTo>
                  <a:pt x="7" y="18"/>
                  <a:pt x="7" y="18"/>
                  <a:pt x="6" y="18"/>
                </a:cubicBezTo>
                <a:cubicBezTo>
                  <a:pt x="6" y="18"/>
                  <a:pt x="6" y="18"/>
                  <a:pt x="5" y="18"/>
                </a:cubicBezTo>
                <a:cubicBezTo>
                  <a:pt x="5" y="18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3" y="19"/>
                  <a:pt x="3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0"/>
                  <a:pt x="1" y="20"/>
                </a:cubicBezTo>
                <a:cubicBezTo>
                  <a:pt x="1" y="21"/>
                  <a:pt x="1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3"/>
                  <a:pt x="2" y="22"/>
                  <a:pt x="2" y="22"/>
                </a:cubicBezTo>
                <a:cubicBezTo>
                  <a:pt x="2" y="23"/>
                  <a:pt x="3" y="23"/>
                  <a:pt x="3" y="23"/>
                </a:cubicBezTo>
                <a:cubicBezTo>
                  <a:pt x="3" y="23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5"/>
                  <a:pt x="2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7"/>
                  <a:pt x="3" y="27"/>
                </a:cubicBezTo>
                <a:cubicBezTo>
                  <a:pt x="3" y="28"/>
                  <a:pt x="3" y="28"/>
                  <a:pt x="3" y="29"/>
                </a:cubicBezTo>
                <a:cubicBezTo>
                  <a:pt x="3" y="29"/>
                  <a:pt x="4" y="29"/>
                  <a:pt x="4" y="29"/>
                </a:cubicBezTo>
                <a:cubicBezTo>
                  <a:pt x="4" y="30"/>
                  <a:pt x="4" y="30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5" y="32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4"/>
                  <a:pt x="6" y="34"/>
                  <a:pt x="7" y="34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8" y="35"/>
                  <a:pt x="8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6"/>
                </a:cubicBezTo>
                <a:cubicBezTo>
                  <a:pt x="9" y="36"/>
                  <a:pt x="9" y="36"/>
                  <a:pt x="9" y="37"/>
                </a:cubicBezTo>
                <a:cubicBezTo>
                  <a:pt x="9" y="37"/>
                  <a:pt x="8" y="37"/>
                  <a:pt x="8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6" y="39"/>
                </a:cubicBezTo>
                <a:cubicBezTo>
                  <a:pt x="6" y="39"/>
                  <a:pt x="6" y="40"/>
                  <a:pt x="5" y="40"/>
                </a:cubicBezTo>
                <a:cubicBezTo>
                  <a:pt x="5" y="40"/>
                  <a:pt x="5" y="40"/>
                  <a:pt x="4" y="40"/>
                </a:cubicBezTo>
                <a:cubicBezTo>
                  <a:pt x="4" y="40"/>
                  <a:pt x="4" y="40"/>
                  <a:pt x="4" y="41"/>
                </a:cubicBezTo>
                <a:cubicBezTo>
                  <a:pt x="4" y="41"/>
                  <a:pt x="4" y="41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2"/>
                </a:cubicBezTo>
                <a:cubicBezTo>
                  <a:pt x="5" y="42"/>
                  <a:pt x="5" y="42"/>
                  <a:pt x="6" y="42"/>
                </a:cubicBezTo>
                <a:cubicBezTo>
                  <a:pt x="6" y="42"/>
                  <a:pt x="6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8" y="43"/>
                  <a:pt x="8" y="43"/>
                </a:cubicBezTo>
                <a:cubicBezTo>
                  <a:pt x="7" y="43"/>
                  <a:pt x="7" y="43"/>
                  <a:pt x="6" y="43"/>
                </a:cubicBezTo>
                <a:cubicBezTo>
                  <a:pt x="6" y="43"/>
                  <a:pt x="6" y="43"/>
                  <a:pt x="5" y="44"/>
                </a:cubicBezTo>
                <a:cubicBezTo>
                  <a:pt x="5" y="44"/>
                  <a:pt x="5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4" y="49"/>
                  <a:pt x="3" y="49"/>
                </a:cubicBezTo>
                <a:cubicBezTo>
                  <a:pt x="3" y="49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1"/>
                  <a:pt x="2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5"/>
                  <a:pt x="4" y="55"/>
                </a:cubicBezTo>
                <a:cubicBezTo>
                  <a:pt x="4" y="56"/>
                  <a:pt x="4" y="55"/>
                  <a:pt x="4" y="55"/>
                </a:cubicBezTo>
                <a:cubicBezTo>
                  <a:pt x="5" y="55"/>
                  <a:pt x="5" y="55"/>
                  <a:pt x="6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8"/>
                  <a:pt x="9" y="57"/>
                  <a:pt x="9" y="58"/>
                </a:cubicBezTo>
                <a:cubicBezTo>
                  <a:pt x="9" y="58"/>
                  <a:pt x="9" y="58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0"/>
                  <a:pt x="9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61"/>
                  <a:pt x="11" y="61"/>
                  <a:pt x="11" y="62"/>
                </a:cubicBezTo>
                <a:cubicBezTo>
                  <a:pt x="11" y="62"/>
                  <a:pt x="12" y="62"/>
                  <a:pt x="12" y="63"/>
                </a:cubicBezTo>
                <a:cubicBezTo>
                  <a:pt x="12" y="63"/>
                  <a:pt x="11" y="63"/>
                  <a:pt x="11" y="63"/>
                </a:cubicBezTo>
                <a:cubicBezTo>
                  <a:pt x="11" y="63"/>
                  <a:pt x="11" y="63"/>
                  <a:pt x="10" y="63"/>
                </a:cubicBezTo>
                <a:cubicBezTo>
                  <a:pt x="10" y="63"/>
                  <a:pt x="11" y="63"/>
                  <a:pt x="10" y="64"/>
                </a:cubicBezTo>
                <a:cubicBezTo>
                  <a:pt x="10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0" y="66"/>
                  <a:pt x="11" y="66"/>
                </a:cubicBezTo>
                <a:cubicBezTo>
                  <a:pt x="11" y="66"/>
                  <a:pt x="11" y="66"/>
                  <a:pt x="12" y="66"/>
                </a:cubicBezTo>
                <a:cubicBezTo>
                  <a:pt x="12" y="66"/>
                  <a:pt x="12" y="65"/>
                  <a:pt x="13" y="65"/>
                </a:cubicBezTo>
                <a:cubicBezTo>
                  <a:pt x="13" y="65"/>
                  <a:pt x="13" y="65"/>
                  <a:pt x="14" y="65"/>
                </a:cubicBezTo>
                <a:cubicBezTo>
                  <a:pt x="15" y="65"/>
                  <a:pt x="15" y="65"/>
                  <a:pt x="16" y="65"/>
                </a:cubicBezTo>
                <a:cubicBezTo>
                  <a:pt x="16" y="65"/>
                  <a:pt x="16" y="65"/>
                  <a:pt x="16" y="66"/>
                </a:cubicBezTo>
                <a:cubicBezTo>
                  <a:pt x="17" y="66"/>
                  <a:pt x="16" y="67"/>
                  <a:pt x="17" y="67"/>
                </a:cubicBezTo>
                <a:cubicBezTo>
                  <a:pt x="17" y="68"/>
                  <a:pt x="17" y="68"/>
                  <a:pt x="17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9"/>
                  <a:pt x="20" y="70"/>
                  <a:pt x="21" y="70"/>
                </a:cubicBezTo>
                <a:cubicBezTo>
                  <a:pt x="21" y="70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2"/>
                  <a:pt x="22" y="72"/>
                  <a:pt x="22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4" y="72"/>
                  <a:pt x="25" y="72"/>
                  <a:pt x="25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27" y="71"/>
                  <a:pt x="27" y="71"/>
                  <a:pt x="27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1"/>
                  <a:pt x="29" y="71"/>
                  <a:pt x="29" y="72"/>
                </a:cubicBezTo>
                <a:cubicBezTo>
                  <a:pt x="30" y="72"/>
                  <a:pt x="29" y="73"/>
                  <a:pt x="30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2" y="73"/>
                  <a:pt x="32" y="72"/>
                  <a:pt x="33" y="72"/>
                </a:cubicBezTo>
                <a:cubicBezTo>
                  <a:pt x="33" y="72"/>
                  <a:pt x="34" y="72"/>
                  <a:pt x="34" y="72"/>
                </a:cubicBezTo>
                <a:cubicBezTo>
                  <a:pt x="34" y="73"/>
                  <a:pt x="35" y="73"/>
                  <a:pt x="35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4"/>
                  <a:pt x="37" y="74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7"/>
                  <a:pt x="35" y="77"/>
                  <a:pt x="34" y="77"/>
                </a:cubicBezTo>
                <a:cubicBezTo>
                  <a:pt x="34" y="78"/>
                  <a:pt x="33" y="78"/>
                  <a:pt x="33" y="78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1"/>
                  <a:pt x="33" y="81"/>
                  <a:pt x="32" y="82"/>
                </a:cubicBezTo>
                <a:cubicBezTo>
                  <a:pt x="32" y="82"/>
                  <a:pt x="33" y="82"/>
                  <a:pt x="32" y="82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1" y="83"/>
                  <a:pt x="31" y="83"/>
                </a:cubicBezTo>
                <a:cubicBezTo>
                  <a:pt x="31" y="83"/>
                  <a:pt x="31" y="84"/>
                  <a:pt x="31" y="84"/>
                </a:cubicBezTo>
                <a:cubicBezTo>
                  <a:pt x="31" y="84"/>
                  <a:pt x="32" y="84"/>
                  <a:pt x="32" y="84"/>
                </a:cubicBezTo>
                <a:cubicBezTo>
                  <a:pt x="32" y="85"/>
                  <a:pt x="32" y="85"/>
                  <a:pt x="33" y="85"/>
                </a:cubicBezTo>
                <a:cubicBezTo>
                  <a:pt x="33" y="85"/>
                  <a:pt x="33" y="85"/>
                  <a:pt x="34" y="85"/>
                </a:cubicBezTo>
                <a:cubicBezTo>
                  <a:pt x="34" y="85"/>
                  <a:pt x="34" y="85"/>
                  <a:pt x="34" y="86"/>
                </a:cubicBezTo>
                <a:cubicBezTo>
                  <a:pt x="35" y="86"/>
                  <a:pt x="35" y="86"/>
                  <a:pt x="36" y="86"/>
                </a:cubicBezTo>
                <a:cubicBezTo>
                  <a:pt x="36" y="86"/>
                  <a:pt x="36" y="87"/>
                  <a:pt x="3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88"/>
                  <a:pt x="37" y="88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8" y="89"/>
                  <a:pt x="38" y="89"/>
                  <a:pt x="39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9"/>
                  <a:pt x="39" y="89"/>
                  <a:pt x="40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0" y="89"/>
                  <a:pt x="40" y="89"/>
                  <a:pt x="41" y="89"/>
                </a:cubicBezTo>
                <a:cubicBezTo>
                  <a:pt x="41" y="89"/>
                  <a:pt x="41" y="89"/>
                  <a:pt x="42" y="89"/>
                </a:cubicBezTo>
                <a:cubicBezTo>
                  <a:pt x="42" y="89"/>
                  <a:pt x="43" y="89"/>
                  <a:pt x="44" y="89"/>
                </a:cubicBezTo>
                <a:cubicBezTo>
                  <a:pt x="44" y="89"/>
                  <a:pt x="44" y="90"/>
                  <a:pt x="45" y="90"/>
                </a:cubicBezTo>
                <a:cubicBezTo>
                  <a:pt x="45" y="91"/>
                  <a:pt x="45" y="91"/>
                  <a:pt x="46" y="92"/>
                </a:cubicBezTo>
                <a:cubicBezTo>
                  <a:pt x="47" y="92"/>
                  <a:pt x="47" y="91"/>
                  <a:pt x="48" y="91"/>
                </a:cubicBezTo>
                <a:cubicBezTo>
                  <a:pt x="49" y="91"/>
                  <a:pt x="50" y="92"/>
                  <a:pt x="51" y="93"/>
                </a:cubicBezTo>
                <a:cubicBezTo>
                  <a:pt x="51" y="93"/>
                  <a:pt x="51" y="93"/>
                  <a:pt x="51" y="93"/>
                </a:cubicBezTo>
                <a:cubicBezTo>
                  <a:pt x="52" y="94"/>
                  <a:pt x="52" y="94"/>
                  <a:pt x="53" y="94"/>
                </a:cubicBezTo>
                <a:cubicBezTo>
                  <a:pt x="54" y="94"/>
                  <a:pt x="54" y="94"/>
                  <a:pt x="55" y="94"/>
                </a:cubicBezTo>
                <a:cubicBezTo>
                  <a:pt x="55" y="94"/>
                  <a:pt x="56" y="94"/>
                  <a:pt x="56" y="94"/>
                </a:cubicBezTo>
                <a:cubicBezTo>
                  <a:pt x="57" y="94"/>
                  <a:pt x="57" y="94"/>
                  <a:pt x="57" y="94"/>
                </a:cubicBezTo>
                <a:cubicBezTo>
                  <a:pt x="58" y="94"/>
                  <a:pt x="58" y="94"/>
                  <a:pt x="59" y="94"/>
                </a:cubicBezTo>
                <a:cubicBezTo>
                  <a:pt x="59" y="95"/>
                  <a:pt x="60" y="95"/>
                  <a:pt x="60" y="94"/>
                </a:cubicBezTo>
                <a:cubicBezTo>
                  <a:pt x="60" y="94"/>
                  <a:pt x="60" y="94"/>
                  <a:pt x="61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3"/>
                  <a:pt x="60" y="93"/>
                  <a:pt x="59" y="93"/>
                </a:cubicBezTo>
                <a:cubicBezTo>
                  <a:pt x="59" y="92"/>
                  <a:pt x="59" y="92"/>
                  <a:pt x="58" y="91"/>
                </a:cubicBezTo>
                <a:cubicBezTo>
                  <a:pt x="58" y="91"/>
                  <a:pt x="57" y="91"/>
                  <a:pt x="57" y="90"/>
                </a:cubicBezTo>
                <a:cubicBezTo>
                  <a:pt x="56" y="89"/>
                  <a:pt x="57" y="89"/>
                  <a:pt x="56" y="88"/>
                </a:cubicBezTo>
                <a:cubicBezTo>
                  <a:pt x="56" y="88"/>
                  <a:pt x="56" y="87"/>
                  <a:pt x="56" y="87"/>
                </a:cubicBezTo>
                <a:cubicBezTo>
                  <a:pt x="55" y="87"/>
                  <a:pt x="55" y="86"/>
                  <a:pt x="55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5"/>
                  <a:pt x="54" y="85"/>
                </a:cubicBezTo>
                <a:cubicBezTo>
                  <a:pt x="54" y="84"/>
                  <a:pt x="55" y="84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2"/>
                  <a:pt x="56" y="82"/>
                  <a:pt x="56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57" y="80"/>
                  <a:pt x="56" y="80"/>
                  <a:pt x="56" y="79"/>
                </a:cubicBezTo>
                <a:cubicBezTo>
                  <a:pt x="56" y="78"/>
                  <a:pt x="57" y="78"/>
                  <a:pt x="56" y="78"/>
                </a:cubicBezTo>
                <a:cubicBezTo>
                  <a:pt x="56" y="77"/>
                  <a:pt x="56" y="77"/>
                  <a:pt x="5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4" y="75"/>
                  <a:pt x="54" y="75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4" y="72"/>
                  <a:pt x="54" y="72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6" y="72"/>
                  <a:pt x="56" y="73"/>
                  <a:pt x="56" y="73"/>
                </a:cubicBezTo>
                <a:cubicBezTo>
                  <a:pt x="56" y="73"/>
                  <a:pt x="57" y="72"/>
                  <a:pt x="57" y="72"/>
                </a:cubicBezTo>
                <a:cubicBezTo>
                  <a:pt x="58" y="72"/>
                  <a:pt x="58" y="71"/>
                  <a:pt x="5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70"/>
                  <a:pt x="58" y="70"/>
                  <a:pt x="59" y="69"/>
                </a:cubicBezTo>
                <a:cubicBezTo>
                  <a:pt x="59" y="69"/>
                  <a:pt x="59" y="69"/>
                  <a:pt x="60" y="68"/>
                </a:cubicBezTo>
                <a:cubicBezTo>
                  <a:pt x="61" y="68"/>
                  <a:pt x="61" y="69"/>
                  <a:pt x="62" y="68"/>
                </a:cubicBezTo>
                <a:cubicBezTo>
                  <a:pt x="63" y="68"/>
                  <a:pt x="63" y="68"/>
                  <a:pt x="64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68"/>
                  <a:pt x="66" y="68"/>
                  <a:pt x="67" y="69"/>
                </a:cubicBezTo>
                <a:cubicBezTo>
                  <a:pt x="67" y="69"/>
                  <a:pt x="67" y="70"/>
                  <a:pt x="68" y="70"/>
                </a:cubicBezTo>
                <a:cubicBezTo>
                  <a:pt x="68" y="70"/>
                  <a:pt x="69" y="70"/>
                  <a:pt x="69" y="70"/>
                </a:cubicBezTo>
                <a:cubicBezTo>
                  <a:pt x="70" y="70"/>
                  <a:pt x="70" y="71"/>
                  <a:pt x="70" y="71"/>
                </a:cubicBezTo>
                <a:cubicBezTo>
                  <a:pt x="71" y="71"/>
                  <a:pt x="71" y="71"/>
                  <a:pt x="72" y="71"/>
                </a:cubicBezTo>
                <a:cubicBezTo>
                  <a:pt x="73" y="70"/>
                  <a:pt x="74" y="71"/>
                  <a:pt x="75" y="71"/>
                </a:cubicBezTo>
                <a:cubicBezTo>
                  <a:pt x="75" y="70"/>
                  <a:pt x="76" y="70"/>
                  <a:pt x="77" y="70"/>
                </a:cubicBezTo>
                <a:cubicBezTo>
                  <a:pt x="77" y="70"/>
                  <a:pt x="77" y="70"/>
                  <a:pt x="78" y="70"/>
                </a:cubicBezTo>
                <a:cubicBezTo>
                  <a:pt x="78" y="70"/>
                  <a:pt x="79" y="70"/>
                  <a:pt x="79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2" y="71"/>
                  <a:pt x="83" y="71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69"/>
                  <a:pt x="83" y="69"/>
                  <a:pt x="82" y="69"/>
                </a:cubicBezTo>
                <a:cubicBezTo>
                  <a:pt x="82" y="69"/>
                  <a:pt x="82" y="69"/>
                  <a:pt x="81" y="69"/>
                </a:cubicBezTo>
                <a:cubicBezTo>
                  <a:pt x="81" y="69"/>
                  <a:pt x="81" y="69"/>
                  <a:pt x="80" y="69"/>
                </a:cubicBezTo>
                <a:cubicBezTo>
                  <a:pt x="80" y="69"/>
                  <a:pt x="80" y="68"/>
                  <a:pt x="80" y="68"/>
                </a:cubicBezTo>
                <a:cubicBezTo>
                  <a:pt x="80" y="67"/>
                  <a:pt x="81" y="68"/>
                  <a:pt x="81" y="68"/>
                </a:cubicBezTo>
                <a:cubicBezTo>
                  <a:pt x="81" y="67"/>
                  <a:pt x="82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65"/>
                  <a:pt x="82" y="65"/>
                  <a:pt x="82" y="65"/>
                </a:cubicBezTo>
                <a:cubicBezTo>
                  <a:pt x="82" y="65"/>
                  <a:pt x="83" y="65"/>
                  <a:pt x="83" y="65"/>
                </a:cubicBezTo>
                <a:cubicBezTo>
                  <a:pt x="83" y="65"/>
                  <a:pt x="83" y="65"/>
                  <a:pt x="83" y="64"/>
                </a:cubicBezTo>
                <a:cubicBezTo>
                  <a:pt x="83" y="64"/>
                  <a:pt x="83" y="64"/>
                  <a:pt x="83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2"/>
                  <a:pt x="82" y="62"/>
                  <a:pt x="82" y="62"/>
                </a:cubicBezTo>
                <a:cubicBezTo>
                  <a:pt x="82" y="61"/>
                  <a:pt x="83" y="62"/>
                  <a:pt x="83" y="62"/>
                </a:cubicBezTo>
                <a:cubicBezTo>
                  <a:pt x="84" y="62"/>
                  <a:pt x="84" y="62"/>
                  <a:pt x="85" y="62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1"/>
                  <a:pt x="86" y="61"/>
                  <a:pt x="86" y="61"/>
                </a:cubicBezTo>
                <a:cubicBezTo>
                  <a:pt x="87" y="61"/>
                  <a:pt x="87" y="61"/>
                  <a:pt x="88" y="61"/>
                </a:cubicBezTo>
                <a:cubicBezTo>
                  <a:pt x="88" y="61"/>
                  <a:pt x="88" y="61"/>
                  <a:pt x="89" y="60"/>
                </a:cubicBezTo>
                <a:cubicBezTo>
                  <a:pt x="89" y="60"/>
                  <a:pt x="89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1" y="60"/>
                  <a:pt x="91" y="60"/>
                </a:cubicBezTo>
                <a:cubicBezTo>
                  <a:pt x="92" y="60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4" y="58"/>
                  <a:pt x="94" y="59"/>
                  <a:pt x="94" y="59"/>
                </a:cubicBezTo>
                <a:cubicBezTo>
                  <a:pt x="94" y="58"/>
                  <a:pt x="95" y="58"/>
                  <a:pt x="95" y="58"/>
                </a:cubicBezTo>
                <a:cubicBezTo>
                  <a:pt x="95" y="58"/>
                  <a:pt x="95" y="58"/>
                  <a:pt x="96" y="58"/>
                </a:cubicBezTo>
                <a:cubicBezTo>
                  <a:pt x="96" y="58"/>
                  <a:pt x="97" y="58"/>
                  <a:pt x="97" y="58"/>
                </a:cubicBezTo>
                <a:cubicBezTo>
                  <a:pt x="97" y="58"/>
                  <a:pt x="98" y="59"/>
                  <a:pt x="98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99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1" y="61"/>
                  <a:pt x="101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3" y="61"/>
                  <a:pt x="103" y="61"/>
                  <a:pt x="103" y="62"/>
                </a:cubicBezTo>
                <a:cubicBezTo>
                  <a:pt x="103" y="62"/>
                  <a:pt x="104" y="62"/>
                  <a:pt x="104" y="63"/>
                </a:cubicBezTo>
                <a:cubicBezTo>
                  <a:pt x="104" y="63"/>
                  <a:pt x="104" y="63"/>
                  <a:pt x="105" y="63"/>
                </a:cubicBezTo>
                <a:cubicBezTo>
                  <a:pt x="105" y="63"/>
                  <a:pt x="105" y="62"/>
                  <a:pt x="106" y="62"/>
                </a:cubicBezTo>
                <a:cubicBezTo>
                  <a:pt x="106" y="62"/>
                  <a:pt x="107" y="61"/>
                  <a:pt x="107" y="61"/>
                </a:cubicBezTo>
                <a:cubicBezTo>
                  <a:pt x="107" y="61"/>
                  <a:pt x="108" y="61"/>
                  <a:pt x="108" y="61"/>
                </a:cubicBezTo>
                <a:cubicBezTo>
                  <a:pt x="109" y="61"/>
                  <a:pt x="109" y="61"/>
                  <a:pt x="110" y="61"/>
                </a:cubicBezTo>
                <a:cubicBezTo>
                  <a:pt x="110" y="62"/>
                  <a:pt x="110" y="62"/>
                  <a:pt x="110" y="63"/>
                </a:cubicBezTo>
                <a:cubicBezTo>
                  <a:pt x="111" y="63"/>
                  <a:pt x="111" y="63"/>
                  <a:pt x="112" y="63"/>
                </a:cubicBezTo>
                <a:cubicBezTo>
                  <a:pt x="112" y="63"/>
                  <a:pt x="113" y="63"/>
                  <a:pt x="113" y="64"/>
                </a:cubicBezTo>
                <a:cubicBezTo>
                  <a:pt x="114" y="64"/>
                  <a:pt x="114" y="64"/>
                  <a:pt x="115" y="65"/>
                </a:cubicBezTo>
                <a:cubicBezTo>
                  <a:pt x="115" y="65"/>
                  <a:pt x="115" y="65"/>
                  <a:pt x="116" y="65"/>
                </a:cubicBezTo>
                <a:cubicBezTo>
                  <a:pt x="116" y="65"/>
                  <a:pt x="116" y="65"/>
                  <a:pt x="117" y="66"/>
                </a:cubicBezTo>
                <a:cubicBezTo>
                  <a:pt x="117" y="66"/>
                  <a:pt x="117" y="67"/>
                  <a:pt x="117" y="67"/>
                </a:cubicBezTo>
                <a:cubicBezTo>
                  <a:pt x="118" y="67"/>
                  <a:pt x="118" y="68"/>
                  <a:pt x="118" y="68"/>
                </a:cubicBezTo>
                <a:cubicBezTo>
                  <a:pt x="119" y="68"/>
                  <a:pt x="119" y="69"/>
                  <a:pt x="119" y="69"/>
                </a:cubicBezTo>
                <a:cubicBezTo>
                  <a:pt x="119" y="69"/>
                  <a:pt x="120" y="69"/>
                  <a:pt x="120" y="69"/>
                </a:cubicBezTo>
                <a:cubicBezTo>
                  <a:pt x="120" y="70"/>
                  <a:pt x="120" y="70"/>
                  <a:pt x="121" y="70"/>
                </a:cubicBezTo>
                <a:cubicBezTo>
                  <a:pt x="121" y="70"/>
                  <a:pt x="122" y="70"/>
                  <a:pt x="122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0"/>
                  <a:pt x="124" y="70"/>
                  <a:pt x="125" y="70"/>
                </a:cubicBezTo>
                <a:cubicBezTo>
                  <a:pt x="125" y="69"/>
                  <a:pt x="125" y="69"/>
                  <a:pt x="126" y="69"/>
                </a:cubicBezTo>
                <a:cubicBezTo>
                  <a:pt x="126" y="69"/>
                  <a:pt x="126" y="69"/>
                  <a:pt x="126" y="70"/>
                </a:cubicBezTo>
                <a:cubicBezTo>
                  <a:pt x="126" y="70"/>
                  <a:pt x="127" y="70"/>
                  <a:pt x="127" y="70"/>
                </a:cubicBezTo>
                <a:cubicBezTo>
                  <a:pt x="127" y="70"/>
                  <a:pt x="128" y="70"/>
                  <a:pt x="128" y="69"/>
                </a:cubicBezTo>
                <a:cubicBezTo>
                  <a:pt x="128" y="69"/>
                  <a:pt x="129" y="69"/>
                  <a:pt x="129" y="69"/>
                </a:cubicBezTo>
                <a:cubicBezTo>
                  <a:pt x="129" y="69"/>
                  <a:pt x="130" y="69"/>
                  <a:pt x="130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2" y="69"/>
                  <a:pt x="132" y="68"/>
                  <a:pt x="133" y="69"/>
                </a:cubicBezTo>
                <a:cubicBezTo>
                  <a:pt x="133" y="69"/>
                  <a:pt x="133" y="69"/>
                  <a:pt x="134" y="69"/>
                </a:cubicBezTo>
                <a:cubicBezTo>
                  <a:pt x="134" y="69"/>
                  <a:pt x="134" y="70"/>
                  <a:pt x="134" y="70"/>
                </a:cubicBezTo>
                <a:cubicBezTo>
                  <a:pt x="134" y="70"/>
                  <a:pt x="135" y="70"/>
                  <a:pt x="135" y="70"/>
                </a:cubicBezTo>
                <a:cubicBezTo>
                  <a:pt x="135" y="70"/>
                  <a:pt x="135" y="70"/>
                  <a:pt x="136" y="71"/>
                </a:cubicBezTo>
                <a:cubicBezTo>
                  <a:pt x="136" y="71"/>
                  <a:pt x="136" y="71"/>
                  <a:pt x="136" y="7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71"/>
                  <a:pt x="138" y="70"/>
                  <a:pt x="138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2" y="72"/>
                  <a:pt x="143" y="72"/>
                  <a:pt x="143" y="72"/>
                </a:cubicBezTo>
                <a:cubicBezTo>
                  <a:pt x="143" y="72"/>
                  <a:pt x="143" y="72"/>
                  <a:pt x="144" y="73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72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7" y="70"/>
                  <a:pt x="147" y="70"/>
                  <a:pt x="147" y="69"/>
                </a:cubicBezTo>
                <a:cubicBezTo>
                  <a:pt x="148" y="69"/>
                  <a:pt x="148" y="69"/>
                  <a:pt x="149" y="69"/>
                </a:cubicBezTo>
                <a:cubicBezTo>
                  <a:pt x="149" y="69"/>
                  <a:pt x="150" y="69"/>
                  <a:pt x="150" y="68"/>
                </a:cubicBezTo>
                <a:cubicBezTo>
                  <a:pt x="151" y="68"/>
                  <a:pt x="151" y="67"/>
                  <a:pt x="151" y="67"/>
                </a:cubicBezTo>
                <a:cubicBezTo>
                  <a:pt x="152" y="67"/>
                  <a:pt x="152" y="67"/>
                  <a:pt x="152" y="68"/>
                </a:cubicBezTo>
                <a:cubicBezTo>
                  <a:pt x="152" y="68"/>
                  <a:pt x="152" y="68"/>
                  <a:pt x="151" y="68"/>
                </a:cubicBezTo>
                <a:cubicBezTo>
                  <a:pt x="151" y="69"/>
                  <a:pt x="151" y="69"/>
                  <a:pt x="152" y="69"/>
                </a:cubicBezTo>
                <a:cubicBezTo>
                  <a:pt x="152" y="69"/>
                  <a:pt x="152" y="69"/>
                  <a:pt x="153" y="69"/>
                </a:cubicBezTo>
                <a:cubicBezTo>
                  <a:pt x="153" y="69"/>
                  <a:pt x="154" y="69"/>
                  <a:pt x="154" y="69"/>
                </a:cubicBezTo>
                <a:cubicBezTo>
                  <a:pt x="155" y="69"/>
                  <a:pt x="155" y="70"/>
                  <a:pt x="155" y="70"/>
                </a:cubicBezTo>
                <a:cubicBezTo>
                  <a:pt x="156" y="70"/>
                  <a:pt x="156" y="70"/>
                  <a:pt x="156" y="71"/>
                </a:cubicBezTo>
                <a:cubicBezTo>
                  <a:pt x="157" y="71"/>
                  <a:pt x="157" y="70"/>
                  <a:pt x="158" y="70"/>
                </a:cubicBezTo>
                <a:cubicBezTo>
                  <a:pt x="159" y="70"/>
                  <a:pt x="159" y="71"/>
                  <a:pt x="160" y="71"/>
                </a:cubicBezTo>
                <a:cubicBezTo>
                  <a:pt x="160" y="71"/>
                  <a:pt x="160" y="71"/>
                  <a:pt x="161" y="71"/>
                </a:cubicBezTo>
                <a:cubicBezTo>
                  <a:pt x="161" y="71"/>
                  <a:pt x="161" y="71"/>
                  <a:pt x="161" y="71"/>
                </a:cubicBezTo>
                <a:cubicBezTo>
                  <a:pt x="161" y="71"/>
                  <a:pt x="162" y="71"/>
                  <a:pt x="162" y="71"/>
                </a:cubicBezTo>
                <a:cubicBezTo>
                  <a:pt x="162" y="71"/>
                  <a:pt x="162" y="71"/>
                  <a:pt x="163" y="71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3" y="70"/>
                  <a:pt x="163" y="70"/>
                  <a:pt x="163" y="70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2" y="68"/>
                  <a:pt x="162" y="68"/>
                  <a:pt x="161" y="67"/>
                </a:cubicBezTo>
                <a:cubicBezTo>
                  <a:pt x="161" y="67"/>
                  <a:pt x="161" y="66"/>
                  <a:pt x="161" y="66"/>
                </a:cubicBezTo>
                <a:cubicBezTo>
                  <a:pt x="161" y="66"/>
                  <a:pt x="162" y="65"/>
                  <a:pt x="162" y="65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63" y="65"/>
                  <a:pt x="164" y="64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64" y="65"/>
                  <a:pt x="165" y="65"/>
                  <a:pt x="165" y="65"/>
                </a:cubicBezTo>
                <a:cubicBezTo>
                  <a:pt x="165" y="66"/>
                  <a:pt x="166" y="66"/>
                  <a:pt x="166" y="66"/>
                </a:cubicBezTo>
                <a:cubicBezTo>
                  <a:pt x="167" y="66"/>
                  <a:pt x="168" y="67"/>
                  <a:pt x="168" y="67"/>
                </a:cubicBezTo>
                <a:cubicBezTo>
                  <a:pt x="169" y="67"/>
                  <a:pt x="169" y="67"/>
                  <a:pt x="170" y="67"/>
                </a:cubicBezTo>
                <a:cubicBezTo>
                  <a:pt x="170" y="67"/>
                  <a:pt x="170" y="67"/>
                  <a:pt x="171" y="68"/>
                </a:cubicBezTo>
                <a:cubicBezTo>
                  <a:pt x="171" y="68"/>
                  <a:pt x="172" y="68"/>
                  <a:pt x="172" y="69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3" y="70"/>
                  <a:pt x="173" y="69"/>
                  <a:pt x="174" y="70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71"/>
                  <a:pt x="176" y="70"/>
                  <a:pt x="176" y="70"/>
                </a:cubicBezTo>
                <a:cubicBezTo>
                  <a:pt x="177" y="70"/>
                  <a:pt x="177" y="70"/>
                  <a:pt x="178" y="69"/>
                </a:cubicBezTo>
                <a:cubicBezTo>
                  <a:pt x="179" y="69"/>
                  <a:pt x="179" y="69"/>
                  <a:pt x="180" y="69"/>
                </a:cubicBezTo>
                <a:cubicBezTo>
                  <a:pt x="180" y="69"/>
                  <a:pt x="181" y="70"/>
                  <a:pt x="181" y="70"/>
                </a:cubicBezTo>
                <a:cubicBezTo>
                  <a:pt x="182" y="70"/>
                  <a:pt x="182" y="70"/>
                  <a:pt x="182" y="70"/>
                </a:cubicBezTo>
                <a:cubicBezTo>
                  <a:pt x="183" y="70"/>
                  <a:pt x="183" y="71"/>
                  <a:pt x="184" y="71"/>
                </a:cubicBezTo>
                <a:cubicBezTo>
                  <a:pt x="184" y="71"/>
                  <a:pt x="185" y="70"/>
                  <a:pt x="185" y="71"/>
                </a:cubicBezTo>
                <a:cubicBezTo>
                  <a:pt x="185" y="71"/>
                  <a:pt x="185" y="71"/>
                  <a:pt x="185" y="71"/>
                </a:cubicBezTo>
                <a:cubicBezTo>
                  <a:pt x="185" y="71"/>
                  <a:pt x="186" y="71"/>
                  <a:pt x="186" y="71"/>
                </a:cubicBezTo>
                <a:cubicBezTo>
                  <a:pt x="186" y="72"/>
                  <a:pt x="186" y="72"/>
                  <a:pt x="187" y="72"/>
                </a:cubicBezTo>
                <a:cubicBezTo>
                  <a:pt x="188" y="73"/>
                  <a:pt x="188" y="72"/>
                  <a:pt x="189" y="72"/>
                </a:cubicBezTo>
                <a:cubicBezTo>
                  <a:pt x="190" y="72"/>
                  <a:pt x="190" y="72"/>
                  <a:pt x="191" y="72"/>
                </a:cubicBezTo>
                <a:cubicBezTo>
                  <a:pt x="192" y="72"/>
                  <a:pt x="192" y="72"/>
                  <a:pt x="193" y="72"/>
                </a:cubicBezTo>
                <a:cubicBezTo>
                  <a:pt x="194" y="72"/>
                  <a:pt x="194" y="72"/>
                  <a:pt x="195" y="72"/>
                </a:cubicBezTo>
                <a:cubicBezTo>
                  <a:pt x="196" y="71"/>
                  <a:pt x="196" y="71"/>
                  <a:pt x="196" y="71"/>
                </a:cubicBezTo>
                <a:cubicBezTo>
                  <a:pt x="196" y="71"/>
                  <a:pt x="197" y="71"/>
                  <a:pt x="197" y="71"/>
                </a:cubicBezTo>
                <a:cubicBezTo>
                  <a:pt x="198" y="70"/>
                  <a:pt x="198" y="70"/>
                  <a:pt x="199" y="70"/>
                </a:cubicBezTo>
                <a:cubicBezTo>
                  <a:pt x="199" y="70"/>
                  <a:pt x="200" y="70"/>
                  <a:pt x="200" y="70"/>
                </a:cubicBezTo>
                <a:cubicBezTo>
                  <a:pt x="201" y="71"/>
                  <a:pt x="201" y="71"/>
                  <a:pt x="202" y="71"/>
                </a:cubicBezTo>
                <a:cubicBezTo>
                  <a:pt x="202" y="71"/>
                  <a:pt x="202" y="71"/>
                  <a:pt x="202" y="71"/>
                </a:cubicBezTo>
                <a:cubicBezTo>
                  <a:pt x="202" y="71"/>
                  <a:pt x="203" y="71"/>
                  <a:pt x="203" y="71"/>
                </a:cubicBezTo>
                <a:cubicBezTo>
                  <a:pt x="204" y="71"/>
                  <a:pt x="204" y="71"/>
                  <a:pt x="205" y="71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6" y="71"/>
                  <a:pt x="206" y="71"/>
                  <a:pt x="207" y="72"/>
                </a:cubicBezTo>
                <a:cubicBezTo>
                  <a:pt x="207" y="72"/>
                  <a:pt x="208" y="72"/>
                  <a:pt x="208" y="72"/>
                </a:cubicBezTo>
                <a:cubicBezTo>
                  <a:pt x="209" y="72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10" y="71"/>
                  <a:pt x="210" y="70"/>
                </a:cubicBezTo>
                <a:cubicBezTo>
                  <a:pt x="210" y="70"/>
                  <a:pt x="209" y="70"/>
                  <a:pt x="209" y="69"/>
                </a:cubicBezTo>
                <a:cubicBezTo>
                  <a:pt x="209" y="69"/>
                  <a:pt x="209" y="68"/>
                  <a:pt x="209" y="68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8" y="66"/>
                  <a:pt x="209" y="66"/>
                  <a:pt x="209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8" y="64"/>
                  <a:pt x="208" y="63"/>
                  <a:pt x="208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8" y="61"/>
                  <a:pt x="208" y="62"/>
                  <a:pt x="208" y="61"/>
                </a:cubicBezTo>
                <a:cubicBezTo>
                  <a:pt x="209" y="61"/>
                  <a:pt x="209" y="61"/>
                  <a:pt x="210" y="61"/>
                </a:cubicBezTo>
                <a:cubicBezTo>
                  <a:pt x="211" y="61"/>
                  <a:pt x="211" y="61"/>
                  <a:pt x="212" y="61"/>
                </a:cubicBezTo>
                <a:cubicBezTo>
                  <a:pt x="212" y="61"/>
                  <a:pt x="212" y="61"/>
                  <a:pt x="213" y="61"/>
                </a:cubicBezTo>
                <a:cubicBezTo>
                  <a:pt x="213" y="61"/>
                  <a:pt x="214" y="61"/>
                  <a:pt x="214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215" y="62"/>
                  <a:pt x="216" y="62"/>
                  <a:pt x="216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8" y="62"/>
                  <a:pt x="218" y="62"/>
                  <a:pt x="219" y="63"/>
                </a:cubicBezTo>
                <a:cubicBezTo>
                  <a:pt x="219" y="63"/>
                  <a:pt x="219" y="63"/>
                  <a:pt x="219" y="63"/>
                </a:cubicBezTo>
                <a:cubicBezTo>
                  <a:pt x="220" y="63"/>
                  <a:pt x="220" y="64"/>
                  <a:pt x="221" y="64"/>
                </a:cubicBezTo>
                <a:cubicBezTo>
                  <a:pt x="221" y="64"/>
                  <a:pt x="221" y="64"/>
                  <a:pt x="221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3" y="65"/>
                  <a:pt x="223" y="66"/>
                  <a:pt x="223" y="66"/>
                </a:cubicBezTo>
                <a:cubicBezTo>
                  <a:pt x="223" y="66"/>
                  <a:pt x="224" y="67"/>
                  <a:pt x="224" y="67"/>
                </a:cubicBezTo>
                <a:cubicBezTo>
                  <a:pt x="225" y="67"/>
                  <a:pt x="225" y="68"/>
                  <a:pt x="226" y="68"/>
                </a:cubicBezTo>
                <a:cubicBezTo>
                  <a:pt x="226" y="69"/>
                  <a:pt x="227" y="69"/>
                  <a:pt x="227" y="70"/>
                </a:cubicBezTo>
                <a:cubicBezTo>
                  <a:pt x="228" y="70"/>
                  <a:pt x="228" y="71"/>
                  <a:pt x="228" y="71"/>
                </a:cubicBezTo>
                <a:cubicBezTo>
                  <a:pt x="228" y="71"/>
                  <a:pt x="229" y="71"/>
                  <a:pt x="229" y="71"/>
                </a:cubicBezTo>
                <a:cubicBezTo>
                  <a:pt x="229" y="71"/>
                  <a:pt x="229" y="72"/>
                  <a:pt x="229" y="72"/>
                </a:cubicBezTo>
                <a:cubicBezTo>
                  <a:pt x="230" y="72"/>
                  <a:pt x="230" y="72"/>
                  <a:pt x="230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2" y="72"/>
                  <a:pt x="232" y="72"/>
                  <a:pt x="233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5" y="73"/>
                  <a:pt x="235" y="73"/>
                  <a:pt x="236" y="73"/>
                </a:cubicBezTo>
                <a:cubicBezTo>
                  <a:pt x="236" y="73"/>
                  <a:pt x="236" y="74"/>
                  <a:pt x="237" y="74"/>
                </a:cubicBezTo>
                <a:cubicBezTo>
                  <a:pt x="237" y="74"/>
                  <a:pt x="238" y="74"/>
                  <a:pt x="238" y="75"/>
                </a:cubicBezTo>
                <a:cubicBezTo>
                  <a:pt x="239" y="75"/>
                  <a:pt x="239" y="75"/>
                  <a:pt x="239" y="76"/>
                </a:cubicBezTo>
                <a:cubicBezTo>
                  <a:pt x="239" y="76"/>
                  <a:pt x="240" y="76"/>
                  <a:pt x="240" y="77"/>
                </a:cubicBezTo>
                <a:cubicBezTo>
                  <a:pt x="240" y="77"/>
                  <a:pt x="241" y="77"/>
                  <a:pt x="241" y="77"/>
                </a:cubicBezTo>
                <a:cubicBezTo>
                  <a:pt x="241" y="77"/>
                  <a:pt x="242" y="77"/>
                  <a:pt x="242" y="77"/>
                </a:cubicBezTo>
                <a:cubicBezTo>
                  <a:pt x="243" y="77"/>
                  <a:pt x="243" y="77"/>
                  <a:pt x="243" y="77"/>
                </a:cubicBezTo>
                <a:cubicBezTo>
                  <a:pt x="244" y="77"/>
                  <a:pt x="244" y="77"/>
                  <a:pt x="245" y="77"/>
                </a:cubicBezTo>
                <a:cubicBezTo>
                  <a:pt x="245" y="77"/>
                  <a:pt x="245" y="76"/>
                  <a:pt x="246" y="76"/>
                </a:cubicBezTo>
                <a:cubicBezTo>
                  <a:pt x="246" y="76"/>
                  <a:pt x="246" y="76"/>
                  <a:pt x="247" y="76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7" y="76"/>
                  <a:pt x="247" y="77"/>
                  <a:pt x="248" y="77"/>
                </a:cubicBezTo>
                <a:cubicBezTo>
                  <a:pt x="248" y="77"/>
                  <a:pt x="248" y="77"/>
                  <a:pt x="248" y="77"/>
                </a:cubicBezTo>
                <a:cubicBezTo>
                  <a:pt x="248" y="77"/>
                  <a:pt x="248" y="78"/>
                  <a:pt x="248" y="78"/>
                </a:cubicBezTo>
                <a:cubicBezTo>
                  <a:pt x="248" y="78"/>
                  <a:pt x="248" y="78"/>
                  <a:pt x="248" y="79"/>
                </a:cubicBezTo>
                <a:cubicBezTo>
                  <a:pt x="248" y="79"/>
                  <a:pt x="248" y="79"/>
                  <a:pt x="249" y="80"/>
                </a:cubicBezTo>
                <a:cubicBezTo>
                  <a:pt x="249" y="80"/>
                  <a:pt x="249" y="80"/>
                  <a:pt x="249" y="81"/>
                </a:cubicBezTo>
                <a:cubicBezTo>
                  <a:pt x="249" y="81"/>
                  <a:pt x="249" y="81"/>
                  <a:pt x="249" y="82"/>
                </a:cubicBezTo>
                <a:cubicBezTo>
                  <a:pt x="250" y="82"/>
                  <a:pt x="250" y="83"/>
                  <a:pt x="250" y="83"/>
                </a:cubicBezTo>
                <a:cubicBezTo>
                  <a:pt x="249" y="84"/>
                  <a:pt x="249" y="84"/>
                  <a:pt x="248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5"/>
                  <a:pt x="247" y="85"/>
                  <a:pt x="247" y="86"/>
                </a:cubicBezTo>
                <a:cubicBezTo>
                  <a:pt x="247" y="86"/>
                  <a:pt x="247" y="87"/>
                  <a:pt x="247" y="87"/>
                </a:cubicBezTo>
                <a:cubicBezTo>
                  <a:pt x="247" y="88"/>
                  <a:pt x="248" y="88"/>
                  <a:pt x="248" y="88"/>
                </a:cubicBezTo>
                <a:cubicBezTo>
                  <a:pt x="248" y="89"/>
                  <a:pt x="248" y="89"/>
                  <a:pt x="249" y="90"/>
                </a:cubicBezTo>
                <a:cubicBezTo>
                  <a:pt x="249" y="90"/>
                  <a:pt x="249" y="90"/>
                  <a:pt x="249" y="91"/>
                </a:cubicBezTo>
                <a:cubicBezTo>
                  <a:pt x="249" y="91"/>
                  <a:pt x="249" y="91"/>
                  <a:pt x="249" y="92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50" y="91"/>
                  <a:pt x="250" y="90"/>
                  <a:pt x="250" y="90"/>
                </a:cubicBezTo>
                <a:cubicBezTo>
                  <a:pt x="250" y="90"/>
                  <a:pt x="251" y="90"/>
                  <a:pt x="251" y="90"/>
                </a:cubicBezTo>
                <a:cubicBezTo>
                  <a:pt x="251" y="90"/>
                  <a:pt x="252" y="90"/>
                  <a:pt x="252" y="90"/>
                </a:cubicBezTo>
                <a:cubicBezTo>
                  <a:pt x="252" y="91"/>
                  <a:pt x="253" y="91"/>
                  <a:pt x="253" y="91"/>
                </a:cubicBezTo>
                <a:cubicBezTo>
                  <a:pt x="253" y="91"/>
                  <a:pt x="254" y="91"/>
                  <a:pt x="254" y="91"/>
                </a:cubicBezTo>
                <a:cubicBezTo>
                  <a:pt x="255" y="91"/>
                  <a:pt x="255" y="91"/>
                  <a:pt x="256" y="91"/>
                </a:cubicBezTo>
                <a:cubicBezTo>
                  <a:pt x="256" y="90"/>
                  <a:pt x="256" y="90"/>
                  <a:pt x="257" y="90"/>
                </a:cubicBezTo>
                <a:cubicBezTo>
                  <a:pt x="257" y="89"/>
                  <a:pt x="258" y="89"/>
                  <a:pt x="258" y="89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258" y="87"/>
                  <a:pt x="258" y="87"/>
                  <a:pt x="258" y="86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59" y="85"/>
                  <a:pt x="259" y="84"/>
                  <a:pt x="259" y="83"/>
                </a:cubicBezTo>
                <a:cubicBezTo>
                  <a:pt x="259" y="83"/>
                  <a:pt x="259" y="82"/>
                  <a:pt x="259" y="82"/>
                </a:cubicBezTo>
                <a:cubicBezTo>
                  <a:pt x="259" y="81"/>
                  <a:pt x="259" y="81"/>
                  <a:pt x="259" y="80"/>
                </a:cubicBezTo>
                <a:cubicBezTo>
                  <a:pt x="259" y="79"/>
                  <a:pt x="259" y="79"/>
                  <a:pt x="259" y="78"/>
                </a:cubicBezTo>
                <a:cubicBezTo>
                  <a:pt x="259" y="77"/>
                  <a:pt x="259" y="77"/>
                  <a:pt x="259" y="76"/>
                </a:cubicBezTo>
                <a:cubicBezTo>
                  <a:pt x="259" y="76"/>
                  <a:pt x="260" y="76"/>
                  <a:pt x="260" y="75"/>
                </a:cubicBezTo>
                <a:cubicBezTo>
                  <a:pt x="260" y="75"/>
                  <a:pt x="260" y="75"/>
                  <a:pt x="259" y="74"/>
                </a:cubicBezTo>
                <a:cubicBezTo>
                  <a:pt x="259" y="74"/>
                  <a:pt x="259" y="73"/>
                  <a:pt x="259" y="73"/>
                </a:cubicBezTo>
                <a:cubicBezTo>
                  <a:pt x="258" y="72"/>
                  <a:pt x="258" y="72"/>
                  <a:pt x="258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71"/>
                  <a:pt x="258" y="71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56" y="69"/>
                  <a:pt x="256" y="69"/>
                  <a:pt x="256" y="69"/>
                </a:cubicBezTo>
                <a:cubicBezTo>
                  <a:pt x="256" y="69"/>
                  <a:pt x="256" y="68"/>
                  <a:pt x="255" y="68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6"/>
                  <a:pt x="255" y="66"/>
                  <a:pt x="255" y="65"/>
                </a:cubicBezTo>
                <a:cubicBezTo>
                  <a:pt x="255" y="65"/>
                  <a:pt x="255" y="65"/>
                  <a:pt x="255" y="65"/>
                </a:cubicBezTo>
                <a:cubicBezTo>
                  <a:pt x="254" y="65"/>
                  <a:pt x="254" y="65"/>
                  <a:pt x="254" y="64"/>
                </a:cubicBezTo>
                <a:cubicBezTo>
                  <a:pt x="254" y="64"/>
                  <a:pt x="253" y="64"/>
                  <a:pt x="253" y="64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2" y="62"/>
                  <a:pt x="252" y="62"/>
                  <a:pt x="252" y="62"/>
                </a:cubicBezTo>
                <a:cubicBezTo>
                  <a:pt x="252" y="61"/>
                  <a:pt x="251" y="61"/>
                  <a:pt x="251" y="61"/>
                </a:cubicBezTo>
                <a:cubicBezTo>
                  <a:pt x="251" y="61"/>
                  <a:pt x="250" y="61"/>
                  <a:pt x="250" y="60"/>
                </a:cubicBezTo>
                <a:cubicBezTo>
                  <a:pt x="249" y="60"/>
                  <a:pt x="249" y="60"/>
                  <a:pt x="248" y="59"/>
                </a:cubicBezTo>
                <a:cubicBezTo>
                  <a:pt x="248" y="59"/>
                  <a:pt x="248" y="59"/>
                  <a:pt x="247" y="59"/>
                </a:cubicBezTo>
                <a:cubicBezTo>
                  <a:pt x="247" y="59"/>
                  <a:pt x="247" y="59"/>
                  <a:pt x="247" y="59"/>
                </a:cubicBezTo>
                <a:cubicBezTo>
                  <a:pt x="247" y="59"/>
                  <a:pt x="247" y="59"/>
                  <a:pt x="246" y="59"/>
                </a:cubicBezTo>
                <a:cubicBezTo>
                  <a:pt x="246" y="59"/>
                  <a:pt x="246" y="58"/>
                  <a:pt x="245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59"/>
                  <a:pt x="245" y="59"/>
                  <a:pt x="245" y="59"/>
                </a:cubicBezTo>
                <a:cubicBezTo>
                  <a:pt x="244" y="59"/>
                  <a:pt x="244" y="58"/>
                  <a:pt x="244" y="59"/>
                </a:cubicBezTo>
                <a:cubicBezTo>
                  <a:pt x="243" y="59"/>
                  <a:pt x="244" y="59"/>
                  <a:pt x="243" y="59"/>
                </a:cubicBezTo>
                <a:cubicBezTo>
                  <a:pt x="243" y="59"/>
                  <a:pt x="243" y="59"/>
                  <a:pt x="243" y="59"/>
                </a:cubicBezTo>
                <a:cubicBezTo>
                  <a:pt x="243" y="60"/>
                  <a:pt x="243" y="60"/>
                  <a:pt x="243" y="60"/>
                </a:cubicBezTo>
                <a:cubicBezTo>
                  <a:pt x="243" y="60"/>
                  <a:pt x="243" y="60"/>
                  <a:pt x="242" y="60"/>
                </a:cubicBezTo>
                <a:cubicBezTo>
                  <a:pt x="242" y="60"/>
                  <a:pt x="242" y="60"/>
                  <a:pt x="242" y="59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2" y="59"/>
                  <a:pt x="241" y="59"/>
                  <a:pt x="241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0" y="58"/>
                  <a:pt x="240" y="59"/>
                  <a:pt x="239" y="58"/>
                </a:cubicBezTo>
                <a:cubicBezTo>
                  <a:pt x="239" y="58"/>
                  <a:pt x="239" y="58"/>
                  <a:pt x="239" y="58"/>
                </a:cubicBezTo>
                <a:cubicBezTo>
                  <a:pt x="238" y="57"/>
                  <a:pt x="238" y="57"/>
                  <a:pt x="238" y="57"/>
                </a:cubicBezTo>
                <a:cubicBezTo>
                  <a:pt x="237" y="57"/>
                  <a:pt x="236" y="57"/>
                  <a:pt x="235" y="57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34" y="57"/>
                  <a:pt x="235" y="56"/>
                  <a:pt x="235" y="56"/>
                </a:cubicBezTo>
                <a:cubicBezTo>
                  <a:pt x="235" y="56"/>
                  <a:pt x="235" y="56"/>
                  <a:pt x="235" y="55"/>
                </a:cubicBezTo>
                <a:cubicBezTo>
                  <a:pt x="235" y="55"/>
                  <a:pt x="235" y="55"/>
                  <a:pt x="236" y="55"/>
                </a:cubicBezTo>
                <a:cubicBezTo>
                  <a:pt x="236" y="55"/>
                  <a:pt x="236" y="55"/>
                  <a:pt x="236" y="55"/>
                </a:cubicBezTo>
                <a:cubicBezTo>
                  <a:pt x="237" y="54"/>
                  <a:pt x="237" y="54"/>
                  <a:pt x="237" y="53"/>
                </a:cubicBezTo>
                <a:cubicBezTo>
                  <a:pt x="237" y="53"/>
                  <a:pt x="237" y="53"/>
                  <a:pt x="237" y="52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37" y="51"/>
                  <a:pt x="238" y="51"/>
                  <a:pt x="238" y="51"/>
                </a:cubicBezTo>
                <a:cubicBezTo>
                  <a:pt x="238" y="50"/>
                  <a:pt x="238" y="50"/>
                  <a:pt x="238" y="49"/>
                </a:cubicBezTo>
                <a:cubicBezTo>
                  <a:pt x="238" y="49"/>
                  <a:pt x="238" y="49"/>
                  <a:pt x="238" y="49"/>
                </a:cubicBezTo>
                <a:cubicBezTo>
                  <a:pt x="239" y="49"/>
                  <a:pt x="239" y="49"/>
                  <a:pt x="239" y="48"/>
                </a:cubicBezTo>
                <a:cubicBezTo>
                  <a:pt x="239" y="48"/>
                  <a:pt x="238" y="48"/>
                  <a:pt x="238" y="48"/>
                </a:cubicBezTo>
                <a:cubicBezTo>
                  <a:pt x="238" y="48"/>
                  <a:pt x="238" y="48"/>
                  <a:pt x="238" y="47"/>
                </a:cubicBezTo>
                <a:cubicBezTo>
                  <a:pt x="238" y="47"/>
                  <a:pt x="238" y="47"/>
                  <a:pt x="238" y="47"/>
                </a:cubicBezTo>
                <a:cubicBezTo>
                  <a:pt x="239" y="46"/>
                  <a:pt x="239" y="46"/>
                  <a:pt x="239" y="45"/>
                </a:cubicBezTo>
                <a:cubicBezTo>
                  <a:pt x="239" y="45"/>
                  <a:pt x="240" y="45"/>
                  <a:pt x="240" y="45"/>
                </a:cubicBezTo>
                <a:cubicBezTo>
                  <a:pt x="241" y="45"/>
                  <a:pt x="241" y="45"/>
                  <a:pt x="242" y="45"/>
                </a:cubicBezTo>
                <a:cubicBezTo>
                  <a:pt x="243" y="45"/>
                  <a:pt x="243" y="45"/>
                  <a:pt x="244" y="45"/>
                </a:cubicBezTo>
                <a:cubicBezTo>
                  <a:pt x="244" y="45"/>
                  <a:pt x="244" y="45"/>
                  <a:pt x="245" y="45"/>
                </a:cubicBezTo>
                <a:cubicBezTo>
                  <a:pt x="245" y="45"/>
                  <a:pt x="245" y="46"/>
                  <a:pt x="246" y="46"/>
                </a:cubicBezTo>
                <a:cubicBezTo>
                  <a:pt x="246" y="46"/>
                  <a:pt x="246" y="45"/>
                  <a:pt x="247" y="45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9" y="46"/>
                  <a:pt x="249" y="45"/>
                  <a:pt x="249" y="45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2" y="46"/>
                  <a:pt x="251" y="45"/>
                  <a:pt x="251" y="44"/>
                </a:cubicBezTo>
                <a:cubicBezTo>
                  <a:pt x="252" y="44"/>
                  <a:pt x="252" y="44"/>
                  <a:pt x="252" y="44"/>
                </a:cubicBezTo>
                <a:cubicBezTo>
                  <a:pt x="253" y="44"/>
                  <a:pt x="253" y="45"/>
                  <a:pt x="253" y="45"/>
                </a:cubicBezTo>
                <a:cubicBezTo>
                  <a:pt x="254" y="45"/>
                  <a:pt x="254" y="45"/>
                  <a:pt x="255" y="45"/>
                </a:cubicBezTo>
                <a:cubicBezTo>
                  <a:pt x="255" y="45"/>
                  <a:pt x="255" y="45"/>
                  <a:pt x="256" y="45"/>
                </a:cubicBezTo>
                <a:cubicBezTo>
                  <a:pt x="256" y="45"/>
                  <a:pt x="257" y="45"/>
                  <a:pt x="257" y="45"/>
                </a:cubicBezTo>
                <a:cubicBezTo>
                  <a:pt x="257" y="46"/>
                  <a:pt x="257" y="46"/>
                  <a:pt x="257" y="46"/>
                </a:cubicBezTo>
                <a:cubicBezTo>
                  <a:pt x="257" y="46"/>
                  <a:pt x="257" y="47"/>
                  <a:pt x="257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8" y="47"/>
                  <a:pt x="258" y="47"/>
                  <a:pt x="259" y="47"/>
                </a:cubicBezTo>
                <a:cubicBezTo>
                  <a:pt x="259" y="47"/>
                  <a:pt x="259" y="46"/>
                  <a:pt x="260" y="46"/>
                </a:cubicBezTo>
                <a:cubicBezTo>
                  <a:pt x="260" y="46"/>
                  <a:pt x="260" y="47"/>
                  <a:pt x="261" y="47"/>
                </a:cubicBezTo>
                <a:cubicBezTo>
                  <a:pt x="261" y="47"/>
                  <a:pt x="261" y="46"/>
                  <a:pt x="261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6"/>
                </a:cubicBezTo>
                <a:cubicBezTo>
                  <a:pt x="265" y="46"/>
                  <a:pt x="265" y="45"/>
                  <a:pt x="265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2" y="45"/>
                  <a:pt x="261" y="45"/>
                  <a:pt x="261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3"/>
                  <a:pt x="261" y="43"/>
                  <a:pt x="261" y="43"/>
                </a:cubicBezTo>
                <a:cubicBezTo>
                  <a:pt x="261" y="42"/>
                  <a:pt x="262" y="43"/>
                  <a:pt x="262" y="42"/>
                </a:cubicBezTo>
                <a:cubicBezTo>
                  <a:pt x="262" y="42"/>
                  <a:pt x="262" y="42"/>
                  <a:pt x="262" y="42"/>
                </a:cubicBezTo>
                <a:cubicBezTo>
                  <a:pt x="262" y="42"/>
                  <a:pt x="262" y="41"/>
                  <a:pt x="262" y="41"/>
                </a:cubicBezTo>
                <a:cubicBezTo>
                  <a:pt x="261" y="41"/>
                  <a:pt x="261" y="41"/>
                  <a:pt x="261" y="41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61" y="40"/>
                  <a:pt x="261" y="39"/>
                  <a:pt x="261" y="39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264" y="39"/>
                  <a:pt x="264" y="39"/>
                  <a:pt x="264" y="39"/>
                </a:cubicBezTo>
                <a:cubicBezTo>
                  <a:pt x="265" y="39"/>
                  <a:pt x="265" y="39"/>
                  <a:pt x="266" y="39"/>
                </a:cubicBezTo>
                <a:cubicBezTo>
                  <a:pt x="266" y="39"/>
                  <a:pt x="267" y="39"/>
                  <a:pt x="267" y="39"/>
                </a:cubicBezTo>
                <a:cubicBezTo>
                  <a:pt x="267" y="39"/>
                  <a:pt x="267" y="39"/>
                  <a:pt x="268" y="39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9" y="40"/>
                  <a:pt x="269" y="41"/>
                  <a:pt x="269" y="41"/>
                </a:cubicBezTo>
                <a:cubicBezTo>
                  <a:pt x="269" y="41"/>
                  <a:pt x="270" y="41"/>
                  <a:pt x="270" y="41"/>
                </a:cubicBezTo>
                <a:cubicBezTo>
                  <a:pt x="270" y="41"/>
                  <a:pt x="270" y="41"/>
                  <a:pt x="270" y="41"/>
                </a:cubicBezTo>
                <a:cubicBezTo>
                  <a:pt x="270" y="41"/>
                  <a:pt x="271" y="42"/>
                  <a:pt x="271" y="42"/>
                </a:cubicBezTo>
                <a:cubicBezTo>
                  <a:pt x="271" y="42"/>
                  <a:pt x="271" y="42"/>
                  <a:pt x="271" y="42"/>
                </a:cubicBezTo>
                <a:cubicBezTo>
                  <a:pt x="271" y="42"/>
                  <a:pt x="271" y="42"/>
                  <a:pt x="271" y="41"/>
                </a:cubicBezTo>
                <a:cubicBezTo>
                  <a:pt x="272" y="41"/>
                  <a:pt x="272" y="41"/>
                  <a:pt x="272" y="41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2" y="40"/>
                  <a:pt x="272" y="40"/>
                  <a:pt x="273" y="39"/>
                </a:cubicBezTo>
                <a:cubicBezTo>
                  <a:pt x="273" y="39"/>
                  <a:pt x="273" y="39"/>
                  <a:pt x="273" y="39"/>
                </a:cubicBezTo>
                <a:cubicBezTo>
                  <a:pt x="273" y="38"/>
                  <a:pt x="272" y="38"/>
                  <a:pt x="272" y="38"/>
                </a:cubicBezTo>
                <a:cubicBezTo>
                  <a:pt x="271" y="38"/>
                  <a:pt x="271" y="37"/>
                  <a:pt x="271" y="37"/>
                </a:cubicBezTo>
                <a:cubicBezTo>
                  <a:pt x="271" y="37"/>
                  <a:pt x="272" y="37"/>
                  <a:pt x="272" y="37"/>
                </a:cubicBezTo>
                <a:cubicBezTo>
                  <a:pt x="272" y="37"/>
                  <a:pt x="273" y="36"/>
                  <a:pt x="273" y="37"/>
                </a:cubicBezTo>
                <a:cubicBezTo>
                  <a:pt x="273" y="37"/>
                  <a:pt x="273" y="37"/>
                  <a:pt x="274" y="37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8"/>
                  <a:pt x="275" y="39"/>
                  <a:pt x="275" y="39"/>
                </a:cubicBezTo>
                <a:cubicBezTo>
                  <a:pt x="275" y="39"/>
                  <a:pt x="275" y="39"/>
                  <a:pt x="275" y="40"/>
                </a:cubicBezTo>
                <a:cubicBezTo>
                  <a:pt x="275" y="40"/>
                  <a:pt x="276" y="40"/>
                  <a:pt x="276" y="40"/>
                </a:cubicBezTo>
                <a:cubicBezTo>
                  <a:pt x="276" y="40"/>
                  <a:pt x="277" y="41"/>
                  <a:pt x="276" y="41"/>
                </a:cubicBezTo>
                <a:cubicBezTo>
                  <a:pt x="276" y="41"/>
                  <a:pt x="276" y="41"/>
                  <a:pt x="276" y="42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6" y="42"/>
                  <a:pt x="276" y="42"/>
                  <a:pt x="275" y="42"/>
                </a:cubicBezTo>
                <a:cubicBezTo>
                  <a:pt x="275" y="43"/>
                  <a:pt x="275" y="43"/>
                  <a:pt x="275" y="44"/>
                </a:cubicBezTo>
                <a:cubicBezTo>
                  <a:pt x="275" y="45"/>
                  <a:pt x="275" y="45"/>
                  <a:pt x="275" y="46"/>
                </a:cubicBezTo>
                <a:cubicBezTo>
                  <a:pt x="275" y="47"/>
                  <a:pt x="275" y="47"/>
                  <a:pt x="275" y="47"/>
                </a:cubicBezTo>
                <a:cubicBezTo>
                  <a:pt x="275" y="48"/>
                  <a:pt x="275" y="48"/>
                  <a:pt x="275" y="48"/>
                </a:cubicBezTo>
                <a:cubicBezTo>
                  <a:pt x="275" y="48"/>
                  <a:pt x="275" y="48"/>
                  <a:pt x="275" y="49"/>
                </a:cubicBezTo>
                <a:cubicBezTo>
                  <a:pt x="274" y="49"/>
                  <a:pt x="273" y="49"/>
                  <a:pt x="273" y="49"/>
                </a:cubicBezTo>
                <a:cubicBezTo>
                  <a:pt x="273" y="49"/>
                  <a:pt x="273" y="50"/>
                  <a:pt x="273" y="50"/>
                </a:cubicBezTo>
                <a:cubicBezTo>
                  <a:pt x="273" y="50"/>
                  <a:pt x="274" y="51"/>
                  <a:pt x="274" y="51"/>
                </a:cubicBezTo>
                <a:cubicBezTo>
                  <a:pt x="274" y="51"/>
                  <a:pt x="273" y="52"/>
                  <a:pt x="273" y="52"/>
                </a:cubicBezTo>
                <a:cubicBezTo>
                  <a:pt x="273" y="52"/>
                  <a:pt x="274" y="53"/>
                  <a:pt x="274" y="53"/>
                </a:cubicBezTo>
                <a:cubicBezTo>
                  <a:pt x="274" y="53"/>
                  <a:pt x="275" y="54"/>
                  <a:pt x="275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56"/>
                  <a:pt x="277" y="56"/>
                  <a:pt x="277" y="57"/>
                </a:cubicBezTo>
                <a:cubicBezTo>
                  <a:pt x="278" y="57"/>
                  <a:pt x="278" y="57"/>
                  <a:pt x="279" y="58"/>
                </a:cubicBezTo>
                <a:cubicBezTo>
                  <a:pt x="280" y="59"/>
                  <a:pt x="280" y="59"/>
                  <a:pt x="281" y="59"/>
                </a:cubicBezTo>
                <a:cubicBezTo>
                  <a:pt x="282" y="60"/>
                  <a:pt x="282" y="60"/>
                  <a:pt x="282" y="61"/>
                </a:cubicBezTo>
                <a:cubicBezTo>
                  <a:pt x="283" y="61"/>
                  <a:pt x="283" y="62"/>
                  <a:pt x="284" y="62"/>
                </a:cubicBezTo>
                <a:cubicBezTo>
                  <a:pt x="284" y="63"/>
                  <a:pt x="284" y="63"/>
                  <a:pt x="285" y="63"/>
                </a:cubicBezTo>
                <a:cubicBezTo>
                  <a:pt x="285" y="63"/>
                  <a:pt x="286" y="64"/>
                  <a:pt x="286" y="64"/>
                </a:cubicBezTo>
                <a:cubicBezTo>
                  <a:pt x="287" y="65"/>
                  <a:pt x="288" y="65"/>
                  <a:pt x="288" y="66"/>
                </a:cubicBezTo>
                <a:cubicBezTo>
                  <a:pt x="289" y="66"/>
                  <a:pt x="289" y="67"/>
                  <a:pt x="290" y="67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91" y="68"/>
                  <a:pt x="291" y="67"/>
                  <a:pt x="291" y="67"/>
                </a:cubicBezTo>
                <a:cubicBezTo>
                  <a:pt x="291" y="67"/>
                  <a:pt x="291" y="66"/>
                  <a:pt x="291" y="66"/>
                </a:cubicBezTo>
                <a:cubicBezTo>
                  <a:pt x="291" y="65"/>
                  <a:pt x="291" y="65"/>
                  <a:pt x="291" y="64"/>
                </a:cubicBezTo>
                <a:cubicBezTo>
                  <a:pt x="291" y="64"/>
                  <a:pt x="290" y="63"/>
                  <a:pt x="290" y="63"/>
                </a:cubicBezTo>
                <a:cubicBezTo>
                  <a:pt x="290" y="63"/>
                  <a:pt x="289" y="63"/>
                  <a:pt x="290" y="62"/>
                </a:cubicBezTo>
                <a:cubicBezTo>
                  <a:pt x="290" y="62"/>
                  <a:pt x="290" y="62"/>
                  <a:pt x="291" y="62"/>
                </a:cubicBezTo>
                <a:cubicBezTo>
                  <a:pt x="291" y="62"/>
                  <a:pt x="291" y="62"/>
                  <a:pt x="291" y="61"/>
                </a:cubicBezTo>
                <a:cubicBezTo>
                  <a:pt x="291" y="61"/>
                  <a:pt x="291" y="60"/>
                  <a:pt x="291" y="60"/>
                </a:cubicBezTo>
                <a:cubicBezTo>
                  <a:pt x="290" y="60"/>
                  <a:pt x="290" y="60"/>
                  <a:pt x="290" y="59"/>
                </a:cubicBezTo>
                <a:cubicBezTo>
                  <a:pt x="290" y="59"/>
                  <a:pt x="290" y="59"/>
                  <a:pt x="290" y="59"/>
                </a:cubicBezTo>
                <a:cubicBezTo>
                  <a:pt x="290" y="58"/>
                  <a:pt x="290" y="58"/>
                  <a:pt x="291" y="58"/>
                </a:cubicBezTo>
                <a:cubicBezTo>
                  <a:pt x="291" y="58"/>
                  <a:pt x="291" y="58"/>
                  <a:pt x="291" y="58"/>
                </a:cubicBezTo>
                <a:cubicBezTo>
                  <a:pt x="292" y="58"/>
                  <a:pt x="292" y="58"/>
                  <a:pt x="292" y="58"/>
                </a:cubicBezTo>
                <a:cubicBezTo>
                  <a:pt x="292" y="58"/>
                  <a:pt x="293" y="57"/>
                  <a:pt x="292" y="57"/>
                </a:cubicBezTo>
                <a:cubicBezTo>
                  <a:pt x="292" y="57"/>
                  <a:pt x="292" y="57"/>
                  <a:pt x="292" y="57"/>
                </a:cubicBezTo>
                <a:cubicBezTo>
                  <a:pt x="291" y="57"/>
                  <a:pt x="291" y="57"/>
                  <a:pt x="290" y="56"/>
                </a:cubicBezTo>
                <a:cubicBezTo>
                  <a:pt x="290" y="56"/>
                  <a:pt x="290" y="56"/>
                  <a:pt x="289" y="55"/>
                </a:cubicBezTo>
                <a:cubicBezTo>
                  <a:pt x="289" y="55"/>
                  <a:pt x="288" y="55"/>
                  <a:pt x="288" y="54"/>
                </a:cubicBezTo>
                <a:cubicBezTo>
                  <a:pt x="289" y="54"/>
                  <a:pt x="289" y="54"/>
                  <a:pt x="289" y="54"/>
                </a:cubicBezTo>
                <a:cubicBezTo>
                  <a:pt x="289" y="54"/>
                  <a:pt x="289" y="54"/>
                  <a:pt x="290" y="54"/>
                </a:cubicBezTo>
                <a:cubicBezTo>
                  <a:pt x="290" y="54"/>
                  <a:pt x="291" y="54"/>
                  <a:pt x="291" y="53"/>
                </a:cubicBezTo>
                <a:cubicBezTo>
                  <a:pt x="291" y="53"/>
                  <a:pt x="290" y="53"/>
                  <a:pt x="290" y="53"/>
                </a:cubicBezTo>
                <a:cubicBezTo>
                  <a:pt x="289" y="52"/>
                  <a:pt x="289" y="52"/>
                  <a:pt x="289" y="52"/>
                </a:cubicBezTo>
                <a:cubicBezTo>
                  <a:pt x="289" y="52"/>
                  <a:pt x="288" y="52"/>
                  <a:pt x="288" y="52"/>
                </a:cubicBezTo>
                <a:cubicBezTo>
                  <a:pt x="288" y="52"/>
                  <a:pt x="288" y="52"/>
                  <a:pt x="287" y="51"/>
                </a:cubicBezTo>
                <a:cubicBezTo>
                  <a:pt x="287" y="51"/>
                  <a:pt x="287" y="50"/>
                  <a:pt x="286" y="50"/>
                </a:cubicBezTo>
                <a:cubicBezTo>
                  <a:pt x="286" y="49"/>
                  <a:pt x="286" y="49"/>
                  <a:pt x="285" y="49"/>
                </a:cubicBezTo>
                <a:cubicBezTo>
                  <a:pt x="285" y="49"/>
                  <a:pt x="284" y="49"/>
                  <a:pt x="283" y="49"/>
                </a:cubicBezTo>
                <a:cubicBezTo>
                  <a:pt x="283" y="49"/>
                  <a:pt x="283" y="49"/>
                  <a:pt x="282" y="48"/>
                </a:cubicBezTo>
                <a:cubicBezTo>
                  <a:pt x="282" y="48"/>
                  <a:pt x="282" y="48"/>
                  <a:pt x="282" y="47"/>
                </a:cubicBezTo>
                <a:cubicBezTo>
                  <a:pt x="282" y="47"/>
                  <a:pt x="282" y="47"/>
                  <a:pt x="282" y="47"/>
                </a:cubicBezTo>
                <a:cubicBezTo>
                  <a:pt x="281" y="47"/>
                  <a:pt x="282" y="46"/>
                  <a:pt x="281" y="46"/>
                </a:cubicBezTo>
                <a:cubicBezTo>
                  <a:pt x="281" y="46"/>
                  <a:pt x="281" y="46"/>
                  <a:pt x="281" y="45"/>
                </a:cubicBezTo>
                <a:cubicBezTo>
                  <a:pt x="280" y="45"/>
                  <a:pt x="280" y="45"/>
                  <a:pt x="280" y="44"/>
                </a:cubicBezTo>
                <a:cubicBezTo>
                  <a:pt x="280" y="44"/>
                  <a:pt x="280" y="43"/>
                  <a:pt x="281" y="44"/>
                </a:cubicBezTo>
                <a:cubicBezTo>
                  <a:pt x="281" y="44"/>
                  <a:pt x="281" y="44"/>
                  <a:pt x="281" y="4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3" y="44"/>
                  <a:pt x="283" y="44"/>
                  <a:pt x="283" y="43"/>
                </a:cubicBezTo>
                <a:cubicBezTo>
                  <a:pt x="283" y="43"/>
                  <a:pt x="283" y="43"/>
                  <a:pt x="283" y="42"/>
                </a:cubicBezTo>
                <a:cubicBezTo>
                  <a:pt x="283" y="42"/>
                  <a:pt x="284" y="42"/>
                  <a:pt x="284" y="42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5" y="43"/>
                  <a:pt x="284" y="43"/>
                  <a:pt x="285" y="44"/>
                </a:cubicBezTo>
                <a:cubicBezTo>
                  <a:pt x="285" y="44"/>
                  <a:pt x="285" y="44"/>
                  <a:pt x="285" y="44"/>
                </a:cubicBezTo>
                <a:cubicBezTo>
                  <a:pt x="286" y="44"/>
                  <a:pt x="286" y="44"/>
                  <a:pt x="286" y="43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6" y="42"/>
                  <a:pt x="286" y="42"/>
                  <a:pt x="286" y="42"/>
                </a:cubicBezTo>
                <a:cubicBezTo>
                  <a:pt x="287" y="42"/>
                  <a:pt x="287" y="42"/>
                  <a:pt x="288" y="42"/>
                </a:cubicBezTo>
                <a:cubicBezTo>
                  <a:pt x="288" y="42"/>
                  <a:pt x="288" y="42"/>
                  <a:pt x="289" y="42"/>
                </a:cubicBezTo>
                <a:cubicBezTo>
                  <a:pt x="289" y="42"/>
                  <a:pt x="289" y="42"/>
                  <a:pt x="290" y="42"/>
                </a:cubicBezTo>
                <a:cubicBezTo>
                  <a:pt x="290" y="42"/>
                  <a:pt x="291" y="42"/>
                  <a:pt x="291" y="43"/>
                </a:cubicBezTo>
                <a:cubicBezTo>
                  <a:pt x="291" y="43"/>
                  <a:pt x="291" y="43"/>
                  <a:pt x="292" y="43"/>
                </a:cubicBezTo>
                <a:cubicBezTo>
                  <a:pt x="292" y="44"/>
                  <a:pt x="292" y="44"/>
                  <a:pt x="293" y="44"/>
                </a:cubicBezTo>
                <a:cubicBezTo>
                  <a:pt x="293" y="44"/>
                  <a:pt x="293" y="44"/>
                  <a:pt x="294" y="44"/>
                </a:cubicBezTo>
                <a:cubicBezTo>
                  <a:pt x="294" y="43"/>
                  <a:pt x="293" y="43"/>
                  <a:pt x="293" y="43"/>
                </a:cubicBezTo>
                <a:cubicBezTo>
                  <a:pt x="293" y="42"/>
                  <a:pt x="293" y="42"/>
                  <a:pt x="293" y="42"/>
                </a:cubicBezTo>
                <a:cubicBezTo>
                  <a:pt x="293" y="42"/>
                  <a:pt x="293" y="42"/>
                  <a:pt x="293" y="42"/>
                </a:cubicBezTo>
                <a:cubicBezTo>
                  <a:pt x="293" y="42"/>
                  <a:pt x="293" y="42"/>
                  <a:pt x="293" y="41"/>
                </a:cubicBezTo>
                <a:cubicBezTo>
                  <a:pt x="294" y="41"/>
                  <a:pt x="293" y="40"/>
                  <a:pt x="294" y="40"/>
                </a:cubicBezTo>
                <a:cubicBezTo>
                  <a:pt x="294" y="40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5" y="39"/>
                  <a:pt x="296" y="39"/>
                  <a:pt x="296" y="39"/>
                </a:cubicBezTo>
                <a:cubicBezTo>
                  <a:pt x="296" y="39"/>
                  <a:pt x="296" y="39"/>
                  <a:pt x="296" y="38"/>
                </a:cubicBezTo>
                <a:cubicBezTo>
                  <a:pt x="296" y="38"/>
                  <a:pt x="296" y="38"/>
                  <a:pt x="297" y="38"/>
                </a:cubicBezTo>
                <a:cubicBezTo>
                  <a:pt x="297" y="38"/>
                  <a:pt x="297" y="38"/>
                  <a:pt x="297" y="37"/>
                </a:cubicBezTo>
                <a:cubicBezTo>
                  <a:pt x="297" y="37"/>
                  <a:pt x="297" y="37"/>
                  <a:pt x="297" y="37"/>
                </a:cubicBezTo>
                <a:cubicBezTo>
                  <a:pt x="297" y="36"/>
                  <a:pt x="298" y="36"/>
                  <a:pt x="298" y="36"/>
                </a:cubicBezTo>
                <a:cubicBezTo>
                  <a:pt x="298" y="36"/>
                  <a:pt x="298" y="37"/>
                  <a:pt x="298" y="37"/>
                </a:cubicBezTo>
                <a:cubicBezTo>
                  <a:pt x="299" y="37"/>
                  <a:pt x="299" y="37"/>
                  <a:pt x="299" y="37"/>
                </a:cubicBezTo>
                <a:cubicBezTo>
                  <a:pt x="300" y="37"/>
                  <a:pt x="300" y="37"/>
                  <a:pt x="301" y="37"/>
                </a:cubicBezTo>
                <a:cubicBezTo>
                  <a:pt x="301" y="37"/>
                  <a:pt x="301" y="37"/>
                  <a:pt x="302" y="37"/>
                </a:cubicBezTo>
                <a:cubicBezTo>
                  <a:pt x="302" y="37"/>
                  <a:pt x="302" y="37"/>
                  <a:pt x="302" y="37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5" y="38"/>
                  <a:pt x="305" y="38"/>
                  <a:pt x="305" y="37"/>
                </a:cubicBezTo>
                <a:cubicBezTo>
                  <a:pt x="306" y="37"/>
                  <a:pt x="308" y="38"/>
                  <a:pt x="308" y="37"/>
                </a:cubicBezTo>
                <a:cubicBezTo>
                  <a:pt x="308" y="37"/>
                  <a:pt x="307" y="37"/>
                  <a:pt x="307" y="36"/>
                </a:cubicBezTo>
                <a:cubicBezTo>
                  <a:pt x="307" y="36"/>
                  <a:pt x="307" y="36"/>
                  <a:pt x="307" y="35"/>
                </a:cubicBezTo>
                <a:cubicBezTo>
                  <a:pt x="306" y="35"/>
                  <a:pt x="306" y="35"/>
                  <a:pt x="306" y="34"/>
                </a:cubicBezTo>
                <a:cubicBezTo>
                  <a:pt x="307" y="34"/>
                  <a:pt x="307" y="33"/>
                  <a:pt x="308" y="34"/>
                </a:cubicBezTo>
                <a:cubicBezTo>
                  <a:pt x="309" y="35"/>
                  <a:pt x="309" y="35"/>
                  <a:pt x="309" y="36"/>
                </a:cubicBezTo>
                <a:cubicBezTo>
                  <a:pt x="309" y="36"/>
                  <a:pt x="309" y="36"/>
                  <a:pt x="310" y="37"/>
                </a:cubicBezTo>
                <a:cubicBezTo>
                  <a:pt x="311" y="37"/>
                  <a:pt x="311" y="37"/>
                  <a:pt x="311" y="37"/>
                </a:cubicBezTo>
                <a:cubicBezTo>
                  <a:pt x="312" y="37"/>
                  <a:pt x="313" y="37"/>
                  <a:pt x="313" y="36"/>
                </a:cubicBezTo>
                <a:cubicBezTo>
                  <a:pt x="314" y="36"/>
                  <a:pt x="313" y="35"/>
                  <a:pt x="314" y="36"/>
                </a:cubicBezTo>
                <a:cubicBezTo>
                  <a:pt x="315" y="36"/>
                  <a:pt x="315" y="36"/>
                  <a:pt x="316" y="37"/>
                </a:cubicBezTo>
                <a:cubicBezTo>
                  <a:pt x="317" y="38"/>
                  <a:pt x="316" y="38"/>
                  <a:pt x="316" y="38"/>
                </a:cubicBezTo>
                <a:cubicBezTo>
                  <a:pt x="317" y="39"/>
                  <a:pt x="317" y="39"/>
                  <a:pt x="318" y="40"/>
                </a:cubicBezTo>
                <a:cubicBezTo>
                  <a:pt x="319" y="40"/>
                  <a:pt x="318" y="39"/>
                  <a:pt x="319" y="40"/>
                </a:cubicBezTo>
                <a:cubicBezTo>
                  <a:pt x="320" y="40"/>
                  <a:pt x="320" y="40"/>
                  <a:pt x="321" y="40"/>
                </a:cubicBezTo>
                <a:cubicBezTo>
                  <a:pt x="322" y="41"/>
                  <a:pt x="322" y="41"/>
                  <a:pt x="323" y="41"/>
                </a:cubicBezTo>
                <a:cubicBezTo>
                  <a:pt x="324" y="42"/>
                  <a:pt x="324" y="42"/>
                  <a:pt x="325" y="41"/>
                </a:cubicBezTo>
                <a:cubicBezTo>
                  <a:pt x="325" y="41"/>
                  <a:pt x="324" y="41"/>
                  <a:pt x="325" y="41"/>
                </a:cubicBezTo>
                <a:cubicBezTo>
                  <a:pt x="325" y="41"/>
                  <a:pt x="326" y="41"/>
                  <a:pt x="327" y="41"/>
                </a:cubicBezTo>
                <a:cubicBezTo>
                  <a:pt x="327" y="41"/>
                  <a:pt x="326" y="41"/>
                  <a:pt x="326" y="40"/>
                </a:cubicBezTo>
                <a:cubicBezTo>
                  <a:pt x="326" y="40"/>
                  <a:pt x="325" y="39"/>
                  <a:pt x="326" y="39"/>
                </a:cubicBezTo>
                <a:cubicBezTo>
                  <a:pt x="326" y="39"/>
                  <a:pt x="327" y="39"/>
                  <a:pt x="327" y="39"/>
                </a:cubicBezTo>
                <a:cubicBezTo>
                  <a:pt x="328" y="39"/>
                  <a:pt x="328" y="39"/>
                  <a:pt x="328" y="38"/>
                </a:cubicBezTo>
                <a:cubicBezTo>
                  <a:pt x="328" y="38"/>
                  <a:pt x="328" y="38"/>
                  <a:pt x="327" y="37"/>
                </a:cubicBezTo>
                <a:cubicBezTo>
                  <a:pt x="327" y="37"/>
                  <a:pt x="327" y="37"/>
                  <a:pt x="327" y="36"/>
                </a:cubicBezTo>
                <a:cubicBezTo>
                  <a:pt x="327" y="36"/>
                  <a:pt x="328" y="36"/>
                  <a:pt x="329" y="36"/>
                </a:cubicBezTo>
                <a:cubicBezTo>
                  <a:pt x="330" y="36"/>
                  <a:pt x="330" y="36"/>
                  <a:pt x="331" y="36"/>
                </a:cubicBezTo>
                <a:cubicBezTo>
                  <a:pt x="332" y="36"/>
                  <a:pt x="332" y="36"/>
                  <a:pt x="333" y="36"/>
                </a:cubicBezTo>
                <a:cubicBezTo>
                  <a:pt x="333" y="36"/>
                  <a:pt x="333" y="35"/>
                  <a:pt x="333" y="35"/>
                </a:cubicBezTo>
                <a:cubicBezTo>
                  <a:pt x="333" y="35"/>
                  <a:pt x="334" y="35"/>
                  <a:pt x="335" y="35"/>
                </a:cubicBezTo>
                <a:cubicBezTo>
                  <a:pt x="335" y="35"/>
                  <a:pt x="335" y="35"/>
                  <a:pt x="335" y="34"/>
                </a:cubicBez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1"/>
          <p:cNvSpPr/>
          <p:nvPr/>
        </p:nvSpPr>
        <p:spPr>
          <a:xfrm>
            <a:off x="7704913" y="1412656"/>
            <a:ext cx="116977" cy="47223"/>
          </a:xfrm>
          <a:custGeom>
            <a:avLst/>
            <a:gdLst/>
            <a:ahLst/>
            <a:cxnLst/>
            <a:rect l="l" t="t" r="r" b="b"/>
            <a:pathLst>
              <a:path w="12" h="5" extrusionOk="0">
                <a:moveTo>
                  <a:pt x="8" y="4"/>
                </a:moveTo>
                <a:cubicBezTo>
                  <a:pt x="9" y="4"/>
                  <a:pt x="12" y="4"/>
                  <a:pt x="10" y="3"/>
                </a:cubicBezTo>
                <a:cubicBezTo>
                  <a:pt x="8" y="1"/>
                  <a:pt x="6" y="2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2"/>
                  <a:pt x="0" y="4"/>
                </a:cubicBezTo>
                <a:cubicBezTo>
                  <a:pt x="3" y="5"/>
                  <a:pt x="3" y="5"/>
                  <a:pt x="3" y="5"/>
                </a:cubicBezTo>
                <a:cubicBezTo>
                  <a:pt x="5" y="5"/>
                  <a:pt x="7" y="5"/>
                  <a:pt x="8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1"/>
          <p:cNvSpPr/>
          <p:nvPr/>
        </p:nvSpPr>
        <p:spPr>
          <a:xfrm>
            <a:off x="7880379" y="1705716"/>
            <a:ext cx="87019" cy="27778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2" y="2"/>
                </a:moveTo>
                <a:cubicBezTo>
                  <a:pt x="3" y="2"/>
                  <a:pt x="2" y="1"/>
                  <a:pt x="3" y="2"/>
                </a:cubicBezTo>
                <a:cubicBezTo>
                  <a:pt x="4" y="2"/>
                  <a:pt x="4" y="2"/>
                  <a:pt x="5" y="3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2" y="0"/>
                  <a:pt x="3" y="1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Google Shape;943;p31"/>
          <p:cNvGrpSpPr/>
          <p:nvPr/>
        </p:nvGrpSpPr>
        <p:grpSpPr>
          <a:xfrm>
            <a:off x="203386" y="3928956"/>
            <a:ext cx="323657" cy="323657"/>
            <a:chOff x="557838" y="3510542"/>
            <a:chExt cx="421663" cy="421663"/>
          </a:xfrm>
        </p:grpSpPr>
        <p:sp>
          <p:nvSpPr>
            <p:cNvPr id="944" name="Google Shape;944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6" name="Google Shape;946;p31"/>
          <p:cNvSpPr txBox="1"/>
          <p:nvPr/>
        </p:nvSpPr>
        <p:spPr>
          <a:xfrm>
            <a:off x="479698" y="3956270"/>
            <a:ext cx="20067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Aether Management Platform (AMP)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Aether Connectivity Control (ACC)</a:t>
            </a:r>
            <a:endParaRPr sz="1100"/>
          </a:p>
        </p:txBody>
      </p:sp>
      <p:sp>
        <p:nvSpPr>
          <p:cNvPr id="947" name="Google Shape;947;p31"/>
          <p:cNvSpPr/>
          <p:nvPr/>
        </p:nvSpPr>
        <p:spPr>
          <a:xfrm rot="7994273">
            <a:off x="248109" y="4342887"/>
            <a:ext cx="228968" cy="228968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1"/>
          <p:cNvSpPr/>
          <p:nvPr/>
        </p:nvSpPr>
        <p:spPr>
          <a:xfrm>
            <a:off x="274717" y="4369496"/>
            <a:ext cx="175751" cy="1757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1"/>
          <p:cNvSpPr txBox="1"/>
          <p:nvPr/>
        </p:nvSpPr>
        <p:spPr>
          <a:xfrm>
            <a:off x="479698" y="4378465"/>
            <a:ext cx="166545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Aether Connected Edge (ACE)</a:t>
            </a:r>
            <a:endParaRPr sz="1100"/>
          </a:p>
        </p:txBody>
      </p:sp>
      <p:grpSp>
        <p:nvGrpSpPr>
          <p:cNvPr id="950" name="Google Shape;950;p31"/>
          <p:cNvGrpSpPr/>
          <p:nvPr/>
        </p:nvGrpSpPr>
        <p:grpSpPr>
          <a:xfrm>
            <a:off x="1437901" y="2233533"/>
            <a:ext cx="96941" cy="96941"/>
            <a:chOff x="557838" y="3510542"/>
            <a:chExt cx="421663" cy="421663"/>
          </a:xfrm>
        </p:grpSpPr>
        <p:sp>
          <p:nvSpPr>
            <p:cNvPr id="951" name="Google Shape;951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1"/>
          <p:cNvGrpSpPr/>
          <p:nvPr/>
        </p:nvGrpSpPr>
        <p:grpSpPr>
          <a:xfrm>
            <a:off x="1479478" y="2260537"/>
            <a:ext cx="96941" cy="96941"/>
            <a:chOff x="557838" y="3510542"/>
            <a:chExt cx="421663" cy="421663"/>
          </a:xfrm>
        </p:grpSpPr>
        <p:sp>
          <p:nvSpPr>
            <p:cNvPr id="954" name="Google Shape;954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31"/>
          <p:cNvGrpSpPr/>
          <p:nvPr/>
        </p:nvGrpSpPr>
        <p:grpSpPr>
          <a:xfrm>
            <a:off x="1493720" y="2216634"/>
            <a:ext cx="96941" cy="96941"/>
            <a:chOff x="557838" y="3510542"/>
            <a:chExt cx="421663" cy="421663"/>
          </a:xfrm>
        </p:grpSpPr>
        <p:sp>
          <p:nvSpPr>
            <p:cNvPr id="957" name="Google Shape;957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9" name="Google Shape;959;p31"/>
          <p:cNvSpPr/>
          <p:nvPr/>
        </p:nvSpPr>
        <p:spPr>
          <a:xfrm rot="7994273">
            <a:off x="1373549" y="2214514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31"/>
          <p:cNvSpPr/>
          <p:nvPr/>
        </p:nvSpPr>
        <p:spPr>
          <a:xfrm>
            <a:off x="1381519" y="2222483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31"/>
          <p:cNvSpPr/>
          <p:nvPr/>
        </p:nvSpPr>
        <p:spPr>
          <a:xfrm rot="7994273">
            <a:off x="1439320" y="2070079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31"/>
          <p:cNvSpPr/>
          <p:nvPr/>
        </p:nvSpPr>
        <p:spPr>
          <a:xfrm>
            <a:off x="1447290" y="2078049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31"/>
          <p:cNvSpPr/>
          <p:nvPr/>
        </p:nvSpPr>
        <p:spPr>
          <a:xfrm rot="7994273">
            <a:off x="1626356" y="2367372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31"/>
          <p:cNvSpPr/>
          <p:nvPr/>
        </p:nvSpPr>
        <p:spPr>
          <a:xfrm>
            <a:off x="1634326" y="2375342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31"/>
          <p:cNvSpPr/>
          <p:nvPr/>
        </p:nvSpPr>
        <p:spPr>
          <a:xfrm rot="7994273">
            <a:off x="2199824" y="2341052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31"/>
          <p:cNvSpPr/>
          <p:nvPr/>
        </p:nvSpPr>
        <p:spPr>
          <a:xfrm>
            <a:off x="2207794" y="2349022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31"/>
          <p:cNvSpPr/>
          <p:nvPr/>
        </p:nvSpPr>
        <p:spPr>
          <a:xfrm rot="7994273">
            <a:off x="2549328" y="2002237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31"/>
          <p:cNvSpPr/>
          <p:nvPr/>
        </p:nvSpPr>
        <p:spPr>
          <a:xfrm>
            <a:off x="2557298" y="2010206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31"/>
          <p:cNvSpPr/>
          <p:nvPr/>
        </p:nvSpPr>
        <p:spPr>
          <a:xfrm rot="7994273">
            <a:off x="4788024" y="2128637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31"/>
          <p:cNvSpPr/>
          <p:nvPr/>
        </p:nvSpPr>
        <p:spPr>
          <a:xfrm>
            <a:off x="4795993" y="2136606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1"/>
          <p:cNvSpPr/>
          <p:nvPr/>
        </p:nvSpPr>
        <p:spPr>
          <a:xfrm rot="7994273">
            <a:off x="7353309" y="2303308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31"/>
          <p:cNvSpPr/>
          <p:nvPr/>
        </p:nvSpPr>
        <p:spPr>
          <a:xfrm>
            <a:off x="7361279" y="2311277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31"/>
          <p:cNvSpPr/>
          <p:nvPr/>
        </p:nvSpPr>
        <p:spPr>
          <a:xfrm rot="7994273">
            <a:off x="4085946" y="2166043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31"/>
          <p:cNvSpPr/>
          <p:nvPr/>
        </p:nvSpPr>
        <p:spPr>
          <a:xfrm>
            <a:off x="4093915" y="2174012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31"/>
          <p:cNvSpPr txBox="1"/>
          <p:nvPr/>
        </p:nvSpPr>
        <p:spPr>
          <a:xfrm>
            <a:off x="1132901" y="2175375"/>
            <a:ext cx="291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ONF</a:t>
            </a:r>
            <a:endParaRPr sz="1100"/>
          </a:p>
        </p:txBody>
      </p:sp>
      <p:sp>
        <p:nvSpPr>
          <p:cNvPr id="976" name="Google Shape;976;p31"/>
          <p:cNvSpPr txBox="1"/>
          <p:nvPr/>
        </p:nvSpPr>
        <p:spPr>
          <a:xfrm>
            <a:off x="1218347" y="2024383"/>
            <a:ext cx="273152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Intel</a:t>
            </a:r>
            <a:endParaRPr sz="1100"/>
          </a:p>
        </p:txBody>
      </p:sp>
      <p:sp>
        <p:nvSpPr>
          <p:cNvPr id="977" name="Google Shape;977;p31"/>
          <p:cNvSpPr txBox="1"/>
          <p:nvPr/>
        </p:nvSpPr>
        <p:spPr>
          <a:xfrm>
            <a:off x="2280896" y="1971000"/>
            <a:ext cx="329532" cy="14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 dirty="0" err="1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Ciena</a:t>
            </a:r>
            <a:endParaRPr sz="500" b="1" i="0" u="none" strike="noStrike" cap="none" dirty="0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1"/>
          <p:cNvSpPr txBox="1"/>
          <p:nvPr/>
        </p:nvSpPr>
        <p:spPr>
          <a:xfrm>
            <a:off x="1954199" y="2309725"/>
            <a:ext cx="3594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AT&amp;T</a:t>
            </a:r>
            <a:endParaRPr sz="1100"/>
          </a:p>
        </p:txBody>
      </p:sp>
      <p:sp>
        <p:nvSpPr>
          <p:cNvPr id="979" name="Google Shape;979;p31"/>
          <p:cNvSpPr txBox="1"/>
          <p:nvPr/>
        </p:nvSpPr>
        <p:spPr>
          <a:xfrm>
            <a:off x="1651451" y="2339050"/>
            <a:ext cx="3111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ONF</a:t>
            </a:r>
            <a:endParaRPr sz="1100"/>
          </a:p>
        </p:txBody>
      </p:sp>
      <p:sp>
        <p:nvSpPr>
          <p:cNvPr id="980" name="Google Shape;980;p31"/>
          <p:cNvSpPr txBox="1"/>
          <p:nvPr/>
        </p:nvSpPr>
        <p:spPr>
          <a:xfrm>
            <a:off x="3670551" y="2128925"/>
            <a:ext cx="495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Telefonica</a:t>
            </a:r>
            <a:endParaRPr sz="1100"/>
          </a:p>
        </p:txBody>
      </p:sp>
      <p:sp>
        <p:nvSpPr>
          <p:cNvPr id="981" name="Google Shape;981;p31"/>
          <p:cNvSpPr txBox="1"/>
          <p:nvPr/>
        </p:nvSpPr>
        <p:spPr>
          <a:xfrm>
            <a:off x="4343116" y="2090642"/>
            <a:ext cx="535243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Turk Telekom</a:t>
            </a:r>
            <a:endParaRPr sz="1100"/>
          </a:p>
        </p:txBody>
      </p:sp>
      <p:sp>
        <p:nvSpPr>
          <p:cNvPr id="982" name="Google Shape;982;p31"/>
          <p:cNvSpPr txBox="1"/>
          <p:nvPr/>
        </p:nvSpPr>
        <p:spPr>
          <a:xfrm>
            <a:off x="7077349" y="2271725"/>
            <a:ext cx="3195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NTT</a:t>
            </a:r>
            <a:endParaRPr sz="1100"/>
          </a:p>
        </p:txBody>
      </p:sp>
      <p:sp>
        <p:nvSpPr>
          <p:cNvPr id="983" name="Google Shape;983;p31"/>
          <p:cNvSpPr txBox="1"/>
          <p:nvPr/>
        </p:nvSpPr>
        <p:spPr>
          <a:xfrm>
            <a:off x="1521482" y="2185950"/>
            <a:ext cx="38977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300"/>
              <a:buFont typeface="Arial"/>
              <a:buNone/>
            </a:pPr>
            <a:r>
              <a:rPr lang="en" sz="3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Google Cloud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300"/>
              <a:buFont typeface="Arial"/>
              <a:buNone/>
            </a:pPr>
            <a:r>
              <a:rPr lang="en" sz="3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US West</a:t>
            </a:r>
            <a:endParaRPr sz="1100"/>
          </a:p>
        </p:txBody>
      </p:sp>
      <p:grpSp>
        <p:nvGrpSpPr>
          <p:cNvPr id="984" name="Google Shape;984;p31"/>
          <p:cNvGrpSpPr/>
          <p:nvPr/>
        </p:nvGrpSpPr>
        <p:grpSpPr>
          <a:xfrm>
            <a:off x="1001100" y="2061825"/>
            <a:ext cx="1965148" cy="324525"/>
            <a:chOff x="1334800" y="2749100"/>
            <a:chExt cx="2620197" cy="432700"/>
          </a:xfrm>
        </p:grpSpPr>
        <p:grpSp>
          <p:nvGrpSpPr>
            <p:cNvPr id="985" name="Google Shape;985;p31"/>
            <p:cNvGrpSpPr/>
            <p:nvPr/>
          </p:nvGrpSpPr>
          <p:grpSpPr>
            <a:xfrm>
              <a:off x="3325355" y="2749100"/>
              <a:ext cx="608414" cy="195000"/>
              <a:chOff x="3325355" y="2749100"/>
              <a:chExt cx="608414" cy="195000"/>
            </a:xfrm>
          </p:grpSpPr>
          <p:sp>
            <p:nvSpPr>
              <p:cNvPr id="986" name="Google Shape;986;p31"/>
              <p:cNvSpPr/>
              <p:nvPr/>
            </p:nvSpPr>
            <p:spPr>
              <a:xfrm rot="7994273">
                <a:off x="3344262" y="2788211"/>
                <a:ext cx="91440" cy="91440"/>
              </a:xfrm>
              <a:prstGeom prst="teardrop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3354888" y="2798837"/>
                <a:ext cx="70187" cy="7018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1"/>
              <p:cNvSpPr txBox="1"/>
              <p:nvPr/>
            </p:nvSpPr>
            <p:spPr>
              <a:xfrm>
                <a:off x="3372469" y="2749100"/>
                <a:ext cx="561300" cy="1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65A"/>
                  </a:buClr>
                  <a:buSzPts val="500"/>
                  <a:buFont typeface="Arial"/>
                  <a:buNone/>
                </a:pPr>
                <a:r>
                  <a:rPr lang="en" sz="500" b="1" i="0" u="none" strike="noStrike" cap="none">
                    <a:solidFill>
                      <a:srgbClr val="57565A"/>
                    </a:solidFill>
                    <a:latin typeface="Arial"/>
                    <a:ea typeface="Arial"/>
                    <a:cs typeface="Arial"/>
                    <a:sym typeface="Arial"/>
                  </a:rPr>
                  <a:t>Cornell</a:t>
                </a:r>
                <a:endParaRPr sz="1100"/>
              </a:p>
            </p:txBody>
          </p:sp>
        </p:grpSp>
        <p:grpSp>
          <p:nvGrpSpPr>
            <p:cNvPr id="989" name="Google Shape;989;p31"/>
            <p:cNvGrpSpPr/>
            <p:nvPr/>
          </p:nvGrpSpPr>
          <p:grpSpPr>
            <a:xfrm>
              <a:off x="3253882" y="2856469"/>
              <a:ext cx="701115" cy="196531"/>
              <a:chOff x="3253882" y="2856469"/>
              <a:chExt cx="701115" cy="196531"/>
            </a:xfrm>
          </p:grpSpPr>
          <p:sp>
            <p:nvSpPr>
              <p:cNvPr id="990" name="Google Shape;990;p31"/>
              <p:cNvSpPr/>
              <p:nvPr/>
            </p:nvSpPr>
            <p:spPr>
              <a:xfrm rot="7994273">
                <a:off x="3272789" y="2875376"/>
                <a:ext cx="91440" cy="91440"/>
              </a:xfrm>
              <a:prstGeom prst="teardrop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3283415" y="2886002"/>
                <a:ext cx="70187" cy="7018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1"/>
              <p:cNvSpPr txBox="1"/>
              <p:nvPr/>
            </p:nvSpPr>
            <p:spPr>
              <a:xfrm>
                <a:off x="3294997" y="2858000"/>
                <a:ext cx="660000" cy="1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65A"/>
                  </a:buClr>
                  <a:buSzPts val="500"/>
                  <a:buFont typeface="Arial"/>
                  <a:buNone/>
                </a:pPr>
                <a:r>
                  <a:rPr lang="en" sz="500" b="1" i="0" u="none" strike="noStrike" cap="none">
                    <a:solidFill>
                      <a:srgbClr val="57565A"/>
                    </a:solidFill>
                    <a:latin typeface="Arial"/>
                    <a:ea typeface="Arial"/>
                    <a:cs typeface="Arial"/>
                    <a:sym typeface="Arial"/>
                  </a:rPr>
                  <a:t>Princeton</a:t>
                </a:r>
                <a:endParaRPr sz="1100"/>
              </a:p>
            </p:txBody>
          </p:sp>
        </p:grpSp>
        <p:grpSp>
          <p:nvGrpSpPr>
            <p:cNvPr id="993" name="Google Shape;993;p31"/>
            <p:cNvGrpSpPr/>
            <p:nvPr/>
          </p:nvGrpSpPr>
          <p:grpSpPr>
            <a:xfrm>
              <a:off x="1334800" y="2986800"/>
              <a:ext cx="584284" cy="195000"/>
              <a:chOff x="1334800" y="2986800"/>
              <a:chExt cx="584284" cy="195000"/>
            </a:xfrm>
          </p:grpSpPr>
          <p:grpSp>
            <p:nvGrpSpPr>
              <p:cNvPr id="994" name="Google Shape;994;p31"/>
              <p:cNvGrpSpPr/>
              <p:nvPr/>
            </p:nvGrpSpPr>
            <p:grpSpPr>
              <a:xfrm>
                <a:off x="1789830" y="3002011"/>
                <a:ext cx="129255" cy="129255"/>
                <a:chOff x="1789830" y="3002011"/>
                <a:chExt cx="129255" cy="129255"/>
              </a:xfrm>
            </p:grpSpPr>
            <p:sp>
              <p:nvSpPr>
                <p:cNvPr id="995" name="Google Shape;995;p31"/>
                <p:cNvSpPr/>
                <p:nvPr/>
              </p:nvSpPr>
              <p:spPr>
                <a:xfrm rot="7994273">
                  <a:off x="1808737" y="3020918"/>
                  <a:ext cx="91440" cy="9144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31"/>
                <p:cNvSpPr/>
                <p:nvPr/>
              </p:nvSpPr>
              <p:spPr>
                <a:xfrm>
                  <a:off x="1819363" y="3031544"/>
                  <a:ext cx="70187" cy="7018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92D05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7" name="Google Shape;997;p31"/>
              <p:cNvSpPr txBox="1"/>
              <p:nvPr/>
            </p:nvSpPr>
            <p:spPr>
              <a:xfrm>
                <a:off x="1334800" y="2986800"/>
                <a:ext cx="561300" cy="1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65A"/>
                  </a:buClr>
                  <a:buSzPts val="500"/>
                  <a:buFont typeface="Arial"/>
                  <a:buNone/>
                </a:pPr>
                <a:r>
                  <a:rPr lang="en" sz="500" b="1" i="0" u="none" strike="noStrike" cap="none">
                    <a:solidFill>
                      <a:srgbClr val="57565A"/>
                    </a:solidFill>
                    <a:latin typeface="Arial"/>
                    <a:ea typeface="Arial"/>
                    <a:cs typeface="Arial"/>
                    <a:sym typeface="Arial"/>
                  </a:rPr>
                  <a:t>Stanford</a:t>
                </a:r>
                <a:endParaRPr sz="110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Aether Empowering Autonomous Drone 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Flight Research at Stanford</a:t>
            </a:r>
            <a:endParaRPr sz="2500"/>
          </a:p>
        </p:txBody>
      </p:sp>
      <p:pic>
        <p:nvPicPr>
          <p:cNvPr id="1004" name="Google Shape;1004;p32" descr="A picture containing indoor, differ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241" y="1063229"/>
            <a:ext cx="7819053" cy="393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11" name="Google Shape;1011;p33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/>
              <a:t>Pronto at Stanford Flight Lab</a:t>
            </a:r>
            <a:endParaRPr sz="1100"/>
          </a:p>
        </p:txBody>
      </p:sp>
      <p:pic>
        <p:nvPicPr>
          <p:cNvPr id="1012" name="Google Shape;1012;p33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323" y="898022"/>
            <a:ext cx="929312" cy="6201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13" name="Google Shape;1013;p33"/>
          <p:cNvSpPr/>
          <p:nvPr/>
        </p:nvSpPr>
        <p:spPr>
          <a:xfrm>
            <a:off x="7234072" y="802242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2">
              <a:alpha val="90980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Aether Management Platform</a:t>
            </a:r>
            <a:endParaRPr sz="1100"/>
          </a:p>
        </p:txBody>
      </p:sp>
      <p:sp>
        <p:nvSpPr>
          <p:cNvPr id="1014" name="Google Shape;1014;p33"/>
          <p:cNvSpPr/>
          <p:nvPr/>
        </p:nvSpPr>
        <p:spPr>
          <a:xfrm>
            <a:off x="7234072" y="1133176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1">
              <a:alpha val="89803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Control</a:t>
            </a:r>
            <a:endParaRPr sz="1100"/>
          </a:p>
        </p:txBody>
      </p:sp>
      <p:grpSp>
        <p:nvGrpSpPr>
          <p:cNvPr id="1015" name="Google Shape;1015;p33"/>
          <p:cNvGrpSpPr/>
          <p:nvPr/>
        </p:nvGrpSpPr>
        <p:grpSpPr>
          <a:xfrm>
            <a:off x="4632151" y="1785727"/>
            <a:ext cx="4185357" cy="2965219"/>
            <a:chOff x="2158659" y="1041991"/>
            <a:chExt cx="4185357" cy="2965219"/>
          </a:xfrm>
        </p:grpSpPr>
        <p:grpSp>
          <p:nvGrpSpPr>
            <p:cNvPr id="1016" name="Google Shape;1016;p33"/>
            <p:cNvGrpSpPr/>
            <p:nvPr/>
          </p:nvGrpSpPr>
          <p:grpSpPr>
            <a:xfrm>
              <a:off x="2525473" y="2007164"/>
              <a:ext cx="1640591" cy="922308"/>
              <a:chOff x="1741607" y="1350672"/>
              <a:chExt cx="1640591" cy="922308"/>
            </a:xfrm>
          </p:grpSpPr>
          <p:grpSp>
            <p:nvGrpSpPr>
              <p:cNvPr id="1017" name="Google Shape;1017;p33"/>
              <p:cNvGrpSpPr/>
              <p:nvPr/>
            </p:nvGrpSpPr>
            <p:grpSpPr>
              <a:xfrm>
                <a:off x="2029241" y="1361204"/>
                <a:ext cx="287634" cy="287634"/>
                <a:chOff x="3803677" y="1653987"/>
                <a:chExt cx="287634" cy="287634"/>
              </a:xfrm>
            </p:grpSpPr>
            <p:sp>
              <p:nvSpPr>
                <p:cNvPr id="1018" name="Google Shape;1018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19" name="Google Shape;1019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20" name="Google Shape;1020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21" name="Google Shape;1021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2" name="Google Shape;1022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23" name="Google Shape;1023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24" name="Google Shape;1024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5" name="Google Shape;1025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26" name="Google Shape;1026;p33"/>
              <p:cNvGrpSpPr/>
              <p:nvPr/>
            </p:nvGrpSpPr>
            <p:grpSpPr>
              <a:xfrm>
                <a:off x="2800726" y="1980005"/>
                <a:ext cx="287634" cy="287634"/>
                <a:chOff x="3803677" y="1653987"/>
                <a:chExt cx="287634" cy="287634"/>
              </a:xfrm>
            </p:grpSpPr>
            <p:sp>
              <p:nvSpPr>
                <p:cNvPr id="1027" name="Google Shape;1027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28" name="Google Shape;1028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29" name="Google Shape;1029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30" name="Google Shape;1030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1" name="Google Shape;1031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32" name="Google Shape;1032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33" name="Google Shape;1033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4" name="Google Shape;1034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35" name="Google Shape;1035;p33"/>
              <p:cNvGrpSpPr/>
              <p:nvPr/>
            </p:nvGrpSpPr>
            <p:grpSpPr>
              <a:xfrm>
                <a:off x="3094564" y="1350672"/>
                <a:ext cx="287634" cy="287634"/>
                <a:chOff x="3803677" y="1653987"/>
                <a:chExt cx="287634" cy="287634"/>
              </a:xfrm>
            </p:grpSpPr>
            <p:sp>
              <p:nvSpPr>
                <p:cNvPr id="1036" name="Google Shape;1036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7" name="Google Shape;1037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38" name="Google Shape;1038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39" name="Google Shape;1039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0" name="Google Shape;1040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41" name="Google Shape;1041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42" name="Google Shape;1042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3" name="Google Shape;1043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cxnSp>
            <p:nvCxnSpPr>
              <p:cNvPr id="1044" name="Google Shape;1044;p33"/>
              <p:cNvCxnSpPr>
                <a:stCxn id="1027" idx="0"/>
                <a:endCxn id="1036" idx="2"/>
              </p:cNvCxnSpPr>
              <p:nvPr/>
            </p:nvCxnSpPr>
            <p:spPr>
              <a:xfrm rot="10800000" flipH="1">
                <a:off x="2944543" y="1638305"/>
                <a:ext cx="293700" cy="34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33"/>
              <p:cNvCxnSpPr>
                <a:stCxn id="1046" idx="0"/>
                <a:endCxn id="1036" idx="2"/>
              </p:cNvCxnSpPr>
              <p:nvPr/>
            </p:nvCxnSpPr>
            <p:spPr>
              <a:xfrm rot="10800000" flipH="1">
                <a:off x="1885424" y="1638246"/>
                <a:ext cx="1353000" cy="34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047" name="Google Shape;1047;p33"/>
              <p:cNvGrpSpPr/>
              <p:nvPr/>
            </p:nvGrpSpPr>
            <p:grpSpPr>
              <a:xfrm>
                <a:off x="1741607" y="1985346"/>
                <a:ext cx="287634" cy="287634"/>
                <a:chOff x="3803677" y="1653987"/>
                <a:chExt cx="287634" cy="287634"/>
              </a:xfrm>
            </p:grpSpPr>
            <p:sp>
              <p:nvSpPr>
                <p:cNvPr id="1046" name="Google Shape;1046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48" name="Google Shape;1048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49" name="Google Shape;1049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50" name="Google Shape;1050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1" name="Google Shape;1051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52" name="Google Shape;1052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53" name="Google Shape;1053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4" name="Google Shape;1054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cxnSp>
            <p:nvCxnSpPr>
              <p:cNvPr id="1055" name="Google Shape;1055;p33"/>
              <p:cNvCxnSpPr>
                <a:stCxn id="1046" idx="0"/>
                <a:endCxn id="1018" idx="2"/>
              </p:cNvCxnSpPr>
              <p:nvPr/>
            </p:nvCxnSpPr>
            <p:spPr>
              <a:xfrm rot="10800000" flipH="1">
                <a:off x="1885424" y="1648746"/>
                <a:ext cx="287700" cy="336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33"/>
              <p:cNvCxnSpPr>
                <a:stCxn id="1027" idx="0"/>
                <a:endCxn id="1018" idx="2"/>
              </p:cNvCxnSpPr>
              <p:nvPr/>
            </p:nvCxnSpPr>
            <p:spPr>
              <a:xfrm rot="10800000">
                <a:off x="2172943" y="1648805"/>
                <a:ext cx="771600" cy="33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7" name="Google Shape;1057;p33"/>
            <p:cNvGrpSpPr/>
            <p:nvPr/>
          </p:nvGrpSpPr>
          <p:grpSpPr>
            <a:xfrm>
              <a:off x="2338506" y="2924131"/>
              <a:ext cx="1716552" cy="1077492"/>
              <a:chOff x="2338506" y="2924131"/>
              <a:chExt cx="1716552" cy="1077492"/>
            </a:xfrm>
          </p:grpSpPr>
          <p:cxnSp>
            <p:nvCxnSpPr>
              <p:cNvPr id="1058" name="Google Shape;1058;p33"/>
              <p:cNvCxnSpPr>
                <a:stCxn id="1046" idx="2"/>
              </p:cNvCxnSpPr>
              <p:nvPr/>
            </p:nvCxnSpPr>
            <p:spPr>
              <a:xfrm flipH="1">
                <a:off x="2425690" y="2929472"/>
                <a:ext cx="243600" cy="31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33"/>
              <p:cNvCxnSpPr>
                <a:stCxn id="1046" idx="2"/>
              </p:cNvCxnSpPr>
              <p:nvPr/>
            </p:nvCxnSpPr>
            <p:spPr>
              <a:xfrm>
                <a:off x="2669290" y="2929472"/>
                <a:ext cx="272700" cy="31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0" name="Google Shape;1060;p33"/>
              <p:cNvCxnSpPr>
                <a:stCxn id="1027" idx="2"/>
              </p:cNvCxnSpPr>
              <p:nvPr/>
            </p:nvCxnSpPr>
            <p:spPr>
              <a:xfrm flipH="1">
                <a:off x="3457809" y="2924131"/>
                <a:ext cx="270600" cy="32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1" name="Google Shape;1061;p33"/>
              <p:cNvCxnSpPr>
                <a:stCxn id="1027" idx="2"/>
              </p:cNvCxnSpPr>
              <p:nvPr/>
            </p:nvCxnSpPr>
            <p:spPr>
              <a:xfrm>
                <a:off x="3728409" y="2924131"/>
                <a:ext cx="245700" cy="32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062" name="Google Shape;1062;p33"/>
              <p:cNvGrpSpPr/>
              <p:nvPr/>
            </p:nvGrpSpPr>
            <p:grpSpPr>
              <a:xfrm>
                <a:off x="2338506" y="3255410"/>
                <a:ext cx="186967" cy="746213"/>
                <a:chOff x="6062624" y="3363660"/>
                <a:chExt cx="186967" cy="746213"/>
              </a:xfrm>
            </p:grpSpPr>
            <p:sp>
              <p:nvSpPr>
                <p:cNvPr id="1063" name="Google Shape;1063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67" name="Google Shape;1067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68" name="Google Shape;1068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69" name="Google Shape;1069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0" name="Google Shape;1070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071" name="Google Shape;1071;p33"/>
              <p:cNvGrpSpPr/>
              <p:nvPr/>
            </p:nvGrpSpPr>
            <p:grpSpPr>
              <a:xfrm>
                <a:off x="2854883" y="3254648"/>
                <a:ext cx="186967" cy="746213"/>
                <a:chOff x="6062624" y="3363660"/>
                <a:chExt cx="186967" cy="746213"/>
              </a:xfrm>
            </p:grpSpPr>
            <p:sp>
              <p:nvSpPr>
                <p:cNvPr id="1072" name="Google Shape;1072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76" name="Google Shape;1076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7" name="Google Shape;1077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8" name="Google Shape;1078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9" name="Google Shape;1079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080" name="Google Shape;1080;p33"/>
              <p:cNvGrpSpPr/>
              <p:nvPr/>
            </p:nvGrpSpPr>
            <p:grpSpPr>
              <a:xfrm>
                <a:off x="3365948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1081" name="Google Shape;1081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85" name="Google Shape;1085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86" name="Google Shape;1086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87" name="Google Shape;1087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88" name="Google Shape;1088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089" name="Google Shape;1089;p33"/>
              <p:cNvGrpSpPr/>
              <p:nvPr/>
            </p:nvGrpSpPr>
            <p:grpSpPr>
              <a:xfrm>
                <a:off x="3868091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1090" name="Google Shape;1090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94" name="Google Shape;1094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95" name="Google Shape;1095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96" name="Google Shape;1096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97" name="Google Shape;1097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sp>
          <p:nvSpPr>
            <p:cNvPr id="1098" name="Google Shape;1098;p33"/>
            <p:cNvSpPr/>
            <p:nvPr/>
          </p:nvSpPr>
          <p:spPr>
            <a:xfrm>
              <a:off x="2158659" y="1352426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ONOS (Highly Available)</a:t>
              </a:r>
              <a:endParaRPr sz="1100"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2201296" y="1389632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ONOS (Highly Available)</a:t>
              </a:r>
              <a:endParaRPr sz="1100"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2253584" y="1424154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ONOS (Highly Available)</a:t>
              </a:r>
              <a:endParaRPr sz="1100"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2167694" y="1057110"/>
              <a:ext cx="814980" cy="261012"/>
            </a:xfrm>
            <a:prstGeom prst="roundRect">
              <a:avLst>
                <a:gd name="adj" fmla="val 16667"/>
              </a:avLst>
            </a:prstGeom>
            <a:solidFill>
              <a:srgbClr val="BF8100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SD-Fabric Control</a:t>
              </a:r>
              <a:endParaRPr sz="1100"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3071848" y="1053033"/>
              <a:ext cx="813879" cy="2610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 sz="1100"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3990341" y="1048967"/>
              <a:ext cx="814981" cy="2610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5G SD-Core UPF Control</a:t>
              </a:r>
              <a:endParaRPr sz="1100"/>
            </a:p>
          </p:txBody>
        </p:sp>
        <p:sp>
          <p:nvSpPr>
            <p:cNvPr id="1104" name="Google Shape;1104;p33"/>
            <p:cNvSpPr/>
            <p:nvPr/>
          </p:nvSpPr>
          <p:spPr>
            <a:xfrm rot="5400000">
              <a:off x="4763810" y="2427004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Edge Cloud Platform</a:t>
              </a:r>
              <a:endParaRPr sz="1100"/>
            </a:p>
          </p:txBody>
        </p:sp>
        <p:sp>
          <p:nvSpPr>
            <p:cNvPr id="1105" name="Google Shape;1105;p33"/>
            <p:cNvSpPr/>
            <p:nvPr/>
          </p:nvSpPr>
          <p:spPr>
            <a:xfrm rot="5400000">
              <a:off x="4484612" y="2422332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Closed-Loop Control</a:t>
              </a:r>
              <a:endParaRPr sz="1100"/>
            </a:p>
          </p:txBody>
        </p:sp>
        <p:sp>
          <p:nvSpPr>
            <p:cNvPr id="1106" name="Google Shape;1106;p33"/>
            <p:cNvSpPr/>
            <p:nvPr/>
          </p:nvSpPr>
          <p:spPr>
            <a:xfrm rot="5400000">
              <a:off x="4203390" y="2423524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rgbClr val="76923C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Verification</a:t>
              </a:r>
              <a:endParaRPr sz="1100"/>
            </a:p>
          </p:txBody>
        </p:sp>
        <p:sp>
          <p:nvSpPr>
            <p:cNvPr id="1107" name="Google Shape;1107;p33"/>
            <p:cNvSpPr/>
            <p:nvPr/>
          </p:nvSpPr>
          <p:spPr>
            <a:xfrm rot="5400000">
              <a:off x="3927281" y="2411885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Telemetry Collection</a:t>
              </a:r>
              <a:endParaRPr sz="1100"/>
            </a:p>
          </p:txBody>
        </p:sp>
      </p:grpSp>
      <p:grpSp>
        <p:nvGrpSpPr>
          <p:cNvPr id="1108" name="Google Shape;1108;p33"/>
          <p:cNvGrpSpPr/>
          <p:nvPr/>
        </p:nvGrpSpPr>
        <p:grpSpPr>
          <a:xfrm>
            <a:off x="1212418" y="2040600"/>
            <a:ext cx="851923" cy="829516"/>
            <a:chOff x="1157669" y="2031959"/>
            <a:chExt cx="851923" cy="829516"/>
          </a:xfrm>
        </p:grpSpPr>
        <p:pic>
          <p:nvPicPr>
            <p:cNvPr id="1109" name="Google Shape;1109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0" name="Google Shape;1110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1" name="Google Shape;1111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2" name="Google Shape;1112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3" name="Google Shape;1113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1114" name="Google Shape;1114;p33"/>
          <p:cNvCxnSpPr/>
          <p:nvPr/>
        </p:nvCxnSpPr>
        <p:spPr>
          <a:xfrm rot="10800000">
            <a:off x="1586729" y="3592890"/>
            <a:ext cx="34107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15" name="Google Shape;111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6" name="Google Shape;111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7" name="Google Shape;111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8" name="Google Shape;111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119" name="Google Shape;1119;p33"/>
          <p:cNvCxnSpPr>
            <a:stCxn id="1120" idx="1"/>
          </p:cNvCxnSpPr>
          <p:nvPr/>
        </p:nvCxnSpPr>
        <p:spPr>
          <a:xfrm>
            <a:off x="2698432" y="18694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121" name="Google Shape;1121;p33"/>
          <p:cNvGrpSpPr/>
          <p:nvPr/>
        </p:nvGrpSpPr>
        <p:grpSpPr>
          <a:xfrm>
            <a:off x="3516570" y="2299015"/>
            <a:ext cx="287634" cy="287634"/>
            <a:chOff x="3516570" y="2299015"/>
            <a:chExt cx="287634" cy="287634"/>
          </a:xfrm>
        </p:grpSpPr>
        <p:sp>
          <p:nvSpPr>
            <p:cNvPr id="1122" name="Google Shape;1122;p33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27" name="Google Shape;1127;p33"/>
          <p:cNvCxnSpPr>
            <a:stCxn id="1128" idx="1"/>
          </p:cNvCxnSpPr>
          <p:nvPr/>
        </p:nvCxnSpPr>
        <p:spPr>
          <a:xfrm rot="10800000" flipH="1">
            <a:off x="2692009" y="24959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29" name="Google Shape;1129;p33"/>
          <p:cNvCxnSpPr>
            <a:stCxn id="1130" idx="0"/>
          </p:cNvCxnSpPr>
          <p:nvPr/>
        </p:nvCxnSpPr>
        <p:spPr>
          <a:xfrm rot="-5400000" flipH="1">
            <a:off x="179245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131" name="Google Shape;1131;p33"/>
          <p:cNvGrpSpPr/>
          <p:nvPr/>
        </p:nvGrpSpPr>
        <p:grpSpPr>
          <a:xfrm>
            <a:off x="373876" y="2299015"/>
            <a:ext cx="3233352" cy="702301"/>
            <a:chOff x="373875" y="2299015"/>
            <a:chExt cx="3233351" cy="702302"/>
          </a:xfrm>
        </p:grpSpPr>
        <p:cxnSp>
          <p:nvCxnSpPr>
            <p:cNvPr id="1132" name="Google Shape;1132;p33"/>
            <p:cNvCxnSpPr/>
            <p:nvPr/>
          </p:nvCxnSpPr>
          <p:spPr>
            <a:xfrm rot="10800000" flipH="1">
              <a:off x="724813" y="2299015"/>
              <a:ext cx="2882414" cy="321772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3" name="Google Shape;1133;p33"/>
            <p:cNvCxnSpPr/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1134" name="Google Shape;1134;p33"/>
          <p:cNvCxnSpPr>
            <a:endCxn id="1122" idx="3"/>
          </p:cNvCxnSpPr>
          <p:nvPr/>
        </p:nvCxnSpPr>
        <p:spPr>
          <a:xfrm rot="10800000">
            <a:off x="3804204" y="24428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35" name="Google Shape;1135;p33"/>
          <p:cNvCxnSpPr>
            <a:endCxn id="1027" idx="3"/>
          </p:cNvCxnSpPr>
          <p:nvPr/>
        </p:nvCxnSpPr>
        <p:spPr>
          <a:xfrm rot="5400000">
            <a:off x="5964268" y="1899700"/>
            <a:ext cx="2005800" cy="12429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36" name="Google Shape;1136;p33"/>
          <p:cNvSpPr/>
          <p:nvPr/>
        </p:nvSpPr>
        <p:spPr>
          <a:xfrm>
            <a:off x="337553" y="1841417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3"/>
          <p:cNvSpPr/>
          <p:nvPr/>
        </p:nvSpPr>
        <p:spPr>
          <a:xfrm>
            <a:off x="337553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3"/>
          <p:cNvSpPr/>
          <p:nvPr/>
        </p:nvSpPr>
        <p:spPr>
          <a:xfrm>
            <a:off x="2544498" y="1832849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3"/>
          <p:cNvSpPr/>
          <p:nvPr/>
        </p:nvSpPr>
        <p:spPr>
          <a:xfrm>
            <a:off x="2532581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3"/>
          <p:cNvSpPr/>
          <p:nvPr/>
        </p:nvSpPr>
        <p:spPr>
          <a:xfrm>
            <a:off x="4871298" y="4086478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3"/>
          <p:cNvSpPr/>
          <p:nvPr/>
        </p:nvSpPr>
        <p:spPr>
          <a:xfrm>
            <a:off x="5910921" y="4092760"/>
            <a:ext cx="64008" cy="64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3"/>
          <p:cNvSpPr/>
          <p:nvPr/>
        </p:nvSpPr>
        <p:spPr>
          <a:xfrm>
            <a:off x="4966283" y="3570610"/>
            <a:ext cx="778777" cy="1381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3"/>
          <p:cNvSpPr/>
          <p:nvPr/>
        </p:nvSpPr>
        <p:spPr>
          <a:xfrm>
            <a:off x="4463962" y="403380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1144" name="Google Shape;1144;p33"/>
          <p:cNvSpPr/>
          <p:nvPr/>
        </p:nvSpPr>
        <p:spPr>
          <a:xfrm>
            <a:off x="5522782" y="4039447"/>
            <a:ext cx="847476" cy="1371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grpSp>
        <p:nvGrpSpPr>
          <p:cNvPr id="1145" name="Google Shape;1145;p33"/>
          <p:cNvGrpSpPr/>
          <p:nvPr/>
        </p:nvGrpSpPr>
        <p:grpSpPr>
          <a:xfrm>
            <a:off x="246568" y="1800845"/>
            <a:ext cx="346287" cy="146304"/>
            <a:chOff x="947285" y="1914528"/>
            <a:chExt cx="346287" cy="146304"/>
          </a:xfrm>
        </p:grpSpPr>
        <p:sp>
          <p:nvSpPr>
            <p:cNvPr id="1130" name="Google Shape;1130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3"/>
          <p:cNvGrpSpPr/>
          <p:nvPr/>
        </p:nvGrpSpPr>
        <p:grpSpPr>
          <a:xfrm>
            <a:off x="250885" y="3004492"/>
            <a:ext cx="346287" cy="146304"/>
            <a:chOff x="947285" y="1914528"/>
            <a:chExt cx="346287" cy="146304"/>
          </a:xfrm>
        </p:grpSpPr>
        <p:sp>
          <p:nvSpPr>
            <p:cNvPr id="1148" name="Google Shape;1148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0" name="Google Shape;1150;p33"/>
          <p:cNvGrpSpPr/>
          <p:nvPr/>
        </p:nvGrpSpPr>
        <p:grpSpPr>
          <a:xfrm flipH="1">
            <a:off x="2345722" y="3004492"/>
            <a:ext cx="346287" cy="146304"/>
            <a:chOff x="947285" y="1914528"/>
            <a:chExt cx="346287" cy="146304"/>
          </a:xfrm>
        </p:grpSpPr>
        <p:sp>
          <p:nvSpPr>
            <p:cNvPr id="1128" name="Google Shape;1128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33"/>
          <p:cNvGrpSpPr/>
          <p:nvPr/>
        </p:nvGrpSpPr>
        <p:grpSpPr>
          <a:xfrm flipH="1">
            <a:off x="2352145" y="1796896"/>
            <a:ext cx="346287" cy="146304"/>
            <a:chOff x="947285" y="1914528"/>
            <a:chExt cx="346287" cy="146304"/>
          </a:xfrm>
        </p:grpSpPr>
        <p:sp>
          <p:nvSpPr>
            <p:cNvPr id="1120" name="Google Shape;1120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33"/>
          <p:cNvSpPr txBox="1"/>
          <p:nvPr/>
        </p:nvSpPr>
        <p:spPr>
          <a:xfrm>
            <a:off x="1344411" y="1238117"/>
            <a:ext cx="1794001" cy="31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Drone location information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delivered to the Motion Capture app</a:t>
            </a:r>
            <a:endParaRPr sz="1100"/>
          </a:p>
        </p:txBody>
      </p:sp>
      <p:sp>
        <p:nvSpPr>
          <p:cNvPr id="1155" name="Google Shape;1155;p33"/>
          <p:cNvSpPr txBox="1"/>
          <p:nvPr/>
        </p:nvSpPr>
        <p:spPr>
          <a:xfrm>
            <a:off x="1725475" y="3696475"/>
            <a:ext cx="2812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Leveraging input from Motion Capture App,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The Command Control app makes decisions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for next waypoint location of each drone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and sends them to the drones via CBRS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small cell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1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1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2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34"/>
          <p:cNvGrpSpPr/>
          <p:nvPr/>
        </p:nvGrpSpPr>
        <p:grpSpPr>
          <a:xfrm>
            <a:off x="328363" y="926095"/>
            <a:ext cx="563871" cy="548640"/>
            <a:chOff x="3834897" y="2309624"/>
            <a:chExt cx="563871" cy="548640"/>
          </a:xfrm>
        </p:grpSpPr>
        <p:sp>
          <p:nvSpPr>
            <p:cNvPr id="1161" name="Google Shape;1161;p34"/>
            <p:cNvSpPr/>
            <p:nvPr/>
          </p:nvSpPr>
          <p:spPr>
            <a:xfrm>
              <a:off x="3834897" y="2309624"/>
              <a:ext cx="563871" cy="548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338"/>
                  </a:moveTo>
                  <a:lnTo>
                    <a:pt x="10800" y="0"/>
                  </a:lnTo>
                  <a:lnTo>
                    <a:pt x="8438" y="0"/>
                  </a:lnTo>
                  <a:lnTo>
                    <a:pt x="8438" y="3132"/>
                  </a:lnTo>
                  <a:lnTo>
                    <a:pt x="6841" y="3664"/>
                  </a:lnTo>
                  <a:lnTo>
                    <a:pt x="4725" y="1548"/>
                  </a:lnTo>
                  <a:lnTo>
                    <a:pt x="1548" y="4725"/>
                  </a:lnTo>
                  <a:lnTo>
                    <a:pt x="3664" y="6841"/>
                  </a:lnTo>
                  <a:lnTo>
                    <a:pt x="3132" y="8437"/>
                  </a:lnTo>
                  <a:lnTo>
                    <a:pt x="0" y="8438"/>
                  </a:lnTo>
                  <a:lnTo>
                    <a:pt x="0" y="13162"/>
                  </a:lnTo>
                  <a:lnTo>
                    <a:pt x="3132" y="13162"/>
                  </a:lnTo>
                  <a:lnTo>
                    <a:pt x="3664" y="14759"/>
                  </a:lnTo>
                  <a:lnTo>
                    <a:pt x="1548" y="16875"/>
                  </a:lnTo>
                  <a:lnTo>
                    <a:pt x="4725" y="20052"/>
                  </a:lnTo>
                  <a:lnTo>
                    <a:pt x="6841" y="17936"/>
                  </a:lnTo>
                  <a:lnTo>
                    <a:pt x="8438" y="18468"/>
                  </a:lnTo>
                  <a:lnTo>
                    <a:pt x="8438" y="21600"/>
                  </a:lnTo>
                  <a:lnTo>
                    <a:pt x="13162" y="21600"/>
                  </a:lnTo>
                  <a:lnTo>
                    <a:pt x="13162" y="18468"/>
                  </a:lnTo>
                  <a:lnTo>
                    <a:pt x="14759" y="17936"/>
                  </a:lnTo>
                  <a:lnTo>
                    <a:pt x="16875" y="20052"/>
                  </a:lnTo>
                  <a:lnTo>
                    <a:pt x="20052" y="16875"/>
                  </a:lnTo>
                  <a:lnTo>
                    <a:pt x="17936" y="14759"/>
                  </a:lnTo>
                  <a:lnTo>
                    <a:pt x="18468" y="13162"/>
                  </a:lnTo>
                  <a:lnTo>
                    <a:pt x="21600" y="13162"/>
                  </a:lnTo>
                  <a:lnTo>
                    <a:pt x="21600" y="8438"/>
                  </a:lnTo>
                  <a:lnTo>
                    <a:pt x="18468" y="8438"/>
                  </a:lnTo>
                  <a:lnTo>
                    <a:pt x="17936" y="6841"/>
                  </a:lnTo>
                  <a:lnTo>
                    <a:pt x="20052" y="4725"/>
                  </a:lnTo>
                  <a:lnTo>
                    <a:pt x="16875" y="1548"/>
                  </a:lnTo>
                  <a:lnTo>
                    <a:pt x="14759" y="3664"/>
                  </a:lnTo>
                  <a:lnTo>
                    <a:pt x="13162" y="3132"/>
                  </a:lnTo>
                  <a:lnTo>
                    <a:pt x="13162" y="0"/>
                  </a:lnTo>
                  <a:lnTo>
                    <a:pt x="10800" y="0"/>
                  </a:lnTo>
                  <a:lnTo>
                    <a:pt x="10800" y="675"/>
                  </a:lnTo>
                  <a:lnTo>
                    <a:pt x="12487" y="675"/>
                  </a:lnTo>
                  <a:lnTo>
                    <a:pt x="12488" y="3618"/>
                  </a:lnTo>
                  <a:lnTo>
                    <a:pt x="14941" y="4436"/>
                  </a:lnTo>
                  <a:lnTo>
                    <a:pt x="16875" y="2502"/>
                  </a:lnTo>
                  <a:lnTo>
                    <a:pt x="19098" y="4725"/>
                  </a:lnTo>
                  <a:lnTo>
                    <a:pt x="17164" y="6659"/>
                  </a:lnTo>
                  <a:lnTo>
                    <a:pt x="17982" y="9112"/>
                  </a:lnTo>
                  <a:lnTo>
                    <a:pt x="20925" y="9112"/>
                  </a:lnTo>
                  <a:lnTo>
                    <a:pt x="20925" y="12487"/>
                  </a:lnTo>
                  <a:lnTo>
                    <a:pt x="17982" y="12488"/>
                  </a:lnTo>
                  <a:lnTo>
                    <a:pt x="17164" y="14941"/>
                  </a:lnTo>
                  <a:lnTo>
                    <a:pt x="19098" y="16875"/>
                  </a:lnTo>
                  <a:lnTo>
                    <a:pt x="16875" y="19098"/>
                  </a:lnTo>
                  <a:lnTo>
                    <a:pt x="14941" y="17164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9" y="17164"/>
                  </a:lnTo>
                  <a:lnTo>
                    <a:pt x="4725" y="19098"/>
                  </a:lnTo>
                  <a:lnTo>
                    <a:pt x="2502" y="16875"/>
                  </a:lnTo>
                  <a:lnTo>
                    <a:pt x="4436" y="14941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36" y="6659"/>
                  </a:lnTo>
                  <a:lnTo>
                    <a:pt x="2502" y="4725"/>
                  </a:lnTo>
                  <a:lnTo>
                    <a:pt x="4725" y="2502"/>
                  </a:lnTo>
                  <a:lnTo>
                    <a:pt x="6659" y="4436"/>
                  </a:lnTo>
                  <a:lnTo>
                    <a:pt x="9112" y="3618"/>
                  </a:lnTo>
                  <a:lnTo>
                    <a:pt x="9112" y="675"/>
                  </a:lnTo>
                  <a:lnTo>
                    <a:pt x="10800" y="675"/>
                  </a:lnTo>
                  <a:cubicBezTo>
                    <a:pt x="10800" y="675"/>
                    <a:pt x="10800" y="338"/>
                    <a:pt x="10800" y="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4055160" y="2523936"/>
              <a:ext cx="123348" cy="1200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57" y="10800"/>
                  </a:moveTo>
                  <a:lnTo>
                    <a:pt x="21600" y="10800"/>
                  </a:lnTo>
                  <a:cubicBezTo>
                    <a:pt x="21599" y="4835"/>
                    <a:pt x="16765" y="1"/>
                    <a:pt x="10800" y="0"/>
                  </a:cubicBezTo>
                  <a:cubicBezTo>
                    <a:pt x="4835" y="1"/>
                    <a:pt x="1" y="4835"/>
                    <a:pt x="0" y="10800"/>
                  </a:cubicBezTo>
                  <a:cubicBezTo>
                    <a:pt x="1" y="16765"/>
                    <a:pt x="4835" y="21599"/>
                    <a:pt x="10800" y="21600"/>
                  </a:cubicBezTo>
                  <a:cubicBezTo>
                    <a:pt x="16765" y="21599"/>
                    <a:pt x="21599" y="16765"/>
                    <a:pt x="21600" y="10800"/>
                  </a:cubicBezTo>
                  <a:lnTo>
                    <a:pt x="18514" y="10800"/>
                  </a:lnTo>
                  <a:cubicBezTo>
                    <a:pt x="18514" y="12935"/>
                    <a:pt x="17653" y="14854"/>
                    <a:pt x="16255" y="16255"/>
                  </a:cubicBezTo>
                  <a:cubicBezTo>
                    <a:pt x="14854" y="17653"/>
                    <a:pt x="12935" y="18514"/>
                    <a:pt x="10800" y="18514"/>
                  </a:cubicBezTo>
                  <a:cubicBezTo>
                    <a:pt x="8665" y="18514"/>
                    <a:pt x="6746" y="17653"/>
                    <a:pt x="5345" y="16255"/>
                  </a:cubicBezTo>
                  <a:cubicBezTo>
                    <a:pt x="3947" y="14854"/>
                    <a:pt x="3086" y="12935"/>
                    <a:pt x="3086" y="10800"/>
                  </a:cubicBezTo>
                  <a:cubicBezTo>
                    <a:pt x="3086" y="8665"/>
                    <a:pt x="3947" y="6746"/>
                    <a:pt x="5345" y="5345"/>
                  </a:cubicBezTo>
                  <a:cubicBezTo>
                    <a:pt x="6746" y="3947"/>
                    <a:pt x="8665" y="3086"/>
                    <a:pt x="10800" y="3086"/>
                  </a:cubicBezTo>
                  <a:cubicBezTo>
                    <a:pt x="12935" y="3086"/>
                    <a:pt x="14854" y="3947"/>
                    <a:pt x="16255" y="5345"/>
                  </a:cubicBezTo>
                  <a:cubicBezTo>
                    <a:pt x="17653" y="6746"/>
                    <a:pt x="18514" y="8665"/>
                    <a:pt x="18514" y="10800"/>
                  </a:cubicBezTo>
                  <a:cubicBezTo>
                    <a:pt x="18514" y="10800"/>
                    <a:pt x="20057" y="10800"/>
                    <a:pt x="20057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34"/>
          <p:cNvSpPr txBox="1"/>
          <p:nvPr/>
        </p:nvSpPr>
        <p:spPr>
          <a:xfrm>
            <a:off x="1038950" y="891100"/>
            <a:ext cx="2960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626262"/>
                </a:solidFill>
              </a:rPr>
              <a:t>Deep programmability</a:t>
            </a:r>
            <a:endParaRPr sz="1100" b="1"/>
          </a:p>
        </p:txBody>
      </p:sp>
      <p:sp>
        <p:nvSpPr>
          <p:cNvPr id="1164" name="Google Shape;1164;p34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>
                <a:latin typeface="Arial"/>
                <a:ea typeface="Arial"/>
                <a:cs typeface="Arial"/>
                <a:sym typeface="Arial"/>
              </a:rPr>
              <a:t>Pronto Demonstrations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5" name="Google Shape;1165;p34"/>
          <p:cNvGrpSpPr/>
          <p:nvPr/>
        </p:nvGrpSpPr>
        <p:grpSpPr>
          <a:xfrm>
            <a:off x="1492090" y="2021375"/>
            <a:ext cx="3878410" cy="1042100"/>
            <a:chOff x="2874153" y="2434067"/>
            <a:chExt cx="5171213" cy="1389467"/>
          </a:xfrm>
        </p:grpSpPr>
        <p:grpSp>
          <p:nvGrpSpPr>
            <p:cNvPr id="1166" name="Google Shape;1166;p34"/>
            <p:cNvGrpSpPr/>
            <p:nvPr/>
          </p:nvGrpSpPr>
          <p:grpSpPr>
            <a:xfrm>
              <a:off x="2874153" y="2693356"/>
              <a:ext cx="634356" cy="731520"/>
              <a:chOff x="2634947" y="2900845"/>
              <a:chExt cx="475767" cy="548640"/>
            </a:xfrm>
          </p:grpSpPr>
          <p:sp>
            <p:nvSpPr>
              <p:cNvPr id="1167" name="Google Shape;1167;p34"/>
              <p:cNvSpPr/>
              <p:nvPr/>
            </p:nvSpPr>
            <p:spPr>
              <a:xfrm>
                <a:off x="2687809" y="3063722"/>
                <a:ext cx="17623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4"/>
              <p:cNvSpPr/>
              <p:nvPr/>
            </p:nvSpPr>
            <p:spPr>
              <a:xfrm>
                <a:off x="3040228" y="2900845"/>
                <a:ext cx="17623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4"/>
              <p:cNvSpPr/>
              <p:nvPr/>
            </p:nvSpPr>
            <p:spPr>
              <a:xfrm>
                <a:off x="2864020" y="3226598"/>
                <a:ext cx="17623" cy="222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4"/>
              <p:cNvSpPr/>
              <p:nvPr/>
            </p:nvSpPr>
            <p:spPr>
              <a:xfrm>
                <a:off x="2864020" y="2900845"/>
                <a:ext cx="17623" cy="222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34"/>
              <p:cNvSpPr/>
              <p:nvPr/>
            </p:nvSpPr>
            <p:spPr>
              <a:xfrm>
                <a:off x="2634947" y="2952279"/>
                <a:ext cx="123347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34"/>
              <p:cNvSpPr/>
              <p:nvPr/>
            </p:nvSpPr>
            <p:spPr>
              <a:xfrm>
                <a:off x="2987366" y="3278033"/>
                <a:ext cx="123348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4"/>
              <p:cNvSpPr/>
              <p:nvPr/>
            </p:nvSpPr>
            <p:spPr>
              <a:xfrm>
                <a:off x="2811156" y="3115157"/>
                <a:ext cx="123349" cy="12001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34"/>
              <p:cNvSpPr/>
              <p:nvPr/>
            </p:nvSpPr>
            <p:spPr>
              <a:xfrm>
                <a:off x="2687809" y="2900845"/>
                <a:ext cx="17623" cy="6000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4"/>
              <p:cNvSpPr/>
              <p:nvPr/>
            </p:nvSpPr>
            <p:spPr>
              <a:xfrm>
                <a:off x="3040228" y="3389475"/>
                <a:ext cx="17623" cy="6001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6" name="Google Shape;1176;p34"/>
            <p:cNvSpPr txBox="1"/>
            <p:nvPr/>
          </p:nvSpPr>
          <p:spPr>
            <a:xfrm>
              <a:off x="3762867" y="2434067"/>
              <a:ext cx="4282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262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626262"/>
                  </a:solidFill>
                </a:rPr>
                <a:t>New network capabilities</a:t>
              </a:r>
              <a:endParaRPr sz="1100" b="1"/>
            </a:p>
          </p:txBody>
        </p:sp>
        <p:sp>
          <p:nvSpPr>
            <p:cNvPr id="1177" name="Google Shape;1177;p34"/>
            <p:cNvSpPr txBox="1"/>
            <p:nvPr/>
          </p:nvSpPr>
          <p:spPr>
            <a:xfrm>
              <a:off x="3813834" y="2828133"/>
              <a:ext cx="3346500" cy="99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EEAD2A"/>
                  </a:solidFill>
                </a:rPr>
                <a:t>Fine-grained (</a:t>
              </a:r>
              <a:r>
                <a:rPr lang="en" sz="1100" b="1">
                  <a:solidFill>
                    <a:srgbClr val="EEAD2A"/>
                  </a:solidFill>
                </a:rPr>
                <a:t>p</a:t>
              </a:r>
              <a:r>
                <a:rPr lang="en" sz="1100" b="1" i="0" u="none" strike="noStrike" cap="none">
                  <a:solidFill>
                    <a:srgbClr val="EEAD2A"/>
                  </a:solidFill>
                </a:rPr>
                <a:t>acket</a:t>
              </a:r>
              <a:r>
                <a:rPr lang="en" sz="1100" b="1">
                  <a:solidFill>
                    <a:srgbClr val="EEAD2A"/>
                  </a:solidFill>
                </a:rPr>
                <a:t>-</a:t>
              </a:r>
              <a:r>
                <a:rPr lang="en" sz="1100" b="1" i="0" u="none" strike="noStrike" cap="none">
                  <a:solidFill>
                    <a:srgbClr val="EEAD2A"/>
                  </a:solidFill>
                </a:rPr>
                <a:t>level) visibility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>
                  <a:solidFill>
                    <a:srgbClr val="EEAD2A"/>
                  </a:solidFill>
                </a:rPr>
                <a:t>C</a:t>
              </a:r>
              <a:r>
                <a:rPr lang="en" sz="1100" b="1" i="0" u="none" strike="noStrike" cap="none">
                  <a:solidFill>
                    <a:srgbClr val="EEAD2A"/>
                  </a:solidFill>
                </a:rPr>
                <a:t>losed-loop control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EEAD2A"/>
                  </a:solidFill>
                </a:rPr>
                <a:t>Run-time packet-level verification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EEAD2A"/>
                  </a:solidFill>
                </a:rPr>
                <a:t>Cloud managed</a:t>
              </a:r>
              <a:endParaRPr sz="1300" b="1"/>
            </a:p>
          </p:txBody>
        </p:sp>
      </p:grpSp>
      <p:sp>
        <p:nvSpPr>
          <p:cNvPr id="1178" name="Google Shape;1178;p34"/>
          <p:cNvSpPr txBox="1"/>
          <p:nvPr/>
        </p:nvSpPr>
        <p:spPr>
          <a:xfrm>
            <a:off x="1075050" y="1167800"/>
            <a:ext cx="36111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6BBADD"/>
                </a:solidFill>
              </a:rPr>
              <a:t>     </a:t>
            </a:r>
            <a:r>
              <a:rPr lang="en" sz="1100" b="1" i="0" u="none" strike="noStrike" cap="none">
                <a:solidFill>
                  <a:srgbClr val="6BBADD"/>
                </a:solidFill>
              </a:rPr>
              <a:t>Top-down and end-to-end programmable</a:t>
            </a:r>
            <a:endParaRPr sz="13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6BBADD"/>
                </a:solidFill>
              </a:rPr>
              <a:t>     Infrastructure: switches, NICs, 5G small cells</a:t>
            </a:r>
            <a:endParaRPr sz="13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6BBADD"/>
                </a:solidFill>
              </a:rPr>
              <a:t>     Platform: cloud automation, cloud management</a:t>
            </a:r>
            <a:endParaRPr sz="13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6BBADD"/>
                </a:solidFill>
              </a:rPr>
              <a:t>     Connectivity: 5G connectivity</a:t>
            </a:r>
            <a:endParaRPr sz="1300" b="1"/>
          </a:p>
        </p:txBody>
      </p:sp>
      <p:grpSp>
        <p:nvGrpSpPr>
          <p:cNvPr id="1179" name="Google Shape;1179;p34"/>
          <p:cNvGrpSpPr/>
          <p:nvPr/>
        </p:nvGrpSpPr>
        <p:grpSpPr>
          <a:xfrm>
            <a:off x="2445568" y="3224475"/>
            <a:ext cx="3958932" cy="1140375"/>
            <a:chOff x="2859857" y="3892900"/>
            <a:chExt cx="5278576" cy="1520500"/>
          </a:xfrm>
        </p:grpSpPr>
        <p:grpSp>
          <p:nvGrpSpPr>
            <p:cNvPr id="1180" name="Google Shape;1180;p34"/>
            <p:cNvGrpSpPr/>
            <p:nvPr/>
          </p:nvGrpSpPr>
          <p:grpSpPr>
            <a:xfrm>
              <a:off x="2859857" y="3958419"/>
              <a:ext cx="662944" cy="731520"/>
              <a:chOff x="3388826" y="3251475"/>
              <a:chExt cx="497208" cy="548640"/>
            </a:xfrm>
          </p:grpSpPr>
          <p:sp>
            <p:nvSpPr>
              <p:cNvPr id="1181" name="Google Shape;1181;p34"/>
              <p:cNvSpPr/>
              <p:nvPr/>
            </p:nvSpPr>
            <p:spPr>
              <a:xfrm>
                <a:off x="3388826" y="3302908"/>
                <a:ext cx="497208" cy="49720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8173" y="3427"/>
                    </a:moveTo>
                    <a:lnTo>
                      <a:pt x="17910" y="3691"/>
                    </a:lnTo>
                    <a:cubicBezTo>
                      <a:pt x="19874" y="5655"/>
                      <a:pt x="20854" y="8226"/>
                      <a:pt x="20855" y="10800"/>
                    </a:cubicBezTo>
                    <a:cubicBezTo>
                      <a:pt x="20854" y="13374"/>
                      <a:pt x="19874" y="15945"/>
                      <a:pt x="17910" y="17909"/>
                    </a:cubicBezTo>
                    <a:cubicBezTo>
                      <a:pt x="15945" y="19874"/>
                      <a:pt x="13374" y="20854"/>
                      <a:pt x="10800" y="20855"/>
                    </a:cubicBezTo>
                    <a:cubicBezTo>
                      <a:pt x="8225" y="20854"/>
                      <a:pt x="5654" y="19874"/>
                      <a:pt x="3690" y="17909"/>
                    </a:cubicBezTo>
                    <a:cubicBezTo>
                      <a:pt x="1726" y="15945"/>
                      <a:pt x="746" y="13374"/>
                      <a:pt x="745" y="10800"/>
                    </a:cubicBezTo>
                    <a:cubicBezTo>
                      <a:pt x="746" y="8225"/>
                      <a:pt x="1726" y="5655"/>
                      <a:pt x="3690" y="3691"/>
                    </a:cubicBezTo>
                    <a:cubicBezTo>
                      <a:pt x="5654" y="1726"/>
                      <a:pt x="8225" y="746"/>
                      <a:pt x="10800" y="745"/>
                    </a:cubicBezTo>
                    <a:cubicBezTo>
                      <a:pt x="13374" y="746"/>
                      <a:pt x="15945" y="1726"/>
                      <a:pt x="17910" y="3691"/>
                    </a:cubicBezTo>
                    <a:lnTo>
                      <a:pt x="18173" y="3427"/>
                    </a:lnTo>
                    <a:lnTo>
                      <a:pt x="18436" y="3164"/>
                    </a:lnTo>
                    <a:cubicBezTo>
                      <a:pt x="16328" y="1056"/>
                      <a:pt x="13562" y="0"/>
                      <a:pt x="10800" y="0"/>
                    </a:cubicBezTo>
                    <a:cubicBezTo>
                      <a:pt x="8037" y="0"/>
                      <a:pt x="5271" y="1056"/>
                      <a:pt x="3164" y="3164"/>
                    </a:cubicBezTo>
                    <a:cubicBezTo>
                      <a:pt x="1056" y="5271"/>
                      <a:pt x="0" y="8037"/>
                      <a:pt x="0" y="10800"/>
                    </a:cubicBezTo>
                    <a:cubicBezTo>
                      <a:pt x="0" y="13562"/>
                      <a:pt x="1056" y="16328"/>
                      <a:pt x="3164" y="18436"/>
                    </a:cubicBezTo>
                    <a:cubicBezTo>
                      <a:pt x="5271" y="20544"/>
                      <a:pt x="8037" y="21600"/>
                      <a:pt x="10800" y="21600"/>
                    </a:cubicBezTo>
                    <a:cubicBezTo>
                      <a:pt x="13562" y="21600"/>
                      <a:pt x="16329" y="20544"/>
                      <a:pt x="18436" y="18436"/>
                    </a:cubicBezTo>
                    <a:cubicBezTo>
                      <a:pt x="20544" y="16328"/>
                      <a:pt x="21600" y="13562"/>
                      <a:pt x="21600" y="10800"/>
                    </a:cubicBezTo>
                    <a:cubicBezTo>
                      <a:pt x="21600" y="8037"/>
                      <a:pt x="20544" y="5271"/>
                      <a:pt x="18436" y="3164"/>
                    </a:cubicBezTo>
                    <a:cubicBezTo>
                      <a:pt x="18436" y="3164"/>
                      <a:pt x="18173" y="3427"/>
                      <a:pt x="18173" y="34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34"/>
              <p:cNvSpPr/>
              <p:nvPr/>
            </p:nvSpPr>
            <p:spPr>
              <a:xfrm>
                <a:off x="3628845" y="3251475"/>
                <a:ext cx="60006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171" y="21600"/>
                    </a:moveTo>
                    <a:lnTo>
                      <a:pt x="6171" y="6171"/>
                    </a:lnTo>
                    <a:lnTo>
                      <a:pt x="21600" y="617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1" y="21600"/>
                    </a:lnTo>
                    <a:cubicBezTo>
                      <a:pt x="6171" y="21600"/>
                      <a:pt x="6171" y="21600"/>
                      <a:pt x="6171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4"/>
              <p:cNvSpPr/>
              <p:nvPr/>
            </p:nvSpPr>
            <p:spPr>
              <a:xfrm>
                <a:off x="3585985" y="3251475"/>
                <a:ext cx="51434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4"/>
              <p:cNvSpPr/>
              <p:nvPr/>
            </p:nvSpPr>
            <p:spPr>
              <a:xfrm>
                <a:off x="3628845" y="3757230"/>
                <a:ext cx="17146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4"/>
              <p:cNvSpPr/>
              <p:nvPr/>
            </p:nvSpPr>
            <p:spPr>
              <a:xfrm>
                <a:off x="3628845" y="3311480"/>
                <a:ext cx="17146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4"/>
              <p:cNvSpPr/>
              <p:nvPr/>
            </p:nvSpPr>
            <p:spPr>
              <a:xfrm>
                <a:off x="3397398" y="3542928"/>
                <a:ext cx="34290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4"/>
              <p:cNvSpPr/>
              <p:nvPr/>
            </p:nvSpPr>
            <p:spPr>
              <a:xfrm>
                <a:off x="3843149" y="3542928"/>
                <a:ext cx="34290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4"/>
              <p:cNvSpPr/>
              <p:nvPr/>
            </p:nvSpPr>
            <p:spPr>
              <a:xfrm>
                <a:off x="3483119" y="3397201"/>
                <a:ext cx="36375" cy="3637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7201"/>
                    </a:moveTo>
                    <a:lnTo>
                      <a:pt x="14402" y="21600"/>
                    </a:lnTo>
                    <a:lnTo>
                      <a:pt x="21600" y="14399"/>
                    </a:lnTo>
                    <a:lnTo>
                      <a:pt x="7198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3757425" y="3671509"/>
                <a:ext cx="36375" cy="3637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7199"/>
                    </a:moveTo>
                    <a:lnTo>
                      <a:pt x="14401" y="21600"/>
                    </a:lnTo>
                    <a:lnTo>
                      <a:pt x="21600" y="14401"/>
                    </a:lnTo>
                    <a:lnTo>
                      <a:pt x="7199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3757425" y="3397201"/>
                <a:ext cx="36368" cy="3636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14400"/>
                    </a:lnTo>
                    <a:lnTo>
                      <a:pt x="7200" y="21600"/>
                    </a:lnTo>
                    <a:lnTo>
                      <a:pt x="21600" y="72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3483119" y="3671509"/>
                <a:ext cx="36381" cy="3637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4404" y="0"/>
                    </a:moveTo>
                    <a:lnTo>
                      <a:pt x="0" y="14400"/>
                    </a:lnTo>
                    <a:lnTo>
                      <a:pt x="7197" y="21600"/>
                    </a:lnTo>
                    <a:lnTo>
                      <a:pt x="21600" y="72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3628845" y="3431490"/>
                <a:ext cx="17146" cy="10286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3603128" y="3517211"/>
                <a:ext cx="68579" cy="685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8900" y="10800"/>
                    </a:moveTo>
                    <a:lnTo>
                      <a:pt x="16200" y="10800"/>
                    </a:lnTo>
                    <a:cubicBezTo>
                      <a:pt x="16195" y="13779"/>
                      <a:pt x="13779" y="16195"/>
                      <a:pt x="10800" y="16200"/>
                    </a:cubicBezTo>
                    <a:cubicBezTo>
                      <a:pt x="7821" y="16195"/>
                      <a:pt x="5405" y="13779"/>
                      <a:pt x="5400" y="10800"/>
                    </a:cubicBezTo>
                    <a:cubicBezTo>
                      <a:pt x="5405" y="7821"/>
                      <a:pt x="7821" y="5405"/>
                      <a:pt x="10800" y="5400"/>
                    </a:cubicBezTo>
                    <a:cubicBezTo>
                      <a:pt x="13779" y="5405"/>
                      <a:pt x="16195" y="7821"/>
                      <a:pt x="16200" y="10800"/>
                    </a:cubicBezTo>
                    <a:lnTo>
                      <a:pt x="21600" y="10800"/>
                    </a:lnTo>
                    <a:cubicBezTo>
                      <a:pt x="21597" y="4835"/>
                      <a:pt x="16765" y="2"/>
                      <a:pt x="10800" y="0"/>
                    </a:cubicBezTo>
                    <a:cubicBezTo>
                      <a:pt x="4835" y="2"/>
                      <a:pt x="2" y="4835"/>
                      <a:pt x="0" y="10800"/>
                    </a:cubicBezTo>
                    <a:cubicBezTo>
                      <a:pt x="2" y="16765"/>
                      <a:pt x="4835" y="21598"/>
                      <a:pt x="10800" y="21600"/>
                    </a:cubicBezTo>
                    <a:cubicBezTo>
                      <a:pt x="16765" y="21598"/>
                      <a:pt x="21597" y="16765"/>
                      <a:pt x="21600" y="10800"/>
                    </a:cubicBezTo>
                    <a:cubicBezTo>
                      <a:pt x="21600" y="10800"/>
                      <a:pt x="18900" y="10800"/>
                      <a:pt x="18900" y="10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4" name="Google Shape;1194;p34"/>
            <p:cNvSpPr txBox="1"/>
            <p:nvPr/>
          </p:nvSpPr>
          <p:spPr>
            <a:xfrm>
              <a:off x="3762867" y="3892900"/>
              <a:ext cx="4043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262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626262"/>
                  </a:solidFill>
                </a:rPr>
                <a:t>Under 1 sec reaction time</a:t>
              </a:r>
              <a:endParaRPr sz="1100" b="1"/>
            </a:p>
          </p:txBody>
        </p:sp>
        <p:sp>
          <p:nvSpPr>
            <p:cNvPr id="1195" name="Google Shape;1195;p34"/>
            <p:cNvSpPr txBox="1"/>
            <p:nvPr/>
          </p:nvSpPr>
          <p:spPr>
            <a:xfrm>
              <a:off x="3808533" y="4274300"/>
              <a:ext cx="43299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05258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D05258"/>
                  </a:solidFill>
                </a:rPr>
                <a:t>Operational resilience against maintenance, hardware and software failures, congestion, vulnerabilities, and attacks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6" name="Google Shape;1196;p34"/>
          <p:cNvGrpSpPr/>
          <p:nvPr/>
        </p:nvGrpSpPr>
        <p:grpSpPr>
          <a:xfrm>
            <a:off x="3685141" y="4318625"/>
            <a:ext cx="5396734" cy="1027000"/>
            <a:chOff x="2887021" y="5148567"/>
            <a:chExt cx="7195646" cy="1369333"/>
          </a:xfrm>
        </p:grpSpPr>
        <p:grpSp>
          <p:nvGrpSpPr>
            <p:cNvPr id="1197" name="Google Shape;1197;p34"/>
            <p:cNvGrpSpPr/>
            <p:nvPr/>
          </p:nvGrpSpPr>
          <p:grpSpPr>
            <a:xfrm>
              <a:off x="2887021" y="5223481"/>
              <a:ext cx="608620" cy="609600"/>
              <a:chOff x="2630033" y="3441125"/>
              <a:chExt cx="456465" cy="457200"/>
            </a:xfrm>
          </p:grpSpPr>
          <p:sp>
            <p:nvSpPr>
              <p:cNvPr id="1198" name="Google Shape;1198;p34"/>
              <p:cNvSpPr/>
              <p:nvPr/>
            </p:nvSpPr>
            <p:spPr>
              <a:xfrm>
                <a:off x="2982697" y="3583774"/>
                <a:ext cx="103801" cy="256037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21600" extrusionOk="0">
                    <a:moveTo>
                      <a:pt x="21599" y="21600"/>
                    </a:moveTo>
                    <a:cubicBezTo>
                      <a:pt x="21600" y="13383"/>
                      <a:pt x="14338" y="5846"/>
                      <a:pt x="2277" y="0"/>
                    </a:cubicBezTo>
                    <a:lnTo>
                      <a:pt x="0" y="772"/>
                    </a:lnTo>
                    <a:cubicBezTo>
                      <a:pt x="11633" y="6412"/>
                      <a:pt x="18630" y="13672"/>
                      <a:pt x="18631" y="21600"/>
                    </a:cubicBezTo>
                    <a:lnTo>
                      <a:pt x="21599" y="21600"/>
                    </a:lnTo>
                    <a:cubicBezTo>
                      <a:pt x="21599" y="2160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2687092" y="3441125"/>
                <a:ext cx="306561" cy="15253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0304"/>
                    </a:moveTo>
                    <a:cubicBezTo>
                      <a:pt x="16440" y="7897"/>
                      <a:pt x="8676" y="0"/>
                      <a:pt x="0" y="0"/>
                    </a:cubicBezTo>
                    <a:lnTo>
                      <a:pt x="0" y="2020"/>
                    </a:lnTo>
                    <a:cubicBezTo>
                      <a:pt x="8369" y="2021"/>
                      <a:pt x="15850" y="9631"/>
                      <a:pt x="20829" y="21600"/>
                    </a:cubicBezTo>
                    <a:lnTo>
                      <a:pt x="21600" y="20304"/>
                    </a:lnTo>
                    <a:cubicBezTo>
                      <a:pt x="21600" y="20304"/>
                      <a:pt x="21600" y="20304"/>
                      <a:pt x="21600" y="203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2687092" y="3519581"/>
                <a:ext cx="318947" cy="31894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9670"/>
                      <a:pt x="11929" y="0"/>
                      <a:pt x="0" y="0"/>
                    </a:cubicBezTo>
                    <a:lnTo>
                      <a:pt x="0" y="966"/>
                    </a:lnTo>
                    <a:cubicBezTo>
                      <a:pt x="5699" y="966"/>
                      <a:pt x="10855" y="3275"/>
                      <a:pt x="14590" y="7010"/>
                    </a:cubicBezTo>
                    <a:cubicBezTo>
                      <a:pt x="18325" y="10745"/>
                      <a:pt x="20634" y="15901"/>
                      <a:pt x="20634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2687092" y="3605170"/>
                <a:ext cx="238478" cy="2384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9671"/>
                      <a:pt x="11929" y="0"/>
                      <a:pt x="0" y="0"/>
                    </a:cubicBezTo>
                    <a:lnTo>
                      <a:pt x="0" y="1292"/>
                    </a:lnTo>
                    <a:cubicBezTo>
                      <a:pt x="5609" y="1292"/>
                      <a:pt x="10682" y="3564"/>
                      <a:pt x="14359" y="7240"/>
                    </a:cubicBezTo>
                    <a:cubicBezTo>
                      <a:pt x="18036" y="10917"/>
                      <a:pt x="20308" y="15990"/>
                      <a:pt x="20308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2687092" y="3683627"/>
                <a:ext cx="158015" cy="1580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599" y="9670"/>
                      <a:pt x="11929" y="1"/>
                      <a:pt x="0" y="0"/>
                    </a:cubicBezTo>
                    <a:lnTo>
                      <a:pt x="0" y="1950"/>
                    </a:lnTo>
                    <a:cubicBezTo>
                      <a:pt x="5429" y="1950"/>
                      <a:pt x="10335" y="4148"/>
                      <a:pt x="13894" y="7705"/>
                    </a:cubicBezTo>
                    <a:cubicBezTo>
                      <a:pt x="17452" y="11264"/>
                      <a:pt x="19649" y="16170"/>
                      <a:pt x="1965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2630033" y="3783482"/>
                <a:ext cx="114851" cy="114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341" y="10800"/>
                    </a:moveTo>
                    <a:lnTo>
                      <a:pt x="0" y="10800"/>
                    </a:lnTo>
                    <a:cubicBezTo>
                      <a:pt x="1" y="16766"/>
                      <a:pt x="4834" y="21599"/>
                      <a:pt x="10799" y="21600"/>
                    </a:cubicBezTo>
                    <a:cubicBezTo>
                      <a:pt x="16765" y="21599"/>
                      <a:pt x="21599" y="16766"/>
                      <a:pt x="21600" y="10800"/>
                    </a:cubicBezTo>
                    <a:cubicBezTo>
                      <a:pt x="21599" y="4834"/>
                      <a:pt x="16765" y="1"/>
                      <a:pt x="10799" y="0"/>
                    </a:cubicBezTo>
                    <a:cubicBezTo>
                      <a:pt x="4834" y="1"/>
                      <a:pt x="1" y="4834"/>
                      <a:pt x="0" y="10800"/>
                    </a:cubicBezTo>
                    <a:lnTo>
                      <a:pt x="2683" y="10800"/>
                    </a:lnTo>
                    <a:cubicBezTo>
                      <a:pt x="2683" y="8554"/>
                      <a:pt x="3589" y="6533"/>
                      <a:pt x="5060" y="5060"/>
                    </a:cubicBezTo>
                    <a:cubicBezTo>
                      <a:pt x="6533" y="3589"/>
                      <a:pt x="8553" y="2684"/>
                      <a:pt x="10799" y="2683"/>
                    </a:cubicBezTo>
                    <a:cubicBezTo>
                      <a:pt x="13045" y="2684"/>
                      <a:pt x="15066" y="3589"/>
                      <a:pt x="16540" y="5060"/>
                    </a:cubicBezTo>
                    <a:cubicBezTo>
                      <a:pt x="18011" y="6533"/>
                      <a:pt x="18917" y="8554"/>
                      <a:pt x="18917" y="10800"/>
                    </a:cubicBezTo>
                    <a:cubicBezTo>
                      <a:pt x="18917" y="13046"/>
                      <a:pt x="18011" y="15067"/>
                      <a:pt x="16540" y="16540"/>
                    </a:cubicBezTo>
                    <a:cubicBezTo>
                      <a:pt x="15066" y="18011"/>
                      <a:pt x="13045" y="18916"/>
                      <a:pt x="10799" y="18917"/>
                    </a:cubicBezTo>
                    <a:cubicBezTo>
                      <a:pt x="8553" y="18916"/>
                      <a:pt x="6533" y="18011"/>
                      <a:pt x="5060" y="16540"/>
                    </a:cubicBezTo>
                    <a:cubicBezTo>
                      <a:pt x="3589" y="15067"/>
                      <a:pt x="2683" y="13046"/>
                      <a:pt x="2683" y="10800"/>
                    </a:cubicBezTo>
                    <a:cubicBezTo>
                      <a:pt x="2683" y="10800"/>
                      <a:pt x="1341" y="10800"/>
                      <a:pt x="1341" y="108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4" name="Google Shape;1204;p34"/>
            <p:cNvSpPr txBox="1"/>
            <p:nvPr/>
          </p:nvSpPr>
          <p:spPr>
            <a:xfrm>
              <a:off x="3762867" y="5148567"/>
              <a:ext cx="631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262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626262"/>
                  </a:solidFill>
                </a:rPr>
                <a:t>Applied to production-grade 5G networks</a:t>
              </a:r>
              <a:endParaRPr sz="1100" b="1"/>
            </a:p>
          </p:txBody>
        </p:sp>
        <p:sp>
          <p:nvSpPr>
            <p:cNvPr id="1205" name="Google Shape;1205;p34"/>
            <p:cNvSpPr txBox="1"/>
            <p:nvPr/>
          </p:nvSpPr>
          <p:spPr>
            <a:xfrm>
              <a:off x="3811000" y="5563600"/>
              <a:ext cx="5718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ACD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8DCACD"/>
                  </a:solidFill>
                </a:rPr>
                <a:t>Virtualized, disaggregated, SDN and distributed</a:t>
              </a:r>
              <a:r>
                <a:rPr lang="en" sz="1100" b="1">
                  <a:solidFill>
                    <a:srgbClr val="8DCACD"/>
                  </a:solidFill>
                </a:rPr>
                <a:t> </a:t>
              </a:r>
              <a:r>
                <a:rPr lang="en" sz="1100" b="1" i="0" u="none" strike="noStrike" cap="none">
                  <a:solidFill>
                    <a:srgbClr val="8DCACD"/>
                  </a:solidFill>
                </a:rPr>
                <a:t>cloud-based,</a:t>
              </a:r>
              <a:r>
                <a:rPr lang="en" sz="1300" b="1"/>
                <a:t> </a:t>
              </a:r>
              <a:r>
                <a:rPr lang="en" sz="1100" b="1" i="0" u="none" strike="noStrike" cap="none">
                  <a:solidFill>
                    <a:srgbClr val="8DCACD"/>
                  </a:solidFill>
                </a:rPr>
                <a:t>top-down and end-to-end programmable 5G networks  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rgbClr val="6BBADD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rgbClr val="6BBAD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5"/>
          <p:cNvSpPr txBox="1">
            <a:spLocks noGrp="1"/>
          </p:cNvSpPr>
          <p:nvPr>
            <p:ph type="ctrTitle"/>
          </p:nvPr>
        </p:nvSpPr>
        <p:spPr>
          <a:xfrm>
            <a:off x="233781" y="558431"/>
            <a:ext cx="6390450" cy="15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DEMONSTRATIONS OF PRONTO’S OPERATIONAL NETWORK</a:t>
            </a:r>
            <a:endParaRPr sz="1100"/>
          </a:p>
        </p:txBody>
      </p:sp>
      <p:sp>
        <p:nvSpPr>
          <p:cNvPr id="1211" name="Google Shape;1211;p35"/>
          <p:cNvSpPr txBox="1"/>
          <p:nvPr/>
        </p:nvSpPr>
        <p:spPr>
          <a:xfrm>
            <a:off x="558700" y="2838250"/>
            <a:ext cx="8305800" cy="1577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Introduction:  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https://youtu.be/KjdXEOUMnOI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1: Resolving hardware and software failures: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https://youtu.be/CUdOSv0mUmM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2: Runtime software upgrades: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https://youtu.be/K44KgMNFcZc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3: Detecting and blocking microburst congestion: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https://youtu.be/XW_pgPMvuqw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4: Resiliency against DoS and exfiltration attacks: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https://youtu.be/lLhffmr4YbY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5a: Automated deployment of the new Stanford edge: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https://youtu.be/04sq4kQ6ySw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5b: Centralized management of all Pronto and Aether networks: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https://youtu.be/FAVyonQMSuc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Closed-Loop Network Control</a:t>
            </a:r>
            <a:endParaRPr/>
          </a:p>
        </p:txBody>
      </p:sp>
      <p:sp>
        <p:nvSpPr>
          <p:cNvPr id="1217" name="Google Shape;1217;p36"/>
          <p:cNvSpPr txBox="1"/>
          <p:nvPr/>
        </p:nvSpPr>
        <p:spPr>
          <a:xfrm>
            <a:off x="419600" y="4638625"/>
            <a:ext cx="81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26262"/>
                </a:solidFill>
              </a:rPr>
              <a:t>Joint work with Xiaoqi Chen, Shir Landau-Feibish, Joon Kim, Robert MacDavid, and John Sonchack</a:t>
            </a:r>
            <a:endParaRPr>
              <a:solidFill>
                <a:srgbClr val="62626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37"/>
          <p:cNvGrpSpPr/>
          <p:nvPr/>
        </p:nvGrpSpPr>
        <p:grpSpPr>
          <a:xfrm>
            <a:off x="5761482" y="3311652"/>
            <a:ext cx="287634" cy="287634"/>
            <a:chOff x="3803677" y="1653987"/>
            <a:chExt cx="287634" cy="287634"/>
          </a:xfrm>
        </p:grpSpPr>
        <p:sp>
          <p:nvSpPr>
            <p:cNvPr id="1224" name="Google Shape;1224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5" name="Google Shape;1225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26" name="Google Shape;1226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32" name="Google Shape;1232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3" name="Google Shape;123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4" name="Google Shape;123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5" name="Google Shape;123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6" name="Google Shape;1236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7" name="Google Shape;1237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238" name="Google Shape;1238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9" name="Google Shape;1239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0" name="Google Shape;1240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1" name="Google Shape;124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2" name="Google Shape;124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3" name="Google Shape;124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244" name="Google Shape;124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45" name="Google Shape;1245;p37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/>
              <a:t>Real-Time Mitigation of Microbursts</a:t>
            </a:r>
            <a:endParaRPr sz="2600"/>
          </a:p>
        </p:txBody>
      </p:sp>
      <p:grpSp>
        <p:nvGrpSpPr>
          <p:cNvPr id="1246" name="Google Shape;1246;p37"/>
          <p:cNvGrpSpPr/>
          <p:nvPr/>
        </p:nvGrpSpPr>
        <p:grpSpPr>
          <a:xfrm>
            <a:off x="6048599" y="2685231"/>
            <a:ext cx="287634" cy="287634"/>
            <a:chOff x="3803677" y="1653987"/>
            <a:chExt cx="287634" cy="287634"/>
          </a:xfrm>
        </p:grpSpPr>
        <p:sp>
          <p:nvSpPr>
            <p:cNvPr id="1247" name="Google Shape;1247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8" name="Google Shape;1248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49" name="Google Shape;1249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0" name="Google Shape;125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2" name="Google Shape;1252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53" name="Google Shape;1253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55" name="Google Shape;1255;p37"/>
          <p:cNvGrpSpPr/>
          <p:nvPr/>
        </p:nvGrpSpPr>
        <p:grpSpPr>
          <a:xfrm>
            <a:off x="6820084" y="3304032"/>
            <a:ext cx="287634" cy="287634"/>
            <a:chOff x="3803677" y="1653987"/>
            <a:chExt cx="287634" cy="287634"/>
          </a:xfrm>
        </p:grpSpPr>
        <p:sp>
          <p:nvSpPr>
            <p:cNvPr id="1256" name="Google Shape;1256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7" name="Google Shape;125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58" name="Google Shape;125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9" name="Google Shape;125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1" name="Google Shape;126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62" name="Google Shape;126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64" name="Google Shape;1264;p37"/>
          <p:cNvGrpSpPr/>
          <p:nvPr/>
        </p:nvGrpSpPr>
        <p:grpSpPr>
          <a:xfrm>
            <a:off x="7113922" y="2674699"/>
            <a:ext cx="287634" cy="287634"/>
            <a:chOff x="3803677" y="1653987"/>
            <a:chExt cx="287634" cy="287634"/>
          </a:xfrm>
        </p:grpSpPr>
        <p:sp>
          <p:nvSpPr>
            <p:cNvPr id="1265" name="Google Shape;126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6" name="Google Shape;1266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67" name="Google Shape;1267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68" name="Google Shape;1268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70" name="Google Shape;1270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73" name="Google Shape;1273;p37"/>
          <p:cNvCxnSpPr>
            <a:stCxn id="1256" idx="0"/>
            <a:endCxn id="1265" idx="2"/>
          </p:cNvCxnSpPr>
          <p:nvPr/>
        </p:nvCxnSpPr>
        <p:spPr>
          <a:xfrm rot="10800000" flipH="1">
            <a:off x="6963901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4" name="Google Shape;1274;p37"/>
          <p:cNvCxnSpPr>
            <a:stCxn id="1275" idx="0"/>
            <a:endCxn id="1265" idx="2"/>
          </p:cNvCxnSpPr>
          <p:nvPr/>
        </p:nvCxnSpPr>
        <p:spPr>
          <a:xfrm rot="10800000" flipH="1">
            <a:off x="5904782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76" name="Google Shape;1276;p37"/>
          <p:cNvGrpSpPr/>
          <p:nvPr/>
        </p:nvGrpSpPr>
        <p:grpSpPr>
          <a:xfrm>
            <a:off x="5760965" y="3309373"/>
            <a:ext cx="287634" cy="287634"/>
            <a:chOff x="3803677" y="1653987"/>
            <a:chExt cx="287634" cy="287634"/>
          </a:xfrm>
        </p:grpSpPr>
        <p:sp>
          <p:nvSpPr>
            <p:cNvPr id="1275" name="Google Shape;127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7" name="Google Shape;127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78" name="Google Shape;127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79" name="Google Shape;127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1" name="Google Shape;128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82" name="Google Shape;128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84" name="Google Shape;1284;p37"/>
          <p:cNvCxnSpPr>
            <a:stCxn id="1275" idx="0"/>
            <a:endCxn id="1247" idx="2"/>
          </p:cNvCxnSpPr>
          <p:nvPr/>
        </p:nvCxnSpPr>
        <p:spPr>
          <a:xfrm rot="10800000" flipH="1">
            <a:off x="5904782" y="29727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5" name="Google Shape;1285;p37"/>
          <p:cNvCxnSpPr>
            <a:stCxn id="1256" idx="0"/>
            <a:endCxn id="1247" idx="2"/>
          </p:cNvCxnSpPr>
          <p:nvPr/>
        </p:nvCxnSpPr>
        <p:spPr>
          <a:xfrm rot="10800000">
            <a:off x="6192301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6" name="Google Shape;1286;p37"/>
          <p:cNvGrpSpPr/>
          <p:nvPr/>
        </p:nvGrpSpPr>
        <p:grpSpPr>
          <a:xfrm>
            <a:off x="5573998" y="3591666"/>
            <a:ext cx="1716552" cy="1077492"/>
            <a:chOff x="2338506" y="2924131"/>
            <a:chExt cx="1716552" cy="1077492"/>
          </a:xfrm>
        </p:grpSpPr>
        <p:cxnSp>
          <p:nvCxnSpPr>
            <p:cNvPr id="1287" name="Google Shape;1287;p37"/>
            <p:cNvCxnSpPr>
              <a:stCxn id="1275" idx="2"/>
            </p:cNvCxnSpPr>
            <p:nvPr/>
          </p:nvCxnSpPr>
          <p:spPr>
            <a:xfrm flipH="1">
              <a:off x="2425690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8" name="Google Shape;1288;p37"/>
            <p:cNvCxnSpPr>
              <a:stCxn id="1275" idx="2"/>
            </p:cNvCxnSpPr>
            <p:nvPr/>
          </p:nvCxnSpPr>
          <p:spPr>
            <a:xfrm>
              <a:off x="2669290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37"/>
            <p:cNvCxnSpPr>
              <a:stCxn id="1256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0" name="Google Shape;1290;p37"/>
            <p:cNvCxnSpPr>
              <a:stCxn id="1256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91" name="Google Shape;1291;p37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292" name="Google Shape;1292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96" name="Google Shape;1296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7" name="Google Shape;1297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8" name="Google Shape;1298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9" name="Google Shape;1299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0" name="Google Shape;1300;p37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301" name="Google Shape;1301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05" name="Google Shape;1305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6" name="Google Shape;1306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7" name="Google Shape;1307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8" name="Google Shape;1308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9" name="Google Shape;1309;p37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310" name="Google Shape;1310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4" name="Google Shape;1314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5" name="Google Shape;1315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6" name="Google Shape;1316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7" name="Google Shape;1317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18" name="Google Shape;1318;p37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1319" name="Google Shape;1319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3" name="Google Shape;1323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4" name="Google Shape;1324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5" name="Google Shape;1325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6" name="Google Shape;1326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327" name="Google Shape;1327;p37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8" name="Google Shape;1328;p37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9" name="Google Shape;1329;p37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30" name="Google Shape;1330;p37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331" name="Google Shape;1331;p37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332" name="Google Shape;1332;p37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333" name="Google Shape;1333;p37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4" name="Google Shape;13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5" name="Google Shape;133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6" name="Google Shape;13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7" name="Google Shape;133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338" name="Google Shape;1338;p37"/>
          <p:cNvCxnSpPr>
            <a:stCxn id="1339" idx="1"/>
          </p:cNvCxnSpPr>
          <p:nvPr/>
        </p:nvCxnSpPr>
        <p:spPr>
          <a:xfrm>
            <a:off x="3460433" y="17932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40" name="Google Shape;1340;p37"/>
          <p:cNvGrpSpPr/>
          <p:nvPr/>
        </p:nvGrpSpPr>
        <p:grpSpPr>
          <a:xfrm>
            <a:off x="4278570" y="2222815"/>
            <a:ext cx="287634" cy="287634"/>
            <a:chOff x="3516570" y="2299015"/>
            <a:chExt cx="287634" cy="287634"/>
          </a:xfrm>
        </p:grpSpPr>
        <p:sp>
          <p:nvSpPr>
            <p:cNvPr id="1341" name="Google Shape;1341;p37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6" name="Google Shape;1346;p37"/>
          <p:cNvCxnSpPr>
            <a:stCxn id="1347" idx="1"/>
          </p:cNvCxnSpPr>
          <p:nvPr/>
        </p:nvCxnSpPr>
        <p:spPr>
          <a:xfrm rot="10800000" flipH="1">
            <a:off x="3454009" y="24197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48" name="Google Shape;1348;p37"/>
          <p:cNvCxnSpPr>
            <a:stCxn id="1349" idx="0"/>
          </p:cNvCxnSpPr>
          <p:nvPr/>
        </p:nvCxnSpPr>
        <p:spPr>
          <a:xfrm rot="-5400000" flipH="1">
            <a:off x="255445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50" name="Google Shape;1350;p37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351" name="Google Shape;1351;p37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52" name="Google Shape;1352;p37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1353" name="Google Shape;1353;p37"/>
          <p:cNvCxnSpPr>
            <a:endCxn id="1341" idx="3"/>
          </p:cNvCxnSpPr>
          <p:nvPr/>
        </p:nvCxnSpPr>
        <p:spPr>
          <a:xfrm rot="10800000">
            <a:off x="4566204" y="23666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4" name="Google Shape;1354;p37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7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7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7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7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361" name="Google Shape;136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2" name="Google Shape;136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3" name="Google Shape;136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4" name="Google Shape;136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5" name="Google Shape;136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366" name="Google Shape;1366;p37"/>
          <p:cNvGrpSpPr/>
          <p:nvPr/>
        </p:nvGrpSpPr>
        <p:grpSpPr>
          <a:xfrm>
            <a:off x="1008568" y="1724645"/>
            <a:ext cx="346287" cy="146304"/>
            <a:chOff x="947285" y="1914528"/>
            <a:chExt cx="346287" cy="146304"/>
          </a:xfrm>
        </p:grpSpPr>
        <p:sp>
          <p:nvSpPr>
            <p:cNvPr id="1349" name="Google Shape;134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>
            <a:off x="1012885" y="2928292"/>
            <a:ext cx="346287" cy="146304"/>
            <a:chOff x="947285" y="1914528"/>
            <a:chExt cx="346287" cy="146304"/>
          </a:xfrm>
        </p:grpSpPr>
        <p:sp>
          <p:nvSpPr>
            <p:cNvPr id="1369" name="Google Shape;136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7"/>
          <p:cNvGrpSpPr/>
          <p:nvPr/>
        </p:nvGrpSpPr>
        <p:grpSpPr>
          <a:xfrm flipH="1">
            <a:off x="3107722" y="2928292"/>
            <a:ext cx="346287" cy="146304"/>
            <a:chOff x="947285" y="1914528"/>
            <a:chExt cx="346287" cy="146304"/>
          </a:xfrm>
        </p:grpSpPr>
        <p:sp>
          <p:nvSpPr>
            <p:cNvPr id="1347" name="Google Shape;1347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37"/>
          <p:cNvGrpSpPr/>
          <p:nvPr/>
        </p:nvGrpSpPr>
        <p:grpSpPr>
          <a:xfrm flipH="1">
            <a:off x="3114145" y="1720696"/>
            <a:ext cx="346287" cy="146304"/>
            <a:chOff x="947285" y="1914528"/>
            <a:chExt cx="346287" cy="146304"/>
          </a:xfrm>
        </p:grpSpPr>
        <p:sp>
          <p:nvSpPr>
            <p:cNvPr id="1339" name="Google Shape;133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37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376" name="Google Shape;1376;p37"/>
          <p:cNvSpPr txBox="1"/>
          <p:nvPr/>
        </p:nvSpPr>
        <p:spPr>
          <a:xfrm>
            <a:off x="1706000" y="3722025"/>
            <a:ext cx="3574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endParaRPr sz="1300"/>
          </a:p>
        </p:txBody>
      </p:sp>
      <p:sp>
        <p:nvSpPr>
          <p:cNvPr id="1377" name="Google Shape;1377;p37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7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379" name="Google Shape;1379;p37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7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96147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/>
          <p:nvPr/>
        </p:nvSpPr>
        <p:spPr>
          <a:xfrm>
            <a:off x="1521799" y="4454963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96" name="Google Shape;96;p20"/>
          <p:cNvCxnSpPr>
            <a:stCxn id="95" idx="3"/>
          </p:cNvCxnSpPr>
          <p:nvPr/>
        </p:nvCxnSpPr>
        <p:spPr>
          <a:xfrm rot="10800000" flipH="1">
            <a:off x="1999399" y="4598063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7" name="Google Shape;97;p20"/>
          <p:cNvGrpSpPr/>
          <p:nvPr/>
        </p:nvGrpSpPr>
        <p:grpSpPr>
          <a:xfrm>
            <a:off x="3351794" y="4351843"/>
            <a:ext cx="2342055" cy="547616"/>
            <a:chOff x="3114246" y="4000352"/>
            <a:chExt cx="2342055" cy="547616"/>
          </a:xfrm>
        </p:grpSpPr>
        <p:pic>
          <p:nvPicPr>
            <p:cNvPr id="98" name="Google Shape;9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0" y="3973750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7030087" y="4434788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102" name="Google Shape;102;p20"/>
          <p:cNvGrpSpPr/>
          <p:nvPr/>
        </p:nvGrpSpPr>
        <p:grpSpPr>
          <a:xfrm>
            <a:off x="191113" y="4104571"/>
            <a:ext cx="1107537" cy="535479"/>
            <a:chOff x="191113" y="3777361"/>
            <a:chExt cx="1107537" cy="535479"/>
          </a:xfrm>
        </p:grpSpPr>
        <p:sp>
          <p:nvSpPr>
            <p:cNvPr id="103" name="Google Shape;103;p20"/>
            <p:cNvSpPr/>
            <p:nvPr/>
          </p:nvSpPr>
          <p:spPr>
            <a:xfrm>
              <a:off x="216850" y="4078840"/>
              <a:ext cx="10818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05" name="Google Shape;105;p20"/>
            <p:cNvCxnSpPr/>
            <p:nvPr/>
          </p:nvCxnSpPr>
          <p:spPr>
            <a:xfrm>
              <a:off x="191113" y="4014234"/>
              <a:ext cx="905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06" name="Google Shape;106;p20"/>
          <p:cNvGrpSpPr/>
          <p:nvPr/>
        </p:nvGrpSpPr>
        <p:grpSpPr>
          <a:xfrm>
            <a:off x="7816975" y="4147433"/>
            <a:ext cx="1027200" cy="535467"/>
            <a:chOff x="7816977" y="3820223"/>
            <a:chExt cx="1027200" cy="535467"/>
          </a:xfrm>
        </p:grpSpPr>
        <p:sp>
          <p:nvSpPr>
            <p:cNvPr id="107" name="Google Shape;107;p20"/>
            <p:cNvSpPr/>
            <p:nvPr/>
          </p:nvSpPr>
          <p:spPr>
            <a:xfrm>
              <a:off x="7816977" y="4121690"/>
              <a:ext cx="10272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09" name="Google Shape;109;p20"/>
            <p:cNvCxnSpPr/>
            <p:nvPr/>
          </p:nvCxnSpPr>
          <p:spPr>
            <a:xfrm>
              <a:off x="7913540" y="4057096"/>
              <a:ext cx="905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4071238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0"/>
          <p:cNvGrpSpPr/>
          <p:nvPr/>
        </p:nvGrpSpPr>
        <p:grpSpPr>
          <a:xfrm>
            <a:off x="1610621" y="3858607"/>
            <a:ext cx="5790521" cy="1232836"/>
            <a:chOff x="1610621" y="3531396"/>
            <a:chExt cx="5790521" cy="1232836"/>
          </a:xfrm>
        </p:grpSpPr>
        <p:pic>
          <p:nvPicPr>
            <p:cNvPr id="112" name="Google Shape;112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20"/>
          <p:cNvGrpSpPr/>
          <p:nvPr/>
        </p:nvGrpSpPr>
        <p:grpSpPr>
          <a:xfrm>
            <a:off x="163823" y="3851100"/>
            <a:ext cx="8811977" cy="1064425"/>
            <a:chOff x="163822" y="3523891"/>
            <a:chExt cx="8811977" cy="1064425"/>
          </a:xfrm>
        </p:grpSpPr>
        <p:sp>
          <p:nvSpPr>
            <p:cNvPr id="119" name="Google Shape;119;p20"/>
            <p:cNvSpPr txBox="1"/>
            <p:nvPr/>
          </p:nvSpPr>
          <p:spPr>
            <a:xfrm>
              <a:off x="8070120" y="3581116"/>
              <a:ext cx="703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7947399" y="4303616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286574" y="3523891"/>
              <a:ext cx="6552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163822" y="4246391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0"/>
          <p:cNvGrpSpPr/>
          <p:nvPr/>
        </p:nvGrpSpPr>
        <p:grpSpPr>
          <a:xfrm>
            <a:off x="1982679" y="1129829"/>
            <a:ext cx="5052697" cy="3315619"/>
            <a:chOff x="1982678" y="802618"/>
            <a:chExt cx="5052697" cy="3315619"/>
          </a:xfrm>
        </p:grpSpPr>
        <p:sp>
          <p:nvSpPr>
            <p:cNvPr id="124" name="Google Shape;124;p20"/>
            <p:cNvSpPr/>
            <p:nvPr/>
          </p:nvSpPr>
          <p:spPr>
            <a:xfrm rot="-5400000">
              <a:off x="3388256" y="1139471"/>
              <a:ext cx="989561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BGP</a:t>
              </a:r>
              <a:endParaRPr sz="1100"/>
            </a:p>
          </p:txBody>
        </p:sp>
        <p:sp>
          <p:nvSpPr>
            <p:cNvPr id="125" name="Google Shape;125;p20"/>
            <p:cNvSpPr/>
            <p:nvPr/>
          </p:nvSpPr>
          <p:spPr>
            <a:xfrm rot="-5400000">
              <a:off x="3762290" y="1139472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Traffic Engineering</a:t>
              </a:r>
              <a:endParaRPr sz="1100"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4146715" y="1139471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Balancing</a:t>
              </a:r>
              <a:endParaRPr sz="1100"/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4517882" y="1136860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Overlay Virtualization</a:t>
              </a:r>
              <a:endParaRPr sz="1100"/>
            </a:p>
          </p:txBody>
        </p:sp>
        <p:grpSp>
          <p:nvGrpSpPr>
            <p:cNvPr id="129" name="Google Shape;129;p20"/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130" name="Google Shape;130;p20"/>
              <p:cNvCxnSpPr/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1" name="Google Shape;131;p20"/>
              <p:cNvCxnSpPr/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2" name="Google Shape;132;p20"/>
              <p:cNvCxnSpPr/>
              <p:nvPr/>
            </p:nvCxnSpPr>
            <p:spPr>
              <a:xfrm flipH="1">
                <a:off x="3846372" y="2375230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3" name="Google Shape;133;p20"/>
              <p:cNvCxnSpPr/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4" name="Google Shape;134;p20"/>
              <p:cNvCxnSpPr/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5" name="Google Shape;135;p20"/>
              <p:cNvCxnSpPr/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36" name="Google Shape;136;p20"/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 sz="1100"/>
            </a:p>
          </p:txBody>
        </p:sp>
      </p:grpSp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7" y="4045221"/>
            <a:ext cx="520250" cy="4036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262513" y="87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Programmability Top-to-Bottom and End-to-End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ConQuest: Alleviating Microbursts </a:t>
            </a:r>
            <a:r>
              <a:rPr lang="en" sz="2688"/>
              <a:t>[CoNext’19]</a:t>
            </a:r>
            <a:endParaRPr sz="2688"/>
          </a:p>
        </p:txBody>
      </p:sp>
      <p:sp>
        <p:nvSpPr>
          <p:cNvPr id="1386" name="Google Shape;138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Small timescale traffic bursts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Clog the packet queues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Cause packet delay and loss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Manage microbursts to handle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Bursty workloads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Shallow-buffer switches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High link utilization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Closed-loop control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Identify the responsible flows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… and drop or rate-limit them</a:t>
            </a:r>
            <a:endParaRPr sz="1600"/>
          </a:p>
        </p:txBody>
      </p:sp>
      <p:pic>
        <p:nvPicPr>
          <p:cNvPr id="1387" name="Google Shape;13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0125"/>
            <a:ext cx="4433624" cy="164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575" y="3264225"/>
            <a:ext cx="4604824" cy="9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38"/>
          <p:cNvSpPr txBox="1"/>
          <p:nvPr/>
        </p:nvSpPr>
        <p:spPr>
          <a:xfrm>
            <a:off x="104700" y="4703625"/>
            <a:ext cx="60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https://opennetworking.org/p4/conquest-flow-level-queue-analysis-in-p4/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Heavy Flows in the Queue</a:t>
            </a:r>
            <a:endParaRPr/>
          </a:p>
        </p:txBody>
      </p:sp>
      <p:sp>
        <p:nvSpPr>
          <p:cNvPr id="1395" name="Google Shape;13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For each flow, how many packets are in the queue?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Data-plane implementation challenges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Updating on packet arrival and departure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Per-flow state (key and count)</a:t>
            </a:r>
            <a:endParaRPr sz="1900"/>
          </a:p>
        </p:txBody>
      </p:sp>
      <p:pic>
        <p:nvPicPr>
          <p:cNvPr id="1396" name="Google Shape;13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5" y="1748700"/>
            <a:ext cx="5243001" cy="6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000" y="1693900"/>
            <a:ext cx="2106300" cy="26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Data Structure Once Per Packet</a:t>
            </a:r>
            <a:endParaRPr/>
          </a:p>
        </p:txBody>
      </p:sp>
      <p:sp>
        <p:nvSpPr>
          <p:cNvPr id="1403" name="Google Shape;140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Slice traffic into time windows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snapshot records T=4 packets</a:t>
            </a:r>
            <a:endParaRPr/>
          </a:p>
        </p:txBody>
      </p:sp>
      <p:pic>
        <p:nvPicPr>
          <p:cNvPr id="1404" name="Google Shape;14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175" y="1801975"/>
            <a:ext cx="5768199" cy="12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775" y="2779275"/>
            <a:ext cx="44602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0"/>
          <p:cNvSpPr txBox="1"/>
          <p:nvPr/>
        </p:nvSpPr>
        <p:spPr>
          <a:xfrm>
            <a:off x="311700" y="2163675"/>
            <a:ext cx="197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Enqueued at time 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Dequeued at time 14</a:t>
            </a:r>
            <a:endParaRPr/>
          </a:p>
        </p:txBody>
      </p:sp>
      <p:pic>
        <p:nvPicPr>
          <p:cNvPr id="1407" name="Google Shape;140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500" y="3227750"/>
            <a:ext cx="2046376" cy="17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3575" y="3369825"/>
            <a:ext cx="1307703" cy="176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9" name="Google Shape;1409;p40"/>
          <p:cNvCxnSpPr/>
          <p:nvPr/>
        </p:nvCxnSpPr>
        <p:spPr>
          <a:xfrm rot="10800000" flipH="1">
            <a:off x="2896775" y="4177313"/>
            <a:ext cx="3316800" cy="51030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Per-Flow State</a:t>
            </a:r>
            <a:endParaRPr/>
          </a:p>
        </p:txBody>
      </p:sp>
      <p:sp>
        <p:nvSpPr>
          <p:cNvPr id="1415" name="Google Shape;141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Compact data structures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With limited memory and processing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… at the expense of loss in accuracy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Estimate per-flow counts per snapshot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With accurate estimate for large flows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Count-Min Sketch per snapshot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 columns indexed by hash functions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Increment hash</a:t>
            </a:r>
            <a:r>
              <a:rPr lang="en" sz="1700" i="1" baseline="-25000"/>
              <a:t>i</a:t>
            </a:r>
            <a:r>
              <a:rPr lang="en" sz="1700"/>
              <a:t>(flowid) in column </a:t>
            </a:r>
            <a:r>
              <a:rPr lang="en" sz="1700" i="1"/>
              <a:t>i</a:t>
            </a:r>
            <a:endParaRPr sz="1700" i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Estimate is the min of the C counts</a:t>
            </a:r>
            <a:endParaRPr sz="1700"/>
          </a:p>
        </p:txBody>
      </p:sp>
      <p:pic>
        <p:nvPicPr>
          <p:cNvPr id="1416" name="Google Shape;14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901" y="802725"/>
            <a:ext cx="3558551" cy="38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2"/>
          <p:cNvGrpSpPr/>
          <p:nvPr/>
        </p:nvGrpSpPr>
        <p:grpSpPr>
          <a:xfrm>
            <a:off x="5761482" y="3311652"/>
            <a:ext cx="287700" cy="287700"/>
            <a:chOff x="3803677" y="1653987"/>
            <a:chExt cx="287700" cy="287700"/>
          </a:xfrm>
        </p:grpSpPr>
        <p:sp>
          <p:nvSpPr>
            <p:cNvPr id="1423" name="Google Shape;1423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4" name="Google Shape;1424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25" name="Google Shape;1425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26" name="Google Shape;1426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8" name="Google Shape;1428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29" name="Google Shape;1429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31" name="Google Shape;1431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432" name="Google Shape;143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3" name="Google Shape;1433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4" name="Google Shape;1434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5" name="Google Shape;1435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6" name="Google Shape;1436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37" name="Google Shape;1437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438" name="Google Shape;1438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9" name="Google Shape;1439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0" name="Google Shape;1440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1" name="Google Shape;1441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2" name="Google Shape;144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443" name="Google Shape;144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44" name="Google Shape;1444;p42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/>
              <a:t>Real-Time Mitigation of Microbursts</a:t>
            </a:r>
            <a:endParaRPr sz="2600"/>
          </a:p>
        </p:txBody>
      </p:sp>
      <p:grpSp>
        <p:nvGrpSpPr>
          <p:cNvPr id="1445" name="Google Shape;1445;p42"/>
          <p:cNvGrpSpPr/>
          <p:nvPr/>
        </p:nvGrpSpPr>
        <p:grpSpPr>
          <a:xfrm>
            <a:off x="6048599" y="2685231"/>
            <a:ext cx="287700" cy="287700"/>
            <a:chOff x="3803677" y="1653987"/>
            <a:chExt cx="287700" cy="287700"/>
          </a:xfrm>
        </p:grpSpPr>
        <p:sp>
          <p:nvSpPr>
            <p:cNvPr id="1446" name="Google Shape;1446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7" name="Google Shape;1447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48" name="Google Shape;1448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49" name="Google Shape;1449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" name="Google Shape;1451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52" name="Google Shape;1452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54" name="Google Shape;1454;p42"/>
          <p:cNvGrpSpPr/>
          <p:nvPr/>
        </p:nvGrpSpPr>
        <p:grpSpPr>
          <a:xfrm>
            <a:off x="6820084" y="3304032"/>
            <a:ext cx="287700" cy="287700"/>
            <a:chOff x="3803677" y="1653987"/>
            <a:chExt cx="287700" cy="287700"/>
          </a:xfrm>
        </p:grpSpPr>
        <p:sp>
          <p:nvSpPr>
            <p:cNvPr id="1455" name="Google Shape;1455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6" name="Google Shape;1456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57" name="Google Shape;1457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58" name="Google Shape;1458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0" name="Google Shape;1460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61" name="Google Shape;1461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63" name="Google Shape;1463;p42"/>
          <p:cNvGrpSpPr/>
          <p:nvPr/>
        </p:nvGrpSpPr>
        <p:grpSpPr>
          <a:xfrm>
            <a:off x="7113922" y="2674699"/>
            <a:ext cx="287700" cy="287700"/>
            <a:chOff x="3803677" y="1653987"/>
            <a:chExt cx="287700" cy="287700"/>
          </a:xfrm>
        </p:grpSpPr>
        <p:sp>
          <p:nvSpPr>
            <p:cNvPr id="1464" name="Google Shape;1464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5" name="Google Shape;1465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66" name="Google Shape;1466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67" name="Google Shape;1467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9" name="Google Shape;1469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70" name="Google Shape;1470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472" name="Google Shape;1472;p42"/>
          <p:cNvCxnSpPr>
            <a:stCxn id="1455" idx="0"/>
            <a:endCxn id="1464" idx="2"/>
          </p:cNvCxnSpPr>
          <p:nvPr/>
        </p:nvCxnSpPr>
        <p:spPr>
          <a:xfrm rot="10800000" flipH="1">
            <a:off x="6963934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42"/>
          <p:cNvCxnSpPr>
            <a:stCxn id="1474" idx="0"/>
            <a:endCxn id="1464" idx="2"/>
          </p:cNvCxnSpPr>
          <p:nvPr/>
        </p:nvCxnSpPr>
        <p:spPr>
          <a:xfrm rot="10800000" flipH="1">
            <a:off x="5904815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75" name="Google Shape;1475;p42"/>
          <p:cNvGrpSpPr/>
          <p:nvPr/>
        </p:nvGrpSpPr>
        <p:grpSpPr>
          <a:xfrm>
            <a:off x="5760965" y="3309373"/>
            <a:ext cx="287700" cy="287700"/>
            <a:chOff x="3803677" y="1653987"/>
            <a:chExt cx="287700" cy="287700"/>
          </a:xfrm>
        </p:grpSpPr>
        <p:sp>
          <p:nvSpPr>
            <p:cNvPr id="1474" name="Google Shape;1474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6" name="Google Shape;1476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77" name="Google Shape;1477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78" name="Google Shape;1478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0" name="Google Shape;1480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81" name="Google Shape;1481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483" name="Google Shape;1483;p42"/>
          <p:cNvCxnSpPr>
            <a:stCxn id="1474" idx="0"/>
            <a:endCxn id="1446" idx="2"/>
          </p:cNvCxnSpPr>
          <p:nvPr/>
        </p:nvCxnSpPr>
        <p:spPr>
          <a:xfrm rot="10800000" flipH="1">
            <a:off x="5904815" y="2973073"/>
            <a:ext cx="287700" cy="33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4" name="Google Shape;1484;p42"/>
          <p:cNvCxnSpPr>
            <a:stCxn id="1455" idx="0"/>
            <a:endCxn id="1446" idx="2"/>
          </p:cNvCxnSpPr>
          <p:nvPr/>
        </p:nvCxnSpPr>
        <p:spPr>
          <a:xfrm rot="10800000">
            <a:off x="6192334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85" name="Google Shape;1485;p42"/>
          <p:cNvGrpSpPr/>
          <p:nvPr/>
        </p:nvGrpSpPr>
        <p:grpSpPr>
          <a:xfrm>
            <a:off x="5574065" y="3591732"/>
            <a:ext cx="1716485" cy="1077313"/>
            <a:chOff x="2338573" y="2924197"/>
            <a:chExt cx="1716485" cy="1077313"/>
          </a:xfrm>
        </p:grpSpPr>
        <p:cxnSp>
          <p:nvCxnSpPr>
            <p:cNvPr id="1486" name="Google Shape;1486;p42"/>
            <p:cNvCxnSpPr>
              <a:stCxn id="1474" idx="2"/>
            </p:cNvCxnSpPr>
            <p:nvPr/>
          </p:nvCxnSpPr>
          <p:spPr>
            <a:xfrm flipH="1">
              <a:off x="2425723" y="2929538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7" name="Google Shape;1487;p42"/>
            <p:cNvCxnSpPr>
              <a:stCxn id="1474" idx="2"/>
            </p:cNvCxnSpPr>
            <p:nvPr/>
          </p:nvCxnSpPr>
          <p:spPr>
            <a:xfrm>
              <a:off x="2669323" y="2929538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8" name="Google Shape;1488;p42"/>
            <p:cNvCxnSpPr>
              <a:stCxn id="1455" idx="2"/>
            </p:cNvCxnSpPr>
            <p:nvPr/>
          </p:nvCxnSpPr>
          <p:spPr>
            <a:xfrm flipH="1">
              <a:off x="3457842" y="2924197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9" name="Google Shape;1489;p42"/>
            <p:cNvCxnSpPr>
              <a:stCxn id="1455" idx="2"/>
            </p:cNvCxnSpPr>
            <p:nvPr/>
          </p:nvCxnSpPr>
          <p:spPr>
            <a:xfrm>
              <a:off x="3728442" y="2924197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90" name="Google Shape;1490;p42"/>
            <p:cNvGrpSpPr/>
            <p:nvPr/>
          </p:nvGrpSpPr>
          <p:grpSpPr>
            <a:xfrm>
              <a:off x="2338573" y="3255410"/>
              <a:ext cx="186900" cy="746100"/>
              <a:chOff x="6062691" y="3363660"/>
              <a:chExt cx="186900" cy="746100"/>
            </a:xfrm>
          </p:grpSpPr>
          <p:sp>
            <p:nvSpPr>
              <p:cNvPr id="1491" name="Google Shape;1491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5" name="Google Shape;1495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6" name="Google Shape;1496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7" name="Google Shape;1497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8" name="Google Shape;1498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499" name="Google Shape;1499;p42"/>
            <p:cNvGrpSpPr/>
            <p:nvPr/>
          </p:nvGrpSpPr>
          <p:grpSpPr>
            <a:xfrm>
              <a:off x="2854950" y="3254648"/>
              <a:ext cx="186900" cy="746100"/>
              <a:chOff x="6062691" y="3363660"/>
              <a:chExt cx="186900" cy="746100"/>
            </a:xfrm>
          </p:grpSpPr>
          <p:sp>
            <p:nvSpPr>
              <p:cNvPr id="1500" name="Google Shape;1500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04" name="Google Shape;1504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5" name="Google Shape;1505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6" name="Google Shape;1506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7" name="Google Shape;1507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508" name="Google Shape;1508;p42"/>
            <p:cNvGrpSpPr/>
            <p:nvPr/>
          </p:nvGrpSpPr>
          <p:grpSpPr>
            <a:xfrm>
              <a:off x="3366015" y="3252853"/>
              <a:ext cx="186900" cy="746100"/>
              <a:chOff x="6062691" y="3363660"/>
              <a:chExt cx="186900" cy="746100"/>
            </a:xfrm>
          </p:grpSpPr>
          <p:sp>
            <p:nvSpPr>
              <p:cNvPr id="1509" name="Google Shape;1509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13" name="Google Shape;1513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4" name="Google Shape;1514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5" name="Google Shape;1515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6" name="Google Shape;1516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517" name="Google Shape;1517;p42"/>
            <p:cNvGrpSpPr/>
            <p:nvPr/>
          </p:nvGrpSpPr>
          <p:grpSpPr>
            <a:xfrm>
              <a:off x="3868158" y="3252853"/>
              <a:ext cx="186900" cy="746100"/>
              <a:chOff x="6062691" y="3363660"/>
              <a:chExt cx="186900" cy="746100"/>
            </a:xfrm>
          </p:grpSpPr>
          <p:sp>
            <p:nvSpPr>
              <p:cNvPr id="1518" name="Google Shape;1518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2" name="Google Shape;1522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3" name="Google Shape;1523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4" name="Google Shape;1524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5" name="Google Shape;1525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526" name="Google Shape;1526;p42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7" name="Google Shape;1527;p42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8" name="Google Shape;1528;p42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9" name="Google Shape;1529;p42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530" name="Google Shape;1530;p42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531" name="Google Shape;1531;p42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532" name="Google Shape;1532;p42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3" name="Google Shape;153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4" name="Google Shape;153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5" name="Google Shape;153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6" name="Google Shape;153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537" name="Google Shape;1537;p42"/>
          <p:cNvCxnSpPr>
            <a:stCxn id="1538" idx="1"/>
          </p:cNvCxnSpPr>
          <p:nvPr/>
        </p:nvCxnSpPr>
        <p:spPr>
          <a:xfrm>
            <a:off x="3460433" y="1793296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539" name="Google Shape;1539;p42"/>
          <p:cNvGrpSpPr/>
          <p:nvPr/>
        </p:nvGrpSpPr>
        <p:grpSpPr>
          <a:xfrm>
            <a:off x="4278570" y="2222815"/>
            <a:ext cx="287700" cy="287700"/>
            <a:chOff x="3516570" y="2299015"/>
            <a:chExt cx="287700" cy="287700"/>
          </a:xfrm>
        </p:grpSpPr>
        <p:sp>
          <p:nvSpPr>
            <p:cNvPr id="1540" name="Google Shape;1540;p42"/>
            <p:cNvSpPr/>
            <p:nvPr/>
          </p:nvSpPr>
          <p:spPr>
            <a:xfrm>
              <a:off x="3516570" y="2299015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674642" y="2352247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674642" y="2448173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 flipH="1">
              <a:off x="3570139" y="2386215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 flipH="1">
              <a:off x="3570139" y="2482141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45" name="Google Shape;1545;p42"/>
          <p:cNvCxnSpPr>
            <a:stCxn id="1546" idx="1"/>
          </p:cNvCxnSpPr>
          <p:nvPr/>
        </p:nvCxnSpPr>
        <p:spPr>
          <a:xfrm rot="10800000" flipH="1">
            <a:off x="3454009" y="2419792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547" name="Google Shape;1547;p42"/>
          <p:cNvCxnSpPr>
            <a:stCxn id="1548" idx="0"/>
          </p:cNvCxnSpPr>
          <p:nvPr/>
        </p:nvCxnSpPr>
        <p:spPr>
          <a:xfrm rot="-5400000" flipH="1">
            <a:off x="255446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549" name="Google Shape;1549;p42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550" name="Google Shape;1550;p42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551" name="Google Shape;1551;p42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cxnSp>
        <p:nvCxnSpPr>
          <p:cNvPr id="1552" name="Google Shape;1552;p42"/>
          <p:cNvCxnSpPr>
            <a:endCxn id="1540" idx="3"/>
          </p:cNvCxnSpPr>
          <p:nvPr/>
        </p:nvCxnSpPr>
        <p:spPr>
          <a:xfrm rot="10800000">
            <a:off x="4566270" y="2366665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53" name="Google Shape;1553;p42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2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2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2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 txBox="1"/>
          <p:nvPr/>
        </p:nvSpPr>
        <p:spPr>
          <a:xfrm>
            <a:off x="5169363" y="2929888"/>
            <a:ext cx="1053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</a:rPr>
              <a:t>C</a:t>
            </a:r>
            <a:r>
              <a:rPr lang="en" sz="1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losed-loop control</a:t>
            </a:r>
            <a:endParaRPr sz="1600"/>
          </a:p>
        </p:txBody>
      </p:sp>
      <p:grpSp>
        <p:nvGrpSpPr>
          <p:cNvPr id="1560" name="Google Shape;1560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561" name="Google Shape;1561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2" name="Google Shape;156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3" name="Google Shape;1563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4" name="Google Shape;1564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5" name="Google Shape;1565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66" name="Google Shape;1566;p42"/>
          <p:cNvGrpSpPr/>
          <p:nvPr/>
        </p:nvGrpSpPr>
        <p:grpSpPr>
          <a:xfrm>
            <a:off x="1008568" y="1724549"/>
            <a:ext cx="346347" cy="146400"/>
            <a:chOff x="947285" y="1914432"/>
            <a:chExt cx="346347" cy="146400"/>
          </a:xfrm>
        </p:grpSpPr>
        <p:sp>
          <p:nvSpPr>
            <p:cNvPr id="1548" name="Google Shape;1548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42"/>
          <p:cNvGrpSpPr/>
          <p:nvPr/>
        </p:nvGrpSpPr>
        <p:grpSpPr>
          <a:xfrm>
            <a:off x="1012885" y="2928196"/>
            <a:ext cx="346347" cy="146400"/>
            <a:chOff x="947285" y="1914432"/>
            <a:chExt cx="346347" cy="146400"/>
          </a:xfrm>
        </p:grpSpPr>
        <p:sp>
          <p:nvSpPr>
            <p:cNvPr id="1569" name="Google Shape;1569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2"/>
          <p:cNvGrpSpPr/>
          <p:nvPr/>
        </p:nvGrpSpPr>
        <p:grpSpPr>
          <a:xfrm flipH="1">
            <a:off x="3107662" y="2928196"/>
            <a:ext cx="346347" cy="146400"/>
            <a:chOff x="947285" y="1914432"/>
            <a:chExt cx="346347" cy="146400"/>
          </a:xfrm>
        </p:grpSpPr>
        <p:sp>
          <p:nvSpPr>
            <p:cNvPr id="1546" name="Google Shape;1546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42"/>
          <p:cNvGrpSpPr/>
          <p:nvPr/>
        </p:nvGrpSpPr>
        <p:grpSpPr>
          <a:xfrm flipH="1">
            <a:off x="3114085" y="1720600"/>
            <a:ext cx="346347" cy="146400"/>
            <a:chOff x="947285" y="1914432"/>
            <a:chExt cx="346347" cy="146400"/>
          </a:xfrm>
        </p:grpSpPr>
        <p:sp>
          <p:nvSpPr>
            <p:cNvPr id="1538" name="Google Shape;1538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5" name="Google Shape;1575;p42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576" name="Google Shape;1576;p42"/>
          <p:cNvSpPr txBox="1"/>
          <p:nvPr/>
        </p:nvSpPr>
        <p:spPr>
          <a:xfrm>
            <a:off x="1706000" y="3722025"/>
            <a:ext cx="3574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closed-loop control</a:t>
            </a:r>
            <a:r>
              <a:rPr lang="en" sz="1000">
                <a:solidFill>
                  <a:srgbClr val="626262"/>
                </a:solidFill>
              </a:rPr>
              <a:t>: uninterrupted connectivity </a:t>
            </a:r>
            <a:endParaRPr sz="1300"/>
          </a:p>
        </p:txBody>
      </p:sp>
      <p:sp>
        <p:nvSpPr>
          <p:cNvPr id="1577" name="Google Shape;1577;p42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2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579" name="Google Shape;1579;p42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2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1581" name="Google Shape;1581;p42"/>
          <p:cNvSpPr/>
          <p:nvPr/>
        </p:nvSpPr>
        <p:spPr>
          <a:xfrm>
            <a:off x="5693258" y="3381873"/>
            <a:ext cx="778800" cy="1383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ConQuest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2"/>
          <p:cNvSpPr txBox="1"/>
          <p:nvPr/>
        </p:nvSpPr>
        <p:spPr>
          <a:xfrm>
            <a:off x="96000" y="4615625"/>
            <a:ext cx="28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https://youtu.be/XW_pgPMvuqw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 Network Verification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2">
              <a:solidFill>
                <a:srgbClr val="BFBFBF"/>
              </a:solidFill>
            </a:endParaRPr>
          </a:p>
        </p:txBody>
      </p:sp>
      <p:sp>
        <p:nvSpPr>
          <p:cNvPr id="1588" name="Google Shape;1588;p43"/>
          <p:cNvSpPr txBox="1"/>
          <p:nvPr/>
        </p:nvSpPr>
        <p:spPr>
          <a:xfrm>
            <a:off x="1338000" y="4714875"/>
            <a:ext cx="7772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2">
                <a:solidFill>
                  <a:srgbClr val="BFBFBF"/>
                </a:solidFill>
              </a:rPr>
              <a:t>Joint work with Sundararajan Renganathan, Bruce Spang, Megan Jung, Guru Parulkar, Sachin Katti, and Nick McKeown</a:t>
            </a:r>
            <a:endParaRPr sz="1072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4" name="Google Shape;1594;p4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8468" y="3340559"/>
            <a:ext cx="759265" cy="762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95" name="Google Shape;1595;p44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758" y="3337909"/>
            <a:ext cx="758460" cy="761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96" name="Google Shape;1596;p44"/>
          <p:cNvGrpSpPr/>
          <p:nvPr/>
        </p:nvGrpSpPr>
        <p:grpSpPr>
          <a:xfrm>
            <a:off x="5286599" y="2761431"/>
            <a:ext cx="287634" cy="287634"/>
            <a:chOff x="3803677" y="1653987"/>
            <a:chExt cx="287634" cy="287634"/>
          </a:xfrm>
        </p:grpSpPr>
        <p:sp>
          <p:nvSpPr>
            <p:cNvPr id="1597" name="Google Shape;1597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598" name="Google Shape;1598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599" name="Google Shape;1599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00" name="Google Shape;1600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01" name="Google Shape;1601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02" name="Google Shape;1602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03" name="Google Shape;1603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04" name="Google Shape;1604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1605" name="Google Shape;1605;p44"/>
          <p:cNvSpPr/>
          <p:nvPr/>
        </p:nvSpPr>
        <p:spPr>
          <a:xfrm>
            <a:off x="5411263" y="3007675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606" name="Google Shape;1606;p44"/>
          <p:cNvGrpSpPr/>
          <p:nvPr/>
        </p:nvGrpSpPr>
        <p:grpSpPr>
          <a:xfrm>
            <a:off x="4811998" y="3667866"/>
            <a:ext cx="1716552" cy="1077492"/>
            <a:chOff x="2338506" y="2924131"/>
            <a:chExt cx="1716552" cy="1077492"/>
          </a:xfrm>
        </p:grpSpPr>
        <p:cxnSp>
          <p:nvCxnSpPr>
            <p:cNvPr id="1607" name="Google Shape;1607;p44"/>
            <p:cNvCxnSpPr>
              <a:stCxn id="1608" idx="2"/>
            </p:cNvCxnSpPr>
            <p:nvPr/>
          </p:nvCxnSpPr>
          <p:spPr>
            <a:xfrm flipH="1">
              <a:off x="2425690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9" name="Google Shape;1609;p44"/>
            <p:cNvCxnSpPr>
              <a:stCxn id="1608" idx="2"/>
            </p:cNvCxnSpPr>
            <p:nvPr/>
          </p:nvCxnSpPr>
          <p:spPr>
            <a:xfrm>
              <a:off x="2669290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0" name="Google Shape;1610;p44"/>
            <p:cNvCxnSpPr>
              <a:stCxn id="1611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2" name="Google Shape;1612;p44"/>
            <p:cNvCxnSpPr>
              <a:stCxn id="1611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613" name="Google Shape;1613;p44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614" name="Google Shape;1614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18" name="Google Shape;1618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19" name="Google Shape;1619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0" name="Google Shape;1620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1" name="Google Shape;1621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622" name="Google Shape;1622;p44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623" name="Google Shape;1623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27" name="Google Shape;1627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8" name="Google Shape;1628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9" name="Google Shape;1629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0" name="Google Shape;1630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631" name="Google Shape;1631;p44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632" name="Google Shape;1632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4" name="Google Shape;1634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5" name="Google Shape;1635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36" name="Google Shape;1636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7" name="Google Shape;1637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8" name="Google Shape;1638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9" name="Google Shape;1639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640" name="Google Shape;1640;p44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1641" name="Google Shape;1641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2" name="Google Shape;1642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3" name="Google Shape;1643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4" name="Google Shape;1644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45" name="Google Shape;1645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46" name="Google Shape;1646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47" name="Google Shape;1647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48" name="Google Shape;1648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grpSp>
        <p:nvGrpSpPr>
          <p:cNvPr id="1649" name="Google Shape;1649;p44"/>
          <p:cNvGrpSpPr/>
          <p:nvPr/>
        </p:nvGrpSpPr>
        <p:grpSpPr>
          <a:xfrm>
            <a:off x="1213866" y="2043684"/>
            <a:ext cx="851923" cy="829516"/>
            <a:chOff x="1157669" y="2031959"/>
            <a:chExt cx="851923" cy="829516"/>
          </a:xfrm>
        </p:grpSpPr>
        <p:pic>
          <p:nvPicPr>
            <p:cNvPr id="1650" name="Google Shape;1650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1" name="Google Shape;1651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2" name="Google Shape;1652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3" name="Google Shape;1653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4" name="Google Shape;1654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55" name="Google Shape;1655;p44"/>
          <p:cNvGrpSpPr/>
          <p:nvPr/>
        </p:nvGrpSpPr>
        <p:grpSpPr>
          <a:xfrm>
            <a:off x="6058084" y="3380232"/>
            <a:ext cx="287634" cy="287634"/>
            <a:chOff x="3803677" y="1653987"/>
            <a:chExt cx="287634" cy="287634"/>
          </a:xfrm>
        </p:grpSpPr>
        <p:sp>
          <p:nvSpPr>
            <p:cNvPr id="1611" name="Google Shape;1611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656" name="Google Shape;1656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657" name="Google Shape;1657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58" name="Google Shape;1658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59" name="Google Shape;1659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62626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60" name="Google Shape;1660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61" name="Google Shape;1661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62" name="Google Shape;1662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1663" name="Google Shape;1663;p44"/>
          <p:cNvGrpSpPr/>
          <p:nvPr/>
        </p:nvGrpSpPr>
        <p:grpSpPr>
          <a:xfrm>
            <a:off x="4998965" y="3385573"/>
            <a:ext cx="287634" cy="287634"/>
            <a:chOff x="3803677" y="1653987"/>
            <a:chExt cx="287634" cy="287634"/>
          </a:xfrm>
        </p:grpSpPr>
        <p:sp>
          <p:nvSpPr>
            <p:cNvPr id="1608" name="Google Shape;1608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664" name="Google Shape;1664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665" name="Google Shape;1665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66" name="Google Shape;1666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67" name="Google Shape;1667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68" name="Google Shape;1668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69" name="Google Shape;1669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70" name="Google Shape;1670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pic>
        <p:nvPicPr>
          <p:cNvPr id="1671" name="Google Shape;1671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672" name="Google Shape;1672;p44"/>
          <p:cNvGrpSpPr/>
          <p:nvPr/>
        </p:nvGrpSpPr>
        <p:grpSpPr>
          <a:xfrm>
            <a:off x="6351922" y="2750899"/>
            <a:ext cx="287634" cy="287634"/>
            <a:chOff x="3803677" y="1653987"/>
            <a:chExt cx="287634" cy="287634"/>
          </a:xfrm>
        </p:grpSpPr>
        <p:sp>
          <p:nvSpPr>
            <p:cNvPr id="1673" name="Google Shape;1673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674" name="Google Shape;1674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675" name="Google Shape;1675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76" name="Google Shape;1676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77" name="Google Shape;1677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78" name="Google Shape;1678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79" name="Google Shape;1679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80" name="Google Shape;1680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1681" name="Google Shape;1681;p44"/>
          <p:cNvCxnSpPr>
            <a:stCxn id="1611" idx="0"/>
            <a:endCxn id="1673" idx="2"/>
          </p:cNvCxnSpPr>
          <p:nvPr/>
        </p:nvCxnSpPr>
        <p:spPr>
          <a:xfrm rot="10800000" flipH="1">
            <a:off x="6201901" y="30385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2" name="Google Shape;1682;p44"/>
          <p:cNvCxnSpPr>
            <a:stCxn id="1608" idx="0"/>
            <a:endCxn id="1673" idx="2"/>
          </p:cNvCxnSpPr>
          <p:nvPr/>
        </p:nvCxnSpPr>
        <p:spPr>
          <a:xfrm rot="10800000" flipH="1">
            <a:off x="5142782" y="30384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3" name="Google Shape;1683;p44"/>
          <p:cNvSpPr/>
          <p:nvPr/>
        </p:nvSpPr>
        <p:spPr>
          <a:xfrm>
            <a:off x="4632151" y="2096162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1684" name="Google Shape;1684;p44"/>
          <p:cNvSpPr/>
          <p:nvPr/>
        </p:nvSpPr>
        <p:spPr>
          <a:xfrm>
            <a:off x="4674788" y="2133368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1685" name="Google Shape;1685;p44"/>
          <p:cNvSpPr/>
          <p:nvPr/>
        </p:nvSpPr>
        <p:spPr>
          <a:xfrm>
            <a:off x="4727076" y="2167890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1686" name="Google Shape;1686;p44"/>
          <p:cNvSpPr/>
          <p:nvPr/>
        </p:nvSpPr>
        <p:spPr>
          <a:xfrm>
            <a:off x="4641186" y="1800845"/>
            <a:ext cx="814980" cy="261012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SD-Fabric Control</a:t>
            </a:r>
            <a:endParaRPr sz="1100"/>
          </a:p>
        </p:txBody>
      </p:sp>
      <p:sp>
        <p:nvSpPr>
          <p:cNvPr id="1687" name="Google Shape;1687;p44"/>
          <p:cNvSpPr/>
          <p:nvPr/>
        </p:nvSpPr>
        <p:spPr>
          <a:xfrm>
            <a:off x="5545340" y="1796768"/>
            <a:ext cx="813879" cy="2610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Control</a:t>
            </a:r>
            <a:endParaRPr sz="1100"/>
          </a:p>
        </p:txBody>
      </p:sp>
      <p:sp>
        <p:nvSpPr>
          <p:cNvPr id="1688" name="Google Shape;1688;p44"/>
          <p:cNvSpPr/>
          <p:nvPr/>
        </p:nvSpPr>
        <p:spPr>
          <a:xfrm>
            <a:off x="6463834" y="1792702"/>
            <a:ext cx="814981" cy="261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 Control</a:t>
            </a:r>
            <a:endParaRPr sz="1100"/>
          </a:p>
        </p:txBody>
      </p:sp>
      <p:cxnSp>
        <p:nvCxnSpPr>
          <p:cNvPr id="1689" name="Google Shape;1689;p44"/>
          <p:cNvCxnSpPr/>
          <p:nvPr/>
        </p:nvCxnSpPr>
        <p:spPr>
          <a:xfrm rot="10800000">
            <a:off x="1586729" y="3592890"/>
            <a:ext cx="34107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0" name="Google Shape;1690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1" name="Google Shape;1691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2" name="Google Shape;1692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3" name="Google Shape;1693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694" name="Google Shape;1694;p44"/>
          <p:cNvCxnSpPr>
            <a:stCxn id="1695" idx="1"/>
          </p:cNvCxnSpPr>
          <p:nvPr/>
        </p:nvCxnSpPr>
        <p:spPr>
          <a:xfrm>
            <a:off x="2698432" y="18694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96" name="Google Shape;1696;p44"/>
          <p:cNvGrpSpPr/>
          <p:nvPr/>
        </p:nvGrpSpPr>
        <p:grpSpPr>
          <a:xfrm>
            <a:off x="3516570" y="2299015"/>
            <a:ext cx="287634" cy="287634"/>
            <a:chOff x="3516570" y="2299015"/>
            <a:chExt cx="287634" cy="287634"/>
          </a:xfrm>
        </p:grpSpPr>
        <p:sp>
          <p:nvSpPr>
            <p:cNvPr id="1697" name="Google Shape;1697;p44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0" name="Google Shape;1700;p44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1" name="Google Shape;1701;p44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1702" name="Google Shape;1702;p44"/>
          <p:cNvCxnSpPr>
            <a:stCxn id="1703" idx="1"/>
          </p:cNvCxnSpPr>
          <p:nvPr/>
        </p:nvCxnSpPr>
        <p:spPr>
          <a:xfrm rot="10800000" flipH="1">
            <a:off x="2692009" y="24959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4" name="Google Shape;1704;p44"/>
          <p:cNvCxnSpPr>
            <a:stCxn id="1705" idx="0"/>
          </p:cNvCxnSpPr>
          <p:nvPr/>
        </p:nvCxnSpPr>
        <p:spPr>
          <a:xfrm rot="-5400000" flipH="1">
            <a:off x="179245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6" name="Google Shape;1706;p44"/>
          <p:cNvGrpSpPr/>
          <p:nvPr/>
        </p:nvGrpSpPr>
        <p:grpSpPr>
          <a:xfrm>
            <a:off x="373876" y="2299015"/>
            <a:ext cx="3233352" cy="702301"/>
            <a:chOff x="373875" y="2299015"/>
            <a:chExt cx="3233351" cy="702302"/>
          </a:xfrm>
        </p:grpSpPr>
        <p:cxnSp>
          <p:nvCxnSpPr>
            <p:cNvPr id="1707" name="Google Shape;1707;p44"/>
            <p:cNvCxnSpPr/>
            <p:nvPr/>
          </p:nvCxnSpPr>
          <p:spPr>
            <a:xfrm rot="10800000" flipH="1">
              <a:off x="724813" y="2299015"/>
              <a:ext cx="2882414" cy="321772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8" name="Google Shape;1708;p44"/>
            <p:cNvCxnSpPr/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709" name="Google Shape;1709;p44"/>
          <p:cNvCxnSpPr>
            <a:endCxn id="1697" idx="3"/>
          </p:cNvCxnSpPr>
          <p:nvPr/>
        </p:nvCxnSpPr>
        <p:spPr>
          <a:xfrm rot="10800000">
            <a:off x="3804204" y="24428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0" name="Google Shape;1710;p44"/>
          <p:cNvSpPr/>
          <p:nvPr/>
        </p:nvSpPr>
        <p:spPr>
          <a:xfrm>
            <a:off x="4966283" y="3570610"/>
            <a:ext cx="778777" cy="1381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1" name="Google Shape;1711;p44" descr="A picture containing arrow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7324" y="3837276"/>
            <a:ext cx="145327" cy="1425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2" name="Google Shape;1712;p44"/>
          <p:cNvSpPr/>
          <p:nvPr/>
        </p:nvSpPr>
        <p:spPr>
          <a:xfrm>
            <a:off x="337553" y="1841417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3" name="Google Shape;1713;p44"/>
          <p:cNvSpPr/>
          <p:nvPr/>
        </p:nvSpPr>
        <p:spPr>
          <a:xfrm>
            <a:off x="337553" y="3038533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4" name="Google Shape;1714;p44"/>
          <p:cNvSpPr/>
          <p:nvPr/>
        </p:nvSpPr>
        <p:spPr>
          <a:xfrm>
            <a:off x="2544498" y="1832849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5" name="Google Shape;1715;p44"/>
          <p:cNvSpPr/>
          <p:nvPr/>
        </p:nvSpPr>
        <p:spPr>
          <a:xfrm>
            <a:off x="2532581" y="3038533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6" name="Google Shape;1716;p44"/>
          <p:cNvSpPr/>
          <p:nvPr/>
        </p:nvSpPr>
        <p:spPr>
          <a:xfrm>
            <a:off x="5910921" y="4092760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7" name="Google Shape;1717;p44"/>
          <p:cNvSpPr/>
          <p:nvPr/>
        </p:nvSpPr>
        <p:spPr>
          <a:xfrm>
            <a:off x="4871298" y="4086478"/>
            <a:ext cx="64008" cy="64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718" name="Google Shape;1718;p44"/>
          <p:cNvGrpSpPr/>
          <p:nvPr/>
        </p:nvGrpSpPr>
        <p:grpSpPr>
          <a:xfrm>
            <a:off x="6055898" y="3384945"/>
            <a:ext cx="287634" cy="287634"/>
            <a:chOff x="3803677" y="1653987"/>
            <a:chExt cx="287634" cy="287634"/>
          </a:xfrm>
        </p:grpSpPr>
        <p:sp>
          <p:nvSpPr>
            <p:cNvPr id="1719" name="Google Shape;1719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720" name="Google Shape;1720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721" name="Google Shape;1721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722" name="Google Shape;1722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23" name="Google Shape;1723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724" name="Google Shape;1724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725" name="Google Shape;1725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26" name="Google Shape;1726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1727" name="Google Shape;1727;p44"/>
          <p:cNvSpPr/>
          <p:nvPr/>
        </p:nvSpPr>
        <p:spPr>
          <a:xfrm>
            <a:off x="5410369" y="3005764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728" name="Google Shape;1728;p44"/>
          <p:cNvGrpSpPr/>
          <p:nvPr/>
        </p:nvGrpSpPr>
        <p:grpSpPr>
          <a:xfrm>
            <a:off x="5284139" y="2761430"/>
            <a:ext cx="287634" cy="287634"/>
            <a:chOff x="3803677" y="1653987"/>
            <a:chExt cx="287634" cy="287634"/>
          </a:xfrm>
        </p:grpSpPr>
        <p:sp>
          <p:nvSpPr>
            <p:cNvPr id="1729" name="Google Shape;1729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730" name="Google Shape;1730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731" name="Google Shape;1731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732" name="Google Shape;1732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33" name="Google Shape;1733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734" name="Google Shape;1734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735" name="Google Shape;1735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36" name="Google Shape;1736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1737" name="Google Shape;1737;p44"/>
          <p:cNvCxnSpPr>
            <a:stCxn id="1611" idx="0"/>
            <a:endCxn id="1597" idx="2"/>
          </p:cNvCxnSpPr>
          <p:nvPr/>
        </p:nvCxnSpPr>
        <p:spPr>
          <a:xfrm rot="10800000">
            <a:off x="5430301" y="30490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8" name="Google Shape;1738;p44"/>
          <p:cNvCxnSpPr>
            <a:stCxn id="1608" idx="0"/>
            <a:endCxn id="1597" idx="2"/>
          </p:cNvCxnSpPr>
          <p:nvPr/>
        </p:nvCxnSpPr>
        <p:spPr>
          <a:xfrm rot="10800000" flipH="1">
            <a:off x="5142782" y="30489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9" name="Google Shape;1739;p44"/>
          <p:cNvSpPr/>
          <p:nvPr/>
        </p:nvSpPr>
        <p:spPr>
          <a:xfrm>
            <a:off x="4463962" y="403380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Command Control</a:t>
            </a:r>
            <a:endParaRPr sz="1100"/>
          </a:p>
        </p:txBody>
      </p:sp>
      <p:sp>
        <p:nvSpPr>
          <p:cNvPr id="1740" name="Google Shape;1740;p44"/>
          <p:cNvSpPr/>
          <p:nvPr/>
        </p:nvSpPr>
        <p:spPr>
          <a:xfrm>
            <a:off x="5522782" y="4039447"/>
            <a:ext cx="847476" cy="1371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Motion Capture</a:t>
            </a:r>
            <a:endParaRPr sz="1100"/>
          </a:p>
        </p:txBody>
      </p:sp>
      <p:grpSp>
        <p:nvGrpSpPr>
          <p:cNvPr id="1741" name="Google Shape;1741;p44"/>
          <p:cNvGrpSpPr/>
          <p:nvPr/>
        </p:nvGrpSpPr>
        <p:grpSpPr>
          <a:xfrm>
            <a:off x="246568" y="1800845"/>
            <a:ext cx="346287" cy="146304"/>
            <a:chOff x="947285" y="1914528"/>
            <a:chExt cx="346287" cy="146304"/>
          </a:xfrm>
        </p:grpSpPr>
        <p:sp>
          <p:nvSpPr>
            <p:cNvPr id="1705" name="Google Shape;1705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2" name="Google Shape;1742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43" name="Google Shape;1743;p44"/>
          <p:cNvGrpSpPr/>
          <p:nvPr/>
        </p:nvGrpSpPr>
        <p:grpSpPr>
          <a:xfrm>
            <a:off x="250885" y="3004492"/>
            <a:ext cx="346287" cy="146304"/>
            <a:chOff x="947285" y="1914528"/>
            <a:chExt cx="346287" cy="146304"/>
          </a:xfrm>
        </p:grpSpPr>
        <p:sp>
          <p:nvSpPr>
            <p:cNvPr id="1744" name="Google Shape;1744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5" name="Google Shape;1745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46" name="Google Shape;1746;p44"/>
          <p:cNvGrpSpPr/>
          <p:nvPr/>
        </p:nvGrpSpPr>
        <p:grpSpPr>
          <a:xfrm flipH="1">
            <a:off x="2345722" y="3004492"/>
            <a:ext cx="346287" cy="146304"/>
            <a:chOff x="947285" y="1914528"/>
            <a:chExt cx="346287" cy="146304"/>
          </a:xfrm>
        </p:grpSpPr>
        <p:sp>
          <p:nvSpPr>
            <p:cNvPr id="1703" name="Google Shape;1703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7" name="Google Shape;1747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48" name="Google Shape;1748;p44"/>
          <p:cNvGrpSpPr/>
          <p:nvPr/>
        </p:nvGrpSpPr>
        <p:grpSpPr>
          <a:xfrm flipH="1">
            <a:off x="2352145" y="1796896"/>
            <a:ext cx="346287" cy="146304"/>
            <a:chOff x="947285" y="1914528"/>
            <a:chExt cx="346287" cy="146304"/>
          </a:xfrm>
        </p:grpSpPr>
        <p:sp>
          <p:nvSpPr>
            <p:cNvPr id="1695" name="Google Shape;1695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9" name="Google Shape;1749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750" name="Google Shape;1750;p44"/>
          <p:cNvSpPr txBox="1"/>
          <p:nvPr/>
        </p:nvSpPr>
        <p:spPr>
          <a:xfrm>
            <a:off x="0" y="0"/>
            <a:ext cx="874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Real-Time Mitigation of Data Exfiltration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751" name="Google Shape;1751;p44"/>
          <p:cNvSpPr txBox="1"/>
          <p:nvPr/>
        </p:nvSpPr>
        <p:spPr>
          <a:xfrm>
            <a:off x="246575" y="3936625"/>
            <a:ext cx="4321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Exfiltration attack</a:t>
            </a:r>
            <a:r>
              <a:rPr lang="en" sz="1000">
                <a:solidFill>
                  <a:srgbClr val="626262"/>
                </a:solidFill>
              </a:rPr>
              <a:t>: introduce bug that broadcasts locations of drones</a:t>
            </a:r>
            <a:endParaRPr sz="1000">
              <a:solidFill>
                <a:srgbClr val="62626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runtime verification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000">
                <a:solidFill>
                  <a:srgbClr val="626262"/>
                </a:solidFill>
              </a:rPr>
              <a:t>drone locations known by attacker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runtime verification</a:t>
            </a:r>
            <a:r>
              <a:rPr lang="en" sz="1000">
                <a:solidFill>
                  <a:srgbClr val="626262"/>
                </a:solidFill>
              </a:rPr>
              <a:t>: drone locations only known by command/control application</a:t>
            </a:r>
            <a:endParaRPr sz="1300"/>
          </a:p>
        </p:txBody>
      </p:sp>
      <p:sp>
        <p:nvSpPr>
          <p:cNvPr id="1752" name="Google Shape;1752;p44"/>
          <p:cNvSpPr txBox="1"/>
          <p:nvPr/>
        </p:nvSpPr>
        <p:spPr>
          <a:xfrm>
            <a:off x="257825" y="4745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https://youtu.be/lLhffmr4YbY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45"/>
          <p:cNvSpPr/>
          <p:nvPr/>
        </p:nvSpPr>
        <p:spPr>
          <a:xfrm>
            <a:off x="474975" y="2351650"/>
            <a:ext cx="2316900" cy="1807200"/>
          </a:xfrm>
          <a:prstGeom prst="roundRect">
            <a:avLst>
              <a:gd name="adj" fmla="val 16667"/>
            </a:avLst>
          </a:prstGeom>
          <a:solidFill>
            <a:srgbClr val="929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 Verification</a:t>
            </a:r>
            <a:endParaRPr/>
          </a:p>
        </p:txBody>
      </p:sp>
      <p:sp>
        <p:nvSpPr>
          <p:cNvPr id="1759" name="Google Shape;1759;p45"/>
          <p:cNvSpPr txBox="1">
            <a:spLocks noGrp="1"/>
          </p:cNvSpPr>
          <p:nvPr>
            <p:ph type="body" idx="1"/>
          </p:nvPr>
        </p:nvSpPr>
        <p:spPr>
          <a:xfrm>
            <a:off x="384650" y="1125225"/>
            <a:ext cx="8520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Idea: wrap switches with runtime monitors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/>
              <a:t>Add checking logic to decide whether to accept or reject each packet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/>
          </a:p>
        </p:txBody>
      </p:sp>
      <p:grpSp>
        <p:nvGrpSpPr>
          <p:cNvPr id="1760" name="Google Shape;1760;p45"/>
          <p:cNvGrpSpPr/>
          <p:nvPr/>
        </p:nvGrpSpPr>
        <p:grpSpPr>
          <a:xfrm>
            <a:off x="566488" y="3393593"/>
            <a:ext cx="1290000" cy="547616"/>
            <a:chOff x="3201375" y="4648393"/>
            <a:chExt cx="1290000" cy="547616"/>
          </a:xfrm>
        </p:grpSpPr>
        <p:cxnSp>
          <p:nvCxnSpPr>
            <p:cNvPr id="1761" name="Google Shape;1761;p45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762" name="Google Shape;1762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3" name="Google Shape;1763;p45"/>
          <p:cNvSpPr txBox="1"/>
          <p:nvPr/>
        </p:nvSpPr>
        <p:spPr>
          <a:xfrm>
            <a:off x="3571513" y="2323250"/>
            <a:ext cx="70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B050"/>
                </a:solidFill>
              </a:rPr>
              <a:t>✔</a:t>
            </a:r>
            <a:endParaRPr sz="4200">
              <a:solidFill>
                <a:srgbClr val="00B050"/>
              </a:solidFill>
            </a:endParaRPr>
          </a:p>
        </p:txBody>
      </p:sp>
      <p:sp>
        <p:nvSpPr>
          <p:cNvPr id="1764" name="Google Shape;1764;p45"/>
          <p:cNvSpPr txBox="1"/>
          <p:nvPr/>
        </p:nvSpPr>
        <p:spPr>
          <a:xfrm>
            <a:off x="3546625" y="3393600"/>
            <a:ext cx="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❌</a:t>
            </a:r>
            <a:endParaRPr sz="4200"/>
          </a:p>
        </p:txBody>
      </p:sp>
      <p:cxnSp>
        <p:nvCxnSpPr>
          <p:cNvPr id="1765" name="Google Shape;1765;p45"/>
          <p:cNvCxnSpPr/>
          <p:nvPr/>
        </p:nvCxnSpPr>
        <p:spPr>
          <a:xfrm rot="10800000" flipH="1">
            <a:off x="2738425" y="2733350"/>
            <a:ext cx="821700" cy="29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6" name="Google Shape;1766;p45"/>
          <p:cNvCxnSpPr/>
          <p:nvPr/>
        </p:nvCxnSpPr>
        <p:spPr>
          <a:xfrm>
            <a:off x="2729575" y="3652225"/>
            <a:ext cx="759900" cy="176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7" name="Google Shape;1767;p45"/>
          <p:cNvGrpSpPr/>
          <p:nvPr/>
        </p:nvGrpSpPr>
        <p:grpSpPr>
          <a:xfrm>
            <a:off x="566500" y="2530150"/>
            <a:ext cx="1020640" cy="572660"/>
            <a:chOff x="5501865" y="2550384"/>
            <a:chExt cx="1303500" cy="965700"/>
          </a:xfrm>
        </p:grpSpPr>
        <p:sp>
          <p:nvSpPr>
            <p:cNvPr id="1768" name="Google Shape;1768;p45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70" name="Google Shape;1770;p45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45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45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73" name="Google Shape;1773;p45"/>
          <p:cNvGrpSpPr/>
          <p:nvPr/>
        </p:nvGrpSpPr>
        <p:grpSpPr>
          <a:xfrm>
            <a:off x="1652463" y="2530138"/>
            <a:ext cx="1020640" cy="572660"/>
            <a:chOff x="5501865" y="2550384"/>
            <a:chExt cx="1303500" cy="965700"/>
          </a:xfrm>
        </p:grpSpPr>
        <p:sp>
          <p:nvSpPr>
            <p:cNvPr id="1774" name="Google Shape;1774;p45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76" name="Google Shape;1776;p45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45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45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79" name="Google Shape;1779;p45"/>
          <p:cNvSpPr/>
          <p:nvPr/>
        </p:nvSpPr>
        <p:spPr>
          <a:xfrm>
            <a:off x="2058921" y="3498995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45"/>
          <p:cNvSpPr/>
          <p:nvPr/>
        </p:nvSpPr>
        <p:spPr>
          <a:xfrm>
            <a:off x="2388986" y="3498995"/>
            <a:ext cx="177900" cy="15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45"/>
          <p:cNvSpPr/>
          <p:nvPr/>
        </p:nvSpPr>
        <p:spPr>
          <a:xfrm>
            <a:off x="2236855" y="3706904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45"/>
          <p:cNvSpPr/>
          <p:nvPr/>
        </p:nvSpPr>
        <p:spPr>
          <a:xfrm>
            <a:off x="2409543" y="3516874"/>
            <a:ext cx="136800" cy="1155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3" name="Google Shape;1783;p45"/>
          <p:cNvCxnSpPr/>
          <p:nvPr/>
        </p:nvCxnSpPr>
        <p:spPr>
          <a:xfrm>
            <a:off x="1967515" y="3515141"/>
            <a:ext cx="89100" cy="519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4" name="Google Shape;1784;p45"/>
          <p:cNvCxnSpPr/>
          <p:nvPr/>
        </p:nvCxnSpPr>
        <p:spPr>
          <a:xfrm rot="10800000" flipH="1">
            <a:off x="1965076" y="3565203"/>
            <a:ext cx="93900" cy="34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5" name="Google Shape;1785;p45"/>
          <p:cNvCxnSpPr>
            <a:stCxn id="1779" idx="0"/>
            <a:endCxn id="1780" idx="0"/>
          </p:cNvCxnSpPr>
          <p:nvPr/>
        </p:nvCxnSpPr>
        <p:spPr>
          <a:xfrm rot="-5400000" flipH="1">
            <a:off x="2312571" y="3334295"/>
            <a:ext cx="600" cy="330000"/>
          </a:xfrm>
          <a:prstGeom prst="curvedConnector3">
            <a:avLst>
              <a:gd name="adj1" fmla="val -2602620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6" name="Google Shape;1786;p45"/>
          <p:cNvCxnSpPr>
            <a:stCxn id="1781" idx="2"/>
            <a:endCxn id="1779" idx="4"/>
          </p:cNvCxnSpPr>
          <p:nvPr/>
        </p:nvCxnSpPr>
        <p:spPr>
          <a:xfrm rot="10800000">
            <a:off x="2147755" y="3649154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7" name="Google Shape;1787;p45"/>
          <p:cNvCxnSpPr>
            <a:stCxn id="1780" idx="5"/>
            <a:endCxn id="1781" idx="6"/>
          </p:cNvCxnSpPr>
          <p:nvPr/>
        </p:nvCxnSpPr>
        <p:spPr>
          <a:xfrm rot="5400000">
            <a:off x="2400433" y="3641684"/>
            <a:ext cx="154800" cy="1260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8" name="Google Shape;1788;p45"/>
          <p:cNvCxnSpPr>
            <a:stCxn id="1781" idx="3"/>
            <a:endCxn id="1781" idx="5"/>
          </p:cNvCxnSpPr>
          <p:nvPr/>
        </p:nvCxnSpPr>
        <p:spPr>
          <a:xfrm rot="-5400000" flipH="1">
            <a:off x="2325458" y="3772643"/>
            <a:ext cx="600" cy="125700"/>
          </a:xfrm>
          <a:prstGeom prst="curvedConnector3">
            <a:avLst>
              <a:gd name="adj1" fmla="val 2612474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9" name="Google Shape;1789;p45"/>
          <p:cNvCxnSpPr>
            <a:stCxn id="1779" idx="6"/>
            <a:endCxn id="1781" idx="0"/>
          </p:cNvCxnSpPr>
          <p:nvPr/>
        </p:nvCxnSpPr>
        <p:spPr>
          <a:xfrm>
            <a:off x="2236821" y="3574145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4" name="Google Shape;1794;p46"/>
          <p:cNvCxnSpPr/>
          <p:nvPr/>
        </p:nvCxnSpPr>
        <p:spPr>
          <a:xfrm rot="10800000" flipH="1">
            <a:off x="7375225" y="2981625"/>
            <a:ext cx="699000" cy="249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5" name="Google Shape;1795;p46"/>
          <p:cNvCxnSpPr/>
          <p:nvPr/>
        </p:nvCxnSpPr>
        <p:spPr>
          <a:xfrm>
            <a:off x="7375225" y="3926600"/>
            <a:ext cx="628200" cy="150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6" name="Google Shape;179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Network-Wide Runtime Verification</a:t>
            </a:r>
            <a:endParaRPr/>
          </a:p>
        </p:txBody>
      </p:sp>
      <p:sp>
        <p:nvSpPr>
          <p:cNvPr id="1797" name="Google Shape;1797;p46"/>
          <p:cNvSpPr/>
          <p:nvPr/>
        </p:nvSpPr>
        <p:spPr>
          <a:xfrm>
            <a:off x="511425" y="2689800"/>
            <a:ext cx="6858000" cy="1818300"/>
          </a:xfrm>
          <a:prstGeom prst="roundRect">
            <a:avLst>
              <a:gd name="adj" fmla="val 16667"/>
            </a:avLst>
          </a:prstGeom>
          <a:solidFill>
            <a:srgbClr val="929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46"/>
          <p:cNvSpPr txBox="1">
            <a:spLocks noGrp="1"/>
          </p:cNvSpPr>
          <p:nvPr>
            <p:ph type="body" idx="1"/>
          </p:nvPr>
        </p:nvSpPr>
        <p:spPr>
          <a:xfrm>
            <a:off x="402000" y="1061475"/>
            <a:ext cx="85206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Can also apply this idea to the network as a whole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/>
              <a:t>Checking function needs to be generalized to take a </a:t>
            </a:r>
            <a:r>
              <a:rPr lang="en" i="1"/>
              <a:t>sequence</a:t>
            </a:r>
            <a:r>
              <a:rPr lang="en"/>
              <a:t> of packets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/>
              <a:t>Now it becomes easy to check network-wide reachability properties</a:t>
            </a:r>
            <a:endParaRPr/>
          </a:p>
        </p:txBody>
      </p:sp>
      <p:grpSp>
        <p:nvGrpSpPr>
          <p:cNvPr id="1799" name="Google Shape;1799;p46"/>
          <p:cNvGrpSpPr/>
          <p:nvPr/>
        </p:nvGrpSpPr>
        <p:grpSpPr>
          <a:xfrm>
            <a:off x="535538" y="3824493"/>
            <a:ext cx="1290000" cy="547616"/>
            <a:chOff x="3201375" y="4648393"/>
            <a:chExt cx="1290000" cy="547616"/>
          </a:xfrm>
        </p:grpSpPr>
        <p:cxnSp>
          <p:nvCxnSpPr>
            <p:cNvPr id="1800" name="Google Shape;1800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01" name="Google Shape;1801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2" name="Google Shape;1802;p46"/>
          <p:cNvSpPr txBox="1"/>
          <p:nvPr/>
        </p:nvSpPr>
        <p:spPr>
          <a:xfrm>
            <a:off x="8085363" y="2571750"/>
            <a:ext cx="70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B050"/>
                </a:solidFill>
              </a:rPr>
              <a:t>✔</a:t>
            </a:r>
            <a:endParaRPr sz="4200">
              <a:solidFill>
                <a:srgbClr val="00B050"/>
              </a:solidFill>
            </a:endParaRPr>
          </a:p>
        </p:txBody>
      </p:sp>
      <p:sp>
        <p:nvSpPr>
          <p:cNvPr id="1803" name="Google Shape;1803;p46"/>
          <p:cNvSpPr txBox="1"/>
          <p:nvPr/>
        </p:nvSpPr>
        <p:spPr>
          <a:xfrm>
            <a:off x="8060475" y="3642100"/>
            <a:ext cx="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❌</a:t>
            </a:r>
            <a:endParaRPr sz="4200"/>
          </a:p>
        </p:txBody>
      </p:sp>
      <p:grpSp>
        <p:nvGrpSpPr>
          <p:cNvPr id="1804" name="Google Shape;1804;p46"/>
          <p:cNvGrpSpPr/>
          <p:nvPr/>
        </p:nvGrpSpPr>
        <p:grpSpPr>
          <a:xfrm>
            <a:off x="594025" y="2833438"/>
            <a:ext cx="1020640" cy="572660"/>
            <a:chOff x="5501865" y="2550384"/>
            <a:chExt cx="1303500" cy="965700"/>
          </a:xfrm>
        </p:grpSpPr>
        <p:sp>
          <p:nvSpPr>
            <p:cNvPr id="1805" name="Google Shape;1805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07" name="Google Shape;1807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10" name="Google Shape;1810;p46"/>
          <p:cNvGrpSpPr/>
          <p:nvPr/>
        </p:nvGrpSpPr>
        <p:grpSpPr>
          <a:xfrm>
            <a:off x="6251338" y="2846400"/>
            <a:ext cx="1020640" cy="572660"/>
            <a:chOff x="5501865" y="2550384"/>
            <a:chExt cx="1303500" cy="965700"/>
          </a:xfrm>
        </p:grpSpPr>
        <p:sp>
          <p:nvSpPr>
            <p:cNvPr id="1811" name="Google Shape;1811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3" name="Google Shape;1813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16" name="Google Shape;1816;p46"/>
          <p:cNvSpPr/>
          <p:nvPr/>
        </p:nvSpPr>
        <p:spPr>
          <a:xfrm>
            <a:off x="6636296" y="3726395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46"/>
          <p:cNvSpPr/>
          <p:nvPr/>
        </p:nvSpPr>
        <p:spPr>
          <a:xfrm>
            <a:off x="6966361" y="3726395"/>
            <a:ext cx="177900" cy="15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46"/>
          <p:cNvSpPr/>
          <p:nvPr/>
        </p:nvSpPr>
        <p:spPr>
          <a:xfrm>
            <a:off x="6814230" y="3934304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46"/>
          <p:cNvSpPr/>
          <p:nvPr/>
        </p:nvSpPr>
        <p:spPr>
          <a:xfrm>
            <a:off x="6986918" y="3744274"/>
            <a:ext cx="136800" cy="1155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0" name="Google Shape;1820;p46"/>
          <p:cNvCxnSpPr/>
          <p:nvPr/>
        </p:nvCxnSpPr>
        <p:spPr>
          <a:xfrm>
            <a:off x="6544890" y="3742541"/>
            <a:ext cx="89100" cy="519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1" name="Google Shape;1821;p46"/>
          <p:cNvCxnSpPr/>
          <p:nvPr/>
        </p:nvCxnSpPr>
        <p:spPr>
          <a:xfrm rot="10800000" flipH="1">
            <a:off x="6542451" y="3792603"/>
            <a:ext cx="93900" cy="34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2" name="Google Shape;1822;p46"/>
          <p:cNvCxnSpPr>
            <a:stCxn id="1816" idx="0"/>
            <a:endCxn id="1817" idx="0"/>
          </p:cNvCxnSpPr>
          <p:nvPr/>
        </p:nvCxnSpPr>
        <p:spPr>
          <a:xfrm rot="-5400000" flipH="1">
            <a:off x="6889946" y="3561695"/>
            <a:ext cx="600" cy="330000"/>
          </a:xfrm>
          <a:prstGeom prst="curvedConnector3">
            <a:avLst>
              <a:gd name="adj1" fmla="val -2602620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3" name="Google Shape;1823;p46"/>
          <p:cNvCxnSpPr>
            <a:stCxn id="1818" idx="2"/>
            <a:endCxn id="1816" idx="4"/>
          </p:cNvCxnSpPr>
          <p:nvPr/>
        </p:nvCxnSpPr>
        <p:spPr>
          <a:xfrm rot="10800000">
            <a:off x="6725130" y="3876554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4" name="Google Shape;1824;p46"/>
          <p:cNvCxnSpPr>
            <a:stCxn id="1817" idx="5"/>
            <a:endCxn id="1818" idx="6"/>
          </p:cNvCxnSpPr>
          <p:nvPr/>
        </p:nvCxnSpPr>
        <p:spPr>
          <a:xfrm rot="5400000">
            <a:off x="6977808" y="3869084"/>
            <a:ext cx="154800" cy="1260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5" name="Google Shape;1825;p46"/>
          <p:cNvCxnSpPr>
            <a:stCxn id="1818" idx="3"/>
            <a:endCxn id="1818" idx="5"/>
          </p:cNvCxnSpPr>
          <p:nvPr/>
        </p:nvCxnSpPr>
        <p:spPr>
          <a:xfrm rot="-5400000" flipH="1">
            <a:off x="6902833" y="4000043"/>
            <a:ext cx="600" cy="125700"/>
          </a:xfrm>
          <a:prstGeom prst="curvedConnector3">
            <a:avLst>
              <a:gd name="adj1" fmla="val 2612474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6" name="Google Shape;1826;p46"/>
          <p:cNvCxnSpPr>
            <a:stCxn id="1816" idx="6"/>
            <a:endCxn id="1818" idx="0"/>
          </p:cNvCxnSpPr>
          <p:nvPr/>
        </p:nvCxnSpPr>
        <p:spPr>
          <a:xfrm>
            <a:off x="6814196" y="3801545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27" name="Google Shape;1827;p46"/>
          <p:cNvGrpSpPr/>
          <p:nvPr/>
        </p:nvGrpSpPr>
        <p:grpSpPr>
          <a:xfrm>
            <a:off x="1675238" y="3824493"/>
            <a:ext cx="1290000" cy="547616"/>
            <a:chOff x="3201375" y="4648393"/>
            <a:chExt cx="1290000" cy="547616"/>
          </a:xfrm>
        </p:grpSpPr>
        <p:cxnSp>
          <p:nvCxnSpPr>
            <p:cNvPr id="1828" name="Google Shape;1828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29" name="Google Shape;1829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0" name="Google Shape;1830;p46"/>
          <p:cNvGrpSpPr/>
          <p:nvPr/>
        </p:nvGrpSpPr>
        <p:grpSpPr>
          <a:xfrm>
            <a:off x="2760188" y="3824493"/>
            <a:ext cx="1290000" cy="547616"/>
            <a:chOff x="3201375" y="4648393"/>
            <a:chExt cx="1290000" cy="547616"/>
          </a:xfrm>
        </p:grpSpPr>
        <p:cxnSp>
          <p:nvCxnSpPr>
            <p:cNvPr id="1831" name="Google Shape;1831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32" name="Google Shape;1832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3" name="Google Shape;1833;p46"/>
          <p:cNvGrpSpPr/>
          <p:nvPr/>
        </p:nvGrpSpPr>
        <p:grpSpPr>
          <a:xfrm>
            <a:off x="3847363" y="3824493"/>
            <a:ext cx="1290000" cy="547616"/>
            <a:chOff x="3201375" y="4648393"/>
            <a:chExt cx="1290000" cy="547616"/>
          </a:xfrm>
        </p:grpSpPr>
        <p:cxnSp>
          <p:nvCxnSpPr>
            <p:cNvPr id="1834" name="Google Shape;1834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35" name="Google Shape;1835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6" name="Google Shape;1836;p46"/>
          <p:cNvGrpSpPr/>
          <p:nvPr/>
        </p:nvGrpSpPr>
        <p:grpSpPr>
          <a:xfrm>
            <a:off x="4943913" y="3824493"/>
            <a:ext cx="1290000" cy="547616"/>
            <a:chOff x="3201375" y="4648393"/>
            <a:chExt cx="1290000" cy="547616"/>
          </a:xfrm>
        </p:grpSpPr>
        <p:cxnSp>
          <p:nvCxnSpPr>
            <p:cNvPr id="1837" name="Google Shape;1837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38" name="Google Shape;1838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9" name="Google Shape;1839;p46"/>
          <p:cNvGrpSpPr/>
          <p:nvPr/>
        </p:nvGrpSpPr>
        <p:grpSpPr>
          <a:xfrm>
            <a:off x="1697967" y="2833438"/>
            <a:ext cx="1020640" cy="572660"/>
            <a:chOff x="5501865" y="2550384"/>
            <a:chExt cx="1303500" cy="965700"/>
          </a:xfrm>
        </p:grpSpPr>
        <p:sp>
          <p:nvSpPr>
            <p:cNvPr id="1840" name="Google Shape;1840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2" name="Google Shape;1842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3" name="Google Shape;1843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5" name="Google Shape;1845;p46"/>
          <p:cNvGrpSpPr/>
          <p:nvPr/>
        </p:nvGrpSpPr>
        <p:grpSpPr>
          <a:xfrm>
            <a:off x="2801908" y="2833438"/>
            <a:ext cx="1020641" cy="572660"/>
            <a:chOff x="5501865" y="2550384"/>
            <a:chExt cx="1303500" cy="965700"/>
          </a:xfrm>
        </p:grpSpPr>
        <p:sp>
          <p:nvSpPr>
            <p:cNvPr id="1846" name="Google Shape;1846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8" name="Google Shape;1848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9" name="Google Shape;1849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0" name="Google Shape;1850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1" name="Google Shape;1851;p46"/>
          <p:cNvGrpSpPr/>
          <p:nvPr/>
        </p:nvGrpSpPr>
        <p:grpSpPr>
          <a:xfrm>
            <a:off x="3905850" y="2833438"/>
            <a:ext cx="1020640" cy="572660"/>
            <a:chOff x="5501865" y="2550384"/>
            <a:chExt cx="1303500" cy="965700"/>
          </a:xfrm>
        </p:grpSpPr>
        <p:sp>
          <p:nvSpPr>
            <p:cNvPr id="1852" name="Google Shape;1852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4" name="Google Shape;1854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6" name="Google Shape;1856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7" name="Google Shape;1857;p46"/>
          <p:cNvGrpSpPr/>
          <p:nvPr/>
        </p:nvGrpSpPr>
        <p:grpSpPr>
          <a:xfrm>
            <a:off x="5078600" y="2848988"/>
            <a:ext cx="1020640" cy="572660"/>
            <a:chOff x="5501865" y="2550384"/>
            <a:chExt cx="1303500" cy="965700"/>
          </a:xfrm>
        </p:grpSpPr>
        <p:sp>
          <p:nvSpPr>
            <p:cNvPr id="1858" name="Google Shape;1858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60" name="Google Shape;1860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1" name="Google Shape;1861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2" name="Google Shape;1862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7" name="Google Shape;1867;p47"/>
          <p:cNvCxnSpPr/>
          <p:nvPr/>
        </p:nvCxnSpPr>
        <p:spPr>
          <a:xfrm rot="10800000" flipH="1">
            <a:off x="7375225" y="2785225"/>
            <a:ext cx="699000" cy="249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8" name="Google Shape;1868;p47"/>
          <p:cNvCxnSpPr/>
          <p:nvPr/>
        </p:nvCxnSpPr>
        <p:spPr>
          <a:xfrm>
            <a:off x="7375225" y="3730200"/>
            <a:ext cx="628200" cy="150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9" name="Google Shape;186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Optimization: From Packets to Telemetry</a:t>
            </a:r>
            <a:endParaRPr/>
          </a:p>
        </p:txBody>
      </p:sp>
      <p:sp>
        <p:nvSpPr>
          <p:cNvPr id="1870" name="Google Shape;1870;p47"/>
          <p:cNvSpPr/>
          <p:nvPr/>
        </p:nvSpPr>
        <p:spPr>
          <a:xfrm>
            <a:off x="511425" y="2493400"/>
            <a:ext cx="6858000" cy="1818300"/>
          </a:xfrm>
          <a:prstGeom prst="roundRect">
            <a:avLst>
              <a:gd name="adj" fmla="val 16667"/>
            </a:avLst>
          </a:prstGeom>
          <a:solidFill>
            <a:srgbClr val="929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47"/>
          <p:cNvSpPr txBox="1">
            <a:spLocks noGrp="1"/>
          </p:cNvSpPr>
          <p:nvPr>
            <p:ph type="body" idx="1"/>
          </p:nvPr>
        </p:nvSpPr>
        <p:spPr>
          <a:xfrm>
            <a:off x="407800" y="1164950"/>
            <a:ext cx="85206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Of course, keeping track of a sequence of packets would be expensive...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/>
              <a:t>Instead, we can record </a:t>
            </a:r>
            <a:r>
              <a:rPr lang="en" i="1"/>
              <a:t>just</a:t>
            </a:r>
            <a:r>
              <a:rPr lang="en"/>
              <a:t> the data we need for checking as telemetry </a:t>
            </a:r>
            <a:endParaRPr/>
          </a:p>
        </p:txBody>
      </p:sp>
      <p:grpSp>
        <p:nvGrpSpPr>
          <p:cNvPr id="1872" name="Google Shape;1872;p47"/>
          <p:cNvGrpSpPr/>
          <p:nvPr/>
        </p:nvGrpSpPr>
        <p:grpSpPr>
          <a:xfrm>
            <a:off x="535538" y="3628093"/>
            <a:ext cx="1290000" cy="547616"/>
            <a:chOff x="3201375" y="4648393"/>
            <a:chExt cx="1290000" cy="547616"/>
          </a:xfrm>
        </p:grpSpPr>
        <p:cxnSp>
          <p:nvCxnSpPr>
            <p:cNvPr id="1873" name="Google Shape;1873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74" name="Google Shape;1874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5" name="Google Shape;1875;p47"/>
          <p:cNvSpPr txBox="1"/>
          <p:nvPr/>
        </p:nvSpPr>
        <p:spPr>
          <a:xfrm>
            <a:off x="8085363" y="2375350"/>
            <a:ext cx="70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B050"/>
                </a:solidFill>
              </a:rPr>
              <a:t>✔</a:t>
            </a:r>
            <a:endParaRPr sz="4200">
              <a:solidFill>
                <a:srgbClr val="00B050"/>
              </a:solidFill>
            </a:endParaRPr>
          </a:p>
        </p:txBody>
      </p:sp>
      <p:sp>
        <p:nvSpPr>
          <p:cNvPr id="1876" name="Google Shape;1876;p47"/>
          <p:cNvSpPr txBox="1"/>
          <p:nvPr/>
        </p:nvSpPr>
        <p:spPr>
          <a:xfrm>
            <a:off x="8060475" y="3445700"/>
            <a:ext cx="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❌</a:t>
            </a:r>
            <a:endParaRPr sz="4200"/>
          </a:p>
        </p:txBody>
      </p:sp>
      <p:grpSp>
        <p:nvGrpSpPr>
          <p:cNvPr id="1877" name="Google Shape;1877;p47"/>
          <p:cNvGrpSpPr/>
          <p:nvPr/>
        </p:nvGrpSpPr>
        <p:grpSpPr>
          <a:xfrm>
            <a:off x="6251338" y="2650000"/>
            <a:ext cx="1020640" cy="572660"/>
            <a:chOff x="5501865" y="2550384"/>
            <a:chExt cx="1303500" cy="965700"/>
          </a:xfrm>
        </p:grpSpPr>
        <p:sp>
          <p:nvSpPr>
            <p:cNvPr id="1878" name="Google Shape;1878;p47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0" name="Google Shape;1880;p47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7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7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83" name="Google Shape;1883;p47"/>
          <p:cNvSpPr/>
          <p:nvPr/>
        </p:nvSpPr>
        <p:spPr>
          <a:xfrm>
            <a:off x="6636296" y="3529995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47"/>
          <p:cNvSpPr/>
          <p:nvPr/>
        </p:nvSpPr>
        <p:spPr>
          <a:xfrm>
            <a:off x="6966361" y="3529995"/>
            <a:ext cx="177900" cy="15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47"/>
          <p:cNvSpPr/>
          <p:nvPr/>
        </p:nvSpPr>
        <p:spPr>
          <a:xfrm>
            <a:off x="6814230" y="3737904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47"/>
          <p:cNvSpPr/>
          <p:nvPr/>
        </p:nvSpPr>
        <p:spPr>
          <a:xfrm>
            <a:off x="6986918" y="3547874"/>
            <a:ext cx="136800" cy="1155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7" name="Google Shape;1887;p47"/>
          <p:cNvCxnSpPr/>
          <p:nvPr/>
        </p:nvCxnSpPr>
        <p:spPr>
          <a:xfrm>
            <a:off x="6544890" y="3546141"/>
            <a:ext cx="89100" cy="519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8" name="Google Shape;1888;p47"/>
          <p:cNvCxnSpPr/>
          <p:nvPr/>
        </p:nvCxnSpPr>
        <p:spPr>
          <a:xfrm rot="10800000" flipH="1">
            <a:off x="6542451" y="3596203"/>
            <a:ext cx="93900" cy="34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9" name="Google Shape;1889;p47"/>
          <p:cNvCxnSpPr>
            <a:stCxn id="1883" idx="0"/>
            <a:endCxn id="1884" idx="0"/>
          </p:cNvCxnSpPr>
          <p:nvPr/>
        </p:nvCxnSpPr>
        <p:spPr>
          <a:xfrm rot="-5400000" flipH="1">
            <a:off x="6889946" y="3365295"/>
            <a:ext cx="600" cy="330000"/>
          </a:xfrm>
          <a:prstGeom prst="curvedConnector3">
            <a:avLst>
              <a:gd name="adj1" fmla="val -2602620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0" name="Google Shape;1890;p47"/>
          <p:cNvCxnSpPr>
            <a:stCxn id="1885" idx="2"/>
            <a:endCxn id="1883" idx="4"/>
          </p:cNvCxnSpPr>
          <p:nvPr/>
        </p:nvCxnSpPr>
        <p:spPr>
          <a:xfrm rot="10800000">
            <a:off x="6725130" y="3680154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1" name="Google Shape;1891;p47"/>
          <p:cNvCxnSpPr>
            <a:stCxn id="1884" idx="5"/>
            <a:endCxn id="1885" idx="6"/>
          </p:cNvCxnSpPr>
          <p:nvPr/>
        </p:nvCxnSpPr>
        <p:spPr>
          <a:xfrm rot="5400000">
            <a:off x="6977808" y="3672684"/>
            <a:ext cx="154800" cy="1260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2" name="Google Shape;1892;p47"/>
          <p:cNvCxnSpPr>
            <a:stCxn id="1885" idx="3"/>
            <a:endCxn id="1885" idx="5"/>
          </p:cNvCxnSpPr>
          <p:nvPr/>
        </p:nvCxnSpPr>
        <p:spPr>
          <a:xfrm rot="-5400000" flipH="1">
            <a:off x="6902833" y="3803643"/>
            <a:ext cx="600" cy="125700"/>
          </a:xfrm>
          <a:prstGeom prst="curvedConnector3">
            <a:avLst>
              <a:gd name="adj1" fmla="val 2612474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3" name="Google Shape;1893;p47"/>
          <p:cNvCxnSpPr>
            <a:stCxn id="1883" idx="6"/>
            <a:endCxn id="1885" idx="0"/>
          </p:cNvCxnSpPr>
          <p:nvPr/>
        </p:nvCxnSpPr>
        <p:spPr>
          <a:xfrm>
            <a:off x="6814196" y="3605145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94" name="Google Shape;1894;p47"/>
          <p:cNvGrpSpPr/>
          <p:nvPr/>
        </p:nvGrpSpPr>
        <p:grpSpPr>
          <a:xfrm>
            <a:off x="1675238" y="3628093"/>
            <a:ext cx="1290000" cy="547616"/>
            <a:chOff x="3201375" y="4648393"/>
            <a:chExt cx="1290000" cy="547616"/>
          </a:xfrm>
        </p:grpSpPr>
        <p:cxnSp>
          <p:nvCxnSpPr>
            <p:cNvPr id="1895" name="Google Shape;1895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96" name="Google Shape;1896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7" name="Google Shape;1897;p47"/>
          <p:cNvGrpSpPr/>
          <p:nvPr/>
        </p:nvGrpSpPr>
        <p:grpSpPr>
          <a:xfrm>
            <a:off x="2760188" y="3628093"/>
            <a:ext cx="1290000" cy="547616"/>
            <a:chOff x="3201375" y="4648393"/>
            <a:chExt cx="1290000" cy="547616"/>
          </a:xfrm>
        </p:grpSpPr>
        <p:cxnSp>
          <p:nvCxnSpPr>
            <p:cNvPr id="1898" name="Google Shape;1898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99" name="Google Shape;1899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0" name="Google Shape;1900;p47"/>
          <p:cNvGrpSpPr/>
          <p:nvPr/>
        </p:nvGrpSpPr>
        <p:grpSpPr>
          <a:xfrm>
            <a:off x="3847363" y="3628093"/>
            <a:ext cx="1290000" cy="547616"/>
            <a:chOff x="3201375" y="4648393"/>
            <a:chExt cx="1290000" cy="547616"/>
          </a:xfrm>
        </p:grpSpPr>
        <p:cxnSp>
          <p:nvCxnSpPr>
            <p:cNvPr id="1901" name="Google Shape;1901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02" name="Google Shape;1902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3" name="Google Shape;1903;p47"/>
          <p:cNvGrpSpPr/>
          <p:nvPr/>
        </p:nvGrpSpPr>
        <p:grpSpPr>
          <a:xfrm>
            <a:off x="4943913" y="3628093"/>
            <a:ext cx="1290000" cy="547616"/>
            <a:chOff x="3201375" y="4648393"/>
            <a:chExt cx="1290000" cy="547616"/>
          </a:xfrm>
        </p:grpSpPr>
        <p:cxnSp>
          <p:nvCxnSpPr>
            <p:cNvPr id="1904" name="Google Shape;1904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05" name="Google Shape;1905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6" name="Google Shape;1906;p47"/>
          <p:cNvSpPr/>
          <p:nvPr/>
        </p:nvSpPr>
        <p:spPr>
          <a:xfrm>
            <a:off x="876350" y="2762425"/>
            <a:ext cx="532800" cy="29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47"/>
          <p:cNvSpPr/>
          <p:nvPr/>
        </p:nvSpPr>
        <p:spPr>
          <a:xfrm>
            <a:off x="2053850" y="2762425"/>
            <a:ext cx="532800" cy="2955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7"/>
          <p:cNvSpPr/>
          <p:nvPr/>
        </p:nvSpPr>
        <p:spPr>
          <a:xfrm>
            <a:off x="3138800" y="2762425"/>
            <a:ext cx="532800" cy="295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7"/>
          <p:cNvSpPr/>
          <p:nvPr/>
        </p:nvSpPr>
        <p:spPr>
          <a:xfrm>
            <a:off x="4223750" y="2762425"/>
            <a:ext cx="532800" cy="295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47"/>
          <p:cNvSpPr/>
          <p:nvPr/>
        </p:nvSpPr>
        <p:spPr>
          <a:xfrm>
            <a:off x="5257013" y="2762425"/>
            <a:ext cx="532800" cy="2955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96147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1521799" y="4454963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146" name="Google Shape;146;p21"/>
          <p:cNvCxnSpPr>
            <a:stCxn id="145" idx="3"/>
          </p:cNvCxnSpPr>
          <p:nvPr/>
        </p:nvCxnSpPr>
        <p:spPr>
          <a:xfrm rot="10800000" flipH="1">
            <a:off x="1999399" y="4598063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7" name="Google Shape;147;p21"/>
          <p:cNvGrpSpPr/>
          <p:nvPr/>
        </p:nvGrpSpPr>
        <p:grpSpPr>
          <a:xfrm>
            <a:off x="3351794" y="4351843"/>
            <a:ext cx="2342055" cy="547616"/>
            <a:chOff x="3114246" y="4000352"/>
            <a:chExt cx="2342055" cy="547616"/>
          </a:xfrm>
        </p:grpSpPr>
        <p:pic>
          <p:nvPicPr>
            <p:cNvPr id="148" name="Google Shape;14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0" y="3973750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7030087" y="4434788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152" name="Google Shape;152;p21"/>
          <p:cNvGrpSpPr/>
          <p:nvPr/>
        </p:nvGrpSpPr>
        <p:grpSpPr>
          <a:xfrm>
            <a:off x="191113" y="4104571"/>
            <a:ext cx="1107537" cy="535479"/>
            <a:chOff x="191113" y="3777361"/>
            <a:chExt cx="1107537" cy="535479"/>
          </a:xfrm>
        </p:grpSpPr>
        <p:sp>
          <p:nvSpPr>
            <p:cNvPr id="153" name="Google Shape;153;p21"/>
            <p:cNvSpPr/>
            <p:nvPr/>
          </p:nvSpPr>
          <p:spPr>
            <a:xfrm>
              <a:off x="216850" y="4078840"/>
              <a:ext cx="10818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207008" y="3777361"/>
              <a:ext cx="905100" cy="1902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55" name="Google Shape;155;p21"/>
            <p:cNvCxnSpPr/>
            <p:nvPr/>
          </p:nvCxnSpPr>
          <p:spPr>
            <a:xfrm>
              <a:off x="191113" y="4014234"/>
              <a:ext cx="905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grpSp>
        <p:nvGrpSpPr>
          <p:cNvPr id="156" name="Google Shape;156;p21"/>
          <p:cNvGrpSpPr/>
          <p:nvPr/>
        </p:nvGrpSpPr>
        <p:grpSpPr>
          <a:xfrm>
            <a:off x="7816975" y="4147433"/>
            <a:ext cx="1027200" cy="535467"/>
            <a:chOff x="7816977" y="3820223"/>
            <a:chExt cx="1027200" cy="535467"/>
          </a:xfrm>
        </p:grpSpPr>
        <p:sp>
          <p:nvSpPr>
            <p:cNvPr id="157" name="Google Shape;157;p21"/>
            <p:cNvSpPr/>
            <p:nvPr/>
          </p:nvSpPr>
          <p:spPr>
            <a:xfrm>
              <a:off x="7816977" y="4121690"/>
              <a:ext cx="10272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7929435" y="3820223"/>
              <a:ext cx="905100" cy="1902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59" name="Google Shape;159;p21"/>
            <p:cNvCxnSpPr/>
            <p:nvPr/>
          </p:nvCxnSpPr>
          <p:spPr>
            <a:xfrm>
              <a:off x="7913540" y="4057096"/>
              <a:ext cx="905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id="160" name="Google Shape;16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4071238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1"/>
          <p:cNvGrpSpPr/>
          <p:nvPr/>
        </p:nvGrpSpPr>
        <p:grpSpPr>
          <a:xfrm>
            <a:off x="1610621" y="3858607"/>
            <a:ext cx="5790521" cy="1232836"/>
            <a:chOff x="1610621" y="3531396"/>
            <a:chExt cx="5790521" cy="1232836"/>
          </a:xfrm>
        </p:grpSpPr>
        <p:pic>
          <p:nvPicPr>
            <p:cNvPr id="162" name="Google Shape;162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21"/>
          <p:cNvGrpSpPr/>
          <p:nvPr/>
        </p:nvGrpSpPr>
        <p:grpSpPr>
          <a:xfrm>
            <a:off x="163823" y="3851100"/>
            <a:ext cx="8811977" cy="1064425"/>
            <a:chOff x="163822" y="3523891"/>
            <a:chExt cx="8811977" cy="1064425"/>
          </a:xfrm>
        </p:grpSpPr>
        <p:sp>
          <p:nvSpPr>
            <p:cNvPr id="169" name="Google Shape;169;p21"/>
            <p:cNvSpPr txBox="1"/>
            <p:nvPr/>
          </p:nvSpPr>
          <p:spPr>
            <a:xfrm>
              <a:off x="8070120" y="3581116"/>
              <a:ext cx="703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7947399" y="4303616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286574" y="3523891"/>
              <a:ext cx="6552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163822" y="4246391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1"/>
          <p:cNvGrpSpPr/>
          <p:nvPr/>
        </p:nvGrpSpPr>
        <p:grpSpPr>
          <a:xfrm>
            <a:off x="1982674" y="1129689"/>
            <a:ext cx="5052707" cy="3315686"/>
            <a:chOff x="1982673" y="802478"/>
            <a:chExt cx="5052707" cy="3315686"/>
          </a:xfrm>
        </p:grpSpPr>
        <p:sp>
          <p:nvSpPr>
            <p:cNvPr id="174" name="Google Shape;174;p21"/>
            <p:cNvSpPr/>
            <p:nvPr/>
          </p:nvSpPr>
          <p:spPr>
            <a:xfrm rot="-5400000">
              <a:off x="3388149" y="1139439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BGP</a:t>
              </a:r>
              <a:endParaRPr sz="1100"/>
            </a:p>
          </p:txBody>
        </p:sp>
        <p:sp>
          <p:nvSpPr>
            <p:cNvPr id="175" name="Google Shape;175;p21"/>
            <p:cNvSpPr/>
            <p:nvPr/>
          </p:nvSpPr>
          <p:spPr>
            <a:xfrm rot="-5400000">
              <a:off x="3762182" y="1139439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Traffic Engineering</a:t>
              </a:r>
              <a:endParaRPr sz="1100"/>
            </a:p>
          </p:txBody>
        </p:sp>
        <p:sp>
          <p:nvSpPr>
            <p:cNvPr id="176" name="Google Shape;176;p21"/>
            <p:cNvSpPr/>
            <p:nvPr/>
          </p:nvSpPr>
          <p:spPr>
            <a:xfrm rot="-5400000">
              <a:off x="4146607" y="1139438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Balancing</a:t>
              </a:r>
              <a:endParaRPr sz="1100"/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5120731" y="1284143"/>
              <a:ext cx="298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 rot="-5400000">
              <a:off x="4517775" y="1136828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Overlay Virtualization</a:t>
              </a:r>
              <a:endParaRPr sz="1100"/>
            </a:p>
          </p:txBody>
        </p:sp>
        <p:grpSp>
          <p:nvGrpSpPr>
            <p:cNvPr id="179" name="Google Shape;179;p21"/>
            <p:cNvGrpSpPr/>
            <p:nvPr/>
          </p:nvGrpSpPr>
          <p:grpSpPr>
            <a:xfrm>
              <a:off x="1982673" y="2308712"/>
              <a:ext cx="5052707" cy="1809451"/>
              <a:chOff x="1982673" y="2308712"/>
              <a:chExt cx="5052707" cy="1809451"/>
            </a:xfrm>
          </p:grpSpPr>
          <p:cxnSp>
            <p:nvCxnSpPr>
              <p:cNvPr id="180" name="Google Shape;180;p21"/>
              <p:cNvCxnSpPr/>
              <p:nvPr/>
            </p:nvCxnSpPr>
            <p:spPr>
              <a:xfrm flipH="1">
                <a:off x="1982673" y="2327026"/>
                <a:ext cx="1906500" cy="14685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1" name="Google Shape;181;p21"/>
              <p:cNvCxnSpPr/>
              <p:nvPr/>
            </p:nvCxnSpPr>
            <p:spPr>
              <a:xfrm flipH="1">
                <a:off x="2036229" y="2333163"/>
                <a:ext cx="2066700" cy="1785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2" name="Google Shape;182;p21"/>
              <p:cNvCxnSpPr/>
              <p:nvPr/>
            </p:nvCxnSpPr>
            <p:spPr>
              <a:xfrm flipH="1">
                <a:off x="3846382" y="2375230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3" name="Google Shape;183;p21"/>
              <p:cNvCxnSpPr/>
              <p:nvPr/>
            </p:nvCxnSpPr>
            <p:spPr>
              <a:xfrm>
                <a:off x="4752967" y="2321914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4" name="Google Shape;184;p21"/>
              <p:cNvCxnSpPr/>
              <p:nvPr/>
            </p:nvCxnSpPr>
            <p:spPr>
              <a:xfrm>
                <a:off x="4920407" y="2321914"/>
                <a:ext cx="2066700" cy="1785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5" name="Google Shape;185;p21"/>
              <p:cNvCxnSpPr/>
              <p:nvPr/>
            </p:nvCxnSpPr>
            <p:spPr>
              <a:xfrm>
                <a:off x="5128880" y="2308712"/>
                <a:ext cx="1906500" cy="14685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86" name="Google Shape;186;p21"/>
            <p:cNvSpPr/>
            <p:nvPr/>
          </p:nvSpPr>
          <p:spPr>
            <a:xfrm>
              <a:off x="3722430" y="1846791"/>
              <a:ext cx="1672800" cy="488100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38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 sz="1100"/>
            </a:p>
          </p:txBody>
        </p:sp>
      </p:grpSp>
      <p:grpSp>
        <p:nvGrpSpPr>
          <p:cNvPr id="187" name="Google Shape;187;p21"/>
          <p:cNvGrpSpPr/>
          <p:nvPr/>
        </p:nvGrpSpPr>
        <p:grpSpPr>
          <a:xfrm>
            <a:off x="1851568" y="3355746"/>
            <a:ext cx="5333771" cy="1275153"/>
            <a:chOff x="1851568" y="3028536"/>
            <a:chExt cx="5333771" cy="1275153"/>
          </a:xfrm>
        </p:grpSpPr>
        <p:sp>
          <p:nvSpPr>
            <p:cNvPr id="188" name="Google Shape;188;p21"/>
            <p:cNvSpPr/>
            <p:nvPr/>
          </p:nvSpPr>
          <p:spPr>
            <a:xfrm rot="2915163" flipH="1">
              <a:off x="2091857" y="3179129"/>
              <a:ext cx="312021" cy="781746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 rot="2914978" flipH="1">
              <a:off x="2297201" y="3146705"/>
              <a:ext cx="342839" cy="1237868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 rot="782738" flipH="1">
              <a:off x="3838146" y="3297617"/>
              <a:ext cx="303021" cy="742127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 rot="-782738">
              <a:off x="4941904" y="3317783"/>
              <a:ext cx="303021" cy="742127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 rot="-2915163">
              <a:off x="6633028" y="3158810"/>
              <a:ext cx="312021" cy="781746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 rot="-2914978">
              <a:off x="6411164" y="3125125"/>
              <a:ext cx="342839" cy="1237868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21"/>
            <p:cNvGrpSpPr/>
            <p:nvPr/>
          </p:nvGrpSpPr>
          <p:grpSpPr>
            <a:xfrm>
              <a:off x="2452066" y="3028536"/>
              <a:ext cx="1221855" cy="354598"/>
              <a:chOff x="3712270" y="1092017"/>
              <a:chExt cx="1695137" cy="410700"/>
            </a:xfrm>
          </p:grpSpPr>
          <p:sp>
            <p:nvSpPr>
              <p:cNvPr id="195" name="Google Shape;195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rgbClr val="03070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196" name="Google Shape;196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Google Shape;197;p21"/>
              <p:cNvSpPr txBox="1"/>
              <p:nvPr/>
            </p:nvSpPr>
            <p:spPr>
              <a:xfrm>
                <a:off x="4116207" y="1114434"/>
                <a:ext cx="12912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  <p:grpSp>
          <p:nvGrpSpPr>
            <p:cNvPr id="198" name="Google Shape;198;p21"/>
            <p:cNvGrpSpPr/>
            <p:nvPr/>
          </p:nvGrpSpPr>
          <p:grpSpPr>
            <a:xfrm>
              <a:off x="4004894" y="3028536"/>
              <a:ext cx="1128868" cy="354598"/>
              <a:chOff x="3712270" y="1092017"/>
              <a:chExt cx="1566133" cy="410700"/>
            </a:xfrm>
          </p:grpSpPr>
          <p:sp>
            <p:nvSpPr>
              <p:cNvPr id="199" name="Google Shape;199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rgbClr val="03070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00" name="Google Shape;20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 txBox="1"/>
              <p:nvPr/>
            </p:nvSpPr>
            <p:spPr>
              <a:xfrm>
                <a:off x="4116203" y="1114434"/>
                <a:ext cx="11622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  <p:grpSp>
          <p:nvGrpSpPr>
            <p:cNvPr id="202" name="Google Shape;202;p21"/>
            <p:cNvGrpSpPr/>
            <p:nvPr/>
          </p:nvGrpSpPr>
          <p:grpSpPr>
            <a:xfrm>
              <a:off x="5699962" y="3028536"/>
              <a:ext cx="1083682" cy="354598"/>
              <a:chOff x="3712270" y="1092017"/>
              <a:chExt cx="1503443" cy="410700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rgbClr val="03070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04" name="Google Shape;204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Google Shape;205;p21"/>
              <p:cNvSpPr txBox="1"/>
              <p:nvPr/>
            </p:nvSpPr>
            <p:spPr>
              <a:xfrm>
                <a:off x="4116213" y="1114434"/>
                <a:ext cx="10995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</p:grpSp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7" y="4045221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21"/>
          <p:cNvGrpSpPr/>
          <p:nvPr/>
        </p:nvGrpSpPr>
        <p:grpSpPr>
          <a:xfrm>
            <a:off x="3365984" y="2780798"/>
            <a:ext cx="2493623" cy="702488"/>
            <a:chOff x="3365984" y="2453589"/>
            <a:chExt cx="2493623" cy="702488"/>
          </a:xfrm>
        </p:grpSpPr>
        <p:sp>
          <p:nvSpPr>
            <p:cNvPr id="208" name="Google Shape;208;p21"/>
            <p:cNvSpPr/>
            <p:nvPr/>
          </p:nvSpPr>
          <p:spPr>
            <a:xfrm rot="2914580" flipH="1">
              <a:off x="3574099" y="2455287"/>
              <a:ext cx="319669" cy="699281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 rot="-2914580">
              <a:off x="5331822" y="2455099"/>
              <a:ext cx="319669" cy="699281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4406148" y="2618525"/>
              <a:ext cx="267300" cy="411900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3733475" y="1833086"/>
            <a:ext cx="1648475" cy="1266131"/>
            <a:chOff x="3733475" y="1505876"/>
            <a:chExt cx="1648475" cy="1266131"/>
          </a:xfrm>
        </p:grpSpPr>
        <p:sp>
          <p:nvSpPr>
            <p:cNvPr id="212" name="Google Shape;212;p21"/>
            <p:cNvSpPr/>
            <p:nvPr/>
          </p:nvSpPr>
          <p:spPr>
            <a:xfrm flipH="1">
              <a:off x="4407722" y="1505876"/>
              <a:ext cx="234300" cy="736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21"/>
            <p:cNvGrpSpPr/>
            <p:nvPr/>
          </p:nvGrpSpPr>
          <p:grpSpPr>
            <a:xfrm>
              <a:off x="3733475" y="2232979"/>
              <a:ext cx="1648475" cy="539028"/>
              <a:chOff x="3591235" y="1065958"/>
              <a:chExt cx="1648475" cy="539028"/>
            </a:xfrm>
          </p:grpSpPr>
          <p:sp>
            <p:nvSpPr>
              <p:cNvPr id="214" name="Google Shape;214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15" name="Google Shape;215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591235" y="1065958"/>
                <a:ext cx="612187" cy="5390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6" name="Google Shape;216;p21"/>
              <p:cNvSpPr txBox="1"/>
              <p:nvPr/>
            </p:nvSpPr>
            <p:spPr>
              <a:xfrm>
                <a:off x="4116210" y="1114444"/>
                <a:ext cx="11235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Partition</a:t>
                </a:r>
                <a:endParaRPr sz="1100"/>
              </a:p>
            </p:txBody>
          </p:sp>
        </p:grpSp>
      </p:grpSp>
      <p:grpSp>
        <p:nvGrpSpPr>
          <p:cNvPr id="217" name="Google Shape;217;p21"/>
          <p:cNvGrpSpPr/>
          <p:nvPr/>
        </p:nvGrpSpPr>
        <p:grpSpPr>
          <a:xfrm>
            <a:off x="3742989" y="1232880"/>
            <a:ext cx="1769382" cy="693154"/>
            <a:chOff x="3743026" y="905671"/>
            <a:chExt cx="1572784" cy="693154"/>
          </a:xfrm>
        </p:grpSpPr>
        <p:grpSp>
          <p:nvGrpSpPr>
            <p:cNvPr id="218" name="Google Shape;218;p21"/>
            <p:cNvGrpSpPr/>
            <p:nvPr/>
          </p:nvGrpSpPr>
          <p:grpSpPr>
            <a:xfrm>
              <a:off x="3743026" y="1092017"/>
              <a:ext cx="1572784" cy="506808"/>
              <a:chOff x="3600786" y="1092017"/>
              <a:chExt cx="1572784" cy="506808"/>
            </a:xfrm>
          </p:grpSpPr>
          <p:sp>
            <p:nvSpPr>
              <p:cNvPr id="219" name="Google Shape;219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20" name="Google Shape;22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600786" y="1092539"/>
                <a:ext cx="575002" cy="5062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Google Shape;221;p21"/>
              <p:cNvSpPr txBox="1"/>
              <p:nvPr/>
            </p:nvSpPr>
            <p:spPr>
              <a:xfrm>
                <a:off x="4116210" y="1114440"/>
                <a:ext cx="9090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  <p:sp>
          <p:nvSpPr>
            <p:cNvPr id="222" name="Google Shape;222;p21"/>
            <p:cNvSpPr/>
            <p:nvPr/>
          </p:nvSpPr>
          <p:spPr>
            <a:xfrm flipH="1">
              <a:off x="4396401" y="905671"/>
              <a:ext cx="225300" cy="19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1"/>
          <p:cNvSpPr/>
          <p:nvPr/>
        </p:nvSpPr>
        <p:spPr>
          <a:xfrm>
            <a:off x="3034421" y="698626"/>
            <a:ext cx="3113700" cy="5439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8C41C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Specified Behavior</a:t>
            </a:r>
            <a:endParaRPr sz="1100"/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297413" y="8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Programmability Top-to-Bottom and End-to-End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Optimization: Inlining Checking Code</a:t>
            </a:r>
            <a:endParaRPr/>
          </a:p>
        </p:txBody>
      </p:sp>
      <p:sp>
        <p:nvSpPr>
          <p:cNvPr id="1916" name="Google Shape;1916;p48"/>
          <p:cNvSpPr txBox="1">
            <a:spLocks noGrp="1"/>
          </p:cNvSpPr>
          <p:nvPr>
            <p:ph type="body" idx="1"/>
          </p:nvPr>
        </p:nvSpPr>
        <p:spPr>
          <a:xfrm>
            <a:off x="402013" y="1217875"/>
            <a:ext cx="85206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Inlining checking logic enables verifying at each hop rather than all at the end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/>
              <a:t>Enables runtime enforcement of additional properties (e.g., loop freedom)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/>
              <a:t>Can also reduce the amount of telemetry data that must be maintained</a:t>
            </a:r>
            <a:endParaRPr/>
          </a:p>
        </p:txBody>
      </p:sp>
      <p:grpSp>
        <p:nvGrpSpPr>
          <p:cNvPr id="1917" name="Google Shape;1917;p48"/>
          <p:cNvGrpSpPr/>
          <p:nvPr/>
        </p:nvGrpSpPr>
        <p:grpSpPr>
          <a:xfrm>
            <a:off x="447186" y="2997034"/>
            <a:ext cx="1560325" cy="968117"/>
            <a:chOff x="671900" y="2739725"/>
            <a:chExt cx="2687436" cy="1807200"/>
          </a:xfrm>
        </p:grpSpPr>
        <p:sp>
          <p:nvSpPr>
            <p:cNvPr id="1918" name="Google Shape;1918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9" name="Google Shape;1919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1920" name="Google Shape;1920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21" name="Google Shape;1921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22" name="Google Shape;1922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1923" name="Google Shape;1923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1924" name="Google Shape;1924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5" name="Google Shape;1925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26" name="Google Shape;1926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1927" name="Google Shape;1927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29" name="Google Shape;1929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32" name="Google Shape;1932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36" name="Google Shape;1936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7" name="Google Shape;1937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8" name="Google Shape;1938;p48"/>
            <p:cNvCxnSpPr>
              <a:stCxn id="1932" idx="0"/>
              <a:endCxn id="1933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827392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39" name="Google Shape;1939;p48"/>
            <p:cNvCxnSpPr>
              <a:stCxn id="1934" idx="2"/>
              <a:endCxn id="1932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0" name="Google Shape;1940;p48"/>
            <p:cNvCxnSpPr>
              <a:stCxn id="1933" idx="5"/>
              <a:endCxn id="1934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1" name="Google Shape;1941;p48"/>
            <p:cNvCxnSpPr>
              <a:stCxn id="1934" idx="3"/>
              <a:endCxn id="1934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567905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2" name="Google Shape;1942;p48"/>
            <p:cNvCxnSpPr>
              <a:stCxn id="1932" idx="6"/>
              <a:endCxn id="1934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43" name="Google Shape;1943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48"/>
          <p:cNvGrpSpPr/>
          <p:nvPr/>
        </p:nvGrpSpPr>
        <p:grpSpPr>
          <a:xfrm>
            <a:off x="2164674" y="2997034"/>
            <a:ext cx="1560325" cy="968117"/>
            <a:chOff x="671900" y="2739725"/>
            <a:chExt cx="2687436" cy="1807200"/>
          </a:xfrm>
        </p:grpSpPr>
        <p:sp>
          <p:nvSpPr>
            <p:cNvPr id="1945" name="Google Shape;1945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6" name="Google Shape;1946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1947" name="Google Shape;1947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48" name="Google Shape;1948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49" name="Google Shape;1949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1950" name="Google Shape;1950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1951" name="Google Shape;1951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952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53" name="Google Shape;1953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1954" name="Google Shape;1954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6" name="Google Shape;1956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7" name="Google Shape;1957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8" name="Google Shape;1958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59" name="Google Shape;1959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63" name="Google Shape;1963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4" name="Google Shape;1964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5" name="Google Shape;1965;p48"/>
            <p:cNvCxnSpPr>
              <a:stCxn id="1959" idx="0"/>
              <a:endCxn id="1960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707611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6" name="Google Shape;1966;p48"/>
            <p:cNvCxnSpPr>
              <a:stCxn id="1961" idx="2"/>
              <a:endCxn id="1959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7" name="Google Shape;1967;p48"/>
            <p:cNvCxnSpPr>
              <a:stCxn id="1960" idx="5"/>
              <a:endCxn id="1961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8" name="Google Shape;1968;p48"/>
            <p:cNvCxnSpPr>
              <a:stCxn id="1961" idx="3"/>
              <a:endCxn id="1961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3273068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9" name="Google Shape;1969;p48"/>
            <p:cNvCxnSpPr>
              <a:stCxn id="1959" idx="6"/>
              <a:endCxn id="1961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70" name="Google Shape;1970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48"/>
          <p:cNvGrpSpPr/>
          <p:nvPr/>
        </p:nvGrpSpPr>
        <p:grpSpPr>
          <a:xfrm>
            <a:off x="3882163" y="2997034"/>
            <a:ext cx="1560325" cy="968117"/>
            <a:chOff x="671900" y="2739725"/>
            <a:chExt cx="2687436" cy="1807200"/>
          </a:xfrm>
        </p:grpSpPr>
        <p:sp>
          <p:nvSpPr>
            <p:cNvPr id="1972" name="Google Shape;1972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3" name="Google Shape;1973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1974" name="Google Shape;1974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75" name="Google Shape;1975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76" name="Google Shape;1976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1977" name="Google Shape;1977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1978" name="Google Shape;1978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9" name="Google Shape;1979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80" name="Google Shape;1980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1981" name="Google Shape;1981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83" name="Google Shape;1983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86" name="Google Shape;1986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90" name="Google Shape;1990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1" name="Google Shape;1991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48"/>
            <p:cNvCxnSpPr>
              <a:stCxn id="1986" idx="0"/>
              <a:endCxn id="1987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2269324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3" name="Google Shape;1993;p48"/>
            <p:cNvCxnSpPr>
              <a:stCxn id="1988" idx="2"/>
              <a:endCxn id="1986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4" name="Google Shape;1994;p48"/>
            <p:cNvCxnSpPr>
              <a:stCxn id="1987" idx="5"/>
              <a:endCxn id="1988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5" name="Google Shape;1995;p48"/>
            <p:cNvCxnSpPr>
              <a:stCxn id="1988" idx="3"/>
              <a:endCxn id="1988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4470878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6" name="Google Shape;1996;p48"/>
            <p:cNvCxnSpPr>
              <a:stCxn id="1986" idx="6"/>
              <a:endCxn id="1988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97" name="Google Shape;1997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48"/>
          <p:cNvGrpSpPr/>
          <p:nvPr/>
        </p:nvGrpSpPr>
        <p:grpSpPr>
          <a:xfrm>
            <a:off x="5599652" y="2997034"/>
            <a:ext cx="1560325" cy="968117"/>
            <a:chOff x="671900" y="2739725"/>
            <a:chExt cx="2687436" cy="1807200"/>
          </a:xfrm>
        </p:grpSpPr>
        <p:sp>
          <p:nvSpPr>
            <p:cNvPr id="1999" name="Google Shape;1999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0" name="Google Shape;2000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2001" name="Google Shape;2001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2002" name="Google Shape;2002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03" name="Google Shape;2003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2004" name="Google Shape;2004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2005" name="Google Shape;2005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07" name="Google Shape;2007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2008" name="Google Shape;2008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10" name="Google Shape;2010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13" name="Google Shape;2013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7" name="Google Shape;2017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8" name="Google Shape;2018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9" name="Google Shape;2019;p48"/>
            <p:cNvCxnSpPr>
              <a:stCxn id="2013" idx="0"/>
              <a:endCxn id="2014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9476924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0" name="Google Shape;2020;p48"/>
            <p:cNvCxnSpPr>
              <a:stCxn id="2015" idx="2"/>
              <a:endCxn id="2013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1" name="Google Shape;2021;p48"/>
            <p:cNvCxnSpPr>
              <a:stCxn id="2014" idx="5"/>
              <a:endCxn id="2015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2" name="Google Shape;2022;p48"/>
            <p:cNvCxnSpPr>
              <a:stCxn id="2015" idx="3"/>
              <a:endCxn id="2015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5673873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3" name="Google Shape;2023;p48"/>
            <p:cNvCxnSpPr>
              <a:stCxn id="2013" idx="6"/>
              <a:endCxn id="2015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24" name="Google Shape;2024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48"/>
          <p:cNvGrpSpPr/>
          <p:nvPr/>
        </p:nvGrpSpPr>
        <p:grpSpPr>
          <a:xfrm>
            <a:off x="7317141" y="2997034"/>
            <a:ext cx="1560325" cy="968117"/>
            <a:chOff x="671900" y="2739725"/>
            <a:chExt cx="2687436" cy="1807200"/>
          </a:xfrm>
        </p:grpSpPr>
        <p:sp>
          <p:nvSpPr>
            <p:cNvPr id="2026" name="Google Shape;2026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7" name="Google Shape;2027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2028" name="Google Shape;2028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2029" name="Google Shape;2029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30" name="Google Shape;2030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2031" name="Google Shape;2031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2032" name="Google Shape;2032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3" name="Google Shape;2033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34" name="Google Shape;2034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2035" name="Google Shape;2035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7" name="Google Shape;2037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40" name="Google Shape;2040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44" name="Google Shape;2044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5" name="Google Shape;2045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6" name="Google Shape;2046;p48"/>
            <p:cNvCxnSpPr>
              <a:stCxn id="2040" idx="0"/>
              <a:endCxn id="2041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707611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7" name="Google Shape;2047;p48"/>
            <p:cNvCxnSpPr>
              <a:stCxn id="2042" idx="2"/>
              <a:endCxn id="2040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8" name="Google Shape;2048;p48"/>
            <p:cNvCxnSpPr>
              <a:stCxn id="2041" idx="5"/>
              <a:endCxn id="2042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9" name="Google Shape;2049;p48"/>
            <p:cNvCxnSpPr>
              <a:stCxn id="2042" idx="3"/>
              <a:endCxn id="2042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19664083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50" name="Google Shape;2050;p48"/>
            <p:cNvCxnSpPr>
              <a:stCxn id="2040" idx="6"/>
              <a:endCxn id="2042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51" name="Google Shape;2051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rgbClr val="00B05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P4 Implementation of Slice Isolation</a:t>
            </a:r>
            <a:endParaRPr/>
          </a:p>
        </p:txBody>
      </p:sp>
      <p:sp>
        <p:nvSpPr>
          <p:cNvPr id="2057" name="Google Shape;2057;p49"/>
          <p:cNvSpPr txBox="1"/>
          <p:nvPr/>
        </p:nvSpPr>
        <p:spPr>
          <a:xfrm>
            <a:off x="446000" y="1071000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#include &lt;core.p4&gt;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#include &lt;v1model.p4&gt;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const bit&lt;16&gt; TYPE_IPV4 = 0x800;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const bit&lt;16&gt; TYPE_COLOR = 0x9999;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const bit&lt;16&gt; TYPE_SRCROUTING = 0x1234;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#define MAX_HOPS 9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*********************** H E A D E R S  ***********************************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typedef bit&lt;9&gt;  egressSpec_t;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typedef bit&lt;48&gt; macAddr_t;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typedef bit&lt;32&gt; ip4Addr_t;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header ethernet_t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macAddr_t dstAddr;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macAddr_t srcAddr;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etherType;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header srcRoute_t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bit&lt;1&gt;    bos;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bit&lt;15&gt;   port;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header ipv4_t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bit&lt;4&gt;    version;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bit&lt;4&gt;    ihl;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diffserv;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totalLen;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identification;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bit&lt;3&gt;    flags;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bit&lt;13&gt;   fragOffset;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ttl;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protocol;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hdrChecksum;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ip4Addr_t srcAddr;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ip4Addr_t dstAddr;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header color_t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bit&lt;8&gt; packet_color;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bit&lt;16&gt; etherCType;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struct metadata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bool      first_hop;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old_color;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struct headers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ethernet_t              ethernet;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color_t                 color;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srcRoute_t[MAX_HOPS]    srcRoutes;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ipv4_t                  ipv4;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58" name="Google Shape;2058;p49"/>
          <p:cNvSpPr txBox="1"/>
          <p:nvPr/>
        </p:nvSpPr>
        <p:spPr>
          <a:xfrm>
            <a:off x="2486800" y="1071000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 P A R S E R  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parser MyParser(packet_in packet,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out headers hdr,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inout metadata meta,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inout standard_metadata_t standard_metadata)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start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parse_ethernet;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parse_ethernet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packet.extract(hdr.ethernet);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select(hdr.ethernet.etherType)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TYPE_COLOR : parse_color;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TYPE_SRCROUTING: parse_srcRouting;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default: accept;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parse_color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packet.extract(hdr.color);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select(hdr.color.etherCType)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TYPE_SRCROUTING : parse_srcRouting;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default: accept;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parse_srcRouting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packet.extract(hdr.srcRoutes.next);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select(hdr.srcRoutes.last.bos)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1: parse_ipv4;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default: parse_srcRouting;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parse_ipv4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packet.extract(hdr.ipv4);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accept;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   C H E C K S U M    V E R I F I C A T I O N   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MyVerifyChecksum(inout headers hdr, inout metadata meta)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59" name="Google Shape;2059;p49"/>
          <p:cNvSpPr txBox="1"/>
          <p:nvPr/>
        </p:nvSpPr>
        <p:spPr>
          <a:xfrm>
            <a:off x="4527600" y="1071000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  I N G R E S S   P R O C E S S I N G   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MyIngress(inout headers hdr,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inout metadata meta,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inout standard_metadata_t standard_metadata)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drop()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mark_to_drop(standard_metadata);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srcRoute_nhop()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standard_metadata.egress_spec = (bit&lt;9&gt;)hdr.srcRoutes[0].port;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hdr.srcRoutes.pop_front(1);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srcRoute_finish()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hdr.ethernet.etherType = TYPE_IPV4;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update_ttl(){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hdr.ipv4.ttl = hdr.ipv4.ttl - 1;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addColor()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meta.first_hop = true;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hdr.color.setValid();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hdr.color.etherCType = hdr.ethernet.etherType;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hdr.ethernet.etherType = 0x9999;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removeColor()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hdr.ethernet.etherType = hdr.color.etherCType;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hdr.color.setInvalid();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table debug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key = { hdr.srcRoutes[0].isValid() : exact;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hdr.color.isValid() : exact;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actions = {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debug.apply();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if (hdr.srcRoutes[0].isValid())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if (!hdr.color.isValid())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addColor();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if (hdr.srcRoutes[0].bos == 1)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removeColor();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srcRoute_finish();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srcRoute_nhop();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if (hdr.ipv4.isValid())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update_ttl();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drop();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60" name="Google Shape;2060;p49"/>
          <p:cNvSpPr txBox="1"/>
          <p:nvPr/>
        </p:nvSpPr>
        <p:spPr>
          <a:xfrm>
            <a:off x="6568400" y="1042025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  E G R E S S   P R O C E S S I N G   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MyEgress(inout headers hdr,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inout metadata meta,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inout standard_metadata_t standard_metadata)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drop()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mark_to_drop(standard_metadata);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setColor(bit&lt;8&gt; switchColor)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if (meta.first_hop)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hdr.color.packet_color = switchColor;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meta.old_color = hdr.color.packet_color;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hdr.color.packet_color = switchColor;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table colors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actions = { setColor; NoAction;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default_action = NoAction();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colors.apply();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if (!meta.first_hop &amp;&amp; meta.old_color != hdr.color.packet_color)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drop();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   C H E C K S U M    C O M P U T A T I O N   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MyComputeChecksum(inout headers  hdr, inout metadata meta)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  D E P A R S E R  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MyDeparser(packet_out packet, in headers hdr)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packet.emit(hdr.ethernet);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packet.emit(hdr.color);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packet.emit(hdr.srcRoutes);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packet.emit(hdr.ipv4);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  S W I T C H  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V1Switch(MyParser(), MyVerifyChecksum(), MyIngress(), MyEgress(), MyComputeChecksum(), MyDeparser()) main;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61" name="Google Shape;2061;p49"/>
          <p:cNvSpPr/>
          <p:nvPr/>
        </p:nvSpPr>
        <p:spPr>
          <a:xfrm>
            <a:off x="446025" y="1071000"/>
            <a:ext cx="1865100" cy="18366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49"/>
          <p:cNvSpPr/>
          <p:nvPr/>
        </p:nvSpPr>
        <p:spPr>
          <a:xfrm>
            <a:off x="446025" y="3098850"/>
            <a:ext cx="1865100" cy="65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49"/>
          <p:cNvSpPr/>
          <p:nvPr/>
        </p:nvSpPr>
        <p:spPr>
          <a:xfrm>
            <a:off x="2486817" y="1071000"/>
            <a:ext cx="1865100" cy="10257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49"/>
          <p:cNvSpPr/>
          <p:nvPr/>
        </p:nvSpPr>
        <p:spPr>
          <a:xfrm>
            <a:off x="2486800" y="2468850"/>
            <a:ext cx="1865100" cy="128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49"/>
          <p:cNvSpPr/>
          <p:nvPr/>
        </p:nvSpPr>
        <p:spPr>
          <a:xfrm>
            <a:off x="4527608" y="1071000"/>
            <a:ext cx="1865100" cy="10257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49"/>
          <p:cNvSpPr/>
          <p:nvPr/>
        </p:nvSpPr>
        <p:spPr>
          <a:xfrm>
            <a:off x="4527600" y="2532450"/>
            <a:ext cx="1865100" cy="41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49"/>
          <p:cNvSpPr/>
          <p:nvPr/>
        </p:nvSpPr>
        <p:spPr>
          <a:xfrm>
            <a:off x="4527600" y="3098850"/>
            <a:ext cx="1865100" cy="65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49"/>
          <p:cNvSpPr/>
          <p:nvPr/>
        </p:nvSpPr>
        <p:spPr>
          <a:xfrm>
            <a:off x="6568400" y="2468850"/>
            <a:ext cx="1865100" cy="12513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49"/>
          <p:cNvSpPr/>
          <p:nvPr/>
        </p:nvSpPr>
        <p:spPr>
          <a:xfrm>
            <a:off x="2486800" y="2096700"/>
            <a:ext cx="1865100" cy="3723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49"/>
          <p:cNvSpPr/>
          <p:nvPr/>
        </p:nvSpPr>
        <p:spPr>
          <a:xfrm>
            <a:off x="446000" y="2907600"/>
            <a:ext cx="1865100" cy="1911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49"/>
          <p:cNvSpPr/>
          <p:nvPr/>
        </p:nvSpPr>
        <p:spPr>
          <a:xfrm>
            <a:off x="4527625" y="2096700"/>
            <a:ext cx="1865100" cy="4359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49"/>
          <p:cNvSpPr/>
          <p:nvPr/>
        </p:nvSpPr>
        <p:spPr>
          <a:xfrm>
            <a:off x="6568375" y="1042025"/>
            <a:ext cx="1865100" cy="14268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49"/>
          <p:cNvSpPr/>
          <p:nvPr/>
        </p:nvSpPr>
        <p:spPr>
          <a:xfrm>
            <a:off x="4527600" y="2942550"/>
            <a:ext cx="1865100" cy="1614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49"/>
          <p:cNvSpPr/>
          <p:nvPr/>
        </p:nvSpPr>
        <p:spPr>
          <a:xfrm>
            <a:off x="446000" y="3869225"/>
            <a:ext cx="509700" cy="372300"/>
          </a:xfrm>
          <a:prstGeom prst="rect">
            <a:avLst/>
          </a:prstGeom>
          <a:solidFill>
            <a:srgbClr val="029421">
              <a:alpha val="12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49"/>
          <p:cNvSpPr txBox="1"/>
          <p:nvPr/>
        </p:nvSpPr>
        <p:spPr>
          <a:xfrm>
            <a:off x="1025225" y="3862250"/>
            <a:ext cx="23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Untrusted user code</a:t>
            </a:r>
            <a:endParaRPr/>
          </a:p>
        </p:txBody>
      </p:sp>
      <p:sp>
        <p:nvSpPr>
          <p:cNvPr id="2076" name="Google Shape;2076;p49"/>
          <p:cNvSpPr/>
          <p:nvPr/>
        </p:nvSpPr>
        <p:spPr>
          <a:xfrm>
            <a:off x="446025" y="4262450"/>
            <a:ext cx="509700" cy="372300"/>
          </a:xfrm>
          <a:prstGeom prst="rect">
            <a:avLst/>
          </a:prstGeom>
          <a:solidFill>
            <a:srgbClr val="DA8C05">
              <a:alpha val="12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49"/>
          <p:cNvSpPr txBox="1"/>
          <p:nvPr/>
        </p:nvSpPr>
        <p:spPr>
          <a:xfrm>
            <a:off x="1025250" y="4262450"/>
            <a:ext cx="23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Trusted checking code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Aether Properties</a:t>
            </a:r>
            <a:endParaRPr/>
          </a:p>
        </p:txBody>
      </p:sp>
      <p:sp>
        <p:nvSpPr>
          <p:cNvPr id="2083" name="Google Shape;208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forwarded to leaf switch corresponding to configured subnets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Bridged packets to learned MAC address sent to corresponding output 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processed by ECMP table only forwarded to infrastructure 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packets sent to ONOS controller are unmodified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VLAN bridging isolation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 chain isolation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 freedom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Google Shape;2089;p5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8468" y="3340559"/>
            <a:ext cx="759265" cy="762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90" name="Google Shape;2090;p51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758" y="3337909"/>
            <a:ext cx="758460" cy="761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091" name="Google Shape;2091;p51"/>
          <p:cNvGrpSpPr/>
          <p:nvPr/>
        </p:nvGrpSpPr>
        <p:grpSpPr>
          <a:xfrm>
            <a:off x="5286599" y="2761431"/>
            <a:ext cx="287700" cy="287700"/>
            <a:chOff x="3803677" y="1653987"/>
            <a:chExt cx="287700" cy="287700"/>
          </a:xfrm>
        </p:grpSpPr>
        <p:sp>
          <p:nvSpPr>
            <p:cNvPr id="2092" name="Google Shape;2092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093" name="Google Shape;2093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094" name="Google Shape;2094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095" name="Google Shape;2095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096" name="Google Shape;2096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097" name="Google Shape;2097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098" name="Google Shape;2098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099" name="Google Shape;2099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2100" name="Google Shape;2100;p51"/>
          <p:cNvSpPr/>
          <p:nvPr/>
        </p:nvSpPr>
        <p:spPr>
          <a:xfrm>
            <a:off x="5411263" y="3007675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101" name="Google Shape;2101;p51"/>
          <p:cNvGrpSpPr/>
          <p:nvPr/>
        </p:nvGrpSpPr>
        <p:grpSpPr>
          <a:xfrm>
            <a:off x="4812065" y="3667932"/>
            <a:ext cx="1716485" cy="1077313"/>
            <a:chOff x="2338573" y="2924197"/>
            <a:chExt cx="1716485" cy="1077313"/>
          </a:xfrm>
        </p:grpSpPr>
        <p:cxnSp>
          <p:nvCxnSpPr>
            <p:cNvPr id="2102" name="Google Shape;2102;p51"/>
            <p:cNvCxnSpPr>
              <a:stCxn id="2103" idx="2"/>
            </p:cNvCxnSpPr>
            <p:nvPr/>
          </p:nvCxnSpPr>
          <p:spPr>
            <a:xfrm flipH="1">
              <a:off x="2425723" y="2929538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4" name="Google Shape;2104;p51"/>
            <p:cNvCxnSpPr>
              <a:stCxn id="2103" idx="2"/>
            </p:cNvCxnSpPr>
            <p:nvPr/>
          </p:nvCxnSpPr>
          <p:spPr>
            <a:xfrm>
              <a:off x="2669323" y="2929538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5" name="Google Shape;2105;p51"/>
            <p:cNvCxnSpPr>
              <a:stCxn id="2106" idx="2"/>
            </p:cNvCxnSpPr>
            <p:nvPr/>
          </p:nvCxnSpPr>
          <p:spPr>
            <a:xfrm flipH="1">
              <a:off x="3457842" y="2924197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7" name="Google Shape;2107;p51"/>
            <p:cNvCxnSpPr>
              <a:stCxn id="2106" idx="2"/>
            </p:cNvCxnSpPr>
            <p:nvPr/>
          </p:nvCxnSpPr>
          <p:spPr>
            <a:xfrm>
              <a:off x="3728442" y="2924197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08" name="Google Shape;2108;p51"/>
            <p:cNvGrpSpPr/>
            <p:nvPr/>
          </p:nvGrpSpPr>
          <p:grpSpPr>
            <a:xfrm>
              <a:off x="2338573" y="3255410"/>
              <a:ext cx="186900" cy="746100"/>
              <a:chOff x="6062691" y="3363660"/>
              <a:chExt cx="186900" cy="746100"/>
            </a:xfrm>
          </p:grpSpPr>
          <p:sp>
            <p:nvSpPr>
              <p:cNvPr id="2109" name="Google Shape;2109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0" name="Google Shape;2110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1" name="Google Shape;2111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2" name="Google Shape;2112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13" name="Google Shape;2113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14" name="Google Shape;2114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15" name="Google Shape;2115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16" name="Google Shape;2116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117" name="Google Shape;2117;p51"/>
            <p:cNvGrpSpPr/>
            <p:nvPr/>
          </p:nvGrpSpPr>
          <p:grpSpPr>
            <a:xfrm>
              <a:off x="2854950" y="3254648"/>
              <a:ext cx="186900" cy="746100"/>
              <a:chOff x="6062691" y="3363660"/>
              <a:chExt cx="186900" cy="746100"/>
            </a:xfrm>
          </p:grpSpPr>
          <p:sp>
            <p:nvSpPr>
              <p:cNvPr id="2118" name="Google Shape;2118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9" name="Google Shape;2119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0" name="Google Shape;2120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1" name="Google Shape;2121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22" name="Google Shape;2122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23" name="Google Shape;2123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24" name="Google Shape;2124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25" name="Google Shape;2125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126" name="Google Shape;2126;p51"/>
            <p:cNvGrpSpPr/>
            <p:nvPr/>
          </p:nvGrpSpPr>
          <p:grpSpPr>
            <a:xfrm>
              <a:off x="3366015" y="3252853"/>
              <a:ext cx="186900" cy="746100"/>
              <a:chOff x="6062691" y="3363660"/>
              <a:chExt cx="186900" cy="746100"/>
            </a:xfrm>
          </p:grpSpPr>
          <p:sp>
            <p:nvSpPr>
              <p:cNvPr id="2127" name="Google Shape;2127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8" name="Google Shape;2128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9" name="Google Shape;2129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0" name="Google Shape;2130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31" name="Google Shape;2131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2" name="Google Shape;2132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3" name="Google Shape;2133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4" name="Google Shape;2134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135" name="Google Shape;2135;p51"/>
            <p:cNvGrpSpPr/>
            <p:nvPr/>
          </p:nvGrpSpPr>
          <p:grpSpPr>
            <a:xfrm>
              <a:off x="3868158" y="3252853"/>
              <a:ext cx="186900" cy="746100"/>
              <a:chOff x="6062691" y="3363660"/>
              <a:chExt cx="186900" cy="746100"/>
            </a:xfrm>
          </p:grpSpPr>
          <p:sp>
            <p:nvSpPr>
              <p:cNvPr id="2136" name="Google Shape;2136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7" name="Google Shape;2137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8" name="Google Shape;2138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9" name="Google Shape;2139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40" name="Google Shape;2140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1" name="Google Shape;2141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2" name="Google Shape;2142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3" name="Google Shape;2143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grpSp>
        <p:nvGrpSpPr>
          <p:cNvPr id="2144" name="Google Shape;2144;p51"/>
          <p:cNvGrpSpPr/>
          <p:nvPr/>
        </p:nvGrpSpPr>
        <p:grpSpPr>
          <a:xfrm>
            <a:off x="1213866" y="2043685"/>
            <a:ext cx="851922" cy="829516"/>
            <a:chOff x="1157669" y="2031959"/>
            <a:chExt cx="851922" cy="829516"/>
          </a:xfrm>
        </p:grpSpPr>
        <p:pic>
          <p:nvPicPr>
            <p:cNvPr id="2145" name="Google Shape;2145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6" name="Google Shape;2146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7" name="Google Shape;2147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8" name="Google Shape;2148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9" name="Google Shape;2149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150" name="Google Shape;2150;p51"/>
          <p:cNvGrpSpPr/>
          <p:nvPr/>
        </p:nvGrpSpPr>
        <p:grpSpPr>
          <a:xfrm>
            <a:off x="6058084" y="3380232"/>
            <a:ext cx="287700" cy="287700"/>
            <a:chOff x="3803677" y="1653987"/>
            <a:chExt cx="287700" cy="287700"/>
          </a:xfrm>
        </p:grpSpPr>
        <p:sp>
          <p:nvSpPr>
            <p:cNvPr id="2106" name="Google Shape;2106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51" name="Google Shape;2151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152" name="Google Shape;2152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153" name="Google Shape;2153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54" name="Google Shape;2154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62626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155" name="Google Shape;2155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156" name="Google Shape;2156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57" name="Google Shape;2157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2158" name="Google Shape;2158;p51"/>
          <p:cNvGrpSpPr/>
          <p:nvPr/>
        </p:nvGrpSpPr>
        <p:grpSpPr>
          <a:xfrm>
            <a:off x="4998965" y="3385573"/>
            <a:ext cx="287700" cy="287700"/>
            <a:chOff x="3803677" y="1653987"/>
            <a:chExt cx="287700" cy="287700"/>
          </a:xfrm>
        </p:grpSpPr>
        <p:sp>
          <p:nvSpPr>
            <p:cNvPr id="2103" name="Google Shape;2103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59" name="Google Shape;2159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160" name="Google Shape;2160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161" name="Google Shape;2161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62" name="Google Shape;2162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163" name="Google Shape;2163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164" name="Google Shape;2164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65" name="Google Shape;2165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pic>
        <p:nvPicPr>
          <p:cNvPr id="2166" name="Google Shape;2166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167" name="Google Shape;2167;p51"/>
          <p:cNvGrpSpPr/>
          <p:nvPr/>
        </p:nvGrpSpPr>
        <p:grpSpPr>
          <a:xfrm>
            <a:off x="6351922" y="2750899"/>
            <a:ext cx="287700" cy="287700"/>
            <a:chOff x="3803677" y="1653987"/>
            <a:chExt cx="287700" cy="287700"/>
          </a:xfrm>
        </p:grpSpPr>
        <p:sp>
          <p:nvSpPr>
            <p:cNvPr id="2168" name="Google Shape;2168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69" name="Google Shape;2169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170" name="Google Shape;2170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171" name="Google Shape;2171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72" name="Google Shape;2172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173" name="Google Shape;2173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174" name="Google Shape;2174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75" name="Google Shape;2175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2176" name="Google Shape;2176;p51"/>
          <p:cNvCxnSpPr>
            <a:stCxn id="2106" idx="0"/>
            <a:endCxn id="2168" idx="2"/>
          </p:cNvCxnSpPr>
          <p:nvPr/>
        </p:nvCxnSpPr>
        <p:spPr>
          <a:xfrm rot="10800000" flipH="1">
            <a:off x="6201934" y="30385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7" name="Google Shape;2177;p51"/>
          <p:cNvCxnSpPr>
            <a:stCxn id="2103" idx="0"/>
            <a:endCxn id="2168" idx="2"/>
          </p:cNvCxnSpPr>
          <p:nvPr/>
        </p:nvCxnSpPr>
        <p:spPr>
          <a:xfrm rot="10800000" flipH="1">
            <a:off x="5142815" y="30384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8" name="Google Shape;2178;p51"/>
          <p:cNvSpPr/>
          <p:nvPr/>
        </p:nvSpPr>
        <p:spPr>
          <a:xfrm>
            <a:off x="4632151" y="20961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2179" name="Google Shape;2179;p51"/>
          <p:cNvSpPr/>
          <p:nvPr/>
        </p:nvSpPr>
        <p:spPr>
          <a:xfrm>
            <a:off x="4674788" y="21333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2180" name="Google Shape;2180;p51"/>
          <p:cNvSpPr/>
          <p:nvPr/>
        </p:nvSpPr>
        <p:spPr>
          <a:xfrm>
            <a:off x="4727076" y="21678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2181" name="Google Shape;2181;p51"/>
          <p:cNvSpPr/>
          <p:nvPr/>
        </p:nvSpPr>
        <p:spPr>
          <a:xfrm>
            <a:off x="4641186" y="18008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SD-Fabric Control</a:t>
            </a:r>
            <a:endParaRPr sz="1100"/>
          </a:p>
        </p:txBody>
      </p:sp>
      <p:sp>
        <p:nvSpPr>
          <p:cNvPr id="2182" name="Google Shape;2182;p51"/>
          <p:cNvSpPr/>
          <p:nvPr/>
        </p:nvSpPr>
        <p:spPr>
          <a:xfrm>
            <a:off x="5545340" y="17967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Control</a:t>
            </a:r>
            <a:endParaRPr sz="1100"/>
          </a:p>
        </p:txBody>
      </p:sp>
      <p:sp>
        <p:nvSpPr>
          <p:cNvPr id="2183" name="Google Shape;2183;p51"/>
          <p:cNvSpPr/>
          <p:nvPr/>
        </p:nvSpPr>
        <p:spPr>
          <a:xfrm>
            <a:off x="6463834" y="17927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 Control</a:t>
            </a:r>
            <a:endParaRPr sz="1100"/>
          </a:p>
        </p:txBody>
      </p:sp>
      <p:cxnSp>
        <p:nvCxnSpPr>
          <p:cNvPr id="2184" name="Google Shape;2184;p51"/>
          <p:cNvCxnSpPr/>
          <p:nvPr/>
        </p:nvCxnSpPr>
        <p:spPr>
          <a:xfrm rot="10800000">
            <a:off x="1586741" y="35928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5" name="Google Shape;2185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6" name="Google Shape;2186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7" name="Google Shape;2187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8" name="Google Shape;2188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189" name="Google Shape;2189;p51"/>
          <p:cNvCxnSpPr>
            <a:stCxn id="2190" idx="1"/>
          </p:cNvCxnSpPr>
          <p:nvPr/>
        </p:nvCxnSpPr>
        <p:spPr>
          <a:xfrm>
            <a:off x="2698433" y="1869496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91" name="Google Shape;2191;p51"/>
          <p:cNvGrpSpPr/>
          <p:nvPr/>
        </p:nvGrpSpPr>
        <p:grpSpPr>
          <a:xfrm>
            <a:off x="3516570" y="2299015"/>
            <a:ext cx="287700" cy="287700"/>
            <a:chOff x="3516570" y="2299015"/>
            <a:chExt cx="287700" cy="287700"/>
          </a:xfrm>
        </p:grpSpPr>
        <p:sp>
          <p:nvSpPr>
            <p:cNvPr id="2192" name="Google Shape;2192;p51"/>
            <p:cNvSpPr/>
            <p:nvPr/>
          </p:nvSpPr>
          <p:spPr>
            <a:xfrm>
              <a:off x="3516570" y="2299015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3674642" y="2352247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3674642" y="2448173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5" name="Google Shape;2195;p51"/>
            <p:cNvSpPr/>
            <p:nvPr/>
          </p:nvSpPr>
          <p:spPr>
            <a:xfrm flipH="1">
              <a:off x="3570139" y="2386215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6" name="Google Shape;2196;p51"/>
            <p:cNvSpPr/>
            <p:nvPr/>
          </p:nvSpPr>
          <p:spPr>
            <a:xfrm flipH="1">
              <a:off x="3570139" y="2482141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2197" name="Google Shape;2197;p51"/>
          <p:cNvCxnSpPr>
            <a:stCxn id="2198" idx="1"/>
          </p:cNvCxnSpPr>
          <p:nvPr/>
        </p:nvCxnSpPr>
        <p:spPr>
          <a:xfrm rot="10800000" flipH="1">
            <a:off x="2692009" y="2495992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9" name="Google Shape;2199;p51"/>
          <p:cNvCxnSpPr>
            <a:stCxn id="2200" idx="0"/>
          </p:cNvCxnSpPr>
          <p:nvPr/>
        </p:nvCxnSpPr>
        <p:spPr>
          <a:xfrm rot="-5400000" flipH="1">
            <a:off x="179246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01" name="Google Shape;2201;p51"/>
          <p:cNvGrpSpPr/>
          <p:nvPr/>
        </p:nvGrpSpPr>
        <p:grpSpPr>
          <a:xfrm>
            <a:off x="373814" y="2298888"/>
            <a:ext cx="3233400" cy="702427"/>
            <a:chOff x="373813" y="2298887"/>
            <a:chExt cx="3233400" cy="702427"/>
          </a:xfrm>
        </p:grpSpPr>
        <p:cxnSp>
          <p:nvCxnSpPr>
            <p:cNvPr id="2202" name="Google Shape;2202;p51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3" name="Google Shape;2203;p51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204" name="Google Shape;2204;p51"/>
          <p:cNvCxnSpPr>
            <a:endCxn id="2192" idx="3"/>
          </p:cNvCxnSpPr>
          <p:nvPr/>
        </p:nvCxnSpPr>
        <p:spPr>
          <a:xfrm rot="10800000">
            <a:off x="3804270" y="2442865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5" name="Google Shape;2205;p51"/>
          <p:cNvSpPr/>
          <p:nvPr/>
        </p:nvSpPr>
        <p:spPr>
          <a:xfrm>
            <a:off x="4966283" y="35706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6" name="Google Shape;2206;p51" descr="A picture containing arrow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7324" y="3837276"/>
            <a:ext cx="145327" cy="1425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07" name="Google Shape;2207;p51"/>
          <p:cNvSpPr/>
          <p:nvPr/>
        </p:nvSpPr>
        <p:spPr>
          <a:xfrm>
            <a:off x="337553" y="1841417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8" name="Google Shape;2208;p51"/>
          <p:cNvSpPr/>
          <p:nvPr/>
        </p:nvSpPr>
        <p:spPr>
          <a:xfrm>
            <a:off x="337553" y="3038533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9" name="Google Shape;2209;p51"/>
          <p:cNvSpPr/>
          <p:nvPr/>
        </p:nvSpPr>
        <p:spPr>
          <a:xfrm>
            <a:off x="2544498" y="1832849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0" name="Google Shape;2210;p51"/>
          <p:cNvSpPr/>
          <p:nvPr/>
        </p:nvSpPr>
        <p:spPr>
          <a:xfrm>
            <a:off x="2532581" y="3038533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1" name="Google Shape;2211;p51"/>
          <p:cNvSpPr/>
          <p:nvPr/>
        </p:nvSpPr>
        <p:spPr>
          <a:xfrm>
            <a:off x="5910921" y="4092760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2" name="Google Shape;2212;p51"/>
          <p:cNvSpPr/>
          <p:nvPr/>
        </p:nvSpPr>
        <p:spPr>
          <a:xfrm>
            <a:off x="4871298" y="4086478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213" name="Google Shape;2213;p51"/>
          <p:cNvGrpSpPr/>
          <p:nvPr/>
        </p:nvGrpSpPr>
        <p:grpSpPr>
          <a:xfrm>
            <a:off x="6055898" y="3384945"/>
            <a:ext cx="287700" cy="287700"/>
            <a:chOff x="3803677" y="1653987"/>
            <a:chExt cx="287700" cy="287700"/>
          </a:xfrm>
        </p:grpSpPr>
        <p:sp>
          <p:nvSpPr>
            <p:cNvPr id="2214" name="Google Shape;2214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215" name="Google Shape;2215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216" name="Google Shape;2216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217" name="Google Shape;2217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18" name="Google Shape;2218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219" name="Google Shape;2219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220" name="Google Shape;2220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21" name="Google Shape;2221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2222" name="Google Shape;2222;p51"/>
          <p:cNvSpPr/>
          <p:nvPr/>
        </p:nvSpPr>
        <p:spPr>
          <a:xfrm>
            <a:off x="5410369" y="3005764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223" name="Google Shape;2223;p51"/>
          <p:cNvGrpSpPr/>
          <p:nvPr/>
        </p:nvGrpSpPr>
        <p:grpSpPr>
          <a:xfrm>
            <a:off x="5284138" y="2761430"/>
            <a:ext cx="287700" cy="287700"/>
            <a:chOff x="3803677" y="1653987"/>
            <a:chExt cx="287700" cy="287700"/>
          </a:xfrm>
        </p:grpSpPr>
        <p:sp>
          <p:nvSpPr>
            <p:cNvPr id="2224" name="Google Shape;2224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225" name="Google Shape;2225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226" name="Google Shape;2226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227" name="Google Shape;2227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28" name="Google Shape;2228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229" name="Google Shape;2229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230" name="Google Shape;2230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31" name="Google Shape;2231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2232" name="Google Shape;2232;p51"/>
          <p:cNvCxnSpPr>
            <a:stCxn id="2106" idx="0"/>
            <a:endCxn id="2092" idx="2"/>
          </p:cNvCxnSpPr>
          <p:nvPr/>
        </p:nvCxnSpPr>
        <p:spPr>
          <a:xfrm rot="10800000">
            <a:off x="5430334" y="30490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3" name="Google Shape;2233;p51"/>
          <p:cNvCxnSpPr>
            <a:stCxn id="2103" idx="0"/>
            <a:endCxn id="2092" idx="2"/>
          </p:cNvCxnSpPr>
          <p:nvPr/>
        </p:nvCxnSpPr>
        <p:spPr>
          <a:xfrm rot="10800000" flipH="1">
            <a:off x="5142815" y="3049273"/>
            <a:ext cx="287700" cy="33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4" name="Google Shape;2234;p51"/>
          <p:cNvSpPr/>
          <p:nvPr/>
        </p:nvSpPr>
        <p:spPr>
          <a:xfrm>
            <a:off x="4463962" y="40338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Command Control</a:t>
            </a:r>
            <a:endParaRPr sz="1100"/>
          </a:p>
        </p:txBody>
      </p:sp>
      <p:sp>
        <p:nvSpPr>
          <p:cNvPr id="2235" name="Google Shape;2235;p51"/>
          <p:cNvSpPr/>
          <p:nvPr/>
        </p:nvSpPr>
        <p:spPr>
          <a:xfrm>
            <a:off x="5522782" y="40394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Motion Capture</a:t>
            </a:r>
            <a:endParaRPr sz="1100"/>
          </a:p>
        </p:txBody>
      </p:sp>
      <p:grpSp>
        <p:nvGrpSpPr>
          <p:cNvPr id="2236" name="Google Shape;2236;p51"/>
          <p:cNvGrpSpPr/>
          <p:nvPr/>
        </p:nvGrpSpPr>
        <p:grpSpPr>
          <a:xfrm>
            <a:off x="246568" y="1800749"/>
            <a:ext cx="346347" cy="146400"/>
            <a:chOff x="947285" y="1914432"/>
            <a:chExt cx="346347" cy="146400"/>
          </a:xfrm>
        </p:grpSpPr>
        <p:sp>
          <p:nvSpPr>
            <p:cNvPr id="2200" name="Google Shape;2200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37" name="Google Shape;2237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238" name="Google Shape;2238;p51"/>
          <p:cNvGrpSpPr/>
          <p:nvPr/>
        </p:nvGrpSpPr>
        <p:grpSpPr>
          <a:xfrm>
            <a:off x="250885" y="3004396"/>
            <a:ext cx="346347" cy="146400"/>
            <a:chOff x="947285" y="1914432"/>
            <a:chExt cx="346347" cy="146400"/>
          </a:xfrm>
        </p:grpSpPr>
        <p:sp>
          <p:nvSpPr>
            <p:cNvPr id="2239" name="Google Shape;2239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0" name="Google Shape;2240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241" name="Google Shape;2241;p51"/>
          <p:cNvGrpSpPr/>
          <p:nvPr/>
        </p:nvGrpSpPr>
        <p:grpSpPr>
          <a:xfrm flipH="1">
            <a:off x="2345662" y="3004396"/>
            <a:ext cx="346347" cy="146400"/>
            <a:chOff x="947285" y="1914432"/>
            <a:chExt cx="346347" cy="146400"/>
          </a:xfrm>
        </p:grpSpPr>
        <p:sp>
          <p:nvSpPr>
            <p:cNvPr id="2198" name="Google Shape;2198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2" name="Google Shape;2242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243" name="Google Shape;2243;p51"/>
          <p:cNvGrpSpPr/>
          <p:nvPr/>
        </p:nvGrpSpPr>
        <p:grpSpPr>
          <a:xfrm flipH="1">
            <a:off x="2352085" y="1796800"/>
            <a:ext cx="346347" cy="146400"/>
            <a:chOff x="947285" y="1914432"/>
            <a:chExt cx="346347" cy="146400"/>
          </a:xfrm>
        </p:grpSpPr>
        <p:sp>
          <p:nvSpPr>
            <p:cNvPr id="2190" name="Google Shape;2190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4" name="Google Shape;2244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245" name="Google Shape;2245;p51"/>
          <p:cNvSpPr txBox="1"/>
          <p:nvPr/>
        </p:nvSpPr>
        <p:spPr>
          <a:xfrm>
            <a:off x="0" y="0"/>
            <a:ext cx="874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Real-Time Mitigation of Data Exfiltration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246" name="Google Shape;2246;p51"/>
          <p:cNvSpPr txBox="1"/>
          <p:nvPr/>
        </p:nvSpPr>
        <p:spPr>
          <a:xfrm>
            <a:off x="246575" y="3936625"/>
            <a:ext cx="4321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Exfiltration attack</a:t>
            </a:r>
            <a:r>
              <a:rPr lang="en" sz="1000">
                <a:solidFill>
                  <a:srgbClr val="626262"/>
                </a:solidFill>
              </a:rPr>
              <a:t>: introduce bug that broadcasts locations of drones</a:t>
            </a:r>
            <a:endParaRPr sz="1000">
              <a:solidFill>
                <a:srgbClr val="62626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runtime verification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000">
                <a:solidFill>
                  <a:srgbClr val="626262"/>
                </a:solidFill>
              </a:rPr>
              <a:t>drone locations known by attacker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runtime verification</a:t>
            </a:r>
            <a:r>
              <a:rPr lang="en" sz="1000">
                <a:solidFill>
                  <a:srgbClr val="626262"/>
                </a:solidFill>
              </a:rPr>
              <a:t>: drone locations only known by command/control application</a:t>
            </a:r>
            <a:endParaRPr sz="1300"/>
          </a:p>
        </p:txBody>
      </p:sp>
      <p:sp>
        <p:nvSpPr>
          <p:cNvPr id="2247" name="Google Shape;2247;p51"/>
          <p:cNvSpPr txBox="1"/>
          <p:nvPr/>
        </p:nvSpPr>
        <p:spPr>
          <a:xfrm>
            <a:off x="257825" y="4745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https://youtu.be/lLhffmr4YbY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253" name="Google Shape;2253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21000" cy="3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Deep programmability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Top to bottom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End-to-end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Closed-loop control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Measure, analyze, adapt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Customized to the use case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Verification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Runtime enforcement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Optimizations to reduce overhead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Operational deployment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ONF Aether platform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Multiple deployment sites</a:t>
            </a:r>
            <a:endParaRPr sz="1500"/>
          </a:p>
        </p:txBody>
      </p:sp>
      <p:sp>
        <p:nvSpPr>
          <p:cNvPr id="2254" name="Google Shape;2254;p52"/>
          <p:cNvSpPr txBox="1">
            <a:spLocks noGrp="1"/>
          </p:cNvSpPr>
          <p:nvPr>
            <p:ph type="body" idx="4294967295"/>
          </p:nvPr>
        </p:nvSpPr>
        <p:spPr>
          <a:xfrm>
            <a:off x="4944350" y="2325169"/>
            <a:ext cx="27189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" sz="2700">
                <a:solidFill>
                  <a:schemeClr val="accent1"/>
                </a:solidFill>
              </a:rPr>
              <a:t>prontoproject.org</a:t>
            </a:r>
            <a:endParaRPr sz="1100"/>
          </a:p>
        </p:txBody>
      </p:sp>
      <p:pic>
        <p:nvPicPr>
          <p:cNvPr id="2255" name="Google Shape;2255;p52" descr="A picture containing icon&#10;&#10;Description automatically generated"/>
          <p:cNvPicPr preferRelativeResize="0"/>
          <p:nvPr/>
        </p:nvPicPr>
        <p:blipFill rotWithShape="1">
          <a:blip r:embed="rId3">
            <a:alphaModFix amt="82000"/>
          </a:blip>
          <a:srcRect t="9524" b="18805"/>
          <a:stretch/>
        </p:blipFill>
        <p:spPr>
          <a:xfrm>
            <a:off x="5205772" y="1241146"/>
            <a:ext cx="2014219" cy="102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6" name="Google Shape;225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409" y="3121725"/>
            <a:ext cx="2587847" cy="4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7" name="Google Shape;2257;p52"/>
          <p:cNvSpPr txBox="1"/>
          <p:nvPr/>
        </p:nvSpPr>
        <p:spPr>
          <a:xfrm>
            <a:off x="5006000" y="3678049"/>
            <a:ext cx="33354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aetherproject.org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233775" y="333775"/>
            <a:ext cx="731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Programmability Enables Closed-Loop Control</a:t>
            </a:r>
            <a:endParaRPr sz="2500"/>
          </a:p>
        </p:txBody>
      </p:sp>
      <p:sp>
        <p:nvSpPr>
          <p:cNvPr id="230" name="Google Shape;230;p22"/>
          <p:cNvSpPr/>
          <p:nvPr/>
        </p:nvSpPr>
        <p:spPr>
          <a:xfrm>
            <a:off x="2959576" y="1478766"/>
            <a:ext cx="3090672" cy="31272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92"/>
                  <a:pt x="26766" y="11584"/>
                  <a:pt x="52675" y="7927"/>
                </a:cubicBezTo>
                <a:cubicBezTo>
                  <a:pt x="78584" y="4270"/>
                  <a:pt x="103226" y="20281"/>
                  <a:pt x="110456" y="45469"/>
                </a:cubicBezTo>
                <a:lnTo>
                  <a:pt x="117608" y="45469"/>
                </a:lnTo>
                <a:lnTo>
                  <a:pt x="105000" y="60000"/>
                </a:lnTo>
                <a:lnTo>
                  <a:pt x="87608" y="45469"/>
                </a:lnTo>
                <a:lnTo>
                  <a:pt x="94612" y="45469"/>
                </a:lnTo>
                <a:lnTo>
                  <a:pt x="94612" y="45469"/>
                </a:lnTo>
                <a:cubicBezTo>
                  <a:pt x="87734" y="28855"/>
                  <a:pt x="70169" y="19439"/>
                  <a:pt x="52642" y="22971"/>
                </a:cubicBezTo>
                <a:cubicBezTo>
                  <a:pt x="35115" y="26503"/>
                  <a:pt x="22500" y="42000"/>
                  <a:pt x="22500" y="60000"/>
                </a:cubicBezTo>
                <a:close/>
              </a:path>
            </a:pathLst>
          </a:cu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/>
          <p:nvPr/>
        </p:nvSpPr>
        <p:spPr>
          <a:xfrm rot="10800000">
            <a:off x="3026664" y="1647517"/>
            <a:ext cx="3090672" cy="30083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00" y="60000"/>
                </a:moveTo>
                <a:lnTo>
                  <a:pt x="7300" y="60000"/>
                </a:lnTo>
                <a:cubicBezTo>
                  <a:pt x="7300" y="33963"/>
                  <a:pt x="26455" y="11860"/>
                  <a:pt x="52311" y="8062"/>
                </a:cubicBezTo>
                <a:cubicBezTo>
                  <a:pt x="78167" y="4263"/>
                  <a:pt x="102912" y="19917"/>
                  <a:pt x="110456" y="44845"/>
                </a:cubicBezTo>
                <a:lnTo>
                  <a:pt x="117348" y="44845"/>
                </a:lnTo>
                <a:lnTo>
                  <a:pt x="105399" y="60000"/>
                </a:lnTo>
                <a:lnTo>
                  <a:pt x="88147" y="44845"/>
                </a:lnTo>
                <a:lnTo>
                  <a:pt x="94849" y="44845"/>
                </a:lnTo>
                <a:cubicBezTo>
                  <a:pt x="87571" y="28631"/>
                  <a:pt x="69753" y="19648"/>
                  <a:pt x="52132" y="23308"/>
                </a:cubicBezTo>
                <a:cubicBezTo>
                  <a:pt x="34511" y="26969"/>
                  <a:pt x="21901" y="42274"/>
                  <a:pt x="21901" y="60000"/>
                </a:cubicBezTo>
                <a:close/>
              </a:path>
            </a:pathLst>
          </a:cu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489851" y="2719875"/>
            <a:ext cx="1409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b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(dials)</a:t>
            </a:r>
            <a:endParaRPr sz="1100"/>
          </a:p>
        </p:txBody>
      </p:sp>
      <p:sp>
        <p:nvSpPr>
          <p:cNvPr id="233" name="Google Shape;233;p22"/>
          <p:cNvSpPr txBox="1"/>
          <p:nvPr/>
        </p:nvSpPr>
        <p:spPr>
          <a:xfrm>
            <a:off x="6187850" y="2719875"/>
            <a:ext cx="1187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b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(knobs)</a:t>
            </a:r>
            <a:endParaRPr sz="1100"/>
          </a:p>
        </p:txBody>
      </p:sp>
      <p:sp>
        <p:nvSpPr>
          <p:cNvPr id="234" name="Google Shape;234;p22"/>
          <p:cNvSpPr txBox="1"/>
          <p:nvPr/>
        </p:nvSpPr>
        <p:spPr>
          <a:xfrm>
            <a:off x="3938700" y="1174600"/>
            <a:ext cx="1322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</a:t>
            </a:r>
            <a:endParaRPr sz="1100"/>
          </a:p>
        </p:txBody>
      </p:sp>
      <p:sp>
        <p:nvSpPr>
          <p:cNvPr id="235" name="Google Shape;235;p22"/>
          <p:cNvSpPr txBox="1"/>
          <p:nvPr/>
        </p:nvSpPr>
        <p:spPr>
          <a:xfrm>
            <a:off x="992342" y="3661457"/>
            <a:ext cx="236291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Traffic, performance, attacks, failures, etc.</a:t>
            </a:r>
            <a:endParaRPr sz="1100"/>
          </a:p>
        </p:txBody>
      </p:sp>
      <p:sp>
        <p:nvSpPr>
          <p:cNvPr id="236" name="Google Shape;236;p22"/>
          <p:cNvSpPr txBox="1"/>
          <p:nvPr/>
        </p:nvSpPr>
        <p:spPr>
          <a:xfrm>
            <a:off x="5948763" y="3661457"/>
            <a:ext cx="236291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Drop, mark, rate-limit, reroute, etc.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311700" y="330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Programmability Enables Network Verification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311700" y="1104375"/>
            <a:ext cx="81603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Two approaches...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Static: </a:t>
            </a:r>
            <a:r>
              <a:rPr lang="en" sz="2000"/>
              <a:t>analyze network programs to check important properties prior to deployment (e.g., reject a data-plane configuration that creates a routing loop)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Dynamic: </a:t>
            </a:r>
            <a:r>
              <a:rPr lang="en" sz="2000"/>
              <a:t>instrument network programs to automatically enforce important properties (e.g., reject a packet that would violate slice isolation)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63426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/>
          <p:nvPr/>
        </p:nvSpPr>
        <p:spPr>
          <a:xfrm>
            <a:off x="1521799" y="4127753"/>
            <a:ext cx="477749" cy="292814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250" name="Google Shape;250;p24"/>
          <p:cNvCxnSpPr>
            <a:stCxn id="249" idx="3"/>
          </p:cNvCxnSpPr>
          <p:nvPr/>
        </p:nvCxnSpPr>
        <p:spPr>
          <a:xfrm rot="10800000" flipH="1">
            <a:off x="1999548" y="4270860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1" name="Google Shape;251;p24"/>
          <p:cNvGrpSpPr/>
          <p:nvPr/>
        </p:nvGrpSpPr>
        <p:grpSpPr>
          <a:xfrm>
            <a:off x="3351794" y="4024635"/>
            <a:ext cx="2342055" cy="547616"/>
            <a:chOff x="3114246" y="4000352"/>
            <a:chExt cx="2342055" cy="547616"/>
          </a:xfrm>
        </p:grpSpPr>
        <p:pic>
          <p:nvPicPr>
            <p:cNvPr id="252" name="Google Shape;252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0" y="3646540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7030087" y="4107578"/>
            <a:ext cx="477749" cy="292814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256" name="Google Shape;256;p24"/>
          <p:cNvGrpSpPr/>
          <p:nvPr/>
        </p:nvGrpSpPr>
        <p:grpSpPr>
          <a:xfrm>
            <a:off x="191113" y="3777361"/>
            <a:ext cx="1028638" cy="535464"/>
            <a:chOff x="191113" y="3777361"/>
            <a:chExt cx="1028637" cy="535464"/>
          </a:xfrm>
        </p:grpSpPr>
        <p:sp>
          <p:nvSpPr>
            <p:cNvPr id="257" name="Google Shape;257;p24"/>
            <p:cNvSpPr/>
            <p:nvPr/>
          </p:nvSpPr>
          <p:spPr>
            <a:xfrm>
              <a:off x="216850" y="4078825"/>
              <a:ext cx="10029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259" name="Google Shape;259;p24"/>
            <p:cNvCxnSpPr/>
            <p:nvPr/>
          </p:nvCxnSpPr>
          <p:spPr>
            <a:xfrm>
              <a:off x="191113" y="4014234"/>
              <a:ext cx="905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60" name="Google Shape;260;p24"/>
          <p:cNvSpPr/>
          <p:nvPr/>
        </p:nvSpPr>
        <p:spPr>
          <a:xfrm>
            <a:off x="7825825" y="4121700"/>
            <a:ext cx="1018500" cy="234000"/>
          </a:xfrm>
          <a:prstGeom prst="roundRect">
            <a:avLst>
              <a:gd name="adj" fmla="val 16667"/>
            </a:avLst>
          </a:prstGeom>
          <a:solidFill>
            <a:srgbClr val="054E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Kernel stack</a:t>
            </a:r>
            <a:endParaRPr sz="1100"/>
          </a:p>
        </p:txBody>
      </p:sp>
      <p:sp>
        <p:nvSpPr>
          <p:cNvPr id="261" name="Google Shape;261;p24"/>
          <p:cNvSpPr/>
          <p:nvPr/>
        </p:nvSpPr>
        <p:spPr>
          <a:xfrm>
            <a:off x="7929433" y="3820223"/>
            <a:ext cx="905025" cy="190264"/>
          </a:xfrm>
          <a:prstGeom prst="roundRect">
            <a:avLst>
              <a:gd name="adj" fmla="val 16667"/>
            </a:avLst>
          </a:prstGeom>
          <a:solidFill>
            <a:srgbClr val="054E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 space</a:t>
            </a:r>
            <a:endParaRPr sz="1100"/>
          </a:p>
        </p:txBody>
      </p:sp>
      <p:cxnSp>
        <p:nvCxnSpPr>
          <p:cNvPr id="262" name="Google Shape;262;p24"/>
          <p:cNvCxnSpPr/>
          <p:nvPr/>
        </p:nvCxnSpPr>
        <p:spPr>
          <a:xfrm>
            <a:off x="7913538" y="4057096"/>
            <a:ext cx="905025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63" name="Google Shape;26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6" y="3718010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24"/>
          <p:cNvGrpSpPr/>
          <p:nvPr/>
        </p:nvGrpSpPr>
        <p:grpSpPr>
          <a:xfrm>
            <a:off x="1610621" y="3531396"/>
            <a:ext cx="5790522" cy="1232836"/>
            <a:chOff x="1610621" y="3531396"/>
            <a:chExt cx="5790521" cy="1232836"/>
          </a:xfrm>
        </p:grpSpPr>
        <p:pic>
          <p:nvPicPr>
            <p:cNvPr id="265" name="Google Shape;265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3744028"/>
            <a:ext cx="520250" cy="40368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8070122" y="3581126"/>
            <a:ext cx="65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DPDK</a:t>
            </a:r>
            <a:endParaRPr sz="1100"/>
          </a:p>
        </p:txBody>
      </p:sp>
      <p:sp>
        <p:nvSpPr>
          <p:cNvPr id="273" name="Google Shape;273;p24"/>
          <p:cNvSpPr txBox="1"/>
          <p:nvPr/>
        </p:nvSpPr>
        <p:spPr>
          <a:xfrm>
            <a:off x="7947399" y="4303626"/>
            <a:ext cx="1113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XDP/eBPF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 txBox="1"/>
          <p:nvPr/>
        </p:nvSpPr>
        <p:spPr>
          <a:xfrm>
            <a:off x="286575" y="3523882"/>
            <a:ext cx="546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DPDK</a:t>
            </a:r>
            <a:endParaRPr sz="1100"/>
          </a:p>
        </p:txBody>
      </p:sp>
      <p:sp>
        <p:nvSpPr>
          <p:cNvPr id="275" name="Google Shape;275;p24"/>
          <p:cNvSpPr txBox="1"/>
          <p:nvPr/>
        </p:nvSpPr>
        <p:spPr>
          <a:xfrm>
            <a:off x="163825" y="4246376"/>
            <a:ext cx="1056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XDP/eBPF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24"/>
          <p:cNvGrpSpPr/>
          <p:nvPr/>
        </p:nvGrpSpPr>
        <p:grpSpPr>
          <a:xfrm>
            <a:off x="1982679" y="802618"/>
            <a:ext cx="5052697" cy="3315619"/>
            <a:chOff x="1982678" y="802618"/>
            <a:chExt cx="5052697" cy="3315619"/>
          </a:xfrm>
        </p:grpSpPr>
        <p:sp>
          <p:nvSpPr>
            <p:cNvPr id="277" name="Google Shape;277;p24"/>
            <p:cNvSpPr/>
            <p:nvPr/>
          </p:nvSpPr>
          <p:spPr>
            <a:xfrm rot="-5400000">
              <a:off x="3388256" y="1139471"/>
              <a:ext cx="989561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BGP</a:t>
              </a:r>
              <a:endParaRPr sz="1100"/>
            </a:p>
          </p:txBody>
        </p:sp>
        <p:sp>
          <p:nvSpPr>
            <p:cNvPr id="278" name="Google Shape;278;p24"/>
            <p:cNvSpPr/>
            <p:nvPr/>
          </p:nvSpPr>
          <p:spPr>
            <a:xfrm rot="-5400000">
              <a:off x="3762290" y="1139472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Traffic Engineering</a:t>
              </a:r>
              <a:endParaRPr sz="1100"/>
            </a:p>
          </p:txBody>
        </p:sp>
        <p:sp>
          <p:nvSpPr>
            <p:cNvPr id="279" name="Google Shape;279;p24"/>
            <p:cNvSpPr/>
            <p:nvPr/>
          </p:nvSpPr>
          <p:spPr>
            <a:xfrm rot="-5400000">
              <a:off x="4146715" y="1139471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Balancing</a:t>
              </a:r>
              <a:endParaRPr sz="1100"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4517882" y="1136860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Overlay Virtualization</a:t>
              </a:r>
              <a:endParaRPr sz="1100"/>
            </a:p>
          </p:txBody>
        </p:sp>
        <p:grpSp>
          <p:nvGrpSpPr>
            <p:cNvPr id="282" name="Google Shape;282;p24"/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283" name="Google Shape;283;p24"/>
              <p:cNvCxnSpPr/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4" name="Google Shape;284;p24"/>
              <p:cNvCxnSpPr/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5" name="Google Shape;285;p24"/>
              <p:cNvCxnSpPr>
                <a:endCxn id="252" idx="0"/>
              </p:cNvCxnSpPr>
              <p:nvPr/>
            </p:nvCxnSpPr>
            <p:spPr>
              <a:xfrm flipH="1">
                <a:off x="3846372" y="2329335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6" name="Google Shape;286;p24"/>
              <p:cNvCxnSpPr/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7" name="Google Shape;287;p24"/>
              <p:cNvCxnSpPr/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8" name="Google Shape;288;p24"/>
              <p:cNvCxnSpPr/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89" name="Google Shape;289;p24"/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 sz="1100"/>
            </a:p>
          </p:txBody>
        </p:sp>
      </p:grpSp>
      <p:sp>
        <p:nvSpPr>
          <p:cNvPr id="290" name="Google Shape;290;p24"/>
          <p:cNvSpPr txBox="1"/>
          <p:nvPr/>
        </p:nvSpPr>
        <p:spPr>
          <a:xfrm>
            <a:off x="151017" y="801764"/>
            <a:ext cx="3397800" cy="1116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Networks, for the first time, will be</a:t>
            </a:r>
            <a:endParaRPr sz="1000"/>
          </a:p>
          <a:p>
            <a:pPr marL="2794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 </a:t>
            </a:r>
            <a:r>
              <a:rPr lang="en" sz="1700">
                <a:solidFill>
                  <a:schemeClr val="dk1"/>
                </a:solidFill>
              </a:rPr>
              <a:t>top-to-bottom</a:t>
            </a:r>
            <a:endParaRPr sz="1000"/>
          </a:p>
          <a:p>
            <a:pPr marL="2794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</a:rPr>
              <a:t>Programmable end-to-end</a:t>
            </a:r>
            <a:endParaRPr sz="1000"/>
          </a:p>
          <a:p>
            <a:pPr marL="2794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entirely by software</a:t>
            </a:r>
            <a:endParaRPr sz="1000"/>
          </a:p>
        </p:txBody>
      </p:sp>
      <p:sp>
        <p:nvSpPr>
          <p:cNvPr id="291" name="Google Shape;291;p24"/>
          <p:cNvSpPr txBox="1"/>
          <p:nvPr/>
        </p:nvSpPr>
        <p:spPr>
          <a:xfrm>
            <a:off x="918025" y="2431183"/>
            <a:ext cx="7903800" cy="361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open-source, we (the research community) get to take part.</a:t>
            </a:r>
            <a:endParaRPr sz="900"/>
          </a:p>
        </p:txBody>
      </p:sp>
      <p:sp>
        <p:nvSpPr>
          <p:cNvPr id="292" name="Google Shape;292;p24"/>
          <p:cNvSpPr txBox="1"/>
          <p:nvPr/>
        </p:nvSpPr>
        <p:spPr>
          <a:xfrm>
            <a:off x="5419125" y="765800"/>
            <a:ext cx="3593700" cy="111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creates new possibilities</a:t>
            </a:r>
            <a:endParaRPr/>
          </a:p>
          <a:p>
            <a:pPr marL="1397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</a:rPr>
              <a:t>Closed-loop network control</a:t>
            </a:r>
            <a:endParaRPr sz="1700">
              <a:solidFill>
                <a:schemeClr val="dk1"/>
              </a:solidFill>
            </a:endParaRPr>
          </a:p>
          <a:p>
            <a:pPr marL="1397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Real-time verification and fixing</a:t>
            </a:r>
            <a:endParaRPr sz="1700">
              <a:solidFill>
                <a:schemeClr val="dk1"/>
              </a:solidFill>
            </a:endParaRPr>
          </a:p>
          <a:p>
            <a:pPr marL="1397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Networks correct by construction</a:t>
            </a:r>
            <a:endParaRPr/>
          </a:p>
        </p:txBody>
      </p:sp>
      <p:grpSp>
        <p:nvGrpSpPr>
          <p:cNvPr id="293" name="Google Shape;293;p24"/>
          <p:cNvGrpSpPr/>
          <p:nvPr/>
        </p:nvGrpSpPr>
        <p:grpSpPr>
          <a:xfrm>
            <a:off x="845741" y="2978314"/>
            <a:ext cx="695935" cy="2041168"/>
            <a:chOff x="552408" y="1331261"/>
            <a:chExt cx="482485" cy="1594459"/>
          </a:xfrm>
        </p:grpSpPr>
        <p:sp>
          <p:nvSpPr>
            <p:cNvPr id="294" name="Google Shape;294;p24"/>
            <p:cNvSpPr txBox="1"/>
            <p:nvPr/>
          </p:nvSpPr>
          <p:spPr>
            <a:xfrm>
              <a:off x="552408" y="2631281"/>
              <a:ext cx="470266" cy="294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5G Mobile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100"/>
            </a:p>
          </p:txBody>
        </p:sp>
        <p:pic>
          <p:nvPicPr>
            <p:cNvPr id="295" name="Google Shape;295;p24" descr="A close up of a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5723" y="1331261"/>
              <a:ext cx="449170" cy="133136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96" name="Google Shape;296;p24"/>
          <p:cNvSpPr txBox="1"/>
          <p:nvPr/>
        </p:nvSpPr>
        <p:spPr>
          <a:xfrm>
            <a:off x="1596323" y="2913163"/>
            <a:ext cx="6019500" cy="48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5G is being redefined by software, too!</a:t>
            </a:r>
            <a:endParaRPr sz="1000"/>
          </a:p>
        </p:txBody>
      </p:sp>
      <p:sp>
        <p:nvSpPr>
          <p:cNvPr id="297" name="Google Shape;297;p24"/>
          <p:cNvSpPr txBox="1">
            <a:spLocks noGrp="1"/>
          </p:cNvSpPr>
          <p:nvPr>
            <p:ph type="title"/>
          </p:nvPr>
        </p:nvSpPr>
        <p:spPr>
          <a:xfrm>
            <a:off x="491298" y="-6680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Pronto’s Premise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87258" y="166270"/>
            <a:ext cx="8428092" cy="89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400"/>
              <a:t>High Level Objectives</a:t>
            </a:r>
            <a:endParaRPr sz="2400"/>
          </a:p>
        </p:txBody>
      </p:sp>
      <p:sp>
        <p:nvSpPr>
          <p:cNvPr id="303" name="Google Shape;303;p25"/>
          <p:cNvSpPr txBox="1">
            <a:spLocks noGrp="1"/>
          </p:cNvSpPr>
          <p:nvPr>
            <p:ph type="body" idx="1"/>
          </p:nvPr>
        </p:nvSpPr>
        <p:spPr>
          <a:xfrm>
            <a:off x="285750" y="945131"/>
            <a:ext cx="8229600" cy="3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endParaRPr sz="2181" i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r>
              <a:rPr lang="en" sz="2181" i="1">
                <a:latin typeface="Arial"/>
                <a:ea typeface="Arial"/>
                <a:cs typeface="Arial"/>
                <a:sym typeface="Arial"/>
              </a:rPr>
              <a:t>“We will create and deploy the first network—including 5G—under </a:t>
            </a:r>
            <a:r>
              <a:rPr lang="en" sz="218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verifiable closed-loop control </a:t>
            </a:r>
            <a:r>
              <a:rPr lang="en" sz="2181" i="1">
                <a:latin typeface="Arial"/>
                <a:ea typeface="Arial"/>
                <a:cs typeface="Arial"/>
                <a:sym typeface="Arial"/>
              </a:rPr>
              <a:t>as an exemplar for others in government, industry, and education to replicate.”</a:t>
            </a:r>
            <a:endParaRPr sz="218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endParaRPr sz="2181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r>
              <a:rPr lang="en" sz="2181" i="1">
                <a:latin typeface="Arial"/>
                <a:ea typeface="Arial"/>
                <a:cs typeface="Arial"/>
                <a:sym typeface="Arial"/>
              </a:rPr>
              <a:t>“Pronto will be an </a:t>
            </a:r>
            <a:r>
              <a:rPr lang="en" sz="218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operational network </a:t>
            </a:r>
            <a:r>
              <a:rPr lang="en" sz="2181" i="1">
                <a:latin typeface="Arial"/>
                <a:ea typeface="Arial"/>
                <a:cs typeface="Arial"/>
                <a:sym typeface="Arial"/>
              </a:rPr>
              <a:t>that is deployed in a production environment, carries real traffic, and runs innovative edge services.”</a:t>
            </a:r>
            <a:endParaRPr sz="218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endParaRPr sz="2181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r>
              <a:rPr lang="en" sz="2181" i="1">
                <a:latin typeface="Arial"/>
                <a:ea typeface="Arial"/>
                <a:cs typeface="Arial"/>
                <a:sym typeface="Arial"/>
              </a:rPr>
              <a:t>…and then we </a:t>
            </a:r>
            <a:r>
              <a:rPr lang="en" sz="218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demonstrate new research </a:t>
            </a:r>
            <a:r>
              <a:rPr lang="en" sz="2181" i="1">
                <a:latin typeface="Arial"/>
                <a:ea typeface="Arial"/>
                <a:cs typeface="Arial"/>
                <a:sym typeface="Arial"/>
              </a:rPr>
              <a:t>ideas on top</a:t>
            </a:r>
            <a:endParaRPr sz="2181"/>
          </a:p>
          <a:p>
            <a:pPr marL="254000" lvl="0" indent="-114300" algn="ctr" rtl="0"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ct val="218181"/>
              <a:buNone/>
            </a:pP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 descr="A collage of a person's 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400"/>
              <a:t>Pronto Summary</a:t>
            </a:r>
            <a:endParaRPr sz="2400"/>
          </a:p>
        </p:txBody>
      </p:sp>
      <p:sp>
        <p:nvSpPr>
          <p:cNvPr id="314" name="Google Shape;314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Enable network owners to make their networks programmable</a:t>
            </a:r>
            <a:endParaRPr sz="1100"/>
          </a:p>
        </p:txBody>
      </p:sp>
      <p:sp>
        <p:nvSpPr>
          <p:cNvPr id="315" name="Google Shape;315;p27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3384889" y="2362160"/>
            <a:ext cx="1720742" cy="1402080"/>
          </a:xfrm>
          <a:prstGeom prst="triangle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3353550" y="1874100"/>
            <a:ext cx="1434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1100"/>
          </a:p>
        </p:txBody>
      </p:sp>
      <p:sp>
        <p:nvSpPr>
          <p:cNvPr id="318" name="Google Shape;318;p27"/>
          <p:cNvSpPr txBox="1"/>
          <p:nvPr/>
        </p:nvSpPr>
        <p:spPr>
          <a:xfrm>
            <a:off x="5137024" y="3622925"/>
            <a:ext cx="1241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endParaRPr sz="1100"/>
          </a:p>
        </p:txBody>
      </p:sp>
      <p:sp>
        <p:nvSpPr>
          <p:cNvPr id="319" name="Google Shape;319;p27"/>
          <p:cNvSpPr txBox="1"/>
          <p:nvPr/>
        </p:nvSpPr>
        <p:spPr>
          <a:xfrm>
            <a:off x="2205750" y="3619100"/>
            <a:ext cx="1147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Deploy</a:t>
            </a:r>
            <a:endParaRPr sz="1100"/>
          </a:p>
        </p:txBody>
      </p:sp>
      <p:sp>
        <p:nvSpPr>
          <p:cNvPr id="320" name="Google Shape;320;p27"/>
          <p:cNvSpPr txBox="1"/>
          <p:nvPr/>
        </p:nvSpPr>
        <p:spPr>
          <a:xfrm>
            <a:off x="548651" y="4038325"/>
            <a:ext cx="3576300" cy="762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Edge-controlled, programmable network at three universities and ONF, including Tofino switches, P4-NICs, servers</a:t>
            </a:r>
            <a:endParaRPr sz="1100"/>
          </a:p>
        </p:txBody>
      </p:sp>
      <p:sp>
        <p:nvSpPr>
          <p:cNvPr id="321" name="Google Shape;321;p27"/>
          <p:cNvSpPr txBox="1"/>
          <p:nvPr/>
        </p:nvSpPr>
        <p:spPr>
          <a:xfrm>
            <a:off x="5379720" y="3972900"/>
            <a:ext cx="3288031" cy="30008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ONF open-source Aether platform</a:t>
            </a:r>
            <a:endParaRPr sz="1100"/>
          </a:p>
        </p:txBody>
      </p:sp>
      <p:sp>
        <p:nvSpPr>
          <p:cNvPr id="322" name="Google Shape;322;p27"/>
          <p:cNvSpPr txBox="1"/>
          <p:nvPr/>
        </p:nvSpPr>
        <p:spPr>
          <a:xfrm>
            <a:off x="4915361" y="1797410"/>
            <a:ext cx="3787200" cy="99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54" t="-1904" b="-7617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2907</Words>
  <Application>Microsoft Macintosh PowerPoint</Application>
  <PresentationFormat>On-screen Show (16:9)</PresentationFormat>
  <Paragraphs>599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Arial</vt:lpstr>
      <vt:lpstr>Consolas</vt:lpstr>
      <vt:lpstr>Open Sans Light</vt:lpstr>
      <vt:lpstr>Lato Light</vt:lpstr>
      <vt:lpstr>Simple Light</vt:lpstr>
      <vt:lpstr>Pronto: Verifiable, Closed-Loop Control of 5G Networks</vt:lpstr>
      <vt:lpstr>Programmability Top-to-Bottom and End-to-End</vt:lpstr>
      <vt:lpstr>Programmability Top-to-Bottom and End-to-End</vt:lpstr>
      <vt:lpstr>Programmability Enables Closed-Loop Control</vt:lpstr>
      <vt:lpstr>Programmability Enables Network Verification</vt:lpstr>
      <vt:lpstr>Pronto’s Premise</vt:lpstr>
      <vt:lpstr>High Level Objectives</vt:lpstr>
      <vt:lpstr>PowerPoint Presentation</vt:lpstr>
      <vt:lpstr>Pronto Summary</vt:lpstr>
      <vt:lpstr>ONF Aether Platform https://opennetworking.org/aether/ </vt:lpstr>
      <vt:lpstr>Aether is Operational</vt:lpstr>
      <vt:lpstr>Aether Software Architecture: Current Status</vt:lpstr>
      <vt:lpstr>Aether has been operational since December 2019 Now running 2x2 Pods at Stanford, Princeton, Cornell</vt:lpstr>
      <vt:lpstr>Aether Empowering Autonomous Drone  Flight Research at Stanford</vt:lpstr>
      <vt:lpstr>Pronto at Stanford Flight Lab</vt:lpstr>
      <vt:lpstr>Pronto Demonstrations</vt:lpstr>
      <vt:lpstr>DEMONSTRATIONS OF PRONTO’S OPERATIONAL NETWORK</vt:lpstr>
      <vt:lpstr>Closed-Loop Network Control</vt:lpstr>
      <vt:lpstr>Real-Time Mitigation of Microbursts</vt:lpstr>
      <vt:lpstr>ConQuest: Alleviating Microbursts [CoNext’19]</vt:lpstr>
      <vt:lpstr>Detecting Heavy Flows in the Queue</vt:lpstr>
      <vt:lpstr>Updating Data Structure Once Per Packet</vt:lpstr>
      <vt:lpstr>Avoiding Per-Flow State</vt:lpstr>
      <vt:lpstr>Real-Time Mitigation of Microbursts</vt:lpstr>
      <vt:lpstr>Runtime Network Verification </vt:lpstr>
      <vt:lpstr>PowerPoint Presentation</vt:lpstr>
      <vt:lpstr>Runtime Verification</vt:lpstr>
      <vt:lpstr>Network-Wide Runtime Verification</vt:lpstr>
      <vt:lpstr>Optimization: From Packets to Telemetry</vt:lpstr>
      <vt:lpstr>Optimization: Inlining Checking Code</vt:lpstr>
      <vt:lpstr>P4 Implementation of Slice Isolation</vt:lpstr>
      <vt:lpstr>Aether Properties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Pronto: Verifiable, Closed-Loop Control of 5G Networks</dc:title>
  <cp:lastModifiedBy>Jennifer L. Rexford</cp:lastModifiedBy>
  <cp:revision>2</cp:revision>
  <dcterms:modified xsi:type="dcterms:W3CDTF">2021-08-10T16:55:45Z</dcterms:modified>
</cp:coreProperties>
</file>