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337" r:id="rId4"/>
    <p:sldId id="258" r:id="rId5"/>
    <p:sldId id="260" r:id="rId6"/>
    <p:sldId id="270" r:id="rId7"/>
    <p:sldId id="339" r:id="rId8"/>
    <p:sldId id="336" r:id="rId9"/>
    <p:sldId id="340" r:id="rId10"/>
    <p:sldId id="341" r:id="rId11"/>
    <p:sldId id="32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5D8"/>
    <a:srgbClr val="FFA2F4"/>
    <a:srgbClr val="FF8E92"/>
    <a:srgbClr val="FFF574"/>
    <a:srgbClr val="A5FEFF"/>
    <a:srgbClr val="FFF9C4"/>
    <a:srgbClr val="9B0000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9"/>
    <p:restoredTop sz="90323" autoAdjust="0"/>
  </p:normalViewPr>
  <p:slideViewPr>
    <p:cSldViewPr snapToGrid="0" snapToObjects="1">
      <p:cViewPr>
        <p:scale>
          <a:sx n="114" d="100"/>
          <a:sy n="114" d="100"/>
        </p:scale>
        <p:origin x="-1600" y="-1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7/31/18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7/31/18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r>
              <a:rPr lang="en-US" baseline="0" dirty="0" smtClean="0"/>
              <a:t> tuned to today’s technology.  What theory does is give you something of enduring value that will survive as technology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happen without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2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Bridging</a:t>
            </a:r>
            <a:r>
              <a:rPr lang="en-US" baseline="0" dirty="0" smtClean="0"/>
              <a:t> the gap between “hammer people” and the nails</a:t>
            </a:r>
          </a:p>
          <a:p>
            <a:r>
              <a:rPr lang="en-US" baseline="0" dirty="0" smtClean="0"/>
              <a:t>Taking existing network protocols and mechanisms as a given</a:t>
            </a:r>
            <a:endParaRPr lang="is-I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81B8-DA4E-304E-8822-4A5DB59D6858}" type="datetime1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E2599-79B2-654A-923E-9DA809409B48}" type="datetime1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C18B-E5BB-4D4E-A1E3-B40EB35183E3}" type="datetime1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1ED9D-A17D-9C46-A4F9-C44472C7AD73}" type="datetime1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15B6-AC4A-884D-8420-4054C95D6CB0}" type="datetime1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6977-D718-7447-9428-7807D247A38C}" type="datetime1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0E89-D40D-A74A-BD33-1BF7F3A89925}" type="datetime1">
              <a:rPr lang="en-US" smtClean="0"/>
              <a:t>7/31/18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B49C-61DA-9944-86B7-8584FC4A1D7B}" type="datetime1">
              <a:rPr lang="en-US" smtClean="0"/>
              <a:t>7/31/18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9EC-AF04-F64D-BB69-643970094AFA}" type="datetime1">
              <a:rPr lang="en-US" smtClean="0"/>
              <a:t>7/31/18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B817-17FC-7C49-90F4-B5C6B2D51C02}" type="datetime1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3B1F-4E28-1045-A1CC-900B72095BBA}" type="datetime1">
              <a:rPr lang="en-US" smtClean="0"/>
              <a:t>7/31/18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E891-3767-664B-878B-AE635B3E097C}" type="datetime1">
              <a:rPr lang="en-US" smtClean="0"/>
              <a:t>7/31/18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tiff"/><Relationship Id="rId3" Type="http://schemas.openxmlformats.org/officeDocument/2006/relationships/image" Target="../media/image4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tiff"/><Relationship Id="rId12" Type="http://schemas.openxmlformats.org/officeDocument/2006/relationships/image" Target="../media/image12.tiff"/><Relationship Id="rId13" Type="http://schemas.openxmlformats.org/officeDocument/2006/relationships/image" Target="../media/image13.wmf"/><Relationship Id="rId14" Type="http://schemas.openxmlformats.org/officeDocument/2006/relationships/image" Target="../media/image14.tiff"/><Relationship Id="rId15" Type="http://schemas.openxmlformats.org/officeDocument/2006/relationships/image" Target="../media/image15.tiff"/><Relationship Id="rId1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9" Type="http://schemas.openxmlformats.org/officeDocument/2006/relationships/image" Target="../media/image9.tiff"/><Relationship Id="rId10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tiff"/><Relationship Id="rId1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6" Type="http://schemas.openxmlformats.org/officeDocument/2006/relationships/image" Target="../media/image33.tiff"/><Relationship Id="rId7" Type="http://schemas.openxmlformats.org/officeDocument/2006/relationships/image" Target="../media/image34.tiff"/><Relationship Id="rId8" Type="http://schemas.openxmlformats.org/officeDocument/2006/relationships/image" Target="../media/image35.tiff"/><Relationship Id="rId9" Type="http://schemas.openxmlformats.org/officeDocument/2006/relationships/image" Target="../media/image21.tiff"/><Relationship Id="rId10" Type="http://schemas.openxmlformats.org/officeDocument/2006/relationships/image" Target="../media/image3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562" y="1597821"/>
            <a:ext cx="7950818" cy="1102519"/>
          </a:xfrm>
        </p:spPr>
        <p:txBody>
          <a:bodyPr>
            <a:noAutofit/>
          </a:bodyPr>
          <a:lstStyle/>
          <a:p>
            <a:r>
              <a:rPr lang="en-US" sz="3600" dirty="0" smtClean="0"/>
              <a:t>Interdisciplinary </a:t>
            </a:r>
            <a:r>
              <a:rPr lang="en-US" sz="3600" dirty="0"/>
              <a:t>Research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Computer Networking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Jennifer Rexford</a:t>
            </a:r>
            <a:br>
              <a:rPr lang="en-US" sz="2800" dirty="0" smtClean="0"/>
            </a:br>
            <a:r>
              <a:rPr lang="en-US" sz="2800" dirty="0" smtClean="0"/>
              <a:t>Princeton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193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vs. Academia: Simplified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Industry</a:t>
            </a:r>
          </a:p>
          <a:p>
            <a:pPr lvl="1"/>
            <a:r>
              <a:rPr lang="en-US" sz="2400" dirty="0"/>
              <a:t>Domain knowledge</a:t>
            </a:r>
          </a:p>
          <a:p>
            <a:pPr lvl="1"/>
            <a:r>
              <a:rPr lang="en-US" sz="2400" dirty="0"/>
              <a:t>Problems (“nails”)</a:t>
            </a:r>
          </a:p>
          <a:p>
            <a:pPr lvl="1"/>
            <a:r>
              <a:rPr lang="en-US" sz="2400" dirty="0"/>
              <a:t>Collaboration with peers</a:t>
            </a:r>
          </a:p>
          <a:p>
            <a:pPr lvl="1"/>
            <a:r>
              <a:rPr lang="en-US" sz="2400" dirty="0"/>
              <a:t>Willingness to jump in</a:t>
            </a:r>
          </a:p>
          <a:p>
            <a:pPr lvl="1"/>
            <a:r>
              <a:rPr lang="en-US" sz="2400" dirty="0"/>
              <a:t>Depth in one company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Academia</a:t>
            </a:r>
          </a:p>
          <a:p>
            <a:pPr lvl="1"/>
            <a:r>
              <a:rPr lang="en-US" sz="2400" dirty="0"/>
              <a:t>Disciplinary techniques</a:t>
            </a:r>
          </a:p>
          <a:p>
            <a:pPr lvl="1"/>
            <a:r>
              <a:rPr lang="en-US" sz="2400" dirty="0"/>
              <a:t>Techniques (“hammers”)</a:t>
            </a:r>
          </a:p>
          <a:p>
            <a:pPr lvl="1"/>
            <a:r>
              <a:rPr lang="en-US" sz="2400" dirty="0"/>
              <a:t>Working with students</a:t>
            </a:r>
          </a:p>
          <a:p>
            <a:pPr lvl="1"/>
            <a:r>
              <a:rPr lang="en-US" sz="2400" dirty="0"/>
              <a:t>Willingness to step back</a:t>
            </a:r>
          </a:p>
          <a:p>
            <a:pPr lvl="1"/>
            <a:r>
              <a:rPr lang="en-US" sz="2400" dirty="0"/>
              <a:t>Breadth across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233" y="3882196"/>
            <a:ext cx="1821134" cy="1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1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672932"/>
          </a:xfrm>
        </p:spPr>
        <p:txBody>
          <a:bodyPr>
            <a:normAutofit/>
          </a:bodyPr>
          <a:lstStyle/>
          <a:p>
            <a:r>
              <a:rPr lang="en-US" sz="2700" dirty="0"/>
              <a:t>Computer networking</a:t>
            </a:r>
          </a:p>
          <a:p>
            <a:pPr lvl="1"/>
            <a:r>
              <a:rPr lang="en-US" sz="2400" dirty="0"/>
              <a:t>Important real-world challenges</a:t>
            </a:r>
          </a:p>
          <a:p>
            <a:pPr lvl="1"/>
            <a:r>
              <a:rPr lang="en-US" sz="2400" dirty="0"/>
              <a:t>Intellectually rich space of problems</a:t>
            </a:r>
          </a:p>
          <a:p>
            <a:r>
              <a:rPr lang="en-US" sz="2700" dirty="0"/>
              <a:t>Networks worthy of society’s trust</a:t>
            </a:r>
          </a:p>
          <a:p>
            <a:pPr lvl="1"/>
            <a:r>
              <a:rPr lang="en-US" sz="2400" dirty="0"/>
              <a:t>Grand challenge across a range of fields</a:t>
            </a:r>
          </a:p>
          <a:p>
            <a:pPr lvl="1"/>
            <a:r>
              <a:rPr lang="is-IS" sz="2400" dirty="0"/>
              <a:t>… if we can reach across the divide</a:t>
            </a:r>
          </a:p>
          <a:p>
            <a:pPr lvl="1"/>
            <a:r>
              <a:rPr lang="is-IS" sz="2400" dirty="0"/>
              <a:t>... </a:t>
            </a:r>
            <a:r>
              <a:rPr lang="en-US" sz="2400" dirty="0"/>
              <a:t>a</a:t>
            </a:r>
            <a:r>
              <a:rPr lang="is-IS" sz="2400" dirty="0"/>
              <a:t>cross </a:t>
            </a:r>
            <a:r>
              <a:rPr lang="is-IS" sz="2400" dirty="0" smtClean="0"/>
              <a:t>disciplines, </a:t>
            </a:r>
            <a:r>
              <a:rPr lang="is-IS" sz="2400" dirty="0"/>
              <a:t>and industry-academia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776" y="1366076"/>
            <a:ext cx="1796620" cy="1254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55" y="3088888"/>
            <a:ext cx="2277968" cy="134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552" y="2522799"/>
            <a:ext cx="3164464" cy="2541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Internet: An Exciting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influential inventions of all time</a:t>
            </a:r>
          </a:p>
          <a:p>
            <a:pPr lvl="1"/>
            <a:r>
              <a:rPr lang="en-US" altLang="x-none" dirty="0"/>
              <a:t>A research experiment that escaped from the lab</a:t>
            </a:r>
          </a:p>
          <a:p>
            <a:pPr lvl="1"/>
            <a:r>
              <a:rPr lang="en-US" altLang="x-none" dirty="0"/>
              <a:t>… to </a:t>
            </a:r>
            <a:r>
              <a:rPr lang="en-US" altLang="x-none" dirty="0" smtClean="0"/>
              <a:t>become a </a:t>
            </a:r>
            <a:r>
              <a:rPr lang="en-US" altLang="x-none" dirty="0"/>
              <a:t>global communications </a:t>
            </a:r>
            <a:r>
              <a:rPr lang="en-US" altLang="x-none" dirty="0" smtClean="0"/>
              <a:t>infrastructure</a:t>
            </a: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47" y="2522799"/>
            <a:ext cx="3876676" cy="238138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50654" y="3842390"/>
            <a:ext cx="666750" cy="9525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44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256" y="3614443"/>
            <a:ext cx="2087360" cy="1111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Near-Constant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36702" y="993989"/>
            <a:ext cx="7404410" cy="1615454"/>
            <a:chOff x="457200" y="1351261"/>
            <a:chExt cx="8661400" cy="21539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989139"/>
              <a:ext cx="1650266" cy="113506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3373" y="1917700"/>
              <a:ext cx="2119394" cy="15875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9292" y="1989139"/>
              <a:ext cx="1543050" cy="13144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3650" y="2208214"/>
              <a:ext cx="2774950" cy="8763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624065" y="1351261"/>
              <a:ext cx="17798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Applications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5190" y="3975680"/>
            <a:ext cx="6248836" cy="1138034"/>
            <a:chOff x="322800" y="5300907"/>
            <a:chExt cx="7585234" cy="151737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5640" y="5957096"/>
              <a:ext cx="1219976" cy="70066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850" y="5758423"/>
              <a:ext cx="1037908" cy="103790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800" y="5736469"/>
              <a:ext cx="1484793" cy="108181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6857" y="5799190"/>
              <a:ext cx="1196945" cy="89310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9161" y="5300907"/>
              <a:ext cx="1495424" cy="149542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864585" y="6277377"/>
              <a:ext cx="1043449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Media</a:t>
              </a:r>
            </a:p>
          </p:txBody>
        </p:sp>
      </p:grpSp>
      <p:pic>
        <p:nvPicPr>
          <p:cNvPr id="5" name="Picture 5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1937" y="2883325"/>
            <a:ext cx="372279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32576" y="3088216"/>
            <a:ext cx="14482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Internet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904" y="2536855"/>
            <a:ext cx="1224551" cy="7631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9302" y="2616402"/>
            <a:ext cx="1335023" cy="112990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6063486" y="3199215"/>
            <a:ext cx="602492" cy="4047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525942" y="3068391"/>
            <a:ext cx="526338" cy="16713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52478" y="3846911"/>
            <a:ext cx="70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Hosts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3001" y="3255173"/>
            <a:ext cx="1398800" cy="104775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 flipV="1">
            <a:off x="5853113" y="3804645"/>
            <a:ext cx="567123" cy="3342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104751" y="3593159"/>
            <a:ext cx="773279" cy="17100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5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Grand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187"/>
            <a:ext cx="8229600" cy="3706386"/>
          </a:xfrm>
        </p:spPr>
        <p:txBody>
          <a:bodyPr>
            <a:no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omputer networks we can depend on</a:t>
            </a:r>
          </a:p>
          <a:p>
            <a:pPr lvl="1"/>
            <a:r>
              <a:rPr lang="en-US" sz="2400" dirty="0" smtClean="0"/>
              <a:t>Performance, reliability, security, privacy, fairness, efficiency, autonomy, cost-effectiveness, </a:t>
            </a:r>
            <a:r>
              <a:rPr lang="is-IS" sz="2400" dirty="0" smtClean="0"/>
              <a:t>…</a:t>
            </a:r>
            <a:br>
              <a:rPr lang="is-IS" sz="2400" dirty="0" smtClean="0"/>
            </a:br>
            <a:endParaRPr lang="is-IS" sz="2400" dirty="0"/>
          </a:p>
          <a:p>
            <a:r>
              <a:rPr lang="is-IS" sz="2800" dirty="0" smtClean="0"/>
              <a:t>Build</a:t>
            </a:r>
            <a:r>
              <a:rPr lang="is-IS" sz="2800" dirty="0"/>
              <a:t> </a:t>
            </a:r>
            <a:r>
              <a:rPr lang="is-IS" sz="2800" dirty="0" smtClean="0"/>
              <a:t>strong intellectual foundations</a:t>
            </a:r>
          </a:p>
          <a:p>
            <a:pPr lvl="1"/>
            <a:r>
              <a:rPr lang="is-IS" sz="2400" dirty="0" smtClean="0"/>
              <a:t>Better real-world networks</a:t>
            </a:r>
          </a:p>
          <a:p>
            <a:pPr lvl="1"/>
            <a:r>
              <a:rPr lang="is-IS" sz="2400" dirty="0" smtClean="0"/>
              <a:t>... </a:t>
            </a:r>
            <a:r>
              <a:rPr lang="en-US" sz="2400" dirty="0"/>
              <a:t>e</a:t>
            </a:r>
            <a:r>
              <a:rPr lang="is-IS" sz="2400" dirty="0" smtClean="0"/>
              <a:t>ven as technology changes</a:t>
            </a:r>
            <a:r>
              <a:rPr lang="is-IS" sz="2400" dirty="0"/>
              <a:t/>
            </a:r>
            <a:br>
              <a:rPr lang="is-IS" sz="2400" dirty="0"/>
            </a:br>
            <a:endParaRPr lang="is-IS" sz="2400" dirty="0"/>
          </a:p>
          <a:p>
            <a:r>
              <a:rPr lang="is-IS" sz="2800" dirty="0" smtClean="0"/>
              <a:t>We cannot do it alone!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393" y="3408777"/>
            <a:ext cx="1925300" cy="13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Hammers and Nails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883" y="1524465"/>
            <a:ext cx="2563717" cy="1971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424" y="1524465"/>
            <a:ext cx="2662697" cy="199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29424" y="3977544"/>
            <a:ext cx="2771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Rich set of hairy research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6352" y="3977544"/>
            <a:ext cx="2492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Effective solution techniques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215" y="2400300"/>
            <a:ext cx="838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meet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0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574" y="701909"/>
            <a:ext cx="238125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05979"/>
            <a:ext cx="6172200" cy="857250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smtClean="0"/>
              <a:t>Upbringing 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603" y="263129"/>
            <a:ext cx="1369772" cy="703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4768" y="2331907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networking</a:t>
            </a:r>
          </a:p>
          <a:p>
            <a:pPr algn="ctr"/>
            <a:r>
              <a:rPr lang="en-US" dirty="0"/>
              <a:t>research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906" y="3241557"/>
            <a:ext cx="1362075" cy="1362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1486" y="4625479"/>
            <a:ext cx="1634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Albert Greenberg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4072" y="1418781"/>
            <a:ext cx="17859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Algorithms, Optimization, Statistics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5585" y="1478983"/>
            <a:ext cx="1790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Network operations</a:t>
            </a:r>
            <a:endParaRPr lang="en-US" sz="2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571862" y="3148981"/>
            <a:ext cx="1635481" cy="13096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42288" y="3898246"/>
            <a:ext cx="1091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measure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6730818" y="2910076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model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7046962" y="3898246"/>
            <a:ext cx="924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control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4905609" y="4625479"/>
            <a:ext cx="350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Taking existing network as a given</a:t>
            </a:r>
            <a:r>
              <a:rPr lang="is-IS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8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7065" y="2809609"/>
            <a:ext cx="2896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“Bolt on” network management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1150" y="2793888"/>
            <a:ext cx="2919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Networks that are easier to manage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195646" y="3071045"/>
            <a:ext cx="568712" cy="177633"/>
          </a:xfrm>
          <a:prstGeom prst="rightArrow">
            <a:avLst/>
          </a:prstGeom>
          <a:solidFill>
            <a:schemeClr val="accent1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624" y="1790638"/>
            <a:ext cx="1594392" cy="81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05" y="1758848"/>
            <a:ext cx="2344777" cy="8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80" y="139304"/>
            <a:ext cx="6172200" cy="857250"/>
          </a:xfrm>
        </p:spPr>
        <p:txBody>
          <a:bodyPr/>
          <a:lstStyle/>
          <a:p>
            <a:r>
              <a:rPr lang="en-US" dirty="0" smtClean="0"/>
              <a:t>My Research 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205979"/>
            <a:ext cx="1924050" cy="723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97" y="1393876"/>
            <a:ext cx="1478696" cy="909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02828" y="1455895"/>
            <a:ext cx="5618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Optimize configuration of existing </a:t>
            </a:r>
            <a:r>
              <a:rPr lang="en-US" sz="2100" dirty="0"/>
              <a:t>protocols </a:t>
            </a:r>
          </a:p>
          <a:p>
            <a:r>
              <a:rPr lang="en-US" sz="2100" dirty="0">
                <a:sym typeface="Wingdings"/>
              </a:rPr>
              <a:t> Design </a:t>
            </a:r>
            <a:r>
              <a:rPr lang="en-US" sz="2100" dirty="0" smtClean="0">
                <a:sym typeface="Wingdings"/>
              </a:rPr>
              <a:t>new protocols as distributed optimizers</a:t>
            </a:r>
            <a:endParaRPr lang="en-US" sz="2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837" y="2684958"/>
            <a:ext cx="1673076" cy="85865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566819" y="2652623"/>
            <a:ext cx="5331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100" dirty="0" smtClean="0">
                <a:sym typeface="Wingdings"/>
              </a:rPr>
              <a:t>Automate configuration of existing devices</a:t>
            </a:r>
            <a:br>
              <a:rPr lang="en-US" sz="2100" dirty="0" smtClean="0">
                <a:sym typeface="Wingdings"/>
              </a:rPr>
            </a:br>
            <a:r>
              <a:rPr lang="en-US" sz="2100" dirty="0" smtClean="0">
                <a:sym typeface="Wingdings"/>
              </a:rPr>
              <a:t> </a:t>
            </a:r>
            <a:r>
              <a:rPr lang="en-US" sz="2100" dirty="0">
                <a:sym typeface="Wingdings"/>
              </a:rPr>
              <a:t>Design </a:t>
            </a:r>
            <a:r>
              <a:rPr lang="en-US" sz="2100" dirty="0" smtClean="0">
                <a:sym typeface="Wingdings"/>
              </a:rPr>
              <a:t>languages for programmable devices </a:t>
            </a:r>
            <a:endParaRPr lang="en-US" sz="135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700" y="3911766"/>
            <a:ext cx="1614182" cy="911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47411" y="3953853"/>
            <a:ext cx="3706299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100" dirty="0">
                <a:sym typeface="Wingdings"/>
              </a:rPr>
              <a:t>Infer traffic statistics </a:t>
            </a:r>
            <a:r>
              <a:rPr lang="en-US" sz="2100" dirty="0" smtClean="0">
                <a:sym typeface="Wingdings"/>
              </a:rPr>
              <a:t>indirectly</a:t>
            </a:r>
            <a:r>
              <a:rPr lang="en-US" sz="2100" dirty="0">
                <a:sym typeface="Wingdings"/>
              </a:rPr>
              <a:t/>
            </a:r>
            <a:br>
              <a:rPr lang="en-US" sz="2100" dirty="0">
                <a:sym typeface="Wingdings"/>
              </a:rPr>
            </a:br>
            <a:r>
              <a:rPr lang="en-US" sz="2100" dirty="0">
                <a:sym typeface="Wingdings"/>
              </a:rPr>
              <a:t> Measure </a:t>
            </a:r>
            <a:r>
              <a:rPr lang="en-US" sz="2100" dirty="0" smtClean="0">
                <a:sym typeface="Wingdings"/>
              </a:rPr>
              <a:t>the traffic </a:t>
            </a:r>
            <a:r>
              <a:rPr lang="en-US" sz="2100" dirty="0">
                <a:sym typeface="Wingdings"/>
              </a:rPr>
              <a:t>directly</a:t>
            </a:r>
            <a:endParaRPr lang="en-US" sz="21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1184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581" y="3002771"/>
            <a:ext cx="2090243" cy="8958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83" y="3427634"/>
            <a:ext cx="1201891" cy="1201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Industry Ties Strong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about the important new problems</a:t>
            </a:r>
          </a:p>
          <a:p>
            <a:r>
              <a:rPr lang="en-US" dirty="0" smtClean="0"/>
              <a:t>Understanding the opportunities and constraints</a:t>
            </a:r>
          </a:p>
          <a:p>
            <a:r>
              <a:rPr lang="en-US" dirty="0" smtClean="0"/>
              <a:t>Having a path to real deployment and impact	</a:t>
            </a:r>
          </a:p>
          <a:p>
            <a:r>
              <a:rPr lang="en-US" dirty="0" smtClean="0"/>
              <a:t>Helping train and mentor my graduate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47" y="3077033"/>
            <a:ext cx="1217423" cy="552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50" y="3559907"/>
            <a:ext cx="1595498" cy="797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39" y="2893742"/>
            <a:ext cx="1393979" cy="735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816" y="3755291"/>
            <a:ext cx="984641" cy="652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877" y="3002771"/>
            <a:ext cx="1316521" cy="557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36" y="4357656"/>
            <a:ext cx="1369772" cy="703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497" y="4561720"/>
            <a:ext cx="1663146" cy="557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59" y="4363380"/>
            <a:ext cx="1115942" cy="746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928" y="3950137"/>
            <a:ext cx="1038779" cy="10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4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26045</TotalTime>
  <Words>317</Words>
  <Application>Microsoft Macintosh PowerPoint</Application>
  <PresentationFormat>On-screen Show (16:9)</PresentationFormat>
  <Paragraphs>84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Interdisciplinary Research  in Computer Networking</vt:lpstr>
      <vt:lpstr>The Internet: An Exciting Time</vt:lpstr>
      <vt:lpstr>Near-Constant Innovation</vt:lpstr>
      <vt:lpstr>A Grand Challenge</vt:lpstr>
      <vt:lpstr>Hammers and Nails</vt:lpstr>
      <vt:lpstr>My Upbringing at</vt:lpstr>
      <vt:lpstr>PowerPoint Presentation</vt:lpstr>
      <vt:lpstr>My Research at </vt:lpstr>
      <vt:lpstr>Keeping the Industry Ties Strong</vt:lpstr>
      <vt:lpstr>Industry vs. Academia: Simplified</vt:lpstr>
      <vt:lpstr>Conclusion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Jennifer Rexford</cp:lastModifiedBy>
  <cp:revision>2313</cp:revision>
  <cp:lastPrinted>2015-09-08T21:29:03Z</cp:lastPrinted>
  <dcterms:created xsi:type="dcterms:W3CDTF">2013-03-27T18:30:57Z</dcterms:created>
  <dcterms:modified xsi:type="dcterms:W3CDTF">2018-08-01T01:53:20Z</dcterms:modified>
</cp:coreProperties>
</file>