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8" r:id="rId3"/>
    <p:sldId id="260" r:id="rId4"/>
    <p:sldId id="261" r:id="rId5"/>
    <p:sldId id="264" r:id="rId6"/>
    <p:sldId id="262" r:id="rId7"/>
    <p:sldId id="267" r:id="rId8"/>
    <p:sldId id="266" r:id="rId9"/>
    <p:sldId id="265" r:id="rId10"/>
    <p:sldId id="268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2F4"/>
    <a:srgbClr val="FF8E92"/>
    <a:srgbClr val="FFF574"/>
    <a:srgbClr val="A5FEFF"/>
    <a:srgbClr val="FFF9C4"/>
    <a:srgbClr val="9B0000"/>
    <a:srgbClr val="C1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297" autoAdjust="0"/>
  </p:normalViewPr>
  <p:slideViewPr>
    <p:cSldViewPr snapToGrid="0" snapToObjects="1">
      <p:cViewPr>
        <p:scale>
          <a:sx n="100" d="100"/>
          <a:sy n="100" d="100"/>
        </p:scale>
        <p:origin x="-7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C3AD49-4EEE-7943-9DA1-D97430236F30}" type="datetimeFigureOut">
              <a:rPr lang="en-US" smtClean="0"/>
              <a:t>9/13/15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60B13D-0290-CF49-AAF4-282F3F0E9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69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FCD46-05C9-3646-A718-5B129CF7C931}" type="datetimeFigureOut">
              <a:rPr lang="en-US" smtClean="0"/>
              <a:t>9/13/15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7163F6-5BC4-F945-9DDD-76E74D9DD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8601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Programming enables innovation… Then I wondered who gets to pick what the computer can do…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842" eaLnBrk="0" hangingPunct="0">
              <a:defRPr sz="28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35298" indent="-282807" defTabSz="890842" eaLnBrk="0" hangingPunct="0">
              <a:defRPr sz="28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31227" indent="-226245" defTabSz="890842" eaLnBrk="0" hangingPunct="0">
              <a:defRPr sz="28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583718" indent="-226245" defTabSz="890842" eaLnBrk="0" hangingPunct="0">
              <a:defRPr sz="28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36209" indent="-226245" defTabSz="890842" eaLnBrk="0" hangingPunct="0">
              <a:defRPr sz="28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488700" indent="-226245" algn="ctr" defTabSz="89084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41190" indent="-226245" algn="ctr" defTabSz="89084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393681" indent="-226245" algn="ctr" defTabSz="89084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46172" indent="-226245" algn="ctr" defTabSz="89084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B66C88C3-B344-5944-A85D-1E61802CDF09}" type="slidenum">
              <a:rPr lang="en-US" sz="1000">
                <a:latin typeface="Times" charset="0"/>
              </a:rPr>
              <a:pPr/>
              <a:t>1</a:t>
            </a:fld>
            <a:endParaRPr lang="en-US" sz="100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842" eaLnBrk="0" hangingPunct="0">
              <a:defRPr sz="28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35298" indent="-282807" defTabSz="890842" eaLnBrk="0" hangingPunct="0">
              <a:defRPr sz="28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31227" indent="-226245" defTabSz="890842" eaLnBrk="0" hangingPunct="0">
              <a:defRPr sz="28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583718" indent="-226245" defTabSz="890842" eaLnBrk="0" hangingPunct="0">
              <a:defRPr sz="28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36209" indent="-226245" defTabSz="890842" eaLnBrk="0" hangingPunct="0">
              <a:defRPr sz="28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488700" indent="-226245" algn="ctr" defTabSz="89084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41190" indent="-226245" algn="ctr" defTabSz="89084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393681" indent="-226245" algn="ctr" defTabSz="89084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46172" indent="-226245" algn="ctr" defTabSz="89084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1FC3A7DD-72A2-A043-BC40-D5B2E7BEA38D}" type="slidenum">
              <a:rPr lang="en-US" sz="1000">
                <a:latin typeface="Times" charset="0"/>
              </a:rPr>
              <a:pPr/>
              <a:t>4</a:t>
            </a:fld>
            <a:endParaRPr lang="en-US" sz="1000">
              <a:latin typeface="Times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681B8-DA4E-304E-8822-4A5DB59D6858}" type="datetime1">
              <a:rPr lang="en-US" smtClean="0"/>
              <a:t>9/13/15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43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2599-79B2-654A-923E-9DA809409B48}" type="datetime1">
              <a:rPr lang="en-US" smtClean="0"/>
              <a:t>9/13/15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1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C18B-E5BB-4D4E-A1E3-B40EB35183E3}" type="datetime1">
              <a:rPr lang="en-US" smtClean="0"/>
              <a:t>9/13/15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40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ED9D-A17D-9C46-A4F9-C44472C7AD73}" type="datetime1">
              <a:rPr lang="en-US" smtClean="0"/>
              <a:t>9/13/15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42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15B6-AC4A-884D-8420-4054C95D6CB0}" type="datetime1">
              <a:rPr lang="en-US" smtClean="0"/>
              <a:t>9/13/15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21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36977-D718-7447-9428-7807D247A38C}" type="datetime1">
              <a:rPr lang="en-US" smtClean="0"/>
              <a:t>9/13/15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91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90E89-D40D-A74A-BD33-1BF7F3A89925}" type="datetime1">
              <a:rPr lang="en-US" smtClean="0"/>
              <a:t>9/13/15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64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8B49C-61DA-9944-86B7-8584FC4A1D7B}" type="datetime1">
              <a:rPr lang="en-US" smtClean="0"/>
              <a:t>9/13/15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36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E9EC-AF04-F64D-BB69-643970094AFA}" type="datetime1">
              <a:rPr lang="en-US" smtClean="0"/>
              <a:t>9/13/15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03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7B817-17FC-7C49-90F4-B5C6B2D51C02}" type="datetime1">
              <a:rPr lang="en-US" smtClean="0"/>
              <a:t>9/13/15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44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43B1F-4E28-1045-A1CC-900B72095BBA}" type="datetime1">
              <a:rPr lang="en-US" smtClean="0"/>
              <a:t>9/13/15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65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3E891-3767-664B-878B-AE635B3E097C}" type="datetime1">
              <a:rPr lang="en-US" smtClean="0"/>
              <a:t>9/13/15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718992C-B9AF-2F49-8B31-EC7F489F30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11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hyperlink" Target="http://images.google.com/imgres?imgurl=http://top40-charts.com/thumb.php?x=110&amp;y=110&amp;i=http://www.cyberindian.com/weblog/media/1/20050713-napster.jpg&amp;imgrefurl=http://top40-charts.com/news.php?cat=Charts%20/%20Awards&amp;page=9&amp;h=300&amp;w=200&amp;sz=7&amp;hl=en&amp;start=7&amp;tbnid=-dUz4xGvQLeYLM:&amp;tbnh=116&amp;tbnw=77&amp;prev=/images?q=napster&amp;gbv=2&amp;svnum=10&amp;hl=en" TargetMode="External"/><Relationship Id="rId5" Type="http://schemas.openxmlformats.org/officeDocument/2006/relationships/image" Target="../media/image8.jpeg"/><Relationship Id="rId6" Type="http://schemas.openxmlformats.org/officeDocument/2006/relationships/hyperlink" Target="http://www.ic.sunysb.edu/Stu/ckammere/Test_files/image003.gif" TargetMode="External"/><Relationship Id="rId7" Type="http://schemas.openxmlformats.org/officeDocument/2006/relationships/image" Target="../media/image9.jpeg"/><Relationship Id="rId8" Type="http://schemas.openxmlformats.org/officeDocument/2006/relationships/image" Target="../media/image10.jpe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130428"/>
            <a:ext cx="64008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Creating Technology to Change the World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Jennifer Rexford</a:t>
            </a:r>
          </a:p>
          <a:p>
            <a:r>
              <a:rPr lang="en-US" dirty="0" smtClean="0"/>
              <a:t>Chair of Computer Science</a:t>
            </a:r>
            <a:br>
              <a:rPr lang="en-US" dirty="0" smtClean="0"/>
            </a:br>
            <a:r>
              <a:rPr lang="en-US" dirty="0" smtClean="0"/>
              <a:t>Princeton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934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200" y="2971800"/>
            <a:ext cx="2882900" cy="2209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Have Fun!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Your generation</a:t>
            </a:r>
          </a:p>
          <a:p>
            <a:pPr lvl="1"/>
            <a:r>
              <a:rPr lang="en-US" dirty="0" smtClean="0"/>
              <a:t>Decide how computers affect the real world</a:t>
            </a:r>
          </a:p>
          <a:p>
            <a:r>
              <a:rPr lang="en-US" dirty="0" smtClean="0"/>
              <a:t>Bringing together</a:t>
            </a:r>
          </a:p>
          <a:p>
            <a:pPr lvl="1"/>
            <a:r>
              <a:rPr lang="en-US" dirty="0" smtClean="0"/>
              <a:t>Technology</a:t>
            </a:r>
          </a:p>
          <a:p>
            <a:pPr lvl="1"/>
            <a:r>
              <a:rPr lang="en-US" dirty="0" smtClean="0"/>
              <a:t>Creativity</a:t>
            </a:r>
          </a:p>
          <a:p>
            <a:pPr lvl="1"/>
            <a:r>
              <a:rPr lang="en-US" dirty="0" smtClean="0"/>
              <a:t>Teamwork</a:t>
            </a:r>
          </a:p>
          <a:p>
            <a:pPr lvl="1"/>
            <a:r>
              <a:rPr lang="en-US" dirty="0" smtClean="0"/>
              <a:t>Taking risk</a:t>
            </a:r>
          </a:p>
          <a:p>
            <a:r>
              <a:rPr lang="en-US" dirty="0" smtClean="0"/>
              <a:t>Have fun!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870" y="4965700"/>
            <a:ext cx="3373230" cy="1892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4648200"/>
            <a:ext cx="21844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1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Flash Back to 1984</a:t>
            </a:r>
          </a:p>
        </p:txBody>
      </p:sp>
      <p:pic>
        <p:nvPicPr>
          <p:cNvPr id="1741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1404937"/>
            <a:ext cx="3646487" cy="528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1304925"/>
            <a:ext cx="2497137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138" y="4211182"/>
            <a:ext cx="2917825" cy="247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312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8408" y="1144835"/>
            <a:ext cx="4331762" cy="51789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013199" y="1357434"/>
            <a:ext cx="4822471" cy="1470025"/>
          </a:xfrm>
        </p:spPr>
        <p:txBody>
          <a:bodyPr/>
          <a:lstStyle/>
          <a:p>
            <a:r>
              <a:rPr lang="en-US" sz="3600" dirty="0" smtClean="0"/>
              <a:t>Computers let you create new things!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381023" y="3830986"/>
            <a:ext cx="3649086" cy="1752600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But who creates the computer?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772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1500" y="4332692"/>
            <a:ext cx="307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College at Princeton</a:t>
            </a:r>
          </a:p>
          <a:p>
            <a:pPr algn="ctr"/>
            <a:r>
              <a:rPr lang="en-US" sz="2400" dirty="0" smtClean="0"/>
              <a:t>How computers work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165600" y="4423993"/>
            <a:ext cx="485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Graduate school at U. Michigan</a:t>
            </a:r>
          </a:p>
          <a:p>
            <a:pPr algn="ctr"/>
            <a:r>
              <a:rPr lang="en-US" sz="2400" dirty="0"/>
              <a:t>M</a:t>
            </a:r>
            <a:r>
              <a:rPr lang="en-US" sz="2400" dirty="0" smtClean="0"/>
              <a:t>ultiple computers working together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08200"/>
            <a:ext cx="3173270" cy="2120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912" y="2108200"/>
            <a:ext cx="3814988" cy="223907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Studying Engineering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040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80963" y="1220788"/>
            <a:ext cx="2978150" cy="2886075"/>
            <a:chOff x="116" y="593"/>
            <a:chExt cx="1876" cy="1818"/>
          </a:xfrm>
        </p:grpSpPr>
        <p:pic>
          <p:nvPicPr>
            <p:cNvPr id="21514" name="Picture 4" descr="image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" y="628"/>
              <a:ext cx="1008" cy="1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5" name="Text Box 5"/>
            <p:cNvSpPr txBox="1">
              <a:spLocks noChangeArrowheads="1"/>
            </p:cNvSpPr>
            <p:nvPr/>
          </p:nvSpPr>
          <p:spPr bwMode="auto">
            <a:xfrm>
              <a:off x="116" y="1777"/>
              <a:ext cx="1876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latin typeface="Helvetica" charset="0"/>
                </a:rPr>
                <a:t>Shawn Fanning</a:t>
              </a:r>
            </a:p>
            <a:p>
              <a:pPr eaLnBrk="1" hangingPunct="1"/>
              <a:r>
                <a:rPr lang="en-US" sz="2000" b="1">
                  <a:latin typeface="Helvetica" charset="0"/>
                </a:rPr>
                <a:t>Northeastern freshman</a:t>
              </a:r>
            </a:p>
            <a:p>
              <a:pPr eaLnBrk="1" hangingPunct="1"/>
              <a:r>
                <a:rPr lang="en-US" sz="2000" b="1">
                  <a:latin typeface="Helvetica" charset="0"/>
                </a:rPr>
                <a:t>Napster</a:t>
              </a:r>
            </a:p>
          </p:txBody>
        </p:sp>
        <p:pic>
          <p:nvPicPr>
            <p:cNvPr id="21516" name="Picture 8" descr="20050713-napster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" y="593"/>
              <a:ext cx="771" cy="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91887" name="Picture 15" descr="image003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1316038"/>
            <a:ext cx="2560638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1892" name="Text Box 20"/>
          <p:cNvSpPr txBox="1">
            <a:spLocks noChangeArrowheads="1"/>
          </p:cNvSpPr>
          <p:nvPr/>
        </p:nvSpPr>
        <p:spPr bwMode="auto">
          <a:xfrm>
            <a:off x="6623050" y="1847850"/>
            <a:ext cx="23606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latin typeface="Helvetica" charset="0"/>
              </a:rPr>
              <a:t>Tim Berners-Lee</a:t>
            </a:r>
          </a:p>
          <a:p>
            <a:pPr eaLnBrk="1" hangingPunct="1"/>
            <a:r>
              <a:rPr lang="en-US" sz="2000" b="1">
                <a:latin typeface="Helvetica" charset="0"/>
              </a:rPr>
              <a:t>CERN Researcher</a:t>
            </a:r>
          </a:p>
          <a:p>
            <a:pPr eaLnBrk="1" hangingPunct="1"/>
            <a:r>
              <a:rPr lang="en-US" sz="2000" b="1">
                <a:latin typeface="Helvetica" charset="0"/>
              </a:rPr>
              <a:t>World Wide Web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107950" y="3916363"/>
            <a:ext cx="4011613" cy="2903537"/>
            <a:chOff x="644" y="2262"/>
            <a:chExt cx="2592" cy="2034"/>
          </a:xfrm>
        </p:grpSpPr>
        <p:pic>
          <p:nvPicPr>
            <p:cNvPr id="21512" name="Picture 22" descr="meg_whitma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4" y="2262"/>
              <a:ext cx="1502" cy="2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3" name="Text Box 23"/>
            <p:cNvSpPr txBox="1">
              <a:spLocks noChangeArrowheads="1"/>
            </p:cNvSpPr>
            <p:nvPr/>
          </p:nvSpPr>
          <p:spPr bwMode="auto">
            <a:xfrm>
              <a:off x="644" y="3084"/>
              <a:ext cx="1155" cy="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latin typeface="Helvetica" charset="0"/>
                </a:rPr>
                <a:t>Meg Whitman</a:t>
              </a:r>
            </a:p>
            <a:p>
              <a:pPr eaLnBrk="1" hangingPunct="1"/>
              <a:r>
                <a:rPr lang="en-US" sz="2000" b="1">
                  <a:latin typeface="Helvetica" charset="0"/>
                </a:rPr>
                <a:t>E-Bay</a:t>
              </a:r>
            </a:p>
          </p:txBody>
        </p:sp>
      </p:grpSp>
      <p:pic>
        <p:nvPicPr>
          <p:cNvPr id="1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50" y="3816350"/>
            <a:ext cx="187642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5441950" y="4902200"/>
            <a:ext cx="10429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latin typeface="Helvetica" charset="0"/>
              </a:rPr>
              <a:t>iPhone </a:t>
            </a:r>
          </a:p>
          <a:p>
            <a:pPr eaLnBrk="1" hangingPunct="1"/>
            <a:r>
              <a:rPr lang="en-US" sz="2000" b="1">
                <a:latin typeface="Helvetica" charset="0"/>
              </a:rPr>
              <a:t>apps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Enables Creativity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637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92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2100" y="4249103"/>
            <a:ext cx="4414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Researcher at AT&amp;T</a:t>
            </a:r>
          </a:p>
          <a:p>
            <a:pPr algn="ctr"/>
            <a:r>
              <a:rPr lang="en-US" sz="2000" dirty="0" smtClean="0"/>
              <a:t>Making the Internet run better 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397500" y="4249103"/>
            <a:ext cx="302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Professor at Princeton</a:t>
            </a:r>
          </a:p>
          <a:p>
            <a:pPr algn="ctr"/>
            <a:r>
              <a:rPr lang="en-US" sz="2000" dirty="0" smtClean="0"/>
              <a:t>Designing a better Internet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399" y="2264370"/>
            <a:ext cx="2840401" cy="2019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712" y="2363193"/>
            <a:ext cx="3452741" cy="195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220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100" y="3326898"/>
            <a:ext cx="4114800" cy="27595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14500" y="6175377"/>
            <a:ext cx="4838700" cy="11937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That’s where </a:t>
            </a:r>
            <a:r>
              <a:rPr lang="en-US" b="1" dirty="0" smtClean="0"/>
              <a:t>you</a:t>
            </a:r>
            <a:r>
              <a:rPr lang="en-US" dirty="0" smtClean="0"/>
              <a:t> come in!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0" y="20639"/>
            <a:ext cx="2476500" cy="3289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933700"/>
            <a:ext cx="2552700" cy="2552700"/>
          </a:xfrm>
          <a:prstGeom prst="rect">
            <a:avLst/>
          </a:prstGeom>
        </p:spPr>
      </p:pic>
      <p:sp>
        <p:nvSpPr>
          <p:cNvPr id="10" name="Content Placeholder 5"/>
          <p:cNvSpPr txBox="1">
            <a:spLocks/>
          </p:cNvSpPr>
          <p:nvPr/>
        </p:nvSpPr>
        <p:spPr>
          <a:xfrm>
            <a:off x="609600" y="1752601"/>
            <a:ext cx="4838700" cy="11937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Connecting networks of computers to the </a:t>
            </a:r>
            <a:r>
              <a:rPr lang="en-US" i="1" dirty="0" smtClean="0"/>
              <a:t>real world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018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39"/>
            <a:ext cx="8229600" cy="1143000"/>
          </a:xfrm>
        </p:spPr>
        <p:txBody>
          <a:bodyPr/>
          <a:lstStyle/>
          <a:p>
            <a:r>
              <a:rPr lang="en-US" dirty="0" smtClean="0"/>
              <a:t>What I Love About My Job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1252539"/>
            <a:ext cx="2921000" cy="20305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400" y="3335915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Learn new stuff all the time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632" y="1252540"/>
            <a:ext cx="3301568" cy="20305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72100" y="3358737"/>
            <a:ext cx="3086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Work on cool technical problems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2311400" y="6267908"/>
            <a:ext cx="458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Work with fun, smart people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400" y="4290022"/>
            <a:ext cx="4559300" cy="197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71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 Love About My Job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37" y="2224107"/>
            <a:ext cx="3294463" cy="2247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0337" y="4495017"/>
            <a:ext cx="302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Have real impact on the world today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800" y="2243676"/>
            <a:ext cx="3276600" cy="22513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585487"/>
            <a:ext cx="393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Hopefully have bigger impact in the future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20857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12596</TotalTime>
  <Words>195</Words>
  <Application>Microsoft Macintosh PowerPoint</Application>
  <PresentationFormat>On-screen Show (4:3)</PresentationFormat>
  <Paragraphs>52</Paragraphs>
  <Slides>10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Creating Technology to Change the World</vt:lpstr>
      <vt:lpstr>Flash Back to 1984</vt:lpstr>
      <vt:lpstr>Computers let you create new things!</vt:lpstr>
      <vt:lpstr>Studying Engineering</vt:lpstr>
      <vt:lpstr>Internet Enables Creativity</vt:lpstr>
      <vt:lpstr>Internet Research</vt:lpstr>
      <vt:lpstr>What’s Next?</vt:lpstr>
      <vt:lpstr>What I Love About My Job</vt:lpstr>
      <vt:lpstr>What I Love About My Job</vt:lpstr>
      <vt:lpstr>Have Fun!</vt:lpstr>
    </vt:vector>
  </TitlesOfParts>
  <Company>Princeton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SoftCell: Taking Control of Cellular Core networks</dc:title>
  <dc:creator>Xin Jin</dc:creator>
  <cp:lastModifiedBy>Jennifer Rexford</cp:lastModifiedBy>
  <cp:revision>1336</cp:revision>
  <cp:lastPrinted>2015-09-08T21:29:03Z</cp:lastPrinted>
  <dcterms:created xsi:type="dcterms:W3CDTF">2013-03-27T18:30:57Z</dcterms:created>
  <dcterms:modified xsi:type="dcterms:W3CDTF">2015-09-13T10:52:42Z</dcterms:modified>
</cp:coreProperties>
</file>