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21" r:id="rId13"/>
    <p:sldId id="1322" r:id="rId14"/>
    <p:sldId id="1323" r:id="rId15"/>
    <p:sldId id="1324" r:id="rId16"/>
    <p:sldId id="1325" r:id="rId17"/>
    <p:sldId id="1326" r:id="rId18"/>
    <p:sldId id="1327" r:id="rId19"/>
    <p:sldId id="1307" r:id="rId20"/>
    <p:sldId id="1263" r:id="rId21"/>
    <p:sldId id="1264" r:id="rId22"/>
    <p:sldId id="1265" r:id="rId23"/>
    <p:sldId id="1266" r:id="rId24"/>
    <p:sldId id="1267" r:id="rId25"/>
    <p:sldId id="1268" r:id="rId26"/>
    <p:sldId id="1308" r:id="rId27"/>
    <p:sldId id="1292" r:id="rId28"/>
    <p:sldId id="1293" r:id="rId29"/>
    <p:sldId id="1310" r:id="rId30"/>
    <p:sldId id="1295" r:id="rId31"/>
    <p:sldId id="1333" r:id="rId32"/>
    <p:sldId id="1334" r:id="rId33"/>
    <p:sldId id="1335" r:id="rId34"/>
    <p:sldId id="1336" r:id="rId35"/>
    <p:sldId id="1338" r:id="rId36"/>
    <p:sldId id="1337" r:id="rId37"/>
    <p:sldId id="1309" r:id="rId38"/>
    <p:sldId id="1277" r:id="rId39"/>
    <p:sldId id="1280" r:id="rId40"/>
    <p:sldId id="1281" r:id="rId41"/>
    <p:sldId id="1282" r:id="rId42"/>
    <p:sldId id="1283" r:id="rId43"/>
    <p:sldId id="1284" r:id="rId44"/>
    <p:sldId id="1285" r:id="rId45"/>
    <p:sldId id="1289" r:id="rId46"/>
    <p:sldId id="1290" r:id="rId47"/>
    <p:sldId id="1291" r:id="rId48"/>
    <p:sldId id="1339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9/26/13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9/26/13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9/26/13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frenetic-lang.or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jrex/papers/pyretic13.pdf" TargetMode="External"/><Relationship Id="rId4" Type="http://schemas.openxmlformats.org/officeDocument/2006/relationships/hyperlink" Target="http://www.frenetic-lang.org/publications.php" TargetMode="External"/><Relationship Id="rId5" Type="http://schemas.openxmlformats.org/officeDocument/2006/relationships/hyperlink" Target="http://www.cs.princeton.edu/~jrex/papers/rule-place13.pdf" TargetMode="External"/><Relationship Id="rId6" Type="http://schemas.openxmlformats.org/officeDocument/2006/relationships/hyperlink" Target="http://www.cs.princeton.edu/~jrex/papers/softcell13.pdf" TargetMode="External"/><Relationship Id="rId7" Type="http://schemas.openxmlformats.org/officeDocument/2006/relationships/hyperlink" Target="http://www.cs.princeton.edu/~jrex/papers/hone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enetic-lang.org/publications/overview-ieeecoms1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Enabling Innovation </a:t>
            </a:r>
            <a:br>
              <a:rPr lang="en-US" sz="4800" dirty="0" smtClean="0"/>
            </a:br>
            <a:r>
              <a:rPr lang="en-US" sz="4800" dirty="0" smtClean="0"/>
              <a:t>Inside the Network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http://frenetic-</a:t>
            </a:r>
            <a:r>
              <a:rPr lang="en-US" sz="2400" dirty="0" err="1"/>
              <a:t>lang.org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228875"/>
            <a:ext cx="6400800" cy="1043370"/>
          </a:xfrm>
        </p:spPr>
        <p:txBody>
          <a:bodyPr/>
          <a:lstStyle/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Language</a:t>
            </a:r>
          </a:p>
          <a:p>
            <a:r>
              <a:rPr lang="en-US" dirty="0" smtClean="0"/>
              <a:t>[ICFP’11]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5697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592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23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24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01928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25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7329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Topology Abstraction</a:t>
            </a:r>
          </a:p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  <a:p>
            <a:r>
              <a:rPr lang="en-US" dirty="0" smtClean="0"/>
              <a:t>[SIGCOMM’12]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39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41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Related Work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82222" y="1600200"/>
            <a:ext cx="8523112" cy="47561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POX, Floodlight, Nettle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Testing: NICE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OFLOPS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CFE2431-6FD7-0140-8255-70C84DD77DCC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4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r>
              <a:rPr lang="en-US" sz="3200" dirty="0" smtClean="0">
                <a:latin typeface="Arial" charset="0"/>
                <a:cs typeface="Arial" charset="0"/>
              </a:rPr>
              <a:t>SDN </a:t>
            </a:r>
            <a:r>
              <a:rPr lang="en-US" sz="3200" dirty="0">
                <a:latin typeface="Arial" charset="0"/>
                <a:cs typeface="Arial" charset="0"/>
              </a:rPr>
              <a:t>is happening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Practice: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APIs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industry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traction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Principles: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higher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-level abstractions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Great research opportunity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Placing networking on a strong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foundation</a:t>
            </a:r>
          </a:p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Future work</a:t>
            </a: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Higher-level programming abstractions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Bringing in end hosts and applications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02A1353-90A5-E546-ACDF-486EEBB2D372}" type="slidenum">
              <a:rPr lang="en-US" sz="1400" b="0">
                <a:latin typeface="Times New Roman" charset="0"/>
              </a:rPr>
              <a:pPr eaLnBrk="1" hangingPunct="1"/>
              <a:t>46</a:t>
            </a:fld>
            <a:endParaRPr lang="en-US" sz="14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3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Schlesinger, Praveen </a:t>
            </a:r>
            <a:r>
              <a:rPr lang="en-US" sz="2000" dirty="0" err="1" smtClean="0"/>
              <a:t>Katta</a:t>
            </a:r>
            <a:r>
              <a:rPr lang="en-US" sz="2000" dirty="0" smtClean="0"/>
              <a:t>, </a:t>
            </a:r>
            <a:r>
              <a:rPr lang="en-US" sz="2000" dirty="0" err="1" smtClean="0"/>
              <a:t>Nayden</a:t>
            </a:r>
            <a:r>
              <a:rPr lang="en-US" sz="2000" dirty="0" smtClean="0"/>
              <a:t> </a:t>
            </a:r>
            <a:r>
              <a:rPr lang="en-US" sz="2000" dirty="0" err="1" smtClean="0"/>
              <a:t>Nedev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368778"/>
            <a:ext cx="8593666" cy="530577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Project surveys</a:t>
            </a:r>
          </a:p>
          <a:p>
            <a:pPr lvl="1"/>
            <a:r>
              <a:rPr lang="en-US" sz="3100" dirty="0">
                <a:hlinkClick r:id="rId2"/>
              </a:rPr>
              <a:t>http://frenetic-lang.org/publications/overview-ieeecoms13.</a:t>
            </a:r>
            <a:r>
              <a:rPr lang="en-US" sz="3100" dirty="0" smtClean="0">
                <a:hlinkClick r:id="rId2"/>
              </a:rPr>
              <a:t>pdf</a:t>
            </a:r>
            <a:endParaRPr lang="en-US" sz="3100" dirty="0" smtClean="0"/>
          </a:p>
          <a:p>
            <a:pPr lvl="1"/>
            <a:r>
              <a:rPr lang="en-US" sz="3100" dirty="0">
                <a:hlinkClick r:id="rId3"/>
              </a:rPr>
              <a:t>http://www.cs.princeton.edu/~jrex/papers/pyretic13.</a:t>
            </a:r>
            <a:r>
              <a:rPr lang="en-US" sz="3100" dirty="0" smtClean="0">
                <a:hlinkClick r:id="rId3"/>
              </a:rPr>
              <a:t>pdf</a:t>
            </a:r>
            <a:endParaRPr lang="en-US" sz="3100" dirty="0" smtClean="0"/>
          </a:p>
          <a:p>
            <a:r>
              <a:rPr lang="en-US" sz="3600" dirty="0" smtClean="0"/>
              <a:t>Main research papers</a:t>
            </a:r>
          </a:p>
          <a:p>
            <a:pPr lvl="1"/>
            <a:r>
              <a:rPr lang="en-US" sz="3100" dirty="0">
                <a:hlinkClick r:id="rId4"/>
              </a:rPr>
              <a:t>http://www.frenetic-lang.org/</a:t>
            </a:r>
            <a:r>
              <a:rPr lang="en-US" sz="3100" dirty="0" smtClean="0">
                <a:hlinkClick r:id="rId4"/>
              </a:rPr>
              <a:t>publications.php</a:t>
            </a:r>
            <a:endParaRPr lang="en-US" sz="3100" dirty="0" smtClean="0"/>
          </a:p>
          <a:p>
            <a:r>
              <a:rPr lang="en-US" sz="3600" dirty="0" smtClean="0"/>
              <a:t>Recent work	</a:t>
            </a:r>
          </a:p>
          <a:p>
            <a:pPr lvl="1"/>
            <a:r>
              <a:rPr lang="en-US" sz="3100" dirty="0" smtClean="0"/>
              <a:t>Optimizing rule placement</a:t>
            </a:r>
            <a:r>
              <a:rPr lang="en-US" sz="3100" dirty="0"/>
              <a:t>: </a:t>
            </a:r>
            <a:r>
              <a:rPr lang="en-US" sz="3100" dirty="0">
                <a:hlinkClick r:id="rId5"/>
              </a:rPr>
              <a:t>http://www.cs.princeton.edu/~jrex/papers/rule-place13.</a:t>
            </a:r>
            <a:r>
              <a:rPr lang="en-US" sz="3100" dirty="0" smtClean="0">
                <a:hlinkClick r:id="rId5"/>
              </a:rPr>
              <a:t>pdf</a:t>
            </a:r>
            <a:endParaRPr lang="en-US" sz="3100" dirty="0" smtClean="0"/>
          </a:p>
          <a:p>
            <a:pPr lvl="1"/>
            <a:r>
              <a:rPr lang="en-US" sz="3100" dirty="0" smtClean="0"/>
              <a:t>Cellular core networks</a:t>
            </a:r>
            <a:r>
              <a:rPr lang="en-US" sz="3100" dirty="0"/>
              <a:t>: </a:t>
            </a:r>
            <a:r>
              <a:rPr lang="en-US" sz="3100" dirty="0">
                <a:hlinkClick r:id="rId6"/>
              </a:rPr>
              <a:t>http://www.cs.princeton.edu/~jrex/papers/softcell13.</a:t>
            </a:r>
            <a:r>
              <a:rPr lang="en-US" sz="3100" dirty="0" smtClean="0">
                <a:hlinkClick r:id="rId6"/>
              </a:rPr>
              <a:t>pdf</a:t>
            </a:r>
            <a:endParaRPr lang="en-US" sz="3100" dirty="0" smtClean="0"/>
          </a:p>
          <a:p>
            <a:pPr lvl="1"/>
            <a:r>
              <a:rPr lang="en-US" sz="3100" dirty="0"/>
              <a:t>Integrating end hosts: </a:t>
            </a:r>
            <a:r>
              <a:rPr lang="en-US" sz="3100" dirty="0">
                <a:hlinkClick r:id="rId7"/>
              </a:rPr>
              <a:t>http://www.cs.princeton.edu/~jrex/papers/</a:t>
            </a:r>
            <a:r>
              <a:rPr lang="en-US" sz="3100" dirty="0" smtClean="0">
                <a:hlinkClick r:id="rId7"/>
              </a:rPr>
              <a:t>hone.pdf</a:t>
            </a:r>
            <a:endParaRPr lang="en-US" sz="31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5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29793</TotalTime>
  <Words>1780</Words>
  <Application>Microsoft Macintosh PowerPoint</Application>
  <PresentationFormat>On-screen Show (4:3)</PresentationFormat>
  <Paragraphs>462</Paragraphs>
  <Slides>48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Enabling Innovation  Inside the Network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Sequential Composition</vt:lpstr>
      <vt:lpstr>Dividing the Traffic Over Modules</vt:lpstr>
      <vt:lpstr>Abstract Topology: Load Balancer</vt:lpstr>
      <vt:lpstr>Abstract Topology: Gateway</vt:lpstr>
      <vt:lpstr>High-Level Architecture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Frenetic Abstractions</vt:lpstr>
      <vt:lpstr>Related Work</vt:lpstr>
      <vt:lpstr>Conclusion</vt:lpstr>
      <vt:lpstr>Frenetic Project</vt:lpstr>
      <vt:lpstr>To Learn More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838</cp:revision>
  <cp:lastPrinted>2012-10-23T16:46:37Z</cp:lastPrinted>
  <dcterms:created xsi:type="dcterms:W3CDTF">2011-07-06T20:32:25Z</dcterms:created>
  <dcterms:modified xsi:type="dcterms:W3CDTF">2013-09-26T04:41:32Z</dcterms:modified>
</cp:coreProperties>
</file>