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Lst>
  <p:sldSz cy="5143500" cx="9144000"/>
  <p:notesSz cx="6858000" cy="9144000"/>
  <p:embeddedFontLst>
    <p:embeddedFont>
      <p:font typeface="Helvetica Neue"/>
      <p:regular r:id="rId47"/>
      <p:bold r:id="rId48"/>
      <p:italic r:id="rId49"/>
      <p:boldItalic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1C134ED-6AEC-495E-B3A3-6E17C4B8DD18}">
  <a:tblStyle styleId="{F1C134ED-6AEC-495E-B3A3-6E17C4B8DD1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font" Target="fonts/HelveticaNeue-bold.fntdata"/><Relationship Id="rId47" Type="http://schemas.openxmlformats.org/officeDocument/2006/relationships/font" Target="fonts/HelveticaNeue-regular.fntdata"/><Relationship Id="rId49" Type="http://schemas.openxmlformats.org/officeDocument/2006/relationships/font" Target="fonts/HelveticaNeue-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0"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a106f9c90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a106f9c90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461f5404d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461f5404d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Schedule = ordering of operations in concurrent transactions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a12cb38b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a12cb38b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serializable schedule, non-conflicting operations can be re-ordered to get a serial schedule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a12cb38b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a12cb38b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a106f9c90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a106f9c9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a106f9c90_3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a106f9c90_3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a139dada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a139dada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a139dada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a139dada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a106f9c90_3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2a106f9c90_3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a106f9c90_3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2a106f9c90_3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ca51cc244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ca51cc244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a106f9c9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2a106f9c9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a139dada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2a139dada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a106f9c90_3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2a106f9c90_3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do not want to swap transactions in the same process where a write is involved (W(A), W(B)), because they may be related.</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a139dada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2a139dada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a139dada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a139dada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a139dada0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2a139dada0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a139dada0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a139dada0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serial schedule, T1’s write(A) and write(B) would occur either before or after all of T2’s operations</a:t>
            </a:r>
            <a:endParaRPr/>
          </a:p>
          <a:p>
            <a:pPr indent="0" lvl="0" marL="0" rtl="0" algn="l">
              <a:lnSpc>
                <a:spcPct val="115000"/>
              </a:lnSpc>
              <a:spcBef>
                <a:spcPts val="0"/>
              </a:spcBef>
              <a:spcAft>
                <a:spcPts val="0"/>
              </a:spcAft>
              <a:buNone/>
            </a:pPr>
            <a:r>
              <a:rPr lang="en"/>
              <a:t>The cycle here means we go from T1 to T2 in the direction of time, then however inside T2 (where one of them is write), and then to T1 by the arrow in the direction of time.</a:t>
            </a:r>
            <a:endParaRPr/>
          </a:p>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ca51cc244d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2ca51cc244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a139dada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2a139dada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that aborted txns in OCC result in wasted work, so for high-contention workloads the O/H is high</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a139dada0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a139dada0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a106f9c9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a106f9c9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Non-repeatable Read:</a:t>
            </a:r>
            <a:r>
              <a:rPr lang="en">
                <a:solidFill>
                  <a:schemeClr val="dk1"/>
                </a:solidFill>
              </a:rPr>
              <a:t> you read the same row twice within a transaction and the data changes between reads</a:t>
            </a:r>
            <a:br>
              <a:rPr lang="en">
                <a:solidFill>
                  <a:schemeClr val="dk1"/>
                </a:solidFill>
              </a:rPr>
            </a:br>
            <a:r>
              <a:rPr b="1" lang="en">
                <a:solidFill>
                  <a:schemeClr val="dk1"/>
                </a:solidFill>
              </a:rPr>
              <a:t>Phantom Read:</a:t>
            </a:r>
            <a:r>
              <a:rPr lang="en">
                <a:solidFill>
                  <a:schemeClr val="dk1"/>
                </a:solidFill>
              </a:rPr>
              <a:t> new rows have been inserted or existing rows deleted by concurrent transactions</a:t>
            </a:r>
            <a:br>
              <a:rPr lang="en">
                <a:solidFill>
                  <a:schemeClr val="dk1"/>
                </a:solidFill>
              </a:rPr>
            </a:b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461f5404d9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461f5404d9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A </a:t>
            </a:r>
            <a:r>
              <a:rPr b="1" lang="en">
                <a:solidFill>
                  <a:schemeClr val="dk1"/>
                </a:solidFill>
              </a:rPr>
              <a:t>waits-for graph</a:t>
            </a:r>
            <a:r>
              <a:rPr lang="en">
                <a:solidFill>
                  <a:schemeClr val="dk1"/>
                </a:solidFill>
              </a:rPr>
              <a:t> is a directed graph used by a concurrency control system (for example with two-phase locking) to track which transactions are waiting on locks held by other transactions.</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2a139dad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2a139dad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X = eXclusive lock</a:t>
            </a:r>
            <a:endParaRPr/>
          </a:p>
          <a:p>
            <a:pPr indent="0" lvl="0" marL="0" rtl="0" algn="l">
              <a:spcBef>
                <a:spcPts val="0"/>
              </a:spcBef>
              <a:spcAft>
                <a:spcPts val="0"/>
              </a:spcAft>
              <a:buNone/>
            </a:pPr>
            <a:r>
              <a:rPr lang="en"/>
              <a:t>S = shared lock</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2a139dada0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2a139dada0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rollback on one causes the rollback of another which can cause the rollback of another… which is why it is “cascading”</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2a139dada0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2a139dada0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2a139dada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2" name="Google Shape;372;g2a139dada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Validate: because you did changes locally, you can still check that original values didn’t change.</a:t>
            </a:r>
            <a:br>
              <a:rPr lang="en"/>
            </a:br>
            <a:r>
              <a:rPr lang="en"/>
              <a:t>Q: How can we ensure that we do these two things together? A: 2PC</a:t>
            </a:r>
            <a:br>
              <a:rPr lang="en"/>
            </a:br>
            <a:r>
              <a:rPr lang="en"/>
              <a:t>Q: Come up with an example how OCC works but 2PL doesn’t. Answer: </a:t>
            </a:r>
            <a:br>
              <a:rPr lang="en"/>
            </a:br>
            <a:r>
              <a:rPr lang="en"/>
              <a:t>T1 W(B=B)                             W(B=x) Commit</a:t>
            </a:r>
            <a:br>
              <a:rPr lang="en"/>
            </a:br>
            <a:r>
              <a:rPr lang="en"/>
              <a:t>T2               W(B=B) Commit</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g461f5404d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0" name="Google Shape;380;g461f5404d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g461f5404d9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461f5404d9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Shard</a:t>
            </a:r>
            <a:r>
              <a:rPr lang="en">
                <a:solidFill>
                  <a:schemeClr val="dk1"/>
                </a:solidFill>
              </a:rPr>
              <a:t> is a segment of a larger dataset designed to distribute the data across multiple machines</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2ca51cc244d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2ca51cc244d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2a0ea6c6ad_1_43:notes"/>
          <p:cNvSpPr txBox="1"/>
          <p:nvPr>
            <p:ph idx="1" type="body"/>
          </p:nvPr>
        </p:nvSpPr>
        <p:spPr>
          <a:xfrm>
            <a:off x="915080" y="4343796"/>
            <a:ext cx="5027839" cy="41155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t>Explain:</a:t>
            </a:r>
            <a:endParaRPr sz="1200"/>
          </a:p>
          <a:p>
            <a:pPr indent="-304800" lvl="0" marL="457200" rtl="0" algn="l">
              <a:spcBef>
                <a:spcPts val="0"/>
              </a:spcBef>
              <a:spcAft>
                <a:spcPts val="0"/>
              </a:spcAft>
              <a:buSzPts val="1200"/>
              <a:buChar char="●"/>
            </a:pPr>
            <a:r>
              <a:rPr lang="en" sz="1200"/>
              <a:t>Time goes downward, things on same row occur at the same time</a:t>
            </a:r>
            <a:endParaRPr sz="1200"/>
          </a:p>
          <a:p>
            <a:pPr indent="-304800" lvl="0" marL="457200" rtl="0" algn="l">
              <a:spcBef>
                <a:spcPts val="0"/>
              </a:spcBef>
              <a:spcAft>
                <a:spcPts val="0"/>
              </a:spcAft>
              <a:buSzPts val="1200"/>
              <a:buChar char="●"/>
            </a:pPr>
            <a:r>
              <a:rPr lang="en" sz="1200"/>
              <a:t>Two transactions, left and right</a:t>
            </a:r>
            <a:endParaRPr sz="1200"/>
          </a:p>
          <a:p>
            <a:pPr indent="-304800" lvl="0" marL="457200" rtl="0" algn="l">
              <a:spcBef>
                <a:spcPts val="0"/>
              </a:spcBef>
              <a:spcAft>
                <a:spcPts val="0"/>
              </a:spcAft>
              <a:buSzPts val="1200"/>
              <a:buChar char="●"/>
            </a:pPr>
            <a:r>
              <a:rPr lang="en" sz="1200"/>
              <a:t>Lock_*(Y) means (exclusive, shared) lock was requested on object Y; may have to wait until lock is granted</a:t>
            </a:r>
            <a:endParaRPr sz="1200"/>
          </a:p>
          <a:p>
            <a:pPr indent="0" lvl="0" marL="0" rtl="0" algn="l">
              <a:spcBef>
                <a:spcPts val="0"/>
              </a:spcBef>
              <a:spcAft>
                <a:spcPts val="0"/>
              </a:spcAft>
              <a:buNone/>
            </a:pPr>
            <a:r>
              <a:rPr lang="en" sz="1200"/>
              <a:t>Why not 2PL: lock is acquired by T1 for A, then released; T1 then acquires a lock for B, this is not 2PL!</a:t>
            </a:r>
            <a:endParaRPr sz="1200"/>
          </a:p>
          <a:p>
            <a:pPr indent="0" lvl="0" marL="0" rtl="0" algn="l">
              <a:spcBef>
                <a:spcPts val="0"/>
              </a:spcBef>
              <a:spcAft>
                <a:spcPts val="0"/>
              </a:spcAft>
              <a:buNone/>
            </a:pPr>
            <a:r>
              <a:rPr lang="en" sz="1200"/>
              <a:t>Why not serializable: draw arrows</a:t>
            </a:r>
            <a:endParaRPr sz="1200"/>
          </a:p>
        </p:txBody>
      </p:sp>
      <p:sp>
        <p:nvSpPr>
          <p:cNvPr id="401" name="Google Shape;401;g2a0ea6c6ad_1_43:notes"/>
          <p:cNvSpPr/>
          <p:nvPr>
            <p:ph idx="2" type="sldImg"/>
          </p:nvPr>
        </p:nvSpPr>
        <p:spPr>
          <a:xfrm>
            <a:off x="1687097" y="684609"/>
            <a:ext cx="3484940" cy="3430984"/>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2a0ea6c6ad_1_74:notes"/>
          <p:cNvSpPr txBox="1"/>
          <p:nvPr>
            <p:ph idx="1" type="body"/>
          </p:nvPr>
        </p:nvSpPr>
        <p:spPr>
          <a:xfrm>
            <a:off x="915080" y="4343796"/>
            <a:ext cx="5027839" cy="41155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It’s asking if THIS unchanged schedule strict 2PL.</a:t>
            </a:r>
            <a:br>
              <a:rPr lang="en"/>
            </a:br>
            <a:r>
              <a:rPr lang="en"/>
              <a:t>Cascading aborts: if one transaction aborts, the other one may have to abort too since they are intertwined.</a:t>
            </a:r>
            <a:endParaRPr/>
          </a:p>
        </p:txBody>
      </p:sp>
      <p:sp>
        <p:nvSpPr>
          <p:cNvPr id="416" name="Google Shape;416;g2a0ea6c6ad_1_74:notes"/>
          <p:cNvSpPr/>
          <p:nvPr>
            <p:ph idx="2" type="sldImg"/>
          </p:nvPr>
        </p:nvSpPr>
        <p:spPr>
          <a:xfrm>
            <a:off x="1687097" y="684609"/>
            <a:ext cx="3484940" cy="3430984"/>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a106f9c90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a106f9c90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2a0ea6c6ad_1_83:notes"/>
          <p:cNvSpPr txBox="1"/>
          <p:nvPr>
            <p:ph idx="1" type="body"/>
          </p:nvPr>
        </p:nvSpPr>
        <p:spPr>
          <a:xfrm>
            <a:off x="915080" y="4343796"/>
            <a:ext cx="5027839" cy="41155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g2a0ea6c6ad_1_83:notes"/>
          <p:cNvSpPr/>
          <p:nvPr>
            <p:ph idx="2" type="sldImg"/>
          </p:nvPr>
        </p:nvSpPr>
        <p:spPr>
          <a:xfrm>
            <a:off x="1687097" y="684609"/>
            <a:ext cx="3484940" cy="3430984"/>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a106f9c90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a106f9c90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a106f9c90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a106f9c90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a106f9c90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a106f9c90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a12cb38b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a12cb38b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a106f9c9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a106f9c9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Recall: strict serializability = real time + total order + multiple objects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3" name="Shape 53"/>
        <p:cNvGrpSpPr/>
        <p:nvPr/>
      </p:nvGrpSpPr>
      <p:grpSpPr>
        <a:xfrm>
          <a:off x="0" y="0"/>
          <a:ext cx="0" cy="0"/>
          <a:chOff x="0" y="0"/>
          <a:chExt cx="0" cy="0"/>
        </a:xfrm>
      </p:grpSpPr>
      <p:sp>
        <p:nvSpPr>
          <p:cNvPr id="54" name="Google Shape;54;p14"/>
          <p:cNvSpPr txBox="1"/>
          <p:nvPr>
            <p:ph type="title"/>
          </p:nvPr>
        </p:nvSpPr>
        <p:spPr>
          <a:xfrm>
            <a:off x="990600" y="114300"/>
            <a:ext cx="7162800" cy="3999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55" name="Google Shape;55;p14"/>
          <p:cNvSpPr txBox="1"/>
          <p:nvPr>
            <p:ph idx="1" type="body"/>
          </p:nvPr>
        </p:nvSpPr>
        <p:spPr>
          <a:xfrm>
            <a:off x="609600" y="685800"/>
            <a:ext cx="7924800" cy="38289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b="0" i="0" sz="2400" u="none" cap="none" strike="noStrike">
                <a:solidFill>
                  <a:schemeClr val="dk1"/>
                </a:solidFill>
                <a:latin typeface="Helvetica Neue"/>
                <a:ea typeface="Helvetica Neue"/>
                <a:cs typeface="Helvetica Neue"/>
                <a:sym typeface="Helvetica Neue"/>
              </a:defRPr>
            </a:lvl1pPr>
            <a:lvl2pPr indent="-368300" lvl="1" marL="914400" marR="0" rtl="0" algn="l">
              <a:lnSpc>
                <a:spcPct val="90000"/>
              </a:lnSpc>
              <a:spcBef>
                <a:spcPts val="660"/>
              </a:spcBef>
              <a:spcAft>
                <a:spcPts val="0"/>
              </a:spcAft>
              <a:buClr>
                <a:schemeClr val="dk1"/>
              </a:buClr>
              <a:buSzPts val="2200"/>
              <a:buFont typeface="Helvetica Neue"/>
              <a:buChar char="–"/>
              <a:defRPr b="0" i="0" sz="22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55600" lvl="3" marL="18288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4pPr>
            <a:lvl5pPr indent="-355600" lvl="4" marL="22860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5pPr>
            <a:lvl6pPr indent="-355600" lvl="5" marL="27432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6pPr>
            <a:lvl7pPr indent="-355600" lvl="6" marL="32004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7pPr>
            <a:lvl8pPr indent="-355600" lvl="7" marL="36576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8pPr>
            <a:lvl9pPr indent="-355600" lvl="8" marL="41148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6" name="Shape 56"/>
        <p:cNvGrpSpPr/>
        <p:nvPr/>
      </p:nvGrpSpPr>
      <p:grpSpPr>
        <a:xfrm>
          <a:off x="0" y="0"/>
          <a:ext cx="0" cy="0"/>
          <a:chOff x="0" y="0"/>
          <a:chExt cx="0" cy="0"/>
        </a:xfrm>
      </p:grpSpPr>
      <p:sp>
        <p:nvSpPr>
          <p:cNvPr id="57" name="Google Shape;57;p15"/>
          <p:cNvSpPr txBox="1"/>
          <p:nvPr>
            <p:ph type="title"/>
          </p:nvPr>
        </p:nvSpPr>
        <p:spPr>
          <a:xfrm>
            <a:off x="990600" y="114300"/>
            <a:ext cx="7162800" cy="3999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58" name="Google Shape;58;p15"/>
          <p:cNvSpPr txBox="1"/>
          <p:nvPr>
            <p:ph idx="1" type="body"/>
          </p:nvPr>
        </p:nvSpPr>
        <p:spPr>
          <a:xfrm>
            <a:off x="609600" y="685800"/>
            <a:ext cx="3886200" cy="3828900"/>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840"/>
              </a:spcBef>
              <a:spcAft>
                <a:spcPts val="0"/>
              </a:spcAft>
              <a:buClr>
                <a:schemeClr val="dk1"/>
              </a:buClr>
              <a:buSzPts val="2800"/>
              <a:buFont typeface="Helvetica Neue"/>
              <a:buChar char="•"/>
              <a:defRPr b="0" i="0" sz="2800" u="none" cap="none" strike="noStrike">
                <a:solidFill>
                  <a:schemeClr val="dk1"/>
                </a:solidFill>
                <a:latin typeface="Helvetica Neue"/>
                <a:ea typeface="Helvetica Neue"/>
                <a:cs typeface="Helvetica Neue"/>
                <a:sym typeface="Helvetica Neue"/>
              </a:defRPr>
            </a:lvl1pPr>
            <a:lvl2pPr indent="-381000" lvl="1" marL="914400" marR="0" rtl="0" algn="l">
              <a:lnSpc>
                <a:spcPct val="90000"/>
              </a:lnSpc>
              <a:spcBef>
                <a:spcPts val="720"/>
              </a:spcBef>
              <a:spcAft>
                <a:spcPts val="0"/>
              </a:spcAft>
              <a:buClr>
                <a:schemeClr val="dk1"/>
              </a:buClr>
              <a:buSzPts val="2400"/>
              <a:buFont typeface="Helvetica Neue"/>
              <a:buChar char="–"/>
              <a:defRPr b="0" i="0" sz="24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42900" lvl="3" marL="1828800" marR="0" rtl="0" algn="l">
              <a:lnSpc>
                <a:spcPct val="90000"/>
              </a:lnSpc>
              <a:spcBef>
                <a:spcPts val="540"/>
              </a:spcBef>
              <a:spcAft>
                <a:spcPts val="0"/>
              </a:spcAft>
              <a:buClr>
                <a:schemeClr val="dk1"/>
              </a:buClr>
              <a:buSzPts val="1800"/>
              <a:buFont typeface="Helvetica Neue"/>
              <a:buChar char="•"/>
              <a:defRPr b="0" i="0" sz="1800" u="none" cap="none" strike="noStrike">
                <a:solidFill>
                  <a:schemeClr val="dk1"/>
                </a:solidFill>
                <a:latin typeface="Helvetica Neue"/>
                <a:ea typeface="Helvetica Neue"/>
                <a:cs typeface="Helvetica Neue"/>
                <a:sym typeface="Helvetica Neue"/>
              </a:defRPr>
            </a:lvl4pPr>
            <a:lvl5pPr indent="-342900" lvl="4" marL="2286000" marR="0" rtl="0" algn="l">
              <a:lnSpc>
                <a:spcPct val="90000"/>
              </a:lnSpc>
              <a:spcBef>
                <a:spcPts val="540"/>
              </a:spcBef>
              <a:spcAft>
                <a:spcPts val="0"/>
              </a:spcAft>
              <a:buClr>
                <a:schemeClr val="dk1"/>
              </a:buClr>
              <a:buSzPts val="1800"/>
              <a:buFont typeface="Helvetica Neue"/>
              <a:buChar char="–"/>
              <a:defRPr b="0" i="0" sz="1800" u="none" cap="none" strike="noStrike">
                <a:solidFill>
                  <a:schemeClr val="dk1"/>
                </a:solidFill>
                <a:latin typeface="Helvetica Neue"/>
                <a:ea typeface="Helvetica Neue"/>
                <a:cs typeface="Helvetica Neue"/>
                <a:sym typeface="Helvetica Neue"/>
              </a:defRPr>
            </a:lvl5pPr>
            <a:lvl6pPr indent="-342900" lvl="5" marL="27432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6pPr>
            <a:lvl7pPr indent="-342900" lvl="6" marL="32004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7pPr>
            <a:lvl8pPr indent="-342900" lvl="7" marL="36576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8pPr>
            <a:lvl9pPr indent="-342900" lvl="8" marL="41148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9pPr>
          </a:lstStyle>
          <a:p/>
        </p:txBody>
      </p:sp>
      <p:sp>
        <p:nvSpPr>
          <p:cNvPr id="59" name="Google Shape;59;p15"/>
          <p:cNvSpPr txBox="1"/>
          <p:nvPr>
            <p:ph idx="2" type="body"/>
          </p:nvPr>
        </p:nvSpPr>
        <p:spPr>
          <a:xfrm>
            <a:off x="4648200" y="685800"/>
            <a:ext cx="3886200" cy="3828900"/>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840"/>
              </a:spcBef>
              <a:spcAft>
                <a:spcPts val="0"/>
              </a:spcAft>
              <a:buClr>
                <a:schemeClr val="dk1"/>
              </a:buClr>
              <a:buSzPts val="2800"/>
              <a:buFont typeface="Helvetica Neue"/>
              <a:buChar char="•"/>
              <a:defRPr b="0" i="0" sz="2800" u="none" cap="none" strike="noStrike">
                <a:solidFill>
                  <a:schemeClr val="dk1"/>
                </a:solidFill>
                <a:latin typeface="Helvetica Neue"/>
                <a:ea typeface="Helvetica Neue"/>
                <a:cs typeface="Helvetica Neue"/>
                <a:sym typeface="Helvetica Neue"/>
              </a:defRPr>
            </a:lvl1pPr>
            <a:lvl2pPr indent="-381000" lvl="1" marL="914400" marR="0" rtl="0" algn="l">
              <a:lnSpc>
                <a:spcPct val="90000"/>
              </a:lnSpc>
              <a:spcBef>
                <a:spcPts val="720"/>
              </a:spcBef>
              <a:spcAft>
                <a:spcPts val="0"/>
              </a:spcAft>
              <a:buClr>
                <a:schemeClr val="dk1"/>
              </a:buClr>
              <a:buSzPts val="2400"/>
              <a:buFont typeface="Helvetica Neue"/>
              <a:buChar char="–"/>
              <a:defRPr b="0" i="0" sz="24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42900" lvl="3" marL="1828800" marR="0" rtl="0" algn="l">
              <a:lnSpc>
                <a:spcPct val="90000"/>
              </a:lnSpc>
              <a:spcBef>
                <a:spcPts val="540"/>
              </a:spcBef>
              <a:spcAft>
                <a:spcPts val="0"/>
              </a:spcAft>
              <a:buClr>
                <a:schemeClr val="dk1"/>
              </a:buClr>
              <a:buSzPts val="1800"/>
              <a:buFont typeface="Helvetica Neue"/>
              <a:buChar char="•"/>
              <a:defRPr b="0" i="0" sz="1800" u="none" cap="none" strike="noStrike">
                <a:solidFill>
                  <a:schemeClr val="dk1"/>
                </a:solidFill>
                <a:latin typeface="Helvetica Neue"/>
                <a:ea typeface="Helvetica Neue"/>
                <a:cs typeface="Helvetica Neue"/>
                <a:sym typeface="Helvetica Neue"/>
              </a:defRPr>
            </a:lvl4pPr>
            <a:lvl5pPr indent="-342900" lvl="4" marL="2286000" marR="0" rtl="0" algn="l">
              <a:lnSpc>
                <a:spcPct val="90000"/>
              </a:lnSpc>
              <a:spcBef>
                <a:spcPts val="540"/>
              </a:spcBef>
              <a:spcAft>
                <a:spcPts val="0"/>
              </a:spcAft>
              <a:buClr>
                <a:schemeClr val="dk1"/>
              </a:buClr>
              <a:buSzPts val="1800"/>
              <a:buFont typeface="Helvetica Neue"/>
              <a:buChar char="–"/>
              <a:defRPr b="0" i="0" sz="1800" u="none" cap="none" strike="noStrike">
                <a:solidFill>
                  <a:schemeClr val="dk1"/>
                </a:solidFill>
                <a:latin typeface="Helvetica Neue"/>
                <a:ea typeface="Helvetica Neue"/>
                <a:cs typeface="Helvetica Neue"/>
                <a:sym typeface="Helvetica Neue"/>
              </a:defRPr>
            </a:lvl5pPr>
            <a:lvl6pPr indent="-342900" lvl="5" marL="27432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6pPr>
            <a:lvl7pPr indent="-342900" lvl="6" marL="32004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7pPr>
            <a:lvl8pPr indent="-342900" lvl="7" marL="36576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8pPr>
            <a:lvl9pPr indent="-342900" lvl="8" marL="4114800" marR="0" rtl="0" algn="l">
              <a:lnSpc>
                <a:spcPct val="90000"/>
              </a:lnSpc>
              <a:spcBef>
                <a:spcPts val="540"/>
              </a:spcBef>
              <a:spcAft>
                <a:spcPts val="0"/>
              </a:spcAft>
              <a:buClr>
                <a:schemeClr val="dk1"/>
              </a:buClr>
              <a:buSzPts val="1800"/>
              <a:buFont typeface="Comic Sans MS"/>
              <a:buChar char="–"/>
              <a:defRPr b="1" i="0" sz="18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60" name="Shape 60"/>
        <p:cNvGrpSpPr/>
        <p:nvPr/>
      </p:nvGrpSpPr>
      <p:grpSpPr>
        <a:xfrm>
          <a:off x="0" y="0"/>
          <a:ext cx="0" cy="0"/>
          <a:chOff x="0" y="0"/>
          <a:chExt cx="0" cy="0"/>
        </a:xfrm>
      </p:grpSpPr>
      <p:sp>
        <p:nvSpPr>
          <p:cNvPr id="61" name="Google Shape;61;p16"/>
          <p:cNvSpPr txBox="1"/>
          <p:nvPr>
            <p:ph type="title"/>
          </p:nvPr>
        </p:nvSpPr>
        <p:spPr>
          <a:xfrm>
            <a:off x="990600" y="114300"/>
            <a:ext cx="7162800" cy="3999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62" name="Google Shape;62;p16"/>
          <p:cNvSpPr txBox="1"/>
          <p:nvPr>
            <p:ph idx="1" type="body"/>
          </p:nvPr>
        </p:nvSpPr>
        <p:spPr>
          <a:xfrm>
            <a:off x="609600" y="685800"/>
            <a:ext cx="3886200" cy="38289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sz="2400">
                <a:solidFill>
                  <a:schemeClr val="dk1"/>
                </a:solidFill>
                <a:latin typeface="Helvetica Neue"/>
                <a:ea typeface="Helvetica Neue"/>
                <a:cs typeface="Helvetica Neue"/>
                <a:sym typeface="Helvetica Neue"/>
              </a:defRPr>
            </a:lvl1pPr>
            <a:lvl2pPr indent="-368300" lvl="1" marL="914400" marR="0" rtl="0" algn="l">
              <a:lnSpc>
                <a:spcPct val="90000"/>
              </a:lnSpc>
              <a:spcBef>
                <a:spcPts val="660"/>
              </a:spcBef>
              <a:spcAft>
                <a:spcPts val="0"/>
              </a:spcAft>
              <a:buClr>
                <a:schemeClr val="dk1"/>
              </a:buClr>
              <a:buSzPts val="2200"/>
              <a:buFont typeface="Helvetica Neue"/>
              <a:buChar char="–"/>
              <a:defRPr b="0" i="0" sz="22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55600" lvl="3" marL="18288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4pPr>
            <a:lvl5pPr indent="-355600" lvl="4" marL="22860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5pPr>
            <a:lvl6pPr indent="-355600" lvl="5" marL="27432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6pPr>
            <a:lvl7pPr indent="-355600" lvl="6" marL="32004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7pPr>
            <a:lvl8pPr indent="-355600" lvl="7" marL="36576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8pPr>
            <a:lvl9pPr indent="-355600" lvl="8" marL="41148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9pPr>
          </a:lstStyle>
          <a:p/>
        </p:txBody>
      </p:sp>
      <p:sp>
        <p:nvSpPr>
          <p:cNvPr id="63" name="Google Shape;63;p16"/>
          <p:cNvSpPr txBox="1"/>
          <p:nvPr>
            <p:ph idx="2" type="body"/>
          </p:nvPr>
        </p:nvSpPr>
        <p:spPr>
          <a:xfrm>
            <a:off x="4648200" y="685800"/>
            <a:ext cx="3886200" cy="38289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sz="2400">
                <a:solidFill>
                  <a:schemeClr val="dk1"/>
                </a:solidFill>
                <a:latin typeface="Helvetica Neue"/>
                <a:ea typeface="Helvetica Neue"/>
                <a:cs typeface="Helvetica Neue"/>
                <a:sym typeface="Helvetica Neue"/>
              </a:defRPr>
            </a:lvl1pPr>
            <a:lvl2pPr indent="-368300" lvl="1" marL="914400" marR="0" rtl="0" algn="l">
              <a:lnSpc>
                <a:spcPct val="90000"/>
              </a:lnSpc>
              <a:spcBef>
                <a:spcPts val="660"/>
              </a:spcBef>
              <a:spcAft>
                <a:spcPts val="0"/>
              </a:spcAft>
              <a:buClr>
                <a:schemeClr val="dk1"/>
              </a:buClr>
              <a:buSzPts val="2200"/>
              <a:buFont typeface="Helvetica Neue"/>
              <a:buChar char="–"/>
              <a:defRPr b="0" i="0" sz="22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55600" lvl="3" marL="18288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4pPr>
            <a:lvl5pPr indent="-355600" lvl="4" marL="22860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5pPr>
            <a:lvl6pPr indent="-355600" lvl="5" marL="27432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6pPr>
            <a:lvl7pPr indent="-355600" lvl="6" marL="32004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7pPr>
            <a:lvl8pPr indent="-355600" lvl="7" marL="36576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8pPr>
            <a:lvl9pPr indent="-355600" lvl="8" marL="41148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4" name="Shape 64"/>
        <p:cNvGrpSpPr/>
        <p:nvPr/>
      </p:nvGrpSpPr>
      <p:grpSpPr>
        <a:xfrm>
          <a:off x="0" y="0"/>
          <a:ext cx="0" cy="0"/>
          <a:chOff x="0" y="0"/>
          <a:chExt cx="0" cy="0"/>
        </a:xfrm>
      </p:grpSpPr>
      <p:sp>
        <p:nvSpPr>
          <p:cNvPr id="65" name="Google Shape;65;p17"/>
          <p:cNvSpPr txBox="1"/>
          <p:nvPr>
            <p:ph type="title"/>
          </p:nvPr>
        </p:nvSpPr>
        <p:spPr>
          <a:xfrm rot="5400000">
            <a:off x="5343450" y="1324050"/>
            <a:ext cx="4400700" cy="19812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66" name="Google Shape;66;p17"/>
          <p:cNvSpPr txBox="1"/>
          <p:nvPr>
            <p:ph idx="1" type="body"/>
          </p:nvPr>
        </p:nvSpPr>
        <p:spPr>
          <a:xfrm rot="5400000">
            <a:off x="1304850" y="-580950"/>
            <a:ext cx="4400700" cy="57912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sz="2400">
                <a:solidFill>
                  <a:schemeClr val="dk1"/>
                </a:solidFill>
                <a:latin typeface="Helvetica Neue"/>
                <a:ea typeface="Helvetica Neue"/>
                <a:cs typeface="Helvetica Neue"/>
                <a:sym typeface="Helvetica Neue"/>
              </a:defRPr>
            </a:lvl1pPr>
            <a:lvl2pPr indent="-368300" lvl="1" marL="914400" marR="0" rtl="0" algn="l">
              <a:lnSpc>
                <a:spcPct val="90000"/>
              </a:lnSpc>
              <a:spcBef>
                <a:spcPts val="660"/>
              </a:spcBef>
              <a:spcAft>
                <a:spcPts val="0"/>
              </a:spcAft>
              <a:buClr>
                <a:schemeClr val="dk1"/>
              </a:buClr>
              <a:buSzPts val="2200"/>
              <a:buFont typeface="Helvetica Neue"/>
              <a:buChar char="–"/>
              <a:defRPr b="0" i="0" sz="22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55600" lvl="3" marL="18288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4pPr>
            <a:lvl5pPr indent="-355600" lvl="4" marL="22860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5pPr>
            <a:lvl6pPr indent="-355600" lvl="5" marL="27432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6pPr>
            <a:lvl7pPr indent="-355600" lvl="6" marL="32004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7pPr>
            <a:lvl8pPr indent="-355600" lvl="7" marL="36576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8pPr>
            <a:lvl9pPr indent="-355600" lvl="8" marL="41148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7" name="Shape 67"/>
        <p:cNvGrpSpPr/>
        <p:nvPr/>
      </p:nvGrpSpPr>
      <p:grpSpPr>
        <a:xfrm>
          <a:off x="0" y="0"/>
          <a:ext cx="0" cy="0"/>
          <a:chOff x="0" y="0"/>
          <a:chExt cx="0" cy="0"/>
        </a:xfrm>
      </p:grpSpPr>
      <p:sp>
        <p:nvSpPr>
          <p:cNvPr id="68" name="Google Shape;68;p18"/>
          <p:cNvSpPr txBox="1"/>
          <p:nvPr>
            <p:ph type="title"/>
          </p:nvPr>
        </p:nvSpPr>
        <p:spPr>
          <a:xfrm>
            <a:off x="990600" y="114300"/>
            <a:ext cx="7162800" cy="3999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69" name="Google Shape;69;p18"/>
          <p:cNvSpPr txBox="1"/>
          <p:nvPr>
            <p:ph idx="1" type="body"/>
          </p:nvPr>
        </p:nvSpPr>
        <p:spPr>
          <a:xfrm rot="5400000">
            <a:off x="2657550" y="-1362150"/>
            <a:ext cx="3828900" cy="79248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sz="2400">
                <a:solidFill>
                  <a:schemeClr val="dk1"/>
                </a:solidFill>
                <a:latin typeface="Helvetica Neue"/>
                <a:ea typeface="Helvetica Neue"/>
                <a:cs typeface="Helvetica Neue"/>
                <a:sym typeface="Helvetica Neue"/>
              </a:defRPr>
            </a:lvl1pPr>
            <a:lvl2pPr indent="-368300" lvl="1" marL="914400" marR="0" rtl="0" algn="l">
              <a:lnSpc>
                <a:spcPct val="90000"/>
              </a:lnSpc>
              <a:spcBef>
                <a:spcPts val="660"/>
              </a:spcBef>
              <a:spcAft>
                <a:spcPts val="0"/>
              </a:spcAft>
              <a:buClr>
                <a:schemeClr val="dk1"/>
              </a:buClr>
              <a:buSzPts val="2200"/>
              <a:buFont typeface="Helvetica Neue"/>
              <a:buChar char="–"/>
              <a:defRPr b="0" i="0" sz="22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55600" lvl="3" marL="18288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4pPr>
            <a:lvl5pPr indent="-355600" lvl="4" marL="22860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5pPr>
            <a:lvl6pPr indent="-355600" lvl="5" marL="27432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6pPr>
            <a:lvl7pPr indent="-355600" lvl="6" marL="32004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7pPr>
            <a:lvl8pPr indent="-355600" lvl="7" marL="36576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8pPr>
            <a:lvl9pPr indent="-355600" lvl="8" marL="41148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19"/>
          <p:cNvSpPr txBox="1"/>
          <p:nvPr>
            <p:ph type="title"/>
          </p:nvPr>
        </p:nvSpPr>
        <p:spPr>
          <a:xfrm>
            <a:off x="1792288" y="3600450"/>
            <a:ext cx="5486400" cy="425100"/>
          </a:xfrm>
          <a:prstGeom prst="rect">
            <a:avLst/>
          </a:prstGeom>
          <a:noFill/>
          <a:ln>
            <a:noFill/>
          </a:ln>
        </p:spPr>
        <p:txBody>
          <a:bodyPr anchorCtr="0" anchor="b" bIns="91425" lIns="91425" spcFirstLastPara="1" rIns="91425" wrap="square" tIns="91425">
            <a:noAutofit/>
          </a:bodyPr>
          <a:lstStyle>
            <a:lvl1pPr indent="0" lvl="0" marL="0" marR="0" rtl="0" algn="l">
              <a:lnSpc>
                <a:spcPct val="90000"/>
              </a:lnSpc>
              <a:spcBef>
                <a:spcPts val="0"/>
              </a:spcBef>
              <a:spcAft>
                <a:spcPts val="0"/>
              </a:spcAft>
              <a:buSzPts val="1400"/>
              <a:buNone/>
              <a:defRPr b="1" i="0" sz="20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72" name="Google Shape;72;p19"/>
          <p:cNvSpPr/>
          <p:nvPr>
            <p:ph idx="2" type="pic"/>
          </p:nvPr>
        </p:nvSpPr>
        <p:spPr>
          <a:xfrm>
            <a:off x="1792288" y="459581"/>
            <a:ext cx="5486400" cy="3086100"/>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960"/>
              </a:spcBef>
              <a:spcAft>
                <a:spcPts val="0"/>
              </a:spcAft>
              <a:buClr>
                <a:schemeClr val="dk1"/>
              </a:buClr>
              <a:buSzPts val="3200"/>
              <a:buFont typeface="Helvetica Neue"/>
              <a:buNone/>
              <a:defRPr sz="3200">
                <a:solidFill>
                  <a:schemeClr val="dk1"/>
                </a:solidFill>
                <a:latin typeface="Helvetica Neue"/>
                <a:ea typeface="Helvetica Neue"/>
                <a:cs typeface="Helvetica Neue"/>
                <a:sym typeface="Helvetica Neue"/>
              </a:defRPr>
            </a:lvl1pPr>
            <a:lvl2pPr indent="0" lvl="1" marL="457200" marR="0" rtl="0" algn="l">
              <a:lnSpc>
                <a:spcPct val="90000"/>
              </a:lnSpc>
              <a:spcBef>
                <a:spcPts val="840"/>
              </a:spcBef>
              <a:spcAft>
                <a:spcPts val="0"/>
              </a:spcAft>
              <a:buClr>
                <a:schemeClr val="dk1"/>
              </a:buClr>
              <a:buSzPts val="2800"/>
              <a:buFont typeface="Helvetica Neue"/>
              <a:buNone/>
              <a:defRPr b="0" i="0" sz="2800" u="none" cap="none" strike="noStrike">
                <a:solidFill>
                  <a:schemeClr val="dk1"/>
                </a:solidFill>
                <a:latin typeface="Helvetica Neue"/>
                <a:ea typeface="Helvetica Neue"/>
                <a:cs typeface="Helvetica Neue"/>
                <a:sym typeface="Helvetica Neue"/>
              </a:defRPr>
            </a:lvl2pPr>
            <a:lvl3pPr indent="0" lvl="2" marL="914400" marR="0" rtl="0" algn="l">
              <a:lnSpc>
                <a:spcPct val="90000"/>
              </a:lnSpc>
              <a:spcBef>
                <a:spcPts val="720"/>
              </a:spcBef>
              <a:spcAft>
                <a:spcPts val="0"/>
              </a:spcAft>
              <a:buClr>
                <a:schemeClr val="dk1"/>
              </a:buClr>
              <a:buSzPts val="2400"/>
              <a:buFont typeface="Helvetica Neue"/>
              <a:buNone/>
              <a:defRPr b="0" i="0" sz="2400" u="none" cap="none" strike="noStrike">
                <a:solidFill>
                  <a:schemeClr val="dk1"/>
                </a:solidFill>
                <a:latin typeface="Helvetica Neue"/>
                <a:ea typeface="Helvetica Neue"/>
                <a:cs typeface="Helvetica Neue"/>
                <a:sym typeface="Helvetica Neue"/>
              </a:defRPr>
            </a:lvl3pPr>
            <a:lvl4pPr indent="0" lvl="3" marL="1371600" marR="0" rtl="0" algn="l">
              <a:lnSpc>
                <a:spcPct val="90000"/>
              </a:lnSpc>
              <a:spcBef>
                <a:spcPts val="600"/>
              </a:spcBef>
              <a:spcAft>
                <a:spcPts val="0"/>
              </a:spcAft>
              <a:buClr>
                <a:schemeClr val="dk1"/>
              </a:buClr>
              <a:buSzPts val="2000"/>
              <a:buFont typeface="Helvetica Neue"/>
              <a:buNone/>
              <a:defRPr b="0" i="0" sz="2000" u="none" cap="none" strike="noStrike">
                <a:solidFill>
                  <a:schemeClr val="dk1"/>
                </a:solidFill>
                <a:latin typeface="Helvetica Neue"/>
                <a:ea typeface="Helvetica Neue"/>
                <a:cs typeface="Helvetica Neue"/>
                <a:sym typeface="Helvetica Neue"/>
              </a:defRPr>
            </a:lvl4pPr>
            <a:lvl5pPr indent="0" lvl="4" marL="1828800" marR="0" rtl="0" algn="l">
              <a:lnSpc>
                <a:spcPct val="90000"/>
              </a:lnSpc>
              <a:spcBef>
                <a:spcPts val="600"/>
              </a:spcBef>
              <a:spcAft>
                <a:spcPts val="0"/>
              </a:spcAft>
              <a:buClr>
                <a:schemeClr val="dk1"/>
              </a:buClr>
              <a:buSzPts val="2000"/>
              <a:buFont typeface="Helvetica Neue"/>
              <a:buNone/>
              <a:defRPr b="0" i="0" sz="2000" u="none" cap="none" strike="noStrike">
                <a:solidFill>
                  <a:schemeClr val="dk1"/>
                </a:solidFill>
                <a:latin typeface="Helvetica Neue"/>
                <a:ea typeface="Helvetica Neue"/>
                <a:cs typeface="Helvetica Neue"/>
                <a:sym typeface="Helvetica Neue"/>
              </a:defRPr>
            </a:lvl5pPr>
            <a:lvl6pPr indent="0" lvl="5" marL="2286000" marR="0" rtl="0" algn="l">
              <a:lnSpc>
                <a:spcPct val="90000"/>
              </a:lnSpc>
              <a:spcBef>
                <a:spcPts val="600"/>
              </a:spcBef>
              <a:spcAft>
                <a:spcPts val="0"/>
              </a:spcAft>
              <a:buClr>
                <a:schemeClr val="dk1"/>
              </a:buClr>
              <a:buSzPts val="2000"/>
              <a:buFont typeface="Comic Sans MS"/>
              <a:buNone/>
              <a:defRPr b="1" i="0" sz="2000" u="none" cap="none" strike="noStrike">
                <a:solidFill>
                  <a:schemeClr val="dk1"/>
                </a:solidFill>
                <a:latin typeface="Comic Sans MS"/>
                <a:ea typeface="Comic Sans MS"/>
                <a:cs typeface="Comic Sans MS"/>
                <a:sym typeface="Comic Sans MS"/>
              </a:defRPr>
            </a:lvl6pPr>
            <a:lvl7pPr indent="0" lvl="6" marL="2743200" marR="0" rtl="0" algn="l">
              <a:lnSpc>
                <a:spcPct val="90000"/>
              </a:lnSpc>
              <a:spcBef>
                <a:spcPts val="600"/>
              </a:spcBef>
              <a:spcAft>
                <a:spcPts val="0"/>
              </a:spcAft>
              <a:buClr>
                <a:schemeClr val="dk1"/>
              </a:buClr>
              <a:buSzPts val="2000"/>
              <a:buFont typeface="Comic Sans MS"/>
              <a:buNone/>
              <a:defRPr b="1" i="0" sz="2000" u="none" cap="none" strike="noStrike">
                <a:solidFill>
                  <a:schemeClr val="dk1"/>
                </a:solidFill>
                <a:latin typeface="Comic Sans MS"/>
                <a:ea typeface="Comic Sans MS"/>
                <a:cs typeface="Comic Sans MS"/>
                <a:sym typeface="Comic Sans MS"/>
              </a:defRPr>
            </a:lvl7pPr>
            <a:lvl8pPr indent="0" lvl="7" marL="3200400" marR="0" rtl="0" algn="l">
              <a:lnSpc>
                <a:spcPct val="90000"/>
              </a:lnSpc>
              <a:spcBef>
                <a:spcPts val="600"/>
              </a:spcBef>
              <a:spcAft>
                <a:spcPts val="0"/>
              </a:spcAft>
              <a:buClr>
                <a:schemeClr val="dk1"/>
              </a:buClr>
              <a:buSzPts val="2000"/>
              <a:buFont typeface="Comic Sans MS"/>
              <a:buNone/>
              <a:defRPr b="1" i="0" sz="2000" u="none" cap="none" strike="noStrike">
                <a:solidFill>
                  <a:schemeClr val="dk1"/>
                </a:solidFill>
                <a:latin typeface="Comic Sans MS"/>
                <a:ea typeface="Comic Sans MS"/>
                <a:cs typeface="Comic Sans MS"/>
                <a:sym typeface="Comic Sans MS"/>
              </a:defRPr>
            </a:lvl8pPr>
            <a:lvl9pPr indent="0" lvl="8" marL="3657600" marR="0" rtl="0" algn="l">
              <a:lnSpc>
                <a:spcPct val="90000"/>
              </a:lnSpc>
              <a:spcBef>
                <a:spcPts val="600"/>
              </a:spcBef>
              <a:spcAft>
                <a:spcPts val="0"/>
              </a:spcAft>
              <a:buClr>
                <a:schemeClr val="dk1"/>
              </a:buClr>
              <a:buSzPts val="2000"/>
              <a:buFont typeface="Comic Sans MS"/>
              <a:buNone/>
              <a:defRPr b="1" i="0" sz="2000" u="none" cap="none" strike="noStrike">
                <a:solidFill>
                  <a:schemeClr val="dk1"/>
                </a:solidFill>
                <a:latin typeface="Comic Sans MS"/>
                <a:ea typeface="Comic Sans MS"/>
                <a:cs typeface="Comic Sans MS"/>
                <a:sym typeface="Comic Sans MS"/>
              </a:defRPr>
            </a:lvl9pPr>
          </a:lstStyle>
          <a:p/>
        </p:txBody>
      </p:sp>
      <p:sp>
        <p:nvSpPr>
          <p:cNvPr id="73" name="Google Shape;73;p19"/>
          <p:cNvSpPr txBox="1"/>
          <p:nvPr>
            <p:ph idx="1" type="body"/>
          </p:nvPr>
        </p:nvSpPr>
        <p:spPr>
          <a:xfrm>
            <a:off x="1792288" y="4025503"/>
            <a:ext cx="5486400" cy="603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420"/>
              </a:spcBef>
              <a:spcAft>
                <a:spcPts val="0"/>
              </a:spcAft>
              <a:buClr>
                <a:schemeClr val="dk1"/>
              </a:buClr>
              <a:buSzPts val="1400"/>
              <a:buFont typeface="Helvetica Neue"/>
              <a:buNone/>
              <a:defRPr sz="1400">
                <a:solidFill>
                  <a:schemeClr val="dk1"/>
                </a:solidFill>
                <a:latin typeface="Helvetica Neue"/>
                <a:ea typeface="Helvetica Neue"/>
                <a:cs typeface="Helvetica Neue"/>
                <a:sym typeface="Helvetica Neue"/>
              </a:defRPr>
            </a:lvl1pPr>
            <a:lvl2pPr indent="-228600" lvl="1" marL="914400" marR="0" rtl="0" algn="l">
              <a:lnSpc>
                <a:spcPct val="90000"/>
              </a:lnSpc>
              <a:spcBef>
                <a:spcPts val="360"/>
              </a:spcBef>
              <a:spcAft>
                <a:spcPts val="0"/>
              </a:spcAft>
              <a:buClr>
                <a:schemeClr val="dk1"/>
              </a:buClr>
              <a:buSzPts val="1200"/>
              <a:buFont typeface="Helvetica Neue"/>
              <a:buNone/>
              <a:defRPr b="0" i="0" sz="1200" u="none" cap="none" strike="noStrike">
                <a:solidFill>
                  <a:schemeClr val="dk1"/>
                </a:solidFill>
                <a:latin typeface="Helvetica Neue"/>
                <a:ea typeface="Helvetica Neue"/>
                <a:cs typeface="Helvetica Neue"/>
                <a:sym typeface="Helvetica Neue"/>
              </a:defRPr>
            </a:lvl2pPr>
            <a:lvl3pPr indent="-228600" lvl="2" marL="1371600" marR="0" rtl="0" algn="l">
              <a:lnSpc>
                <a:spcPct val="90000"/>
              </a:lnSpc>
              <a:spcBef>
                <a:spcPts val="300"/>
              </a:spcBef>
              <a:spcAft>
                <a:spcPts val="0"/>
              </a:spcAft>
              <a:buClr>
                <a:schemeClr val="dk1"/>
              </a:buClr>
              <a:buSzPts val="1000"/>
              <a:buFont typeface="Helvetica Neue"/>
              <a:buNone/>
              <a:defRPr b="0" i="0" sz="1000" u="none" cap="none" strike="noStrike">
                <a:solidFill>
                  <a:schemeClr val="dk1"/>
                </a:solidFill>
                <a:latin typeface="Helvetica Neue"/>
                <a:ea typeface="Helvetica Neue"/>
                <a:cs typeface="Helvetica Neue"/>
                <a:sym typeface="Helvetica Neue"/>
              </a:defRPr>
            </a:lvl3pPr>
            <a:lvl4pPr indent="-228600" lvl="3" marL="1828800" marR="0" rtl="0" algn="l">
              <a:lnSpc>
                <a:spcPct val="90000"/>
              </a:lnSpc>
              <a:spcBef>
                <a:spcPts val="270"/>
              </a:spcBef>
              <a:spcAft>
                <a:spcPts val="0"/>
              </a:spcAft>
              <a:buClr>
                <a:schemeClr val="dk1"/>
              </a:buClr>
              <a:buSzPts val="900"/>
              <a:buFont typeface="Helvetica Neue"/>
              <a:buNone/>
              <a:defRPr b="0" i="0" sz="900" u="none" cap="none" strike="noStrike">
                <a:solidFill>
                  <a:schemeClr val="dk1"/>
                </a:solidFill>
                <a:latin typeface="Helvetica Neue"/>
                <a:ea typeface="Helvetica Neue"/>
                <a:cs typeface="Helvetica Neue"/>
                <a:sym typeface="Helvetica Neue"/>
              </a:defRPr>
            </a:lvl4pPr>
            <a:lvl5pPr indent="-228600" lvl="4" marL="2286000" marR="0" rtl="0" algn="l">
              <a:lnSpc>
                <a:spcPct val="90000"/>
              </a:lnSpc>
              <a:spcBef>
                <a:spcPts val="270"/>
              </a:spcBef>
              <a:spcAft>
                <a:spcPts val="0"/>
              </a:spcAft>
              <a:buClr>
                <a:schemeClr val="dk1"/>
              </a:buClr>
              <a:buSzPts val="900"/>
              <a:buFont typeface="Helvetica Neue"/>
              <a:buNone/>
              <a:defRPr b="0" i="0" sz="900" u="none" cap="none" strike="noStrike">
                <a:solidFill>
                  <a:schemeClr val="dk1"/>
                </a:solidFill>
                <a:latin typeface="Helvetica Neue"/>
                <a:ea typeface="Helvetica Neue"/>
                <a:cs typeface="Helvetica Neue"/>
                <a:sym typeface="Helvetica Neue"/>
              </a:defRPr>
            </a:lvl5pPr>
            <a:lvl6pPr indent="-228600" lvl="5" marL="27432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6pPr>
            <a:lvl7pPr indent="-228600" lvl="6" marL="32004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7pPr>
            <a:lvl8pPr indent="-228600" lvl="7" marL="36576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8pPr>
            <a:lvl9pPr indent="-228600" lvl="8" marL="41148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4" name="Shape 74"/>
        <p:cNvGrpSpPr/>
        <p:nvPr/>
      </p:nvGrpSpPr>
      <p:grpSpPr>
        <a:xfrm>
          <a:off x="0" y="0"/>
          <a:ext cx="0" cy="0"/>
          <a:chOff x="0" y="0"/>
          <a:chExt cx="0" cy="0"/>
        </a:xfrm>
      </p:grpSpPr>
      <p:sp>
        <p:nvSpPr>
          <p:cNvPr id="75" name="Google Shape;75;p20"/>
          <p:cNvSpPr txBox="1"/>
          <p:nvPr>
            <p:ph type="title"/>
          </p:nvPr>
        </p:nvSpPr>
        <p:spPr>
          <a:xfrm>
            <a:off x="457200" y="204788"/>
            <a:ext cx="3008400" cy="871500"/>
          </a:xfrm>
          <a:prstGeom prst="rect">
            <a:avLst/>
          </a:prstGeom>
          <a:noFill/>
          <a:ln>
            <a:noFill/>
          </a:ln>
        </p:spPr>
        <p:txBody>
          <a:bodyPr anchorCtr="0" anchor="b" bIns="91425" lIns="91425" spcFirstLastPara="1" rIns="91425" wrap="square" tIns="91425">
            <a:noAutofit/>
          </a:bodyPr>
          <a:lstStyle>
            <a:lvl1pPr indent="0" lvl="0" marL="0" marR="0" rtl="0" algn="l">
              <a:lnSpc>
                <a:spcPct val="90000"/>
              </a:lnSpc>
              <a:spcBef>
                <a:spcPts val="0"/>
              </a:spcBef>
              <a:spcAft>
                <a:spcPts val="0"/>
              </a:spcAft>
              <a:buSzPts val="1400"/>
              <a:buNone/>
              <a:defRPr b="1" i="0" sz="20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76" name="Google Shape;76;p20"/>
          <p:cNvSpPr txBox="1"/>
          <p:nvPr>
            <p:ph idx="1" type="body"/>
          </p:nvPr>
        </p:nvSpPr>
        <p:spPr>
          <a:xfrm>
            <a:off x="3575050" y="204788"/>
            <a:ext cx="5111700" cy="4389900"/>
          </a:xfrm>
          <a:prstGeom prst="rect">
            <a:avLst/>
          </a:prstGeom>
          <a:noFill/>
          <a:ln>
            <a:noFill/>
          </a:ln>
        </p:spPr>
        <p:txBody>
          <a:bodyPr anchorCtr="0" anchor="t" bIns="91425" lIns="91425" spcFirstLastPara="1" rIns="91425" wrap="square" tIns="91425">
            <a:noAutofit/>
          </a:bodyPr>
          <a:lstStyle>
            <a:lvl1pPr indent="-431800" lvl="0" marL="457200" marR="0" rtl="0" algn="l">
              <a:lnSpc>
                <a:spcPct val="90000"/>
              </a:lnSpc>
              <a:spcBef>
                <a:spcPts val="960"/>
              </a:spcBef>
              <a:spcAft>
                <a:spcPts val="0"/>
              </a:spcAft>
              <a:buClr>
                <a:schemeClr val="dk1"/>
              </a:buClr>
              <a:buSzPts val="3200"/>
              <a:buFont typeface="Helvetica Neue"/>
              <a:buChar char="•"/>
              <a:defRPr sz="3200">
                <a:solidFill>
                  <a:schemeClr val="dk1"/>
                </a:solidFill>
                <a:latin typeface="Helvetica Neue"/>
                <a:ea typeface="Helvetica Neue"/>
                <a:cs typeface="Helvetica Neue"/>
                <a:sym typeface="Helvetica Neue"/>
              </a:defRPr>
            </a:lvl1pPr>
            <a:lvl2pPr indent="-406400" lvl="1" marL="914400" marR="0" rtl="0" algn="l">
              <a:lnSpc>
                <a:spcPct val="90000"/>
              </a:lnSpc>
              <a:spcBef>
                <a:spcPts val="840"/>
              </a:spcBef>
              <a:spcAft>
                <a:spcPts val="0"/>
              </a:spcAft>
              <a:buClr>
                <a:schemeClr val="dk1"/>
              </a:buClr>
              <a:buSzPts val="2800"/>
              <a:buFont typeface="Helvetica Neue"/>
              <a:buChar char="–"/>
              <a:defRPr b="0" i="0" sz="2800" u="none" cap="none" strike="noStrike">
                <a:solidFill>
                  <a:schemeClr val="dk1"/>
                </a:solidFill>
                <a:latin typeface="Helvetica Neue"/>
                <a:ea typeface="Helvetica Neue"/>
                <a:cs typeface="Helvetica Neue"/>
                <a:sym typeface="Helvetica Neue"/>
              </a:defRPr>
            </a:lvl2pPr>
            <a:lvl3pPr indent="-381000" lvl="2" marL="1371600" marR="0" rtl="0" algn="l">
              <a:lnSpc>
                <a:spcPct val="90000"/>
              </a:lnSpc>
              <a:spcBef>
                <a:spcPts val="720"/>
              </a:spcBef>
              <a:spcAft>
                <a:spcPts val="0"/>
              </a:spcAft>
              <a:buClr>
                <a:schemeClr val="dk1"/>
              </a:buClr>
              <a:buSzPts val="2400"/>
              <a:buFont typeface="Helvetica Neue"/>
              <a:buChar char="»"/>
              <a:defRPr b="0" i="0" sz="2400" u="none" cap="none" strike="noStrike">
                <a:solidFill>
                  <a:schemeClr val="dk1"/>
                </a:solidFill>
                <a:latin typeface="Helvetica Neue"/>
                <a:ea typeface="Helvetica Neue"/>
                <a:cs typeface="Helvetica Neue"/>
                <a:sym typeface="Helvetica Neue"/>
              </a:defRPr>
            </a:lvl3pPr>
            <a:lvl4pPr indent="-355600" lvl="3" marL="18288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4pPr>
            <a:lvl5pPr indent="-355600" lvl="4" marL="22860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5pPr>
            <a:lvl6pPr indent="-355600" lvl="5" marL="27432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6pPr>
            <a:lvl7pPr indent="-355600" lvl="6" marL="32004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7pPr>
            <a:lvl8pPr indent="-355600" lvl="7" marL="36576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8pPr>
            <a:lvl9pPr indent="-355600" lvl="8" marL="41148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9pPr>
          </a:lstStyle>
          <a:p/>
        </p:txBody>
      </p:sp>
      <p:sp>
        <p:nvSpPr>
          <p:cNvPr id="77" name="Google Shape;77;p20"/>
          <p:cNvSpPr txBox="1"/>
          <p:nvPr>
            <p:ph idx="2" type="body"/>
          </p:nvPr>
        </p:nvSpPr>
        <p:spPr>
          <a:xfrm>
            <a:off x="457200" y="1076325"/>
            <a:ext cx="3008400" cy="3518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420"/>
              </a:spcBef>
              <a:spcAft>
                <a:spcPts val="0"/>
              </a:spcAft>
              <a:buClr>
                <a:schemeClr val="dk1"/>
              </a:buClr>
              <a:buSzPts val="1400"/>
              <a:buFont typeface="Helvetica Neue"/>
              <a:buNone/>
              <a:defRPr sz="1400">
                <a:solidFill>
                  <a:schemeClr val="dk1"/>
                </a:solidFill>
                <a:latin typeface="Helvetica Neue"/>
                <a:ea typeface="Helvetica Neue"/>
                <a:cs typeface="Helvetica Neue"/>
                <a:sym typeface="Helvetica Neue"/>
              </a:defRPr>
            </a:lvl1pPr>
            <a:lvl2pPr indent="-228600" lvl="1" marL="914400" marR="0" rtl="0" algn="l">
              <a:lnSpc>
                <a:spcPct val="90000"/>
              </a:lnSpc>
              <a:spcBef>
                <a:spcPts val="360"/>
              </a:spcBef>
              <a:spcAft>
                <a:spcPts val="0"/>
              </a:spcAft>
              <a:buClr>
                <a:schemeClr val="dk1"/>
              </a:buClr>
              <a:buSzPts val="1200"/>
              <a:buFont typeface="Helvetica Neue"/>
              <a:buNone/>
              <a:defRPr b="0" i="0" sz="1200" u="none" cap="none" strike="noStrike">
                <a:solidFill>
                  <a:schemeClr val="dk1"/>
                </a:solidFill>
                <a:latin typeface="Helvetica Neue"/>
                <a:ea typeface="Helvetica Neue"/>
                <a:cs typeface="Helvetica Neue"/>
                <a:sym typeface="Helvetica Neue"/>
              </a:defRPr>
            </a:lvl2pPr>
            <a:lvl3pPr indent="-228600" lvl="2" marL="1371600" marR="0" rtl="0" algn="l">
              <a:lnSpc>
                <a:spcPct val="90000"/>
              </a:lnSpc>
              <a:spcBef>
                <a:spcPts val="300"/>
              </a:spcBef>
              <a:spcAft>
                <a:spcPts val="0"/>
              </a:spcAft>
              <a:buClr>
                <a:schemeClr val="dk1"/>
              </a:buClr>
              <a:buSzPts val="1000"/>
              <a:buFont typeface="Helvetica Neue"/>
              <a:buNone/>
              <a:defRPr b="0" i="0" sz="1000" u="none" cap="none" strike="noStrike">
                <a:solidFill>
                  <a:schemeClr val="dk1"/>
                </a:solidFill>
                <a:latin typeface="Helvetica Neue"/>
                <a:ea typeface="Helvetica Neue"/>
                <a:cs typeface="Helvetica Neue"/>
                <a:sym typeface="Helvetica Neue"/>
              </a:defRPr>
            </a:lvl3pPr>
            <a:lvl4pPr indent="-228600" lvl="3" marL="1828800" marR="0" rtl="0" algn="l">
              <a:lnSpc>
                <a:spcPct val="90000"/>
              </a:lnSpc>
              <a:spcBef>
                <a:spcPts val="270"/>
              </a:spcBef>
              <a:spcAft>
                <a:spcPts val="0"/>
              </a:spcAft>
              <a:buClr>
                <a:schemeClr val="dk1"/>
              </a:buClr>
              <a:buSzPts val="900"/>
              <a:buFont typeface="Helvetica Neue"/>
              <a:buNone/>
              <a:defRPr b="0" i="0" sz="900" u="none" cap="none" strike="noStrike">
                <a:solidFill>
                  <a:schemeClr val="dk1"/>
                </a:solidFill>
                <a:latin typeface="Helvetica Neue"/>
                <a:ea typeface="Helvetica Neue"/>
                <a:cs typeface="Helvetica Neue"/>
                <a:sym typeface="Helvetica Neue"/>
              </a:defRPr>
            </a:lvl4pPr>
            <a:lvl5pPr indent="-228600" lvl="4" marL="2286000" marR="0" rtl="0" algn="l">
              <a:lnSpc>
                <a:spcPct val="90000"/>
              </a:lnSpc>
              <a:spcBef>
                <a:spcPts val="270"/>
              </a:spcBef>
              <a:spcAft>
                <a:spcPts val="0"/>
              </a:spcAft>
              <a:buClr>
                <a:schemeClr val="dk1"/>
              </a:buClr>
              <a:buSzPts val="900"/>
              <a:buFont typeface="Helvetica Neue"/>
              <a:buNone/>
              <a:defRPr b="0" i="0" sz="900" u="none" cap="none" strike="noStrike">
                <a:solidFill>
                  <a:schemeClr val="dk1"/>
                </a:solidFill>
                <a:latin typeface="Helvetica Neue"/>
                <a:ea typeface="Helvetica Neue"/>
                <a:cs typeface="Helvetica Neue"/>
                <a:sym typeface="Helvetica Neue"/>
              </a:defRPr>
            </a:lvl5pPr>
            <a:lvl6pPr indent="-228600" lvl="5" marL="27432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6pPr>
            <a:lvl7pPr indent="-228600" lvl="6" marL="32004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7pPr>
            <a:lvl8pPr indent="-228600" lvl="7" marL="36576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8pPr>
            <a:lvl9pPr indent="-228600" lvl="8" marL="4114800" marR="0" rtl="0" algn="l">
              <a:lnSpc>
                <a:spcPct val="90000"/>
              </a:lnSpc>
              <a:spcBef>
                <a:spcPts val="270"/>
              </a:spcBef>
              <a:spcAft>
                <a:spcPts val="0"/>
              </a:spcAft>
              <a:buClr>
                <a:schemeClr val="dk1"/>
              </a:buClr>
              <a:buSzPts val="900"/>
              <a:buFont typeface="Comic Sans MS"/>
              <a:buNone/>
              <a:defRPr b="1" i="0" sz="9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8" name="Shape 7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9" name="Shape 79"/>
        <p:cNvGrpSpPr/>
        <p:nvPr/>
      </p:nvGrpSpPr>
      <p:grpSpPr>
        <a:xfrm>
          <a:off x="0" y="0"/>
          <a:ext cx="0" cy="0"/>
          <a:chOff x="0" y="0"/>
          <a:chExt cx="0" cy="0"/>
        </a:xfrm>
      </p:grpSpPr>
      <p:sp>
        <p:nvSpPr>
          <p:cNvPr id="80" name="Google Shape;80;p22"/>
          <p:cNvSpPr txBox="1"/>
          <p:nvPr>
            <p:ph type="title"/>
          </p:nvPr>
        </p:nvSpPr>
        <p:spPr>
          <a:xfrm>
            <a:off x="990600" y="114300"/>
            <a:ext cx="7162800" cy="3999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23"/>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83" name="Google Shape;83;p23"/>
          <p:cNvSpPr txBox="1"/>
          <p:nvPr>
            <p:ph idx="1" type="body"/>
          </p:nvPr>
        </p:nvSpPr>
        <p:spPr>
          <a:xfrm>
            <a:off x="457200" y="1151335"/>
            <a:ext cx="4040100" cy="4797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90000"/>
              </a:lnSpc>
              <a:spcBef>
                <a:spcPts val="720"/>
              </a:spcBef>
              <a:spcAft>
                <a:spcPts val="0"/>
              </a:spcAft>
              <a:buClr>
                <a:schemeClr val="dk1"/>
              </a:buClr>
              <a:buSzPts val="2400"/>
              <a:buFont typeface="Helvetica Neue"/>
              <a:buNone/>
              <a:defRPr b="1" sz="2400">
                <a:solidFill>
                  <a:schemeClr val="dk1"/>
                </a:solidFill>
                <a:latin typeface="Helvetica Neue"/>
                <a:ea typeface="Helvetica Neue"/>
                <a:cs typeface="Helvetica Neue"/>
                <a:sym typeface="Helvetica Neue"/>
              </a:defRPr>
            </a:lvl1pPr>
            <a:lvl2pPr indent="-228600" lvl="1" marL="914400" marR="0" rtl="0" algn="l">
              <a:lnSpc>
                <a:spcPct val="90000"/>
              </a:lnSpc>
              <a:spcBef>
                <a:spcPts val="600"/>
              </a:spcBef>
              <a:spcAft>
                <a:spcPts val="0"/>
              </a:spcAft>
              <a:buClr>
                <a:schemeClr val="dk1"/>
              </a:buClr>
              <a:buSzPts val="2000"/>
              <a:buFont typeface="Helvetica Neue"/>
              <a:buNone/>
              <a:defRPr b="1" i="0" sz="2000" u="none" cap="none" strike="noStrike">
                <a:solidFill>
                  <a:schemeClr val="dk1"/>
                </a:solidFill>
                <a:latin typeface="Helvetica Neue"/>
                <a:ea typeface="Helvetica Neue"/>
                <a:cs typeface="Helvetica Neue"/>
                <a:sym typeface="Helvetica Neue"/>
              </a:defRPr>
            </a:lvl2pPr>
            <a:lvl3pPr indent="-228600" lvl="2" marL="1371600" marR="0" rtl="0" algn="l">
              <a:lnSpc>
                <a:spcPct val="90000"/>
              </a:lnSpc>
              <a:spcBef>
                <a:spcPts val="540"/>
              </a:spcBef>
              <a:spcAft>
                <a:spcPts val="0"/>
              </a:spcAft>
              <a:buClr>
                <a:schemeClr val="dk1"/>
              </a:buClr>
              <a:buSzPts val="1800"/>
              <a:buFont typeface="Helvetica Neue"/>
              <a:buNone/>
              <a:defRPr b="1" i="0" sz="1800" u="none" cap="none" strike="noStrike">
                <a:solidFill>
                  <a:schemeClr val="dk1"/>
                </a:solidFill>
                <a:latin typeface="Helvetica Neue"/>
                <a:ea typeface="Helvetica Neue"/>
                <a:cs typeface="Helvetica Neue"/>
                <a:sym typeface="Helvetica Neue"/>
              </a:defRPr>
            </a:lvl3pPr>
            <a:lvl4pPr indent="-228600" lvl="3" marL="1828800" marR="0" rtl="0" algn="l">
              <a:lnSpc>
                <a:spcPct val="90000"/>
              </a:lnSpc>
              <a:spcBef>
                <a:spcPts val="480"/>
              </a:spcBef>
              <a:spcAft>
                <a:spcPts val="0"/>
              </a:spcAft>
              <a:buClr>
                <a:schemeClr val="dk1"/>
              </a:buClr>
              <a:buSzPts val="1600"/>
              <a:buFont typeface="Helvetica Neue"/>
              <a:buNone/>
              <a:defRPr b="1" i="0" sz="1600" u="none" cap="none" strike="noStrike">
                <a:solidFill>
                  <a:schemeClr val="dk1"/>
                </a:solidFill>
                <a:latin typeface="Helvetica Neue"/>
                <a:ea typeface="Helvetica Neue"/>
                <a:cs typeface="Helvetica Neue"/>
                <a:sym typeface="Helvetica Neue"/>
              </a:defRPr>
            </a:lvl4pPr>
            <a:lvl5pPr indent="-228600" lvl="4" marL="2286000" marR="0" rtl="0" algn="l">
              <a:lnSpc>
                <a:spcPct val="90000"/>
              </a:lnSpc>
              <a:spcBef>
                <a:spcPts val="480"/>
              </a:spcBef>
              <a:spcAft>
                <a:spcPts val="0"/>
              </a:spcAft>
              <a:buClr>
                <a:schemeClr val="dk1"/>
              </a:buClr>
              <a:buSzPts val="1600"/>
              <a:buFont typeface="Helvetica Neue"/>
              <a:buNone/>
              <a:defRPr b="1" i="0" sz="1600" u="none" cap="none" strike="noStrike">
                <a:solidFill>
                  <a:schemeClr val="dk1"/>
                </a:solidFill>
                <a:latin typeface="Helvetica Neue"/>
                <a:ea typeface="Helvetica Neue"/>
                <a:cs typeface="Helvetica Neue"/>
                <a:sym typeface="Helvetica Neue"/>
              </a:defRPr>
            </a:lvl5pPr>
            <a:lvl6pPr indent="-228600" lvl="5" marL="27432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6pPr>
            <a:lvl7pPr indent="-228600" lvl="6" marL="32004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7pPr>
            <a:lvl8pPr indent="-228600" lvl="7" marL="36576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8pPr>
            <a:lvl9pPr indent="-228600" lvl="8" marL="41148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9pPr>
          </a:lstStyle>
          <a:p/>
        </p:txBody>
      </p:sp>
      <p:sp>
        <p:nvSpPr>
          <p:cNvPr id="84" name="Google Shape;84;p23"/>
          <p:cNvSpPr txBox="1"/>
          <p:nvPr>
            <p:ph idx="2" type="body"/>
          </p:nvPr>
        </p:nvSpPr>
        <p:spPr>
          <a:xfrm>
            <a:off x="457200" y="1631156"/>
            <a:ext cx="4040100" cy="29634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sz="2400">
                <a:solidFill>
                  <a:schemeClr val="dk1"/>
                </a:solidFill>
                <a:latin typeface="Helvetica Neue"/>
                <a:ea typeface="Helvetica Neue"/>
                <a:cs typeface="Helvetica Neue"/>
                <a:sym typeface="Helvetica Neue"/>
              </a:defRPr>
            </a:lvl1pPr>
            <a:lvl2pPr indent="-355600" lvl="1" marL="9144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2pPr>
            <a:lvl3pPr indent="-342900" lvl="2" marL="1371600" marR="0" rtl="0" algn="l">
              <a:lnSpc>
                <a:spcPct val="90000"/>
              </a:lnSpc>
              <a:spcBef>
                <a:spcPts val="540"/>
              </a:spcBef>
              <a:spcAft>
                <a:spcPts val="0"/>
              </a:spcAft>
              <a:buClr>
                <a:schemeClr val="dk1"/>
              </a:buClr>
              <a:buSzPts val="1800"/>
              <a:buFont typeface="Helvetica Neue"/>
              <a:buChar char="»"/>
              <a:defRPr b="0" i="0" sz="1800" u="none" cap="none" strike="noStrike">
                <a:solidFill>
                  <a:schemeClr val="dk1"/>
                </a:solidFill>
                <a:latin typeface="Helvetica Neue"/>
                <a:ea typeface="Helvetica Neue"/>
                <a:cs typeface="Helvetica Neue"/>
                <a:sym typeface="Helvetica Neue"/>
              </a:defRPr>
            </a:lvl3pPr>
            <a:lvl4pPr indent="-330200" lvl="3" marL="1828800" marR="0" rtl="0" algn="l">
              <a:lnSpc>
                <a:spcPct val="90000"/>
              </a:lnSpc>
              <a:spcBef>
                <a:spcPts val="480"/>
              </a:spcBef>
              <a:spcAft>
                <a:spcPts val="0"/>
              </a:spcAft>
              <a:buClr>
                <a:schemeClr val="dk1"/>
              </a:buClr>
              <a:buSzPts val="1600"/>
              <a:buFont typeface="Helvetica Neue"/>
              <a:buChar char="•"/>
              <a:defRPr b="0" i="0" sz="1600" u="none" cap="none" strike="noStrike">
                <a:solidFill>
                  <a:schemeClr val="dk1"/>
                </a:solidFill>
                <a:latin typeface="Helvetica Neue"/>
                <a:ea typeface="Helvetica Neue"/>
                <a:cs typeface="Helvetica Neue"/>
                <a:sym typeface="Helvetica Neue"/>
              </a:defRPr>
            </a:lvl4pPr>
            <a:lvl5pPr indent="-330200" lvl="4" marL="2286000" marR="0" rtl="0" algn="l">
              <a:lnSpc>
                <a:spcPct val="90000"/>
              </a:lnSpc>
              <a:spcBef>
                <a:spcPts val="480"/>
              </a:spcBef>
              <a:spcAft>
                <a:spcPts val="0"/>
              </a:spcAft>
              <a:buClr>
                <a:schemeClr val="dk1"/>
              </a:buClr>
              <a:buSzPts val="1600"/>
              <a:buFont typeface="Helvetica Neue"/>
              <a:buChar char="–"/>
              <a:defRPr b="0" i="0" sz="1600" u="none" cap="none" strike="noStrike">
                <a:solidFill>
                  <a:schemeClr val="dk1"/>
                </a:solidFill>
                <a:latin typeface="Helvetica Neue"/>
                <a:ea typeface="Helvetica Neue"/>
                <a:cs typeface="Helvetica Neue"/>
                <a:sym typeface="Helvetica Neue"/>
              </a:defRPr>
            </a:lvl5pPr>
            <a:lvl6pPr indent="-330200" lvl="5" marL="27432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6pPr>
            <a:lvl7pPr indent="-330200" lvl="6" marL="32004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7pPr>
            <a:lvl8pPr indent="-330200" lvl="7" marL="36576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8pPr>
            <a:lvl9pPr indent="-330200" lvl="8" marL="41148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9pPr>
          </a:lstStyle>
          <a:p/>
        </p:txBody>
      </p:sp>
      <p:sp>
        <p:nvSpPr>
          <p:cNvPr id="85" name="Google Shape;85;p23"/>
          <p:cNvSpPr txBox="1"/>
          <p:nvPr>
            <p:ph idx="3" type="body"/>
          </p:nvPr>
        </p:nvSpPr>
        <p:spPr>
          <a:xfrm>
            <a:off x="4645025" y="1151335"/>
            <a:ext cx="4041900" cy="4797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90000"/>
              </a:lnSpc>
              <a:spcBef>
                <a:spcPts val="720"/>
              </a:spcBef>
              <a:spcAft>
                <a:spcPts val="0"/>
              </a:spcAft>
              <a:buClr>
                <a:schemeClr val="dk1"/>
              </a:buClr>
              <a:buSzPts val="2400"/>
              <a:buFont typeface="Helvetica Neue"/>
              <a:buNone/>
              <a:defRPr b="1" sz="2400">
                <a:solidFill>
                  <a:schemeClr val="dk1"/>
                </a:solidFill>
                <a:latin typeface="Helvetica Neue"/>
                <a:ea typeface="Helvetica Neue"/>
                <a:cs typeface="Helvetica Neue"/>
                <a:sym typeface="Helvetica Neue"/>
              </a:defRPr>
            </a:lvl1pPr>
            <a:lvl2pPr indent="-228600" lvl="1" marL="914400" marR="0" rtl="0" algn="l">
              <a:lnSpc>
                <a:spcPct val="90000"/>
              </a:lnSpc>
              <a:spcBef>
                <a:spcPts val="600"/>
              </a:spcBef>
              <a:spcAft>
                <a:spcPts val="0"/>
              </a:spcAft>
              <a:buClr>
                <a:schemeClr val="dk1"/>
              </a:buClr>
              <a:buSzPts val="2000"/>
              <a:buFont typeface="Helvetica Neue"/>
              <a:buNone/>
              <a:defRPr b="1" i="0" sz="2000" u="none" cap="none" strike="noStrike">
                <a:solidFill>
                  <a:schemeClr val="dk1"/>
                </a:solidFill>
                <a:latin typeface="Helvetica Neue"/>
                <a:ea typeface="Helvetica Neue"/>
                <a:cs typeface="Helvetica Neue"/>
                <a:sym typeface="Helvetica Neue"/>
              </a:defRPr>
            </a:lvl2pPr>
            <a:lvl3pPr indent="-228600" lvl="2" marL="1371600" marR="0" rtl="0" algn="l">
              <a:lnSpc>
                <a:spcPct val="90000"/>
              </a:lnSpc>
              <a:spcBef>
                <a:spcPts val="540"/>
              </a:spcBef>
              <a:spcAft>
                <a:spcPts val="0"/>
              </a:spcAft>
              <a:buClr>
                <a:schemeClr val="dk1"/>
              </a:buClr>
              <a:buSzPts val="1800"/>
              <a:buFont typeface="Helvetica Neue"/>
              <a:buNone/>
              <a:defRPr b="1" i="0" sz="1800" u="none" cap="none" strike="noStrike">
                <a:solidFill>
                  <a:schemeClr val="dk1"/>
                </a:solidFill>
                <a:latin typeface="Helvetica Neue"/>
                <a:ea typeface="Helvetica Neue"/>
                <a:cs typeface="Helvetica Neue"/>
                <a:sym typeface="Helvetica Neue"/>
              </a:defRPr>
            </a:lvl3pPr>
            <a:lvl4pPr indent="-228600" lvl="3" marL="1828800" marR="0" rtl="0" algn="l">
              <a:lnSpc>
                <a:spcPct val="90000"/>
              </a:lnSpc>
              <a:spcBef>
                <a:spcPts val="480"/>
              </a:spcBef>
              <a:spcAft>
                <a:spcPts val="0"/>
              </a:spcAft>
              <a:buClr>
                <a:schemeClr val="dk1"/>
              </a:buClr>
              <a:buSzPts val="1600"/>
              <a:buFont typeface="Helvetica Neue"/>
              <a:buNone/>
              <a:defRPr b="1" i="0" sz="1600" u="none" cap="none" strike="noStrike">
                <a:solidFill>
                  <a:schemeClr val="dk1"/>
                </a:solidFill>
                <a:latin typeface="Helvetica Neue"/>
                <a:ea typeface="Helvetica Neue"/>
                <a:cs typeface="Helvetica Neue"/>
                <a:sym typeface="Helvetica Neue"/>
              </a:defRPr>
            </a:lvl4pPr>
            <a:lvl5pPr indent="-228600" lvl="4" marL="2286000" marR="0" rtl="0" algn="l">
              <a:lnSpc>
                <a:spcPct val="90000"/>
              </a:lnSpc>
              <a:spcBef>
                <a:spcPts val="480"/>
              </a:spcBef>
              <a:spcAft>
                <a:spcPts val="0"/>
              </a:spcAft>
              <a:buClr>
                <a:schemeClr val="dk1"/>
              </a:buClr>
              <a:buSzPts val="1600"/>
              <a:buFont typeface="Helvetica Neue"/>
              <a:buNone/>
              <a:defRPr b="1" i="0" sz="1600" u="none" cap="none" strike="noStrike">
                <a:solidFill>
                  <a:schemeClr val="dk1"/>
                </a:solidFill>
                <a:latin typeface="Helvetica Neue"/>
                <a:ea typeface="Helvetica Neue"/>
                <a:cs typeface="Helvetica Neue"/>
                <a:sym typeface="Helvetica Neue"/>
              </a:defRPr>
            </a:lvl5pPr>
            <a:lvl6pPr indent="-228600" lvl="5" marL="27432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6pPr>
            <a:lvl7pPr indent="-228600" lvl="6" marL="32004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7pPr>
            <a:lvl8pPr indent="-228600" lvl="7" marL="36576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8pPr>
            <a:lvl9pPr indent="-228600" lvl="8" marL="4114800" marR="0" rtl="0" algn="l">
              <a:lnSpc>
                <a:spcPct val="90000"/>
              </a:lnSpc>
              <a:spcBef>
                <a:spcPts val="48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9pPr>
          </a:lstStyle>
          <a:p/>
        </p:txBody>
      </p:sp>
      <p:sp>
        <p:nvSpPr>
          <p:cNvPr id="86" name="Google Shape;86;p23"/>
          <p:cNvSpPr txBox="1"/>
          <p:nvPr>
            <p:ph idx="4" type="body"/>
          </p:nvPr>
        </p:nvSpPr>
        <p:spPr>
          <a:xfrm>
            <a:off x="4645025" y="1631156"/>
            <a:ext cx="4041900" cy="29634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sz="2400">
                <a:solidFill>
                  <a:schemeClr val="dk1"/>
                </a:solidFill>
                <a:latin typeface="Helvetica Neue"/>
                <a:ea typeface="Helvetica Neue"/>
                <a:cs typeface="Helvetica Neue"/>
                <a:sym typeface="Helvetica Neue"/>
              </a:defRPr>
            </a:lvl1pPr>
            <a:lvl2pPr indent="-355600" lvl="1" marL="9144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2pPr>
            <a:lvl3pPr indent="-342900" lvl="2" marL="1371600" marR="0" rtl="0" algn="l">
              <a:lnSpc>
                <a:spcPct val="90000"/>
              </a:lnSpc>
              <a:spcBef>
                <a:spcPts val="540"/>
              </a:spcBef>
              <a:spcAft>
                <a:spcPts val="0"/>
              </a:spcAft>
              <a:buClr>
                <a:schemeClr val="dk1"/>
              </a:buClr>
              <a:buSzPts val="1800"/>
              <a:buFont typeface="Helvetica Neue"/>
              <a:buChar char="»"/>
              <a:defRPr b="0" i="0" sz="1800" u="none" cap="none" strike="noStrike">
                <a:solidFill>
                  <a:schemeClr val="dk1"/>
                </a:solidFill>
                <a:latin typeface="Helvetica Neue"/>
                <a:ea typeface="Helvetica Neue"/>
                <a:cs typeface="Helvetica Neue"/>
                <a:sym typeface="Helvetica Neue"/>
              </a:defRPr>
            </a:lvl3pPr>
            <a:lvl4pPr indent="-330200" lvl="3" marL="1828800" marR="0" rtl="0" algn="l">
              <a:lnSpc>
                <a:spcPct val="90000"/>
              </a:lnSpc>
              <a:spcBef>
                <a:spcPts val="480"/>
              </a:spcBef>
              <a:spcAft>
                <a:spcPts val="0"/>
              </a:spcAft>
              <a:buClr>
                <a:schemeClr val="dk1"/>
              </a:buClr>
              <a:buSzPts val="1600"/>
              <a:buFont typeface="Helvetica Neue"/>
              <a:buChar char="•"/>
              <a:defRPr b="0" i="0" sz="1600" u="none" cap="none" strike="noStrike">
                <a:solidFill>
                  <a:schemeClr val="dk1"/>
                </a:solidFill>
                <a:latin typeface="Helvetica Neue"/>
                <a:ea typeface="Helvetica Neue"/>
                <a:cs typeface="Helvetica Neue"/>
                <a:sym typeface="Helvetica Neue"/>
              </a:defRPr>
            </a:lvl4pPr>
            <a:lvl5pPr indent="-330200" lvl="4" marL="2286000" marR="0" rtl="0" algn="l">
              <a:lnSpc>
                <a:spcPct val="90000"/>
              </a:lnSpc>
              <a:spcBef>
                <a:spcPts val="480"/>
              </a:spcBef>
              <a:spcAft>
                <a:spcPts val="0"/>
              </a:spcAft>
              <a:buClr>
                <a:schemeClr val="dk1"/>
              </a:buClr>
              <a:buSzPts val="1600"/>
              <a:buFont typeface="Helvetica Neue"/>
              <a:buChar char="–"/>
              <a:defRPr b="0" i="0" sz="1600" u="none" cap="none" strike="noStrike">
                <a:solidFill>
                  <a:schemeClr val="dk1"/>
                </a:solidFill>
                <a:latin typeface="Helvetica Neue"/>
                <a:ea typeface="Helvetica Neue"/>
                <a:cs typeface="Helvetica Neue"/>
                <a:sym typeface="Helvetica Neue"/>
              </a:defRPr>
            </a:lvl5pPr>
            <a:lvl6pPr indent="-330200" lvl="5" marL="27432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6pPr>
            <a:lvl7pPr indent="-330200" lvl="6" marL="32004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7pPr>
            <a:lvl8pPr indent="-330200" lvl="7" marL="36576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8pPr>
            <a:lvl9pPr indent="-330200" lvl="8" marL="4114800" marR="0" rtl="0" algn="l">
              <a:lnSpc>
                <a:spcPct val="90000"/>
              </a:lnSpc>
              <a:spcBef>
                <a:spcPts val="480"/>
              </a:spcBef>
              <a:spcAft>
                <a:spcPts val="0"/>
              </a:spcAft>
              <a:buClr>
                <a:schemeClr val="dk1"/>
              </a:buClr>
              <a:buSzPts val="1600"/>
              <a:buFont typeface="Comic Sans MS"/>
              <a:buChar char="–"/>
              <a:defRPr b="1" i="0" sz="16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7" name="Shape 87"/>
        <p:cNvGrpSpPr/>
        <p:nvPr/>
      </p:nvGrpSpPr>
      <p:grpSpPr>
        <a:xfrm>
          <a:off x="0" y="0"/>
          <a:ext cx="0" cy="0"/>
          <a:chOff x="0" y="0"/>
          <a:chExt cx="0" cy="0"/>
        </a:xfrm>
      </p:grpSpPr>
      <p:sp>
        <p:nvSpPr>
          <p:cNvPr id="88" name="Google Shape;88;p24"/>
          <p:cNvSpPr txBox="1"/>
          <p:nvPr>
            <p:ph type="title"/>
          </p:nvPr>
        </p:nvSpPr>
        <p:spPr>
          <a:xfrm>
            <a:off x="722313" y="3305175"/>
            <a:ext cx="7772400" cy="1021500"/>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0"/>
              </a:spcBef>
              <a:spcAft>
                <a:spcPts val="0"/>
              </a:spcAft>
              <a:buSzPts val="1400"/>
              <a:buNone/>
              <a:defRPr b="1" i="0" sz="40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89" name="Google Shape;89;p24"/>
          <p:cNvSpPr txBox="1"/>
          <p:nvPr>
            <p:ph idx="1" type="body"/>
          </p:nvPr>
        </p:nvSpPr>
        <p:spPr>
          <a:xfrm>
            <a:off x="722313" y="2180035"/>
            <a:ext cx="7772400" cy="11250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90000"/>
              </a:lnSpc>
              <a:spcBef>
                <a:spcPts val="600"/>
              </a:spcBef>
              <a:spcAft>
                <a:spcPts val="0"/>
              </a:spcAft>
              <a:buClr>
                <a:schemeClr val="dk1"/>
              </a:buClr>
              <a:buSzPts val="2000"/>
              <a:buFont typeface="Helvetica Neue"/>
              <a:buNone/>
              <a:defRPr sz="2000">
                <a:solidFill>
                  <a:schemeClr val="dk1"/>
                </a:solidFill>
                <a:latin typeface="Helvetica Neue"/>
                <a:ea typeface="Helvetica Neue"/>
                <a:cs typeface="Helvetica Neue"/>
                <a:sym typeface="Helvetica Neue"/>
              </a:defRPr>
            </a:lvl1pPr>
            <a:lvl2pPr indent="-228600" lvl="1" marL="914400" marR="0" rtl="0" algn="l">
              <a:lnSpc>
                <a:spcPct val="90000"/>
              </a:lnSpc>
              <a:spcBef>
                <a:spcPts val="540"/>
              </a:spcBef>
              <a:spcAft>
                <a:spcPts val="0"/>
              </a:spcAft>
              <a:buClr>
                <a:schemeClr val="dk1"/>
              </a:buClr>
              <a:buSzPts val="1800"/>
              <a:buFont typeface="Helvetica Neue"/>
              <a:buNone/>
              <a:defRPr b="0" i="0" sz="1800" u="none" cap="none" strike="noStrike">
                <a:solidFill>
                  <a:schemeClr val="dk1"/>
                </a:solidFill>
                <a:latin typeface="Helvetica Neue"/>
                <a:ea typeface="Helvetica Neue"/>
                <a:cs typeface="Helvetica Neue"/>
                <a:sym typeface="Helvetica Neue"/>
              </a:defRPr>
            </a:lvl2pPr>
            <a:lvl3pPr indent="-228600" lvl="2" marL="1371600" marR="0" rtl="0" algn="l">
              <a:lnSpc>
                <a:spcPct val="90000"/>
              </a:lnSpc>
              <a:spcBef>
                <a:spcPts val="480"/>
              </a:spcBef>
              <a:spcAft>
                <a:spcPts val="0"/>
              </a:spcAft>
              <a:buClr>
                <a:schemeClr val="dk1"/>
              </a:buClr>
              <a:buSzPts val="1600"/>
              <a:buFont typeface="Helvetica Neue"/>
              <a:buNone/>
              <a:defRPr b="0" i="0" sz="1600" u="none" cap="none" strike="noStrike">
                <a:solidFill>
                  <a:schemeClr val="dk1"/>
                </a:solidFill>
                <a:latin typeface="Helvetica Neue"/>
                <a:ea typeface="Helvetica Neue"/>
                <a:cs typeface="Helvetica Neue"/>
                <a:sym typeface="Helvetica Neue"/>
              </a:defRPr>
            </a:lvl3pPr>
            <a:lvl4pPr indent="-228600" lvl="3" marL="1828800" marR="0" rtl="0" algn="l">
              <a:lnSpc>
                <a:spcPct val="90000"/>
              </a:lnSpc>
              <a:spcBef>
                <a:spcPts val="420"/>
              </a:spcBef>
              <a:spcAft>
                <a:spcPts val="0"/>
              </a:spcAft>
              <a:buClr>
                <a:schemeClr val="dk1"/>
              </a:buClr>
              <a:buSzPts val="1400"/>
              <a:buFont typeface="Helvetica Neue"/>
              <a:buNone/>
              <a:defRPr b="0" i="0" sz="1400" u="none" cap="none" strike="noStrike">
                <a:solidFill>
                  <a:schemeClr val="dk1"/>
                </a:solidFill>
                <a:latin typeface="Helvetica Neue"/>
                <a:ea typeface="Helvetica Neue"/>
                <a:cs typeface="Helvetica Neue"/>
                <a:sym typeface="Helvetica Neue"/>
              </a:defRPr>
            </a:lvl4pPr>
            <a:lvl5pPr indent="-228600" lvl="4" marL="2286000" marR="0" rtl="0" algn="l">
              <a:lnSpc>
                <a:spcPct val="90000"/>
              </a:lnSpc>
              <a:spcBef>
                <a:spcPts val="420"/>
              </a:spcBef>
              <a:spcAft>
                <a:spcPts val="0"/>
              </a:spcAft>
              <a:buClr>
                <a:schemeClr val="dk1"/>
              </a:buClr>
              <a:buSzPts val="1400"/>
              <a:buFont typeface="Helvetica Neue"/>
              <a:buNone/>
              <a:defRPr b="0" i="0" sz="1400" u="none" cap="none" strike="noStrike">
                <a:solidFill>
                  <a:schemeClr val="dk1"/>
                </a:solidFill>
                <a:latin typeface="Helvetica Neue"/>
                <a:ea typeface="Helvetica Neue"/>
                <a:cs typeface="Helvetica Neue"/>
                <a:sym typeface="Helvetica Neue"/>
              </a:defRPr>
            </a:lvl5pPr>
            <a:lvl6pPr indent="-228600" lvl="5" marL="2743200" marR="0" rtl="0" algn="l">
              <a:lnSpc>
                <a:spcPct val="90000"/>
              </a:lnSpc>
              <a:spcBef>
                <a:spcPts val="420"/>
              </a:spcBef>
              <a:spcAft>
                <a:spcPts val="0"/>
              </a:spcAft>
              <a:buClr>
                <a:schemeClr val="dk1"/>
              </a:buClr>
              <a:buSzPts val="1400"/>
              <a:buFont typeface="Comic Sans MS"/>
              <a:buNone/>
              <a:defRPr b="1" i="0" sz="1400" u="none" cap="none" strike="noStrike">
                <a:solidFill>
                  <a:schemeClr val="dk1"/>
                </a:solidFill>
                <a:latin typeface="Comic Sans MS"/>
                <a:ea typeface="Comic Sans MS"/>
                <a:cs typeface="Comic Sans MS"/>
                <a:sym typeface="Comic Sans MS"/>
              </a:defRPr>
            </a:lvl6pPr>
            <a:lvl7pPr indent="-228600" lvl="6" marL="3200400" marR="0" rtl="0" algn="l">
              <a:lnSpc>
                <a:spcPct val="90000"/>
              </a:lnSpc>
              <a:spcBef>
                <a:spcPts val="420"/>
              </a:spcBef>
              <a:spcAft>
                <a:spcPts val="0"/>
              </a:spcAft>
              <a:buClr>
                <a:schemeClr val="dk1"/>
              </a:buClr>
              <a:buSzPts val="1400"/>
              <a:buFont typeface="Comic Sans MS"/>
              <a:buNone/>
              <a:defRPr b="1" i="0" sz="1400" u="none" cap="none" strike="noStrike">
                <a:solidFill>
                  <a:schemeClr val="dk1"/>
                </a:solidFill>
                <a:latin typeface="Comic Sans MS"/>
                <a:ea typeface="Comic Sans MS"/>
                <a:cs typeface="Comic Sans MS"/>
                <a:sym typeface="Comic Sans MS"/>
              </a:defRPr>
            </a:lvl7pPr>
            <a:lvl8pPr indent="-228600" lvl="7" marL="3657600" marR="0" rtl="0" algn="l">
              <a:lnSpc>
                <a:spcPct val="90000"/>
              </a:lnSpc>
              <a:spcBef>
                <a:spcPts val="420"/>
              </a:spcBef>
              <a:spcAft>
                <a:spcPts val="0"/>
              </a:spcAft>
              <a:buClr>
                <a:schemeClr val="dk1"/>
              </a:buClr>
              <a:buSzPts val="1400"/>
              <a:buFont typeface="Comic Sans MS"/>
              <a:buNone/>
              <a:defRPr b="1" i="0" sz="1400" u="none" cap="none" strike="noStrike">
                <a:solidFill>
                  <a:schemeClr val="dk1"/>
                </a:solidFill>
                <a:latin typeface="Comic Sans MS"/>
                <a:ea typeface="Comic Sans MS"/>
                <a:cs typeface="Comic Sans MS"/>
                <a:sym typeface="Comic Sans MS"/>
              </a:defRPr>
            </a:lvl8pPr>
            <a:lvl9pPr indent="-228600" lvl="8" marL="4114800" marR="0" rtl="0" algn="l">
              <a:lnSpc>
                <a:spcPct val="90000"/>
              </a:lnSpc>
              <a:spcBef>
                <a:spcPts val="420"/>
              </a:spcBef>
              <a:spcAft>
                <a:spcPts val="0"/>
              </a:spcAft>
              <a:buClr>
                <a:schemeClr val="dk1"/>
              </a:buClr>
              <a:buSzPts val="1400"/>
              <a:buFont typeface="Comic Sans MS"/>
              <a:buNone/>
              <a:defRPr b="1" i="0" sz="1400" u="none" cap="none" strike="noStrike">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1600"/>
              </a:spcBef>
              <a:spcAft>
                <a:spcPts val="0"/>
              </a:spcAft>
              <a:buClr>
                <a:schemeClr val="dk1"/>
              </a:buClr>
              <a:buSzPts val="1400"/>
              <a:buChar char="○"/>
              <a:defRPr>
                <a:solidFill>
                  <a:schemeClr val="dk1"/>
                </a:solidFill>
              </a:defRPr>
            </a:lvl2pPr>
            <a:lvl3pPr indent="-317500" lvl="2" marL="1371600" rtl="0">
              <a:spcBef>
                <a:spcPts val="1600"/>
              </a:spcBef>
              <a:spcAft>
                <a:spcPts val="0"/>
              </a:spcAft>
              <a:buClr>
                <a:schemeClr val="dk1"/>
              </a:buClr>
              <a:buSzPts val="1400"/>
              <a:buChar char="■"/>
              <a:defRPr>
                <a:solidFill>
                  <a:schemeClr val="dk1"/>
                </a:solidFill>
              </a:defRPr>
            </a:lvl3pPr>
            <a:lvl4pPr indent="-317500" lvl="3" marL="1828800" rtl="0">
              <a:spcBef>
                <a:spcPts val="1600"/>
              </a:spcBef>
              <a:spcAft>
                <a:spcPts val="0"/>
              </a:spcAft>
              <a:buClr>
                <a:schemeClr val="dk1"/>
              </a:buClr>
              <a:buSzPts val="1400"/>
              <a:buChar char="●"/>
              <a:defRPr>
                <a:solidFill>
                  <a:schemeClr val="dk1"/>
                </a:solidFill>
              </a:defRPr>
            </a:lvl4pPr>
            <a:lvl5pPr indent="-317500" lvl="4" marL="2286000" rtl="0">
              <a:spcBef>
                <a:spcPts val="1600"/>
              </a:spcBef>
              <a:spcAft>
                <a:spcPts val="0"/>
              </a:spcAft>
              <a:buClr>
                <a:schemeClr val="dk1"/>
              </a:buClr>
              <a:buSzPts val="1400"/>
              <a:buChar char="○"/>
              <a:defRPr>
                <a:solidFill>
                  <a:schemeClr val="dk1"/>
                </a:solidFill>
              </a:defRPr>
            </a:lvl5pPr>
            <a:lvl6pPr indent="-317500" lvl="5" marL="2743200" rtl="0">
              <a:spcBef>
                <a:spcPts val="1600"/>
              </a:spcBef>
              <a:spcAft>
                <a:spcPts val="0"/>
              </a:spcAft>
              <a:buClr>
                <a:schemeClr val="dk1"/>
              </a:buClr>
              <a:buSzPts val="1400"/>
              <a:buChar char="■"/>
              <a:defRPr>
                <a:solidFill>
                  <a:schemeClr val="dk1"/>
                </a:solidFill>
              </a:defRPr>
            </a:lvl6pPr>
            <a:lvl7pPr indent="-317500" lvl="6" marL="3200400" rtl="0">
              <a:spcBef>
                <a:spcPts val="1600"/>
              </a:spcBef>
              <a:spcAft>
                <a:spcPts val="0"/>
              </a:spcAft>
              <a:buClr>
                <a:schemeClr val="dk1"/>
              </a:buClr>
              <a:buSzPts val="1400"/>
              <a:buChar char="●"/>
              <a:defRPr>
                <a:solidFill>
                  <a:schemeClr val="dk1"/>
                </a:solidFill>
              </a:defRPr>
            </a:lvl7pPr>
            <a:lvl8pPr indent="-317500" lvl="7" marL="3657600" rtl="0">
              <a:spcBef>
                <a:spcPts val="1600"/>
              </a:spcBef>
              <a:spcAft>
                <a:spcPts val="0"/>
              </a:spcAft>
              <a:buClr>
                <a:schemeClr val="dk1"/>
              </a:buClr>
              <a:buSzPts val="1400"/>
              <a:buChar char="○"/>
              <a:defRPr>
                <a:solidFill>
                  <a:schemeClr val="dk1"/>
                </a:solidFill>
              </a:defRPr>
            </a:lvl8pPr>
            <a:lvl9pPr indent="-317500" lvl="8" marL="4114800" rtl="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rgbClr val="0000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lt2"/>
              </a:buClr>
              <a:buSzPts val="1800"/>
              <a:buChar char="●"/>
              <a:defRPr sz="1800">
                <a:solidFill>
                  <a:schemeClr val="lt2"/>
                </a:solidFill>
              </a:defRPr>
            </a:lvl1pPr>
            <a:lvl2pPr indent="-317500" lvl="1" marL="914400" rtl="0">
              <a:lnSpc>
                <a:spcPct val="115000"/>
              </a:lnSpc>
              <a:spcBef>
                <a:spcPts val="1600"/>
              </a:spcBef>
              <a:spcAft>
                <a:spcPts val="0"/>
              </a:spcAft>
              <a:buClr>
                <a:schemeClr val="lt2"/>
              </a:buClr>
              <a:buSzPts val="1400"/>
              <a:buChar char="○"/>
              <a:defRPr>
                <a:solidFill>
                  <a:schemeClr val="lt2"/>
                </a:solidFill>
              </a:defRPr>
            </a:lvl2pPr>
            <a:lvl3pPr indent="-317500" lvl="2" marL="1371600" rtl="0">
              <a:lnSpc>
                <a:spcPct val="115000"/>
              </a:lnSpc>
              <a:spcBef>
                <a:spcPts val="1600"/>
              </a:spcBef>
              <a:spcAft>
                <a:spcPts val="0"/>
              </a:spcAft>
              <a:buClr>
                <a:schemeClr val="lt2"/>
              </a:buClr>
              <a:buSzPts val="1400"/>
              <a:buChar char="■"/>
              <a:defRPr>
                <a:solidFill>
                  <a:schemeClr val="lt2"/>
                </a:solidFill>
              </a:defRPr>
            </a:lvl3pPr>
            <a:lvl4pPr indent="-317500" lvl="3" marL="1828800" rtl="0">
              <a:lnSpc>
                <a:spcPct val="115000"/>
              </a:lnSpc>
              <a:spcBef>
                <a:spcPts val="1600"/>
              </a:spcBef>
              <a:spcAft>
                <a:spcPts val="0"/>
              </a:spcAft>
              <a:buClr>
                <a:schemeClr val="lt2"/>
              </a:buClr>
              <a:buSzPts val="1400"/>
              <a:buChar char="●"/>
              <a:defRPr>
                <a:solidFill>
                  <a:schemeClr val="lt2"/>
                </a:solidFill>
              </a:defRPr>
            </a:lvl4pPr>
            <a:lvl5pPr indent="-317500" lvl="4" marL="2286000" rtl="0">
              <a:lnSpc>
                <a:spcPct val="115000"/>
              </a:lnSpc>
              <a:spcBef>
                <a:spcPts val="1600"/>
              </a:spcBef>
              <a:spcAft>
                <a:spcPts val="0"/>
              </a:spcAft>
              <a:buClr>
                <a:schemeClr val="lt2"/>
              </a:buClr>
              <a:buSzPts val="1400"/>
              <a:buChar char="○"/>
              <a:defRPr>
                <a:solidFill>
                  <a:schemeClr val="lt2"/>
                </a:solidFill>
              </a:defRPr>
            </a:lvl5pPr>
            <a:lvl6pPr indent="-317500" lvl="5" marL="2743200" rtl="0">
              <a:lnSpc>
                <a:spcPct val="115000"/>
              </a:lnSpc>
              <a:spcBef>
                <a:spcPts val="1600"/>
              </a:spcBef>
              <a:spcAft>
                <a:spcPts val="0"/>
              </a:spcAft>
              <a:buClr>
                <a:schemeClr val="lt2"/>
              </a:buClr>
              <a:buSzPts val="1400"/>
              <a:buChar char="■"/>
              <a:defRPr>
                <a:solidFill>
                  <a:schemeClr val="lt2"/>
                </a:solidFill>
              </a:defRPr>
            </a:lvl6pPr>
            <a:lvl7pPr indent="-317500" lvl="6" marL="3200400" rtl="0">
              <a:lnSpc>
                <a:spcPct val="115000"/>
              </a:lnSpc>
              <a:spcBef>
                <a:spcPts val="1600"/>
              </a:spcBef>
              <a:spcAft>
                <a:spcPts val="0"/>
              </a:spcAft>
              <a:buClr>
                <a:schemeClr val="lt2"/>
              </a:buClr>
              <a:buSzPts val="1400"/>
              <a:buChar char="●"/>
              <a:defRPr>
                <a:solidFill>
                  <a:schemeClr val="lt2"/>
                </a:solidFill>
              </a:defRPr>
            </a:lvl7pPr>
            <a:lvl8pPr indent="-317500" lvl="7" marL="3657600" rtl="0">
              <a:lnSpc>
                <a:spcPct val="115000"/>
              </a:lnSpc>
              <a:spcBef>
                <a:spcPts val="1600"/>
              </a:spcBef>
              <a:spcAft>
                <a:spcPts val="0"/>
              </a:spcAft>
              <a:buClr>
                <a:schemeClr val="lt2"/>
              </a:buClr>
              <a:buSzPts val="1400"/>
              <a:buChar char="○"/>
              <a:defRPr>
                <a:solidFill>
                  <a:schemeClr val="lt2"/>
                </a:solidFill>
              </a:defRPr>
            </a:lvl8pPr>
            <a:lvl9pPr indent="-317500" lvl="8" marL="4114800" rtl="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defRPr>
            </a:lvl1pPr>
            <a:lvl2pPr lvl="1" rtl="0" algn="r">
              <a:buNone/>
              <a:defRPr sz="1000">
                <a:solidFill>
                  <a:schemeClr val="lt2"/>
                </a:solidFill>
              </a:defRPr>
            </a:lvl2pPr>
            <a:lvl3pPr lvl="2" rtl="0" algn="r">
              <a:buNone/>
              <a:defRPr sz="1000">
                <a:solidFill>
                  <a:schemeClr val="lt2"/>
                </a:solidFill>
              </a:defRPr>
            </a:lvl3pPr>
            <a:lvl4pPr lvl="3" rtl="0" algn="r">
              <a:buNone/>
              <a:defRPr sz="1000">
                <a:solidFill>
                  <a:schemeClr val="lt2"/>
                </a:solidFill>
              </a:defRPr>
            </a:lvl4pPr>
            <a:lvl5pPr lvl="4" rtl="0" algn="r">
              <a:buNone/>
              <a:defRPr sz="1000">
                <a:solidFill>
                  <a:schemeClr val="lt2"/>
                </a:solidFill>
              </a:defRPr>
            </a:lvl5pPr>
            <a:lvl6pPr lvl="5" rtl="0" algn="r">
              <a:buNone/>
              <a:defRPr sz="1000">
                <a:solidFill>
                  <a:schemeClr val="lt2"/>
                </a:solidFill>
              </a:defRPr>
            </a:lvl6pPr>
            <a:lvl7pPr lvl="6" rtl="0" algn="r">
              <a:buNone/>
              <a:defRPr sz="1000">
                <a:solidFill>
                  <a:schemeClr val="lt2"/>
                </a:solidFill>
              </a:defRPr>
            </a:lvl7pPr>
            <a:lvl8pPr lvl="7" rtl="0" algn="r">
              <a:buNone/>
              <a:defRPr sz="1000">
                <a:solidFill>
                  <a:schemeClr val="lt2"/>
                </a:solidFill>
              </a:defRPr>
            </a:lvl8pPr>
            <a:lvl9pPr lvl="8" rtl="0"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990600" y="114300"/>
            <a:ext cx="7162800" cy="399900"/>
          </a:xfrm>
          <a:prstGeom prst="rect">
            <a:avLst/>
          </a:prstGeom>
          <a:noFill/>
          <a:ln>
            <a:noFill/>
          </a:ln>
        </p:spPr>
        <p:txBody>
          <a:bodyPr anchorCtr="0" anchor="ctr" bIns="91425" lIns="91425" spcFirstLastPara="1" rIns="91425" wrap="square" tIns="91425">
            <a:noAutofit/>
          </a:bodyPr>
          <a:lstStyle>
            <a:lvl1pPr indent="0" lvl="0"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1pPr>
            <a:lvl2pPr indent="0" lvl="1"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2pPr>
            <a:lvl3pPr indent="0" lvl="2"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3pPr>
            <a:lvl4pPr indent="0" lvl="3"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4pPr>
            <a:lvl5pPr indent="0" lvl="4" marL="0" marR="0" rtl="0" algn="ctr">
              <a:lnSpc>
                <a:spcPct val="90000"/>
              </a:lnSpc>
              <a:spcBef>
                <a:spcPts val="0"/>
              </a:spcBef>
              <a:spcAft>
                <a:spcPts val="0"/>
              </a:spcAft>
              <a:buSzPts val="1400"/>
              <a:buNone/>
              <a:defRPr b="1" i="0" sz="3200" u="none" cap="none" strike="noStrike">
                <a:solidFill>
                  <a:srgbClr val="2A40E2"/>
                </a:solidFill>
                <a:latin typeface="Helvetica Neue"/>
                <a:ea typeface="Helvetica Neue"/>
                <a:cs typeface="Helvetica Neue"/>
                <a:sym typeface="Helvetica Neue"/>
              </a:defRPr>
            </a:lvl5pPr>
            <a:lvl6pPr indent="0" lvl="5" marL="4572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6pPr>
            <a:lvl7pPr indent="0" lvl="6" marL="9144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7pPr>
            <a:lvl8pPr indent="0" lvl="7" marL="13716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8pPr>
            <a:lvl9pPr indent="0" lvl="8" marL="1828800" marR="0" rtl="0" algn="ctr">
              <a:lnSpc>
                <a:spcPct val="90000"/>
              </a:lnSpc>
              <a:spcBef>
                <a:spcPts val="0"/>
              </a:spcBef>
              <a:spcAft>
                <a:spcPts val="0"/>
              </a:spcAft>
              <a:buSzPts val="1400"/>
              <a:buNone/>
              <a:defRPr b="1" i="0" sz="2400" u="none" cap="none" strike="noStrike">
                <a:solidFill>
                  <a:srgbClr val="2A40E2"/>
                </a:solidFill>
                <a:latin typeface="Comic Sans MS"/>
                <a:ea typeface="Comic Sans MS"/>
                <a:cs typeface="Comic Sans MS"/>
                <a:sym typeface="Comic Sans MS"/>
              </a:defRPr>
            </a:lvl9pPr>
          </a:lstStyle>
          <a:p/>
        </p:txBody>
      </p:sp>
      <p:sp>
        <p:nvSpPr>
          <p:cNvPr id="52" name="Google Shape;52;p13"/>
          <p:cNvSpPr txBox="1"/>
          <p:nvPr>
            <p:ph idx="1" type="body"/>
          </p:nvPr>
        </p:nvSpPr>
        <p:spPr>
          <a:xfrm>
            <a:off x="609600" y="685800"/>
            <a:ext cx="7924800" cy="38289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720"/>
              </a:spcBef>
              <a:spcAft>
                <a:spcPts val="0"/>
              </a:spcAft>
              <a:buClr>
                <a:schemeClr val="dk1"/>
              </a:buClr>
              <a:buSzPts val="2400"/>
              <a:buFont typeface="Helvetica Neue"/>
              <a:buChar char="•"/>
              <a:defRPr b="0" i="0" sz="2400" u="none" cap="none" strike="noStrike">
                <a:solidFill>
                  <a:schemeClr val="dk1"/>
                </a:solidFill>
                <a:latin typeface="Helvetica Neue"/>
                <a:ea typeface="Helvetica Neue"/>
                <a:cs typeface="Helvetica Neue"/>
                <a:sym typeface="Helvetica Neue"/>
              </a:defRPr>
            </a:lvl1pPr>
            <a:lvl2pPr indent="-368300" lvl="1" marL="914400" marR="0" rtl="0" algn="l">
              <a:lnSpc>
                <a:spcPct val="90000"/>
              </a:lnSpc>
              <a:spcBef>
                <a:spcPts val="660"/>
              </a:spcBef>
              <a:spcAft>
                <a:spcPts val="0"/>
              </a:spcAft>
              <a:buClr>
                <a:schemeClr val="dk1"/>
              </a:buClr>
              <a:buSzPts val="2200"/>
              <a:buFont typeface="Helvetica Neue"/>
              <a:buChar char="–"/>
              <a:defRPr b="0" i="0" sz="2200" u="none" cap="none" strike="noStrike">
                <a:solidFill>
                  <a:schemeClr val="dk1"/>
                </a:solidFill>
                <a:latin typeface="Helvetica Neue"/>
                <a:ea typeface="Helvetica Neue"/>
                <a:cs typeface="Helvetica Neue"/>
                <a:sym typeface="Helvetica Neue"/>
              </a:defRPr>
            </a:lvl2pPr>
            <a:lvl3pPr indent="-355600" lvl="2" marL="13716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3pPr>
            <a:lvl4pPr indent="-355600" lvl="3" marL="18288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4pPr>
            <a:lvl5pPr indent="-355600" lvl="4" marL="2286000" marR="0" rtl="0" algn="l">
              <a:lnSpc>
                <a:spcPct val="90000"/>
              </a:lnSpc>
              <a:spcBef>
                <a:spcPts val="600"/>
              </a:spcBef>
              <a:spcAft>
                <a:spcPts val="0"/>
              </a:spcAft>
              <a:buClr>
                <a:schemeClr val="dk1"/>
              </a:buClr>
              <a:buSzPts val="2000"/>
              <a:buFont typeface="Helvetica Neue"/>
              <a:buChar char="–"/>
              <a:defRPr b="0" i="0" sz="2000" u="none" cap="none" strike="noStrike">
                <a:solidFill>
                  <a:schemeClr val="dk1"/>
                </a:solidFill>
                <a:latin typeface="Helvetica Neue"/>
                <a:ea typeface="Helvetica Neue"/>
                <a:cs typeface="Helvetica Neue"/>
                <a:sym typeface="Helvetica Neue"/>
              </a:defRPr>
            </a:lvl5pPr>
            <a:lvl6pPr indent="-355600" lvl="5" marL="27432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6pPr>
            <a:lvl7pPr indent="-355600" lvl="6" marL="32004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7pPr>
            <a:lvl8pPr indent="-355600" lvl="7" marL="36576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8pPr>
            <a:lvl9pPr indent="-355600" lvl="8" marL="4114800" marR="0" rtl="0" algn="l">
              <a:lnSpc>
                <a:spcPct val="90000"/>
              </a:lnSpc>
              <a:spcBef>
                <a:spcPts val="600"/>
              </a:spcBef>
              <a:spcAft>
                <a:spcPts val="0"/>
              </a:spcAft>
              <a:buClr>
                <a:schemeClr val="dk1"/>
              </a:buClr>
              <a:buSzPts val="2000"/>
              <a:buFont typeface="Comic Sans MS"/>
              <a:buChar char="–"/>
              <a:defRPr b="1" i="0" sz="2000" u="none" cap="none" strike="noStrike">
                <a:solidFill>
                  <a:schemeClr val="dk1"/>
                </a:solidFill>
                <a:latin typeface="Comic Sans MS"/>
                <a:ea typeface="Comic Sans MS"/>
                <a:cs typeface="Comic Sans MS"/>
                <a:sym typeface="Comic Sans MS"/>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spd="slow">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5"/>
          <p:cNvSpPr txBox="1"/>
          <p:nvPr>
            <p:ph idx="1" type="subTitle"/>
          </p:nvPr>
        </p:nvSpPr>
        <p:spPr>
          <a:xfrm>
            <a:off x="311700" y="286215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Spring 2025</a:t>
            </a:r>
            <a:endParaRPr>
              <a:solidFill>
                <a:srgbClr val="FFFFFF"/>
              </a:solidFill>
            </a:endParaRPr>
          </a:p>
        </p:txBody>
      </p:sp>
      <p:sp>
        <p:nvSpPr>
          <p:cNvPr id="95" name="Google Shape;95;p25"/>
          <p:cNvSpPr txBox="1"/>
          <p:nvPr>
            <p:ph type="ctrTitle"/>
          </p:nvPr>
        </p:nvSpPr>
        <p:spPr>
          <a:xfrm>
            <a:off x="311700" y="1982825"/>
            <a:ext cx="8520600" cy="79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400"/>
              <a:t>Concurrency Control</a:t>
            </a:r>
            <a:endParaRPr sz="4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does correctness mean? 	</a:t>
            </a:r>
            <a:endParaRPr>
              <a:solidFill>
                <a:srgbClr val="FFFFFF"/>
              </a:solidFill>
            </a:endParaRPr>
          </a:p>
        </p:txBody>
      </p:sp>
      <p:sp>
        <p:nvSpPr>
          <p:cNvPr id="173" name="Google Shape;173;p34"/>
          <p:cNvSpPr txBox="1"/>
          <p:nvPr>
            <p:ph idx="1" type="body"/>
          </p:nvPr>
        </p:nvSpPr>
        <p:spPr>
          <a:xfrm>
            <a:off x="311700" y="1076275"/>
            <a:ext cx="8520600" cy="29814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Transactions should have property of </a:t>
            </a:r>
            <a:r>
              <a:rPr i="1" lang="en">
                <a:solidFill>
                  <a:srgbClr val="FFFFFF"/>
                </a:solidFill>
              </a:rPr>
              <a:t>isolation</a:t>
            </a:r>
            <a:r>
              <a:rPr lang="en">
                <a:solidFill>
                  <a:srgbClr val="FFFFFF"/>
                </a:solidFill>
              </a:rPr>
              <a:t>, i.e., where all operations in a transaction appear </a:t>
            </a:r>
            <a:r>
              <a:rPr lang="en">
                <a:solidFill>
                  <a:srgbClr val="FFFFFF"/>
                </a:solidFill>
              </a:rPr>
              <a:t>to happen together</a:t>
            </a:r>
            <a:r>
              <a:rPr lang="en">
                <a:solidFill>
                  <a:srgbClr val="FFFFFF"/>
                </a:solidFill>
              </a:rPr>
              <a:t> at the same time</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rPr lang="en">
                <a:solidFill>
                  <a:srgbClr val="FFFFFF"/>
                </a:solidFill>
              </a:rPr>
              <a:t>Today, we’ll review serializability</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rPr lang="en">
                <a:solidFill>
                  <a:srgbClr val="FFFFFF"/>
                </a:solidFill>
              </a:rPr>
              <a:t>Weaker isolation levels exist in the literature but we’ll ignore them in this class</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animEffect filter="fade" transition="in">
                                      <p:cBhvr>
                                        <p:cTn dur="1"/>
                                        <p:tgtEl>
                                          <p:spTgt spid="17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animEffect filter="fade" transition="in">
                                      <p:cBhvr>
                                        <p:cTn dur="1"/>
                                        <p:tgtEl>
                                          <p:spTgt spid="17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animEffect filter="fade" transition="in">
                                      <p:cBhvr>
                                        <p:cTn dur="1"/>
                                        <p:tgtEl>
                                          <p:spTgt spid="17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animEffect filter="fade" transition="in">
                                      <p:cBhvr>
                                        <p:cTn dur="1"/>
                                        <p:tgtEl>
                                          <p:spTgt spid="17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4" st="4"/>
                                            </p:txEl>
                                          </p:spTgt>
                                        </p:tgtEl>
                                        <p:attrNameLst>
                                          <p:attrName>style.visibility</p:attrName>
                                        </p:attrNameLst>
                                      </p:cBhvr>
                                      <p:to>
                                        <p:strVal val="visible"/>
                                      </p:to>
                                    </p:set>
                                    <p:animEffect filter="fade" transition="in">
                                      <p:cBhvr>
                                        <p:cTn dur="1"/>
                                        <p:tgtEl>
                                          <p:spTgt spid="17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Fixing concurrency problems</a:t>
            </a:r>
            <a:endParaRPr>
              <a:solidFill>
                <a:srgbClr val="FFFFFF"/>
              </a:solidFill>
            </a:endParaRPr>
          </a:p>
        </p:txBody>
      </p:sp>
      <p:sp>
        <p:nvSpPr>
          <p:cNvPr id="179" name="Google Shape;179;p35"/>
          <p:cNvSpPr txBox="1"/>
          <p:nvPr>
            <p:ph idx="1" type="body"/>
          </p:nvPr>
        </p:nvSpPr>
        <p:spPr>
          <a:xfrm>
            <a:off x="311700" y="1076275"/>
            <a:ext cx="8520600" cy="29814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Strawman: Just run transactions serially — prohibitively bad performance</a:t>
            </a:r>
            <a:endParaRPr>
              <a:solidFill>
                <a:srgbClr val="FFFFFF"/>
              </a:solidFill>
            </a:endParaRPr>
          </a:p>
          <a:p>
            <a:pPr indent="0" lvl="0" marL="0" rtl="0" algn="l">
              <a:spcBef>
                <a:spcPts val="1000"/>
              </a:spcBef>
              <a:spcAft>
                <a:spcPts val="0"/>
              </a:spcAft>
              <a:buNone/>
            </a:pPr>
            <a:r>
              <a:rPr lang="en">
                <a:solidFill>
                  <a:srgbClr val="FFFFFF"/>
                </a:solidFill>
              </a:rPr>
              <a:t>Observation: Problems only arise when</a:t>
            </a:r>
            <a:endParaRPr>
              <a:solidFill>
                <a:srgbClr val="FFFFFF"/>
              </a:solidFill>
            </a:endParaRPr>
          </a:p>
          <a:p>
            <a:pPr indent="-342900" lvl="0" marL="914400" rtl="0" algn="l">
              <a:spcBef>
                <a:spcPts val="1000"/>
              </a:spcBef>
              <a:spcAft>
                <a:spcPts val="0"/>
              </a:spcAft>
              <a:buClr>
                <a:srgbClr val="FFFFFF"/>
              </a:buClr>
              <a:buSzPts val="1800"/>
              <a:buAutoNum type="arabicPeriod"/>
            </a:pPr>
            <a:r>
              <a:rPr lang="en">
                <a:solidFill>
                  <a:srgbClr val="FFFFFF"/>
                </a:solidFill>
              </a:rPr>
              <a:t>Two </a:t>
            </a:r>
            <a:r>
              <a:rPr lang="en">
                <a:solidFill>
                  <a:schemeClr val="dk1"/>
                </a:solidFill>
              </a:rPr>
              <a:t>transactions</a:t>
            </a:r>
            <a:r>
              <a:rPr lang="en">
                <a:solidFill>
                  <a:srgbClr val="FFFFFF"/>
                </a:solidFill>
              </a:rPr>
              <a:t> touch the same data</a:t>
            </a:r>
            <a:endParaRPr>
              <a:solidFill>
                <a:srgbClr val="FFFFFF"/>
              </a:solidFill>
            </a:endParaRPr>
          </a:p>
          <a:p>
            <a:pPr indent="-342900" lvl="0" marL="914400" rtl="0" algn="l">
              <a:spcBef>
                <a:spcPts val="0"/>
              </a:spcBef>
              <a:spcAft>
                <a:spcPts val="0"/>
              </a:spcAft>
              <a:buClr>
                <a:srgbClr val="FFFFFF"/>
              </a:buClr>
              <a:buSzPts val="1800"/>
              <a:buAutoNum type="arabicPeriod"/>
            </a:pPr>
            <a:r>
              <a:rPr lang="en">
                <a:solidFill>
                  <a:srgbClr val="FFFFFF"/>
                </a:solidFill>
              </a:rPr>
              <a:t>At least one of these </a:t>
            </a:r>
            <a:r>
              <a:rPr lang="en">
                <a:solidFill>
                  <a:schemeClr val="dk1"/>
                </a:solidFill>
              </a:rPr>
              <a:t>transactions</a:t>
            </a:r>
            <a:r>
              <a:rPr lang="en">
                <a:solidFill>
                  <a:srgbClr val="FFFFFF"/>
                </a:solidFill>
              </a:rPr>
              <a:t> involves a </a:t>
            </a:r>
            <a:r>
              <a:rPr i="1" lang="en">
                <a:solidFill>
                  <a:srgbClr val="FFFFFF"/>
                </a:solidFill>
              </a:rPr>
              <a:t>write </a:t>
            </a:r>
            <a:r>
              <a:rPr lang="en">
                <a:solidFill>
                  <a:srgbClr val="FFFFFF"/>
                </a:solidFill>
              </a:rPr>
              <a:t>to the data</a:t>
            </a:r>
            <a:endParaRPr>
              <a:solidFill>
                <a:srgbClr val="FFFFFF"/>
              </a:solidFill>
            </a:endParaRPr>
          </a:p>
          <a:p>
            <a:pPr indent="0" lvl="0" marL="0" rtl="0" algn="l">
              <a:spcBef>
                <a:spcPts val="1000"/>
              </a:spcBef>
              <a:spcAft>
                <a:spcPts val="0"/>
              </a:spcAft>
              <a:buNone/>
            </a:pPr>
            <a:r>
              <a:rPr lang="en">
                <a:solidFill>
                  <a:schemeClr val="dk1"/>
                </a:solidFill>
              </a:rPr>
              <a:t>Key idea: Only </a:t>
            </a:r>
            <a:r>
              <a:rPr lang="en">
                <a:solidFill>
                  <a:srgbClr val="00FFFF"/>
                </a:solidFill>
              </a:rPr>
              <a:t>permit </a:t>
            </a:r>
            <a:r>
              <a:rPr lang="en">
                <a:solidFill>
                  <a:schemeClr val="dk1"/>
                </a:solidFill>
              </a:rPr>
              <a:t>schedules whose effects are guaranteed to be </a:t>
            </a:r>
            <a:r>
              <a:rPr i="1" lang="en">
                <a:solidFill>
                  <a:schemeClr val="dk1"/>
                </a:solidFill>
              </a:rPr>
              <a:t>equivalent</a:t>
            </a:r>
            <a:r>
              <a:rPr lang="en">
                <a:solidFill>
                  <a:schemeClr val="dk1"/>
                </a:solidFill>
              </a:rPr>
              <a:t> to serial schedules</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1"/>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1"/>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1"/>
                                        <p:tgtEl>
                                          <p:spTgt spid="1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3" st="3"/>
                                            </p:txEl>
                                          </p:spTgt>
                                        </p:tgtEl>
                                        <p:attrNameLst>
                                          <p:attrName>style.visibility</p:attrName>
                                        </p:attrNameLst>
                                      </p:cBhvr>
                                      <p:to>
                                        <p:strVal val="visible"/>
                                      </p:to>
                                    </p:set>
                                    <p:animEffect filter="fade" transition="in">
                                      <p:cBhvr>
                                        <p:cTn dur="1"/>
                                        <p:tgtEl>
                                          <p:spTgt spid="17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4" st="4"/>
                                            </p:txEl>
                                          </p:spTgt>
                                        </p:tgtEl>
                                        <p:attrNameLst>
                                          <p:attrName>style.visibility</p:attrName>
                                        </p:attrNameLst>
                                      </p:cBhvr>
                                      <p:to>
                                        <p:strVal val="visible"/>
                                      </p:to>
                                    </p:set>
                                    <p:animEffect filter="fade" transition="in">
                                      <p:cBhvr>
                                        <p:cTn dur="1"/>
                                        <p:tgtEl>
                                          <p:spTgt spid="17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Serializability</a:t>
            </a:r>
            <a:r>
              <a:rPr lang="en">
                <a:solidFill>
                  <a:srgbClr val="FFFFFF"/>
                </a:solidFill>
              </a:rPr>
              <a:t> of schedules</a:t>
            </a:r>
            <a:endParaRPr>
              <a:solidFill>
                <a:srgbClr val="FFFFFF"/>
              </a:solidFill>
            </a:endParaRPr>
          </a:p>
        </p:txBody>
      </p:sp>
      <p:sp>
        <p:nvSpPr>
          <p:cNvPr id="185" name="Google Shape;185;p36"/>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Two operations</a:t>
            </a:r>
            <a:r>
              <a:rPr b="1" lang="en">
                <a:solidFill>
                  <a:srgbClr val="FFFFFF"/>
                </a:solidFill>
              </a:rPr>
              <a:t> conflict</a:t>
            </a:r>
            <a:r>
              <a:rPr lang="en">
                <a:solidFill>
                  <a:srgbClr val="FFFFFF"/>
                </a:solidFill>
              </a:rPr>
              <a:t> if</a:t>
            </a:r>
            <a:endParaRPr>
              <a:solidFill>
                <a:srgbClr val="FFFFFF"/>
              </a:solidFill>
            </a:endParaRPr>
          </a:p>
          <a:p>
            <a:pPr indent="-342900" lvl="0" marL="914400" rtl="0" algn="l">
              <a:spcBef>
                <a:spcPts val="1000"/>
              </a:spcBef>
              <a:spcAft>
                <a:spcPts val="0"/>
              </a:spcAft>
              <a:buClr>
                <a:srgbClr val="FFFFFF"/>
              </a:buClr>
              <a:buSzPts val="1800"/>
              <a:buAutoNum type="arabicPeriod"/>
            </a:pPr>
            <a:r>
              <a:rPr lang="en">
                <a:solidFill>
                  <a:srgbClr val="FFFFFF"/>
                </a:solidFill>
              </a:rPr>
              <a:t>They belong to different </a:t>
            </a:r>
            <a:r>
              <a:rPr lang="en">
                <a:solidFill>
                  <a:schemeClr val="dk1"/>
                </a:solidFill>
              </a:rPr>
              <a:t>transactions</a:t>
            </a:r>
            <a:endParaRPr>
              <a:solidFill>
                <a:srgbClr val="FFFFFF"/>
              </a:solidFill>
            </a:endParaRPr>
          </a:p>
          <a:p>
            <a:pPr indent="-342900" lvl="0" marL="914400" rtl="0" algn="l">
              <a:spcBef>
                <a:spcPts val="0"/>
              </a:spcBef>
              <a:spcAft>
                <a:spcPts val="0"/>
              </a:spcAft>
              <a:buClr>
                <a:srgbClr val="FFFFFF"/>
              </a:buClr>
              <a:buSzPts val="1800"/>
              <a:buAutoNum type="arabicPeriod"/>
            </a:pPr>
            <a:r>
              <a:rPr lang="en">
                <a:solidFill>
                  <a:srgbClr val="FFFFFF"/>
                </a:solidFill>
              </a:rPr>
              <a:t>They operate on the same data</a:t>
            </a:r>
            <a:endParaRPr>
              <a:solidFill>
                <a:srgbClr val="FFFFFF"/>
              </a:solidFill>
            </a:endParaRPr>
          </a:p>
          <a:p>
            <a:pPr indent="-342900" lvl="0" marL="914400" rtl="0" algn="l">
              <a:spcBef>
                <a:spcPts val="0"/>
              </a:spcBef>
              <a:spcAft>
                <a:spcPts val="0"/>
              </a:spcAft>
              <a:buClr>
                <a:srgbClr val="FFFFFF"/>
              </a:buClr>
              <a:buSzPts val="1800"/>
              <a:buAutoNum type="arabicPeriod"/>
            </a:pPr>
            <a:r>
              <a:rPr lang="en">
                <a:solidFill>
                  <a:srgbClr val="FFFFFF"/>
                </a:solidFill>
              </a:rPr>
              <a:t>One of them is a write</a:t>
            </a:r>
            <a:endParaRPr>
              <a:solidFill>
                <a:srgbClr val="FFFFFF"/>
              </a:solidFill>
            </a:endParaRPr>
          </a:p>
          <a:p>
            <a:pPr indent="0" lvl="0" marL="0" rtl="0" algn="l">
              <a:spcBef>
                <a:spcPts val="0"/>
              </a:spcBef>
              <a:spcAft>
                <a:spcPts val="0"/>
              </a:spcAft>
              <a:buNone/>
            </a:pPr>
            <a:r>
              <a:t/>
            </a:r>
            <a:endParaRPr sz="1000">
              <a:solidFill>
                <a:srgbClr val="FFFFFF"/>
              </a:solidFill>
            </a:endParaRPr>
          </a:p>
          <a:p>
            <a:pPr indent="0" lvl="0" marL="0" rtl="0" algn="l">
              <a:spcBef>
                <a:spcPts val="1000"/>
              </a:spcBef>
              <a:spcAft>
                <a:spcPts val="0"/>
              </a:spcAft>
              <a:buNone/>
            </a:pPr>
            <a:r>
              <a:rPr lang="en">
                <a:solidFill>
                  <a:srgbClr val="FFFFFF"/>
                </a:solidFill>
              </a:rPr>
              <a:t>Two schedules</a:t>
            </a:r>
            <a:r>
              <a:rPr b="1" lang="en">
                <a:solidFill>
                  <a:srgbClr val="FFFFFF"/>
                </a:solidFill>
              </a:rPr>
              <a:t> </a:t>
            </a:r>
            <a:r>
              <a:rPr lang="en">
                <a:solidFill>
                  <a:srgbClr val="FFFFFF"/>
                </a:solidFill>
              </a:rPr>
              <a:t>are</a:t>
            </a:r>
            <a:r>
              <a:rPr b="1" lang="en">
                <a:solidFill>
                  <a:srgbClr val="FFFFFF"/>
                </a:solidFill>
              </a:rPr>
              <a:t> equivalent</a:t>
            </a:r>
            <a:r>
              <a:rPr lang="en">
                <a:solidFill>
                  <a:srgbClr val="FFFFFF"/>
                </a:solidFill>
              </a:rPr>
              <a:t> if</a:t>
            </a:r>
            <a:endParaRPr>
              <a:solidFill>
                <a:srgbClr val="FFFFFF"/>
              </a:solidFill>
            </a:endParaRPr>
          </a:p>
          <a:p>
            <a:pPr indent="-342900" lvl="0" marL="914400" rtl="0" algn="l">
              <a:spcBef>
                <a:spcPts val="1000"/>
              </a:spcBef>
              <a:spcAft>
                <a:spcPts val="0"/>
              </a:spcAft>
              <a:buClr>
                <a:srgbClr val="FFFFFF"/>
              </a:buClr>
              <a:buSzPts val="1800"/>
              <a:buAutoNum type="arabicPeriod"/>
            </a:pPr>
            <a:r>
              <a:rPr lang="en">
                <a:solidFill>
                  <a:srgbClr val="FFFFFF"/>
                </a:solidFill>
              </a:rPr>
              <a:t>They involve the same transactions and operations</a:t>
            </a:r>
            <a:endParaRPr>
              <a:solidFill>
                <a:srgbClr val="FFFFFF"/>
              </a:solidFill>
            </a:endParaRPr>
          </a:p>
          <a:p>
            <a:pPr indent="-342900" lvl="0" marL="914400" rtl="0" algn="l">
              <a:spcBef>
                <a:spcPts val="0"/>
              </a:spcBef>
              <a:spcAft>
                <a:spcPts val="0"/>
              </a:spcAft>
              <a:buClr>
                <a:srgbClr val="FFFFFF"/>
              </a:buClr>
              <a:buSzPts val="1800"/>
              <a:buAutoNum type="arabicPeriod"/>
            </a:pPr>
            <a:r>
              <a:rPr lang="en">
                <a:solidFill>
                  <a:srgbClr val="FFFFFF"/>
                </a:solidFill>
              </a:rPr>
              <a:t>All </a:t>
            </a:r>
            <a:r>
              <a:rPr i="1" lang="en">
                <a:solidFill>
                  <a:srgbClr val="FFFFFF"/>
                </a:solidFill>
              </a:rPr>
              <a:t>conflicting</a:t>
            </a:r>
            <a:r>
              <a:rPr lang="en">
                <a:solidFill>
                  <a:srgbClr val="FFFFFF"/>
                </a:solidFill>
              </a:rPr>
              <a:t> operations are ordered the same way</a:t>
            </a:r>
            <a:endParaRPr>
              <a:solidFill>
                <a:srgbClr val="FFFFFF"/>
              </a:solidFill>
            </a:endParaRPr>
          </a:p>
          <a:p>
            <a:pPr indent="0" lvl="0" marL="0" rtl="0" algn="l">
              <a:spcBef>
                <a:spcPts val="0"/>
              </a:spcBef>
              <a:spcAft>
                <a:spcPts val="0"/>
              </a:spcAft>
              <a:buNone/>
            </a:pPr>
            <a:r>
              <a:t/>
            </a:r>
            <a:endParaRPr sz="1000">
              <a:solidFill>
                <a:srgbClr val="FFFFFF"/>
              </a:solidFill>
            </a:endParaRPr>
          </a:p>
          <a:p>
            <a:pPr indent="0" lvl="0" marL="0" rtl="0" algn="l">
              <a:spcBef>
                <a:spcPts val="1000"/>
              </a:spcBef>
              <a:spcAft>
                <a:spcPts val="0"/>
              </a:spcAft>
              <a:buNone/>
            </a:pPr>
            <a:r>
              <a:rPr lang="en">
                <a:solidFill>
                  <a:srgbClr val="FFFFFF"/>
                </a:solidFill>
              </a:rPr>
              <a:t>A schedule is </a:t>
            </a:r>
            <a:r>
              <a:rPr lang="en">
                <a:solidFill>
                  <a:srgbClr val="00FFFF"/>
                </a:solidFill>
              </a:rPr>
              <a:t>serializable</a:t>
            </a:r>
            <a:r>
              <a:rPr lang="en">
                <a:solidFill>
                  <a:srgbClr val="FFFFFF"/>
                </a:solidFill>
              </a:rPr>
              <a:t> if it is equivalent to a serial schedule</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1"/>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1"/>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1"/>
                                        <p:tgtEl>
                                          <p:spTgt spid="1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3" st="3"/>
                                            </p:txEl>
                                          </p:spTgt>
                                        </p:tgtEl>
                                        <p:attrNameLst>
                                          <p:attrName>style.visibility</p:attrName>
                                        </p:attrNameLst>
                                      </p:cBhvr>
                                      <p:to>
                                        <p:strVal val="visible"/>
                                      </p:to>
                                    </p:set>
                                    <p:animEffect filter="fade" transition="in">
                                      <p:cBhvr>
                                        <p:cTn dur="1"/>
                                        <p:tgtEl>
                                          <p:spTgt spid="1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4" st="4"/>
                                            </p:txEl>
                                          </p:spTgt>
                                        </p:tgtEl>
                                        <p:attrNameLst>
                                          <p:attrName>style.visibility</p:attrName>
                                        </p:attrNameLst>
                                      </p:cBhvr>
                                      <p:to>
                                        <p:strVal val="visible"/>
                                      </p:to>
                                    </p:set>
                                    <p:animEffect filter="fade" transition="in">
                                      <p:cBhvr>
                                        <p:cTn dur="1"/>
                                        <p:tgtEl>
                                          <p:spTgt spid="18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5" st="5"/>
                                            </p:txEl>
                                          </p:spTgt>
                                        </p:tgtEl>
                                        <p:attrNameLst>
                                          <p:attrName>style.visibility</p:attrName>
                                        </p:attrNameLst>
                                      </p:cBhvr>
                                      <p:to>
                                        <p:strVal val="visible"/>
                                      </p:to>
                                    </p:set>
                                    <p:animEffect filter="fade" transition="in">
                                      <p:cBhvr>
                                        <p:cTn dur="1"/>
                                        <p:tgtEl>
                                          <p:spTgt spid="18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6" st="6"/>
                                            </p:txEl>
                                          </p:spTgt>
                                        </p:tgtEl>
                                        <p:attrNameLst>
                                          <p:attrName>style.visibility</p:attrName>
                                        </p:attrNameLst>
                                      </p:cBhvr>
                                      <p:to>
                                        <p:strVal val="visible"/>
                                      </p:to>
                                    </p:set>
                                    <p:animEffect filter="fade" transition="in">
                                      <p:cBhvr>
                                        <p:cTn dur="1"/>
                                        <p:tgtEl>
                                          <p:spTgt spid="18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7" st="7"/>
                                            </p:txEl>
                                          </p:spTgt>
                                        </p:tgtEl>
                                        <p:attrNameLst>
                                          <p:attrName>style.visibility</p:attrName>
                                        </p:attrNameLst>
                                      </p:cBhvr>
                                      <p:to>
                                        <p:strVal val="visible"/>
                                      </p:to>
                                    </p:set>
                                    <p:animEffect filter="fade" transition="in">
                                      <p:cBhvr>
                                        <p:cTn dur="1"/>
                                        <p:tgtEl>
                                          <p:spTgt spid="18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8" st="8"/>
                                            </p:txEl>
                                          </p:spTgt>
                                        </p:tgtEl>
                                        <p:attrNameLst>
                                          <p:attrName>style.visibility</p:attrName>
                                        </p:attrNameLst>
                                      </p:cBhvr>
                                      <p:to>
                                        <p:strVal val="visible"/>
                                      </p:to>
                                    </p:set>
                                    <p:animEffect filter="fade" transition="in">
                                      <p:cBhvr>
                                        <p:cTn dur="1"/>
                                        <p:tgtEl>
                                          <p:spTgt spid="18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9" st="9"/>
                                            </p:txEl>
                                          </p:spTgt>
                                        </p:tgtEl>
                                        <p:attrNameLst>
                                          <p:attrName>style.visibility</p:attrName>
                                        </p:attrNameLst>
                                      </p:cBhvr>
                                      <p:to>
                                        <p:strVal val="visible"/>
                                      </p:to>
                                    </p:set>
                                    <p:animEffect filter="fade" transition="in">
                                      <p:cBhvr>
                                        <p:cTn dur="1"/>
                                        <p:tgtEl>
                                          <p:spTgt spid="185">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Testing for </a:t>
            </a:r>
            <a:r>
              <a:rPr lang="en">
                <a:solidFill>
                  <a:srgbClr val="FFFFFF"/>
                </a:solidFill>
              </a:rPr>
              <a:t>serializability</a:t>
            </a:r>
            <a:endParaRPr>
              <a:solidFill>
                <a:srgbClr val="FFFFFF"/>
              </a:solidFill>
            </a:endParaRPr>
          </a:p>
        </p:txBody>
      </p:sp>
      <p:sp>
        <p:nvSpPr>
          <p:cNvPr id="191" name="Google Shape;191;p37"/>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a:t>
            </a:r>
            <a:r>
              <a:rPr lang="en">
                <a:solidFill>
                  <a:srgbClr val="00FFFF"/>
                </a:solidFill>
              </a:rPr>
              <a:t>Swap </a:t>
            </a:r>
            <a:r>
              <a:rPr lang="en">
                <a:solidFill>
                  <a:srgbClr val="FFFFFF"/>
                </a:solidFill>
              </a:rPr>
              <a:t>non-conflicting</a:t>
            </a:r>
            <a:r>
              <a:rPr i="1" lang="en">
                <a:solidFill>
                  <a:srgbClr val="FFFFFF"/>
                </a:solidFill>
              </a:rPr>
              <a:t> </a:t>
            </a:r>
            <a:r>
              <a:rPr lang="en">
                <a:solidFill>
                  <a:srgbClr val="FFFFFF"/>
                </a:solidFill>
              </a:rPr>
              <a:t>operations until you reach a serial schedule</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animEffect filter="fade" transition="in">
                                      <p:cBhvr>
                                        <p:cTn dur="1"/>
                                        <p:tgtEl>
                                          <p:spTgt spid="19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1</a:t>
            </a:r>
            <a:endParaRPr>
              <a:solidFill>
                <a:srgbClr val="FFFFFF"/>
              </a:solidFill>
            </a:endParaRPr>
          </a:p>
        </p:txBody>
      </p:sp>
      <p:sp>
        <p:nvSpPr>
          <p:cNvPr id="197" name="Google Shape;197;p38"/>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a:t>
            </a:r>
            <a:r>
              <a:rPr lang="en">
                <a:solidFill>
                  <a:schemeClr val="dk1"/>
                </a:solidFill>
              </a:rPr>
              <a:t>: R(A),                                                     W(A), Commit</a:t>
            </a:r>
            <a:endParaRPr>
              <a:solidFill>
                <a:schemeClr val="dk1"/>
              </a:solidFill>
            </a:endParaRPr>
          </a:p>
          <a:p>
            <a:pPr indent="0" lvl="0" marL="0" rtl="0" algn="l">
              <a:spcBef>
                <a:spcPts val="1000"/>
              </a:spcBef>
              <a:spcAft>
                <a:spcPts val="0"/>
              </a:spcAft>
              <a:buNone/>
            </a:pPr>
            <a:r>
              <a:rPr lang="en">
                <a:solidFill>
                  <a:schemeClr val="dk1"/>
                </a:solidFill>
              </a:rPr>
              <a:t>T2:                 R(A), R(B), W(B) Commit</a:t>
            </a:r>
            <a:endParaRPr>
              <a:solidFill>
                <a:schemeClr val="dk1"/>
              </a:solidFill>
            </a:endParaRPr>
          </a:p>
        </p:txBody>
      </p:sp>
      <p:cxnSp>
        <p:nvCxnSpPr>
          <p:cNvPr id="198" name="Google Shape;198;p38"/>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199" name="Google Shape;199;p38"/>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00" name="Google Shape;200;p38"/>
          <p:cNvSpPr txBox="1"/>
          <p:nvPr>
            <p:ph idx="1" type="body"/>
          </p:nvPr>
        </p:nvSpPr>
        <p:spPr>
          <a:xfrm>
            <a:off x="311700" y="1076275"/>
            <a:ext cx="8520600" cy="5727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1</a:t>
            </a:r>
            <a:endParaRPr>
              <a:solidFill>
                <a:srgbClr val="FFFFFF"/>
              </a:solidFill>
            </a:endParaRPr>
          </a:p>
        </p:txBody>
      </p:sp>
      <p:sp>
        <p:nvSpPr>
          <p:cNvPr id="206" name="Google Shape;206;p39"/>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4A86E8"/>
                </a:solidFill>
              </a:rPr>
              <a:t>R(A)</a:t>
            </a:r>
            <a:r>
              <a:rPr lang="en">
                <a:solidFill>
                  <a:schemeClr val="dk1"/>
                </a:solidFill>
              </a:rPr>
              <a:t>, R(B), W(B) Commit</a:t>
            </a:r>
            <a:endParaRPr>
              <a:solidFill>
                <a:schemeClr val="dk1"/>
              </a:solidFill>
            </a:endParaRPr>
          </a:p>
        </p:txBody>
      </p:sp>
      <p:cxnSp>
        <p:nvCxnSpPr>
          <p:cNvPr id="207" name="Google Shape;207;p39"/>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08" name="Google Shape;208;p39"/>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09" name="Google Shape;209;p39"/>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1</a:t>
            </a:r>
            <a:endParaRPr>
              <a:solidFill>
                <a:srgbClr val="FFFFFF"/>
              </a:solidFill>
            </a:endParaRPr>
          </a:p>
        </p:txBody>
      </p:sp>
      <p:sp>
        <p:nvSpPr>
          <p:cNvPr id="215" name="Google Shape;215;p40"/>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a:t>
            </a:r>
            <a:r>
              <a:rPr lang="en">
                <a:solidFill>
                  <a:schemeClr val="dk1"/>
                </a:solidFill>
              </a:rPr>
              <a:t>R(A),</a:t>
            </a:r>
            <a:r>
              <a:rPr lang="en">
                <a:solidFill>
                  <a:schemeClr val="dk1"/>
                </a:solidFill>
              </a:rPr>
              <a:t>                                         </a:t>
            </a:r>
            <a:r>
              <a:rPr lang="en">
                <a:solidFill>
                  <a:srgbClr val="4A86E8"/>
                </a:solidFill>
              </a:rPr>
              <a:t>W(A)</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4A86E8"/>
                </a:solidFill>
              </a:rPr>
              <a:t>R(A)</a:t>
            </a:r>
            <a:r>
              <a:rPr lang="en">
                <a:solidFill>
                  <a:schemeClr val="dk1"/>
                </a:solidFill>
              </a:rPr>
              <a:t>,                 R(B), W(B) Commit</a:t>
            </a:r>
            <a:endParaRPr>
              <a:solidFill>
                <a:schemeClr val="dk1"/>
              </a:solidFill>
            </a:endParaRPr>
          </a:p>
        </p:txBody>
      </p:sp>
      <p:cxnSp>
        <p:nvCxnSpPr>
          <p:cNvPr id="216" name="Google Shape;216;p40"/>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17" name="Google Shape;217;p40"/>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18" name="Google Shape;218;p40"/>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1 </a:t>
            </a:r>
            <a:endParaRPr>
              <a:solidFill>
                <a:srgbClr val="FFFFFF"/>
              </a:solidFill>
            </a:endParaRPr>
          </a:p>
        </p:txBody>
      </p:sp>
      <p:sp>
        <p:nvSpPr>
          <p:cNvPr id="224" name="Google Shape;224;p41"/>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4A86E8"/>
                </a:solidFill>
              </a:rPr>
              <a:t>R(A)</a:t>
            </a:r>
            <a:r>
              <a:rPr lang="en">
                <a:solidFill>
                  <a:schemeClr val="dk1"/>
                </a:solidFill>
              </a:rPr>
              <a:t>, R(B)                  W(B) Commit</a:t>
            </a:r>
            <a:endParaRPr>
              <a:solidFill>
                <a:schemeClr val="dk1"/>
              </a:solidFill>
            </a:endParaRPr>
          </a:p>
        </p:txBody>
      </p:sp>
      <p:cxnSp>
        <p:nvCxnSpPr>
          <p:cNvPr id="225" name="Google Shape;225;p41"/>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26" name="Google Shape;226;p41"/>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27" name="Google Shape;227;p41"/>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1</a:t>
            </a:r>
            <a:endParaRPr>
              <a:solidFill>
                <a:srgbClr val="FFFFFF"/>
              </a:solidFill>
            </a:endParaRPr>
          </a:p>
        </p:txBody>
      </p:sp>
      <p:sp>
        <p:nvSpPr>
          <p:cNvPr id="233" name="Google Shape;233;p42"/>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4A86E8"/>
                </a:solidFill>
              </a:rPr>
              <a:t>R(A)</a:t>
            </a:r>
            <a:r>
              <a:rPr lang="en">
                <a:solidFill>
                  <a:schemeClr val="dk1"/>
                </a:solidFill>
              </a:rPr>
              <a:t>, R(B), W(B) Commit</a:t>
            </a:r>
            <a:endParaRPr>
              <a:solidFill>
                <a:schemeClr val="dk1"/>
              </a:solidFill>
            </a:endParaRPr>
          </a:p>
        </p:txBody>
      </p:sp>
      <p:cxnSp>
        <p:nvCxnSpPr>
          <p:cNvPr id="234" name="Google Shape;234;p42"/>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35" name="Google Shape;235;p42"/>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36" name="Google Shape;236;p42"/>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rPr lang="en">
                <a:solidFill>
                  <a:srgbClr val="FF00FF"/>
                </a:solidFill>
              </a:rPr>
              <a:t>S</a:t>
            </a:r>
            <a:r>
              <a:rPr lang="en">
                <a:solidFill>
                  <a:srgbClr val="FF00FF"/>
                </a:solidFill>
              </a:rPr>
              <a:t>erializable</a:t>
            </a:r>
            <a:endParaRPr>
              <a:solidFill>
                <a:srgbClr val="FF00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2</a:t>
            </a:r>
            <a:endParaRPr>
              <a:solidFill>
                <a:srgbClr val="FFFFFF"/>
              </a:solidFill>
            </a:endParaRPr>
          </a:p>
        </p:txBody>
      </p:sp>
      <p:sp>
        <p:nvSpPr>
          <p:cNvPr id="242" name="Google Shape;242;p43"/>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W(A),                                           W(B), Commit</a:t>
            </a:r>
            <a:endParaRPr>
              <a:solidFill>
                <a:schemeClr val="dk1"/>
              </a:solidFill>
            </a:endParaRPr>
          </a:p>
          <a:p>
            <a:pPr indent="0" lvl="0" marL="0" rtl="0" algn="l">
              <a:spcBef>
                <a:spcPts val="1000"/>
              </a:spcBef>
              <a:spcAft>
                <a:spcPts val="0"/>
              </a:spcAft>
              <a:buNone/>
            </a:pPr>
            <a:r>
              <a:rPr lang="en">
                <a:solidFill>
                  <a:schemeClr val="dk1"/>
                </a:solidFill>
              </a:rPr>
              <a:t>T2:                        R(B), W(B), R(A) Commit</a:t>
            </a:r>
            <a:endParaRPr>
              <a:solidFill>
                <a:schemeClr val="dk1"/>
              </a:solidFill>
            </a:endParaRPr>
          </a:p>
        </p:txBody>
      </p:sp>
      <p:cxnSp>
        <p:nvCxnSpPr>
          <p:cNvPr id="243" name="Google Shape;243;p43"/>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44" name="Google Shape;244;p43"/>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45" name="Google Shape;245;p43"/>
          <p:cNvSpPr txBox="1"/>
          <p:nvPr>
            <p:ph idx="1" type="body"/>
          </p:nvPr>
        </p:nvSpPr>
        <p:spPr>
          <a:xfrm>
            <a:off x="311700" y="1076275"/>
            <a:ext cx="8520600" cy="7134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t>Why concurrency control is important?</a:t>
            </a:r>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2</a:t>
            </a:r>
            <a:endParaRPr>
              <a:solidFill>
                <a:srgbClr val="FFFFFF"/>
              </a:solidFill>
            </a:endParaRPr>
          </a:p>
        </p:txBody>
      </p:sp>
      <p:sp>
        <p:nvSpPr>
          <p:cNvPr id="251" name="Google Shape;251;p44"/>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a:t>
            </a:r>
            <a:r>
              <a:rPr lang="en">
                <a:solidFill>
                  <a:srgbClr val="E69138"/>
                </a:solidFill>
              </a:rPr>
              <a:t>W(B),</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E69138"/>
                </a:solidFill>
              </a:rPr>
              <a:t>R(B), W(B),</a:t>
            </a:r>
            <a:r>
              <a:rPr lang="en">
                <a:solidFill>
                  <a:schemeClr val="dk1"/>
                </a:solidFill>
              </a:rPr>
              <a:t> </a:t>
            </a:r>
            <a:r>
              <a:rPr lang="en">
                <a:solidFill>
                  <a:srgbClr val="4A86E8"/>
                </a:solidFill>
              </a:rPr>
              <a:t>R(A) </a:t>
            </a:r>
            <a:r>
              <a:rPr lang="en">
                <a:solidFill>
                  <a:schemeClr val="dk1"/>
                </a:solidFill>
              </a:rPr>
              <a:t>Commit</a:t>
            </a:r>
            <a:endParaRPr>
              <a:solidFill>
                <a:schemeClr val="dk1"/>
              </a:solidFill>
            </a:endParaRPr>
          </a:p>
        </p:txBody>
      </p:sp>
      <p:cxnSp>
        <p:nvCxnSpPr>
          <p:cNvPr id="252" name="Google Shape;252;p44"/>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53" name="Google Shape;253;p44"/>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54" name="Google Shape;254;p44"/>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2</a:t>
            </a:r>
            <a:endParaRPr>
              <a:solidFill>
                <a:srgbClr val="FFFFFF"/>
              </a:solidFill>
            </a:endParaRPr>
          </a:p>
        </p:txBody>
      </p:sp>
      <p:sp>
        <p:nvSpPr>
          <p:cNvPr id="260" name="Google Shape;260;p45"/>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                 </a:t>
            </a:r>
            <a:r>
              <a:rPr lang="en">
                <a:solidFill>
                  <a:schemeClr val="dk1"/>
                </a:solidFill>
              </a:rPr>
              <a:t>      </a:t>
            </a:r>
            <a:r>
              <a:rPr lang="en">
                <a:solidFill>
                  <a:srgbClr val="E69138"/>
                </a:solidFill>
              </a:rPr>
              <a:t>W(B),</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E69138"/>
                </a:solidFill>
              </a:rPr>
              <a:t>R(B), W(B),</a:t>
            </a:r>
            <a:r>
              <a:rPr lang="en">
                <a:solidFill>
                  <a:schemeClr val="dk1"/>
                </a:solidFill>
              </a:rPr>
              <a:t>                        </a:t>
            </a:r>
            <a:r>
              <a:rPr lang="en">
                <a:solidFill>
                  <a:srgbClr val="4A86E8"/>
                </a:solidFill>
              </a:rPr>
              <a:t>R(A) </a:t>
            </a:r>
            <a:r>
              <a:rPr lang="en">
                <a:solidFill>
                  <a:schemeClr val="dk1"/>
                </a:solidFill>
              </a:rPr>
              <a:t>Commit</a:t>
            </a:r>
            <a:endParaRPr>
              <a:solidFill>
                <a:schemeClr val="dk1"/>
              </a:solidFill>
            </a:endParaRPr>
          </a:p>
        </p:txBody>
      </p:sp>
      <p:cxnSp>
        <p:nvCxnSpPr>
          <p:cNvPr id="261" name="Google Shape;261;p45"/>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62" name="Google Shape;262;p45"/>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63" name="Google Shape;263;p45"/>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 - Example 2</a:t>
            </a:r>
            <a:endParaRPr>
              <a:solidFill>
                <a:srgbClr val="FFFFFF"/>
              </a:solidFill>
            </a:endParaRPr>
          </a:p>
        </p:txBody>
      </p:sp>
      <p:sp>
        <p:nvSpPr>
          <p:cNvPr id="269" name="Google Shape;269;p46"/>
          <p:cNvSpPr txBox="1"/>
          <p:nvPr>
            <p:ph idx="1" type="body"/>
          </p:nvPr>
        </p:nvSpPr>
        <p:spPr>
          <a:xfrm>
            <a:off x="311700" y="1685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a:t>
            </a:r>
            <a:r>
              <a:rPr lang="en">
                <a:solidFill>
                  <a:srgbClr val="E69138"/>
                </a:solidFill>
              </a:rPr>
              <a:t>W(B),</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E69138"/>
                </a:solidFill>
              </a:rPr>
              <a:t>R(B), W(B),</a:t>
            </a:r>
            <a:r>
              <a:rPr lang="en">
                <a:solidFill>
                  <a:schemeClr val="dk1"/>
                </a:solidFill>
              </a:rPr>
              <a:t>                                              </a:t>
            </a:r>
            <a:r>
              <a:rPr lang="en">
                <a:solidFill>
                  <a:srgbClr val="4A86E8"/>
                </a:solidFill>
              </a:rPr>
              <a:t>R(A) </a:t>
            </a:r>
            <a:r>
              <a:rPr lang="en">
                <a:solidFill>
                  <a:schemeClr val="dk1"/>
                </a:solidFill>
              </a:rPr>
              <a:t>Commit</a:t>
            </a:r>
            <a:endParaRPr>
              <a:solidFill>
                <a:schemeClr val="dk1"/>
              </a:solidFill>
            </a:endParaRPr>
          </a:p>
        </p:txBody>
      </p:sp>
      <p:cxnSp>
        <p:nvCxnSpPr>
          <p:cNvPr id="270" name="Google Shape;270;p46"/>
          <p:cNvCxnSpPr/>
          <p:nvPr/>
        </p:nvCxnSpPr>
        <p:spPr>
          <a:xfrm>
            <a:off x="433700" y="2858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71" name="Google Shape;271;p46"/>
          <p:cNvSpPr txBox="1"/>
          <p:nvPr/>
        </p:nvSpPr>
        <p:spPr>
          <a:xfrm>
            <a:off x="7933475" y="2818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72" name="Google Shape;272;p46"/>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Intuition: Swap </a:t>
            </a:r>
            <a:r>
              <a:rPr i="1" lang="en">
                <a:solidFill>
                  <a:srgbClr val="FFFFFF"/>
                </a:solidFill>
              </a:rPr>
              <a:t>non-conflicting </a:t>
            </a:r>
            <a:r>
              <a:rPr lang="en">
                <a:solidFill>
                  <a:srgbClr val="FFFFFF"/>
                </a:solidFill>
              </a:rPr>
              <a:t>operations until you reach a serial schedule</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t/>
            </a:r>
            <a:endParaRPr>
              <a:solidFill>
                <a:srgbClr val="FFFFFF"/>
              </a:solidFill>
            </a:endParaRPr>
          </a:p>
          <a:p>
            <a:pPr indent="0" lvl="0" marL="0" rtl="0" algn="l">
              <a:spcBef>
                <a:spcPts val="1000"/>
              </a:spcBef>
              <a:spcAft>
                <a:spcPts val="0"/>
              </a:spcAft>
              <a:buNone/>
            </a:pPr>
            <a:r>
              <a:rPr lang="en">
                <a:solidFill>
                  <a:srgbClr val="FF00FF"/>
                </a:solidFill>
              </a:rPr>
              <a:t>NOT</a:t>
            </a:r>
            <a:r>
              <a:rPr lang="en">
                <a:solidFill>
                  <a:srgbClr val="FF00FF"/>
                </a:solidFill>
              </a:rPr>
              <a:t> serializable</a:t>
            </a:r>
            <a:endParaRPr>
              <a:solidFill>
                <a:srgbClr val="FF00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a:t>
            </a:r>
            <a:endParaRPr>
              <a:solidFill>
                <a:srgbClr val="FFFFFF"/>
              </a:solidFill>
            </a:endParaRPr>
          </a:p>
        </p:txBody>
      </p:sp>
      <p:sp>
        <p:nvSpPr>
          <p:cNvPr id="278" name="Google Shape;278;p47"/>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Another way to test serializability:</a:t>
            </a:r>
            <a:endParaRPr>
              <a:solidFill>
                <a:srgbClr val="FFFFFF"/>
              </a:solidFill>
            </a:endParaRPr>
          </a:p>
          <a:p>
            <a:pPr indent="457200" lvl="0" marL="0" rtl="0" algn="l">
              <a:spcBef>
                <a:spcPts val="1000"/>
              </a:spcBef>
              <a:spcAft>
                <a:spcPts val="0"/>
              </a:spcAft>
              <a:buNone/>
            </a:pPr>
            <a:r>
              <a:rPr lang="en">
                <a:solidFill>
                  <a:srgbClr val="FFFFFF"/>
                </a:solidFill>
              </a:rPr>
              <a:t>Draw arrows between conflicting operations</a:t>
            </a:r>
            <a:endParaRPr>
              <a:solidFill>
                <a:srgbClr val="FFFFFF"/>
              </a:solidFill>
            </a:endParaRPr>
          </a:p>
          <a:p>
            <a:pPr indent="457200" lvl="0" marL="0" rtl="0" algn="l">
              <a:spcBef>
                <a:spcPts val="1000"/>
              </a:spcBef>
              <a:spcAft>
                <a:spcPts val="0"/>
              </a:spcAft>
              <a:buNone/>
            </a:pPr>
            <a:r>
              <a:rPr lang="en">
                <a:solidFill>
                  <a:srgbClr val="FFFFFF"/>
                </a:solidFill>
              </a:rPr>
              <a:t>Arrow points in the direction of time</a:t>
            </a:r>
            <a:endParaRPr>
              <a:solidFill>
                <a:srgbClr val="FFFFFF"/>
              </a:solidFill>
            </a:endParaRPr>
          </a:p>
          <a:p>
            <a:pPr indent="457200" lvl="0" marL="0" rtl="0" algn="l">
              <a:spcBef>
                <a:spcPts val="1000"/>
              </a:spcBef>
              <a:spcAft>
                <a:spcPts val="0"/>
              </a:spcAft>
              <a:buNone/>
            </a:pPr>
            <a:r>
              <a:rPr lang="en">
                <a:solidFill>
                  <a:srgbClr val="FFFFFF"/>
                </a:solidFill>
              </a:rPr>
              <a:t>If no cycles between </a:t>
            </a:r>
            <a:r>
              <a:rPr lang="en">
                <a:solidFill>
                  <a:schemeClr val="dk1"/>
                </a:solidFill>
              </a:rPr>
              <a:t>transactions</a:t>
            </a:r>
            <a:r>
              <a:rPr lang="en">
                <a:solidFill>
                  <a:srgbClr val="FFFFFF"/>
                </a:solidFill>
              </a:rPr>
              <a:t>, the schedule is serializable</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0" st="0"/>
                                            </p:txEl>
                                          </p:spTgt>
                                        </p:tgtEl>
                                        <p:attrNameLst>
                                          <p:attrName>style.visibility</p:attrName>
                                        </p:attrNameLst>
                                      </p:cBhvr>
                                      <p:to>
                                        <p:strVal val="visible"/>
                                      </p:to>
                                    </p:set>
                                    <p:animEffect filter="fade" transition="in">
                                      <p:cBhvr>
                                        <p:cTn dur="1"/>
                                        <p:tgtEl>
                                          <p:spTgt spid="2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1" st="1"/>
                                            </p:txEl>
                                          </p:spTgt>
                                        </p:tgtEl>
                                        <p:attrNameLst>
                                          <p:attrName>style.visibility</p:attrName>
                                        </p:attrNameLst>
                                      </p:cBhvr>
                                      <p:to>
                                        <p:strVal val="visible"/>
                                      </p:to>
                                    </p:set>
                                    <p:animEffect filter="fade" transition="in">
                                      <p:cBhvr>
                                        <p:cTn dur="1"/>
                                        <p:tgtEl>
                                          <p:spTgt spid="27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2" st="2"/>
                                            </p:txEl>
                                          </p:spTgt>
                                        </p:tgtEl>
                                        <p:attrNameLst>
                                          <p:attrName>style.visibility</p:attrName>
                                        </p:attrNameLst>
                                      </p:cBhvr>
                                      <p:to>
                                        <p:strVal val="visible"/>
                                      </p:to>
                                    </p:set>
                                    <p:animEffect filter="fade" transition="in">
                                      <p:cBhvr>
                                        <p:cTn dur="1"/>
                                        <p:tgtEl>
                                          <p:spTgt spid="27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3" st="3"/>
                                            </p:txEl>
                                          </p:spTgt>
                                        </p:tgtEl>
                                        <p:attrNameLst>
                                          <p:attrName>style.visibility</p:attrName>
                                        </p:attrNameLst>
                                      </p:cBhvr>
                                      <p:to>
                                        <p:strVal val="visible"/>
                                      </p:to>
                                    </p:set>
                                    <p:animEffect filter="fade" transition="in">
                                      <p:cBhvr>
                                        <p:cTn dur="1"/>
                                        <p:tgtEl>
                                          <p:spTgt spid="27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a:t>
            </a:r>
            <a:endParaRPr>
              <a:solidFill>
                <a:srgbClr val="FFFFFF"/>
              </a:solidFill>
            </a:endParaRPr>
          </a:p>
        </p:txBody>
      </p:sp>
      <p:sp>
        <p:nvSpPr>
          <p:cNvPr id="284" name="Google Shape;284;p48"/>
          <p:cNvSpPr txBox="1"/>
          <p:nvPr>
            <p:ph idx="1" type="body"/>
          </p:nvPr>
        </p:nvSpPr>
        <p:spPr>
          <a:xfrm>
            <a:off x="311700" y="3209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W(A), Commit</a:t>
            </a:r>
            <a:endParaRPr>
              <a:solidFill>
                <a:schemeClr val="dk1"/>
              </a:solidFill>
            </a:endParaRPr>
          </a:p>
          <a:p>
            <a:pPr indent="0" lvl="0" marL="0" rtl="0" algn="l">
              <a:spcBef>
                <a:spcPts val="1000"/>
              </a:spcBef>
              <a:spcAft>
                <a:spcPts val="0"/>
              </a:spcAft>
              <a:buNone/>
            </a:pPr>
            <a:r>
              <a:rPr lang="en">
                <a:solidFill>
                  <a:schemeClr val="dk1"/>
                </a:solidFill>
              </a:rPr>
              <a:t>T2:                 R(A), R(B), W(B) Commit</a:t>
            </a:r>
            <a:endParaRPr>
              <a:solidFill>
                <a:schemeClr val="dk1"/>
              </a:solidFill>
            </a:endParaRPr>
          </a:p>
        </p:txBody>
      </p:sp>
      <p:cxnSp>
        <p:nvCxnSpPr>
          <p:cNvPr id="285" name="Google Shape;285;p48"/>
          <p:cNvCxnSpPr/>
          <p:nvPr/>
        </p:nvCxnSpPr>
        <p:spPr>
          <a:xfrm>
            <a:off x="433700" y="4382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86" name="Google Shape;286;p48"/>
          <p:cNvSpPr txBox="1"/>
          <p:nvPr/>
        </p:nvSpPr>
        <p:spPr>
          <a:xfrm>
            <a:off x="7933475" y="4342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87" name="Google Shape;287;p48"/>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Another way to test serializability:</a:t>
            </a:r>
            <a:endParaRPr>
              <a:solidFill>
                <a:srgbClr val="FFFFFF"/>
              </a:solidFill>
            </a:endParaRPr>
          </a:p>
          <a:p>
            <a:pPr indent="457200" lvl="0" marL="0" rtl="0" algn="l">
              <a:spcBef>
                <a:spcPts val="1000"/>
              </a:spcBef>
              <a:spcAft>
                <a:spcPts val="0"/>
              </a:spcAft>
              <a:buNone/>
            </a:pPr>
            <a:r>
              <a:rPr lang="en">
                <a:solidFill>
                  <a:srgbClr val="FFFFFF"/>
                </a:solidFill>
              </a:rPr>
              <a:t>Draw arrows between conflicting operations</a:t>
            </a:r>
            <a:endParaRPr>
              <a:solidFill>
                <a:srgbClr val="FFFFFF"/>
              </a:solidFill>
            </a:endParaRPr>
          </a:p>
          <a:p>
            <a:pPr indent="457200" lvl="0" marL="0" rtl="0" algn="l">
              <a:spcBef>
                <a:spcPts val="1000"/>
              </a:spcBef>
              <a:spcAft>
                <a:spcPts val="0"/>
              </a:spcAft>
              <a:buNone/>
            </a:pPr>
            <a:r>
              <a:rPr lang="en">
                <a:solidFill>
                  <a:srgbClr val="FFFFFF"/>
                </a:solidFill>
              </a:rPr>
              <a:t>Arrow points in the direction of time</a:t>
            </a:r>
            <a:endParaRPr>
              <a:solidFill>
                <a:srgbClr val="FFFFFF"/>
              </a:solidFill>
            </a:endParaRPr>
          </a:p>
          <a:p>
            <a:pPr indent="457200" lvl="0" marL="0" rtl="0" algn="l">
              <a:spcBef>
                <a:spcPts val="1000"/>
              </a:spcBef>
              <a:spcAft>
                <a:spcPts val="0"/>
              </a:spcAft>
              <a:buNone/>
            </a:pPr>
            <a:r>
              <a:rPr lang="en">
                <a:solidFill>
                  <a:srgbClr val="FFFFFF"/>
                </a:solidFill>
              </a:rPr>
              <a:t>If no cycles between </a:t>
            </a:r>
            <a:r>
              <a:rPr lang="en">
                <a:solidFill>
                  <a:schemeClr val="dk1"/>
                </a:solidFill>
              </a:rPr>
              <a:t>transactions</a:t>
            </a:r>
            <a:r>
              <a:rPr lang="en">
                <a:solidFill>
                  <a:srgbClr val="FFFFFF"/>
                </a:solidFill>
              </a:rPr>
              <a:t>, the schedule is serializable</a:t>
            </a:r>
            <a:endParaRPr>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9"/>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Another way to test serializability:</a:t>
            </a:r>
            <a:endParaRPr>
              <a:solidFill>
                <a:srgbClr val="FFFFFF"/>
              </a:solidFill>
            </a:endParaRPr>
          </a:p>
          <a:p>
            <a:pPr indent="457200" lvl="0" marL="0" rtl="0" algn="l">
              <a:spcBef>
                <a:spcPts val="1000"/>
              </a:spcBef>
              <a:spcAft>
                <a:spcPts val="0"/>
              </a:spcAft>
              <a:buNone/>
            </a:pPr>
            <a:r>
              <a:rPr lang="en">
                <a:solidFill>
                  <a:srgbClr val="FFFFFF"/>
                </a:solidFill>
              </a:rPr>
              <a:t>Draw arrows between conflicting operations</a:t>
            </a:r>
            <a:endParaRPr>
              <a:solidFill>
                <a:srgbClr val="FFFFFF"/>
              </a:solidFill>
            </a:endParaRPr>
          </a:p>
          <a:p>
            <a:pPr indent="457200" lvl="0" marL="0" rtl="0" algn="l">
              <a:spcBef>
                <a:spcPts val="1000"/>
              </a:spcBef>
              <a:spcAft>
                <a:spcPts val="0"/>
              </a:spcAft>
              <a:buNone/>
            </a:pPr>
            <a:r>
              <a:rPr lang="en">
                <a:solidFill>
                  <a:srgbClr val="FFFFFF"/>
                </a:solidFill>
              </a:rPr>
              <a:t>Arrow points in the direction of time</a:t>
            </a:r>
            <a:endParaRPr>
              <a:solidFill>
                <a:srgbClr val="FFFFFF"/>
              </a:solidFill>
            </a:endParaRPr>
          </a:p>
          <a:p>
            <a:pPr indent="457200" lvl="0" marL="0" rtl="0" algn="l">
              <a:spcBef>
                <a:spcPts val="1000"/>
              </a:spcBef>
              <a:spcAft>
                <a:spcPts val="0"/>
              </a:spcAft>
              <a:buNone/>
            </a:pPr>
            <a:r>
              <a:rPr lang="en">
                <a:solidFill>
                  <a:srgbClr val="FFFFFF"/>
                </a:solidFill>
              </a:rPr>
              <a:t>If no cycles between </a:t>
            </a:r>
            <a:r>
              <a:rPr lang="en">
                <a:solidFill>
                  <a:schemeClr val="dk1"/>
                </a:solidFill>
              </a:rPr>
              <a:t>transactions</a:t>
            </a:r>
            <a:r>
              <a:rPr lang="en">
                <a:solidFill>
                  <a:srgbClr val="FFFFFF"/>
                </a:solidFill>
              </a:rPr>
              <a:t>, the schedule is serializable</a:t>
            </a:r>
            <a:endParaRPr>
              <a:solidFill>
                <a:srgbClr val="FFFFFF"/>
              </a:solidFill>
            </a:endParaRPr>
          </a:p>
        </p:txBody>
      </p:sp>
      <p:sp>
        <p:nvSpPr>
          <p:cNvPr id="293" name="Google Shape;293;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a:t>
            </a:r>
            <a:endParaRPr>
              <a:solidFill>
                <a:srgbClr val="FFFFFF"/>
              </a:solidFill>
            </a:endParaRPr>
          </a:p>
        </p:txBody>
      </p:sp>
      <p:sp>
        <p:nvSpPr>
          <p:cNvPr id="294" name="Google Shape;294;p49"/>
          <p:cNvSpPr txBox="1"/>
          <p:nvPr>
            <p:ph idx="1" type="body"/>
          </p:nvPr>
        </p:nvSpPr>
        <p:spPr>
          <a:xfrm>
            <a:off x="311700" y="32098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4A86E8"/>
                </a:solidFill>
              </a:rPr>
              <a:t>R(A)</a:t>
            </a:r>
            <a:r>
              <a:rPr lang="en">
                <a:solidFill>
                  <a:schemeClr val="dk1"/>
                </a:solidFill>
              </a:rPr>
              <a:t>, R(B), W(B) Commit</a:t>
            </a:r>
            <a:endParaRPr>
              <a:solidFill>
                <a:schemeClr val="dk1"/>
              </a:solidFill>
            </a:endParaRPr>
          </a:p>
        </p:txBody>
      </p:sp>
      <p:cxnSp>
        <p:nvCxnSpPr>
          <p:cNvPr id="295" name="Google Shape;295;p49"/>
          <p:cNvCxnSpPr/>
          <p:nvPr/>
        </p:nvCxnSpPr>
        <p:spPr>
          <a:xfrm>
            <a:off x="433700" y="43823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296" name="Google Shape;296;p49"/>
          <p:cNvSpPr txBox="1"/>
          <p:nvPr/>
        </p:nvSpPr>
        <p:spPr>
          <a:xfrm>
            <a:off x="7933475" y="4342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297" name="Google Shape;297;p49"/>
          <p:cNvSpPr txBox="1"/>
          <p:nvPr>
            <p:ph idx="1" type="body"/>
          </p:nvPr>
        </p:nvSpPr>
        <p:spPr>
          <a:xfrm>
            <a:off x="6582900" y="3092250"/>
            <a:ext cx="2167800" cy="80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No cycles,</a:t>
            </a:r>
            <a:endParaRPr>
              <a:solidFill>
                <a:schemeClr val="dk1"/>
              </a:solidFill>
            </a:endParaRPr>
          </a:p>
          <a:p>
            <a:pPr indent="0" lvl="0" marL="0" rtl="0" algn="l">
              <a:spcBef>
                <a:spcPts val="0"/>
              </a:spcBef>
              <a:spcAft>
                <a:spcPts val="0"/>
              </a:spcAft>
              <a:buNone/>
            </a:pPr>
            <a:r>
              <a:rPr lang="en">
                <a:solidFill>
                  <a:srgbClr val="FF00FF"/>
                </a:solidFill>
              </a:rPr>
              <a:t>serializable</a:t>
            </a:r>
            <a:endParaRPr>
              <a:solidFill>
                <a:srgbClr val="FF00FF"/>
              </a:solidFill>
            </a:endParaRPr>
          </a:p>
        </p:txBody>
      </p:sp>
      <p:sp>
        <p:nvSpPr>
          <p:cNvPr id="298" name="Google Shape;298;p49"/>
          <p:cNvSpPr/>
          <p:nvPr/>
        </p:nvSpPr>
        <p:spPr>
          <a:xfrm>
            <a:off x="2086725" y="3549750"/>
            <a:ext cx="2566595" cy="274061"/>
          </a:xfrm>
          <a:custGeom>
            <a:rect b="b" l="l" r="r" t="t"/>
            <a:pathLst>
              <a:path extrusionOk="0" h="14058" w="75845">
                <a:moveTo>
                  <a:pt x="0" y="14058"/>
                </a:moveTo>
                <a:cubicBezTo>
                  <a:pt x="2034" y="12968"/>
                  <a:pt x="5376" y="9772"/>
                  <a:pt x="12205" y="7520"/>
                </a:cubicBezTo>
                <a:cubicBezTo>
                  <a:pt x="19034" y="5268"/>
                  <a:pt x="30367" y="1708"/>
                  <a:pt x="40974" y="545"/>
                </a:cubicBezTo>
                <a:cubicBezTo>
                  <a:pt x="51581" y="-617"/>
                  <a:pt x="70033" y="545"/>
                  <a:pt x="75845" y="545"/>
                </a:cubicBezTo>
              </a:path>
            </a:pathLst>
          </a:custGeom>
          <a:noFill/>
          <a:ln cap="flat" cmpd="sng" w="19050">
            <a:solidFill>
              <a:srgbClr val="FF00FF"/>
            </a:solidFill>
            <a:prstDash val="solid"/>
            <a:round/>
            <a:headEnd len="med" w="med" type="none"/>
            <a:tailEnd len="med" w="med" type="triangle"/>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1"/>
                                        <p:tgtEl>
                                          <p:spTgt spid="2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for serializability</a:t>
            </a:r>
            <a:endParaRPr>
              <a:solidFill>
                <a:srgbClr val="FFFFFF"/>
              </a:solidFill>
            </a:endParaRPr>
          </a:p>
        </p:txBody>
      </p:sp>
      <p:sp>
        <p:nvSpPr>
          <p:cNvPr id="304" name="Google Shape;304;p50"/>
          <p:cNvSpPr txBox="1"/>
          <p:nvPr/>
        </p:nvSpPr>
        <p:spPr>
          <a:xfrm>
            <a:off x="7933475" y="43426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305" name="Google Shape;305;p50"/>
          <p:cNvSpPr txBox="1"/>
          <p:nvPr>
            <p:ph idx="1" type="body"/>
          </p:nvPr>
        </p:nvSpPr>
        <p:spPr>
          <a:xfrm>
            <a:off x="311700" y="1076275"/>
            <a:ext cx="8520600" cy="388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Another way to test serializability:</a:t>
            </a:r>
            <a:endParaRPr>
              <a:solidFill>
                <a:srgbClr val="FFFFFF"/>
              </a:solidFill>
            </a:endParaRPr>
          </a:p>
          <a:p>
            <a:pPr indent="457200" lvl="0" marL="0" rtl="0" algn="l">
              <a:spcBef>
                <a:spcPts val="1000"/>
              </a:spcBef>
              <a:spcAft>
                <a:spcPts val="0"/>
              </a:spcAft>
              <a:buNone/>
            </a:pPr>
            <a:r>
              <a:rPr lang="en">
                <a:solidFill>
                  <a:srgbClr val="FFFFFF"/>
                </a:solidFill>
              </a:rPr>
              <a:t>Draw arrows between conflicting operations</a:t>
            </a:r>
            <a:endParaRPr>
              <a:solidFill>
                <a:srgbClr val="FFFFFF"/>
              </a:solidFill>
            </a:endParaRPr>
          </a:p>
          <a:p>
            <a:pPr indent="457200" lvl="0" marL="0" rtl="0" algn="l">
              <a:spcBef>
                <a:spcPts val="1000"/>
              </a:spcBef>
              <a:spcAft>
                <a:spcPts val="0"/>
              </a:spcAft>
              <a:buNone/>
            </a:pPr>
            <a:r>
              <a:rPr lang="en">
                <a:solidFill>
                  <a:srgbClr val="FFFFFF"/>
                </a:solidFill>
              </a:rPr>
              <a:t>Arrow points in the direction of time</a:t>
            </a:r>
            <a:endParaRPr>
              <a:solidFill>
                <a:srgbClr val="FFFFFF"/>
              </a:solidFill>
            </a:endParaRPr>
          </a:p>
          <a:p>
            <a:pPr indent="457200" lvl="0" marL="0" rtl="0" algn="l">
              <a:spcBef>
                <a:spcPts val="1000"/>
              </a:spcBef>
              <a:spcAft>
                <a:spcPts val="0"/>
              </a:spcAft>
              <a:buNone/>
            </a:pPr>
            <a:r>
              <a:rPr lang="en">
                <a:solidFill>
                  <a:srgbClr val="FFFFFF"/>
                </a:solidFill>
              </a:rPr>
              <a:t>If no cycles between </a:t>
            </a:r>
            <a:r>
              <a:rPr lang="en">
                <a:solidFill>
                  <a:schemeClr val="dk1"/>
                </a:solidFill>
              </a:rPr>
              <a:t>transactions</a:t>
            </a:r>
            <a:r>
              <a:rPr lang="en">
                <a:solidFill>
                  <a:srgbClr val="FFFFFF"/>
                </a:solidFill>
              </a:rPr>
              <a:t>, the schedule is serializable</a:t>
            </a:r>
            <a:endParaRPr>
              <a:solidFill>
                <a:srgbClr val="FFFFFF"/>
              </a:solidFill>
            </a:endParaRPr>
          </a:p>
        </p:txBody>
      </p:sp>
      <p:sp>
        <p:nvSpPr>
          <p:cNvPr id="306" name="Google Shape;306;p50"/>
          <p:cNvSpPr txBox="1"/>
          <p:nvPr>
            <p:ph idx="1" type="body"/>
          </p:nvPr>
        </p:nvSpPr>
        <p:spPr>
          <a:xfrm>
            <a:off x="311700" y="3222450"/>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a:t>
            </a:r>
            <a:r>
              <a:rPr lang="en">
                <a:solidFill>
                  <a:srgbClr val="E69138"/>
                </a:solidFill>
              </a:rPr>
              <a:t>W(B),</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E69138"/>
                </a:solidFill>
              </a:rPr>
              <a:t>R(B), W(B),</a:t>
            </a:r>
            <a:r>
              <a:rPr lang="en">
                <a:solidFill>
                  <a:schemeClr val="dk1"/>
                </a:solidFill>
              </a:rPr>
              <a:t> </a:t>
            </a:r>
            <a:r>
              <a:rPr lang="en">
                <a:solidFill>
                  <a:srgbClr val="4A86E8"/>
                </a:solidFill>
              </a:rPr>
              <a:t>R(A) </a:t>
            </a:r>
            <a:r>
              <a:rPr lang="en">
                <a:solidFill>
                  <a:schemeClr val="dk1"/>
                </a:solidFill>
              </a:rPr>
              <a:t>Commit</a:t>
            </a:r>
            <a:endParaRPr>
              <a:solidFill>
                <a:schemeClr val="dk1"/>
              </a:solidFill>
            </a:endParaRPr>
          </a:p>
        </p:txBody>
      </p:sp>
      <p:cxnSp>
        <p:nvCxnSpPr>
          <p:cNvPr id="307" name="Google Shape;307;p50"/>
          <p:cNvCxnSpPr/>
          <p:nvPr/>
        </p:nvCxnSpPr>
        <p:spPr>
          <a:xfrm>
            <a:off x="433700" y="4394875"/>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308" name="Google Shape;308;p50"/>
          <p:cNvSpPr/>
          <p:nvPr/>
        </p:nvSpPr>
        <p:spPr>
          <a:xfrm>
            <a:off x="2757175" y="3561000"/>
            <a:ext cx="1896125" cy="274061"/>
          </a:xfrm>
          <a:custGeom>
            <a:rect b="b" l="l" r="r" t="t"/>
            <a:pathLst>
              <a:path extrusionOk="0" h="14058" w="75845">
                <a:moveTo>
                  <a:pt x="0" y="14058"/>
                </a:moveTo>
                <a:cubicBezTo>
                  <a:pt x="2034" y="12968"/>
                  <a:pt x="5376" y="9772"/>
                  <a:pt x="12205" y="7520"/>
                </a:cubicBezTo>
                <a:cubicBezTo>
                  <a:pt x="19034" y="5268"/>
                  <a:pt x="30367" y="1708"/>
                  <a:pt x="40974" y="545"/>
                </a:cubicBezTo>
                <a:cubicBezTo>
                  <a:pt x="51581" y="-617"/>
                  <a:pt x="70033" y="545"/>
                  <a:pt x="75845" y="545"/>
                </a:cubicBezTo>
              </a:path>
            </a:pathLst>
          </a:custGeom>
          <a:noFill/>
          <a:ln cap="flat" cmpd="sng" w="19050">
            <a:solidFill>
              <a:srgbClr val="FF00FF"/>
            </a:solidFill>
            <a:prstDash val="solid"/>
            <a:round/>
            <a:headEnd len="med" w="med" type="none"/>
            <a:tailEnd len="med" w="med" type="triangle"/>
          </a:ln>
        </p:spPr>
      </p:sp>
      <p:sp>
        <p:nvSpPr>
          <p:cNvPr id="309" name="Google Shape;309;p50"/>
          <p:cNvSpPr/>
          <p:nvPr/>
        </p:nvSpPr>
        <p:spPr>
          <a:xfrm>
            <a:off x="2037950" y="3560573"/>
            <a:ext cx="1699975" cy="274042"/>
          </a:xfrm>
          <a:custGeom>
            <a:rect b="b" l="l" r="r" t="t"/>
            <a:pathLst>
              <a:path extrusionOk="0" h="13639" w="67999">
                <a:moveTo>
                  <a:pt x="0" y="127"/>
                </a:moveTo>
                <a:cubicBezTo>
                  <a:pt x="6611" y="345"/>
                  <a:pt x="28333" y="-818"/>
                  <a:pt x="39666" y="1434"/>
                </a:cubicBezTo>
                <a:cubicBezTo>
                  <a:pt x="50999" y="3686"/>
                  <a:pt x="63277" y="11605"/>
                  <a:pt x="67999" y="13639"/>
                </a:cubicBezTo>
              </a:path>
            </a:pathLst>
          </a:custGeom>
          <a:noFill/>
          <a:ln cap="flat" cmpd="sng" w="19050">
            <a:solidFill>
              <a:srgbClr val="FF00FF"/>
            </a:solidFill>
            <a:prstDash val="solid"/>
            <a:round/>
            <a:headEnd len="med" w="med" type="none"/>
            <a:tailEnd len="med" w="med" type="triangle"/>
          </a:ln>
        </p:spPr>
      </p:sp>
      <p:sp>
        <p:nvSpPr>
          <p:cNvPr id="310" name="Google Shape;310;p50"/>
          <p:cNvSpPr txBox="1"/>
          <p:nvPr>
            <p:ph idx="1" type="body"/>
          </p:nvPr>
        </p:nvSpPr>
        <p:spPr>
          <a:xfrm>
            <a:off x="6582900" y="3092250"/>
            <a:ext cx="1896000" cy="1049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rPr>
              <a:t>Cycle exists</a:t>
            </a:r>
            <a:endParaRPr>
              <a:solidFill>
                <a:schemeClr val="dk1"/>
              </a:solidFill>
            </a:endParaRPr>
          </a:p>
          <a:p>
            <a:pPr indent="0" lvl="0" marL="0" rtl="0" algn="ctr">
              <a:spcBef>
                <a:spcPts val="0"/>
              </a:spcBef>
              <a:spcAft>
                <a:spcPts val="0"/>
              </a:spcAft>
              <a:buNone/>
            </a:pPr>
            <a:r>
              <a:rPr lang="en">
                <a:solidFill>
                  <a:schemeClr val="dk1"/>
                </a:solidFill>
              </a:rPr>
              <a:t>(T1 ⇄ T2),</a:t>
            </a:r>
            <a:endParaRPr>
              <a:solidFill>
                <a:schemeClr val="dk1"/>
              </a:solidFill>
            </a:endParaRPr>
          </a:p>
          <a:p>
            <a:pPr indent="0" lvl="0" marL="0" rtl="0" algn="ctr">
              <a:spcBef>
                <a:spcPts val="0"/>
              </a:spcBef>
              <a:spcAft>
                <a:spcPts val="0"/>
              </a:spcAft>
              <a:buNone/>
            </a:pPr>
            <a:r>
              <a:rPr lang="en">
                <a:solidFill>
                  <a:srgbClr val="FF00FF"/>
                </a:solidFill>
              </a:rPr>
              <a:t>NOT </a:t>
            </a:r>
            <a:r>
              <a:rPr lang="en">
                <a:solidFill>
                  <a:srgbClr val="FF00FF"/>
                </a:solidFill>
              </a:rPr>
              <a:t>serializable</a:t>
            </a:r>
            <a:endParaRPr>
              <a:solidFill>
                <a:srgbClr val="FF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8"/>
                                        </p:tgtEl>
                                        <p:attrNameLst>
                                          <p:attrName>style.visibility</p:attrName>
                                        </p:attrNameLst>
                                      </p:cBhvr>
                                      <p:to>
                                        <p:strVal val="visible"/>
                                      </p:to>
                                    </p:set>
                                    <p:animEffect filter="fade" transition="in">
                                      <p:cBhvr>
                                        <p:cTn dur="1"/>
                                        <p:tgtEl>
                                          <p:spTgt spid="3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1"/>
                                        <p:tgtEl>
                                          <p:spTgt spid="3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0"/>
                                        </p:tgtEl>
                                        <p:attrNameLst>
                                          <p:attrName>style.visibility</p:attrName>
                                        </p:attrNameLst>
                                      </p:cBhvr>
                                      <p:to>
                                        <p:strVal val="visible"/>
                                      </p:to>
                                    </p:set>
                                    <p:animEffect filter="fade" transition="in">
                                      <p:cBhvr>
                                        <p:cTn dur="1"/>
                                        <p:tgtEl>
                                          <p:spTgt spid="3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t>How to</a:t>
            </a:r>
            <a:r>
              <a:rPr lang="en" sz="3000"/>
              <a:t> implement serializability?</a:t>
            </a:r>
            <a:endParaRPr sz="3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Overview: Different Ways to Implementing Serializability</a:t>
            </a:r>
            <a:endParaRPr sz="2600">
              <a:solidFill>
                <a:srgbClr val="FFFFFF"/>
              </a:solidFill>
            </a:endParaRPr>
          </a:p>
        </p:txBody>
      </p:sp>
      <p:sp>
        <p:nvSpPr>
          <p:cNvPr id="321" name="Google Shape;321;p52"/>
          <p:cNvSpPr txBox="1"/>
          <p:nvPr>
            <p:ph idx="1" type="body"/>
          </p:nvPr>
        </p:nvSpPr>
        <p:spPr>
          <a:xfrm>
            <a:off x="311700" y="1076275"/>
            <a:ext cx="8520600" cy="3367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Two-phase Locking - 2PL (</a:t>
            </a:r>
            <a:r>
              <a:rPr lang="en">
                <a:solidFill>
                  <a:srgbClr val="E69138"/>
                </a:solidFill>
              </a:rPr>
              <a:t>pessimistic</a:t>
            </a:r>
            <a:r>
              <a:rPr lang="en">
                <a:solidFill>
                  <a:schemeClr val="dk1"/>
                </a:solidFill>
              </a:rPr>
              <a:t>):</a:t>
            </a:r>
            <a:endParaRPr>
              <a:solidFill>
                <a:schemeClr val="dk1"/>
              </a:solidFill>
            </a:endParaRPr>
          </a:p>
          <a:p>
            <a:pPr indent="-330200" lvl="0" marL="914400" rtl="0" algn="l">
              <a:spcBef>
                <a:spcPts val="1000"/>
              </a:spcBef>
              <a:spcAft>
                <a:spcPts val="0"/>
              </a:spcAft>
              <a:buClr>
                <a:schemeClr val="dk1"/>
              </a:buClr>
              <a:buSzPts val="1600"/>
              <a:buAutoNum type="arabicPeriod"/>
            </a:pPr>
            <a:r>
              <a:rPr lang="en" sz="1600">
                <a:solidFill>
                  <a:schemeClr val="dk1"/>
                </a:solidFill>
              </a:rPr>
              <a:t>Assume conflict, always lock</a:t>
            </a:r>
            <a:endParaRPr sz="1600">
              <a:solidFill>
                <a:schemeClr val="dk1"/>
              </a:solidFill>
            </a:endParaRPr>
          </a:p>
          <a:p>
            <a:pPr indent="-330200" lvl="0" marL="914400" rtl="0" algn="l">
              <a:spcBef>
                <a:spcPts val="0"/>
              </a:spcBef>
              <a:spcAft>
                <a:spcPts val="0"/>
              </a:spcAft>
              <a:buClr>
                <a:schemeClr val="dk1"/>
              </a:buClr>
              <a:buSzPts val="1600"/>
              <a:buAutoNum type="arabicPeriod"/>
            </a:pPr>
            <a:r>
              <a:rPr lang="en" sz="1600">
                <a:solidFill>
                  <a:schemeClr val="dk1"/>
                </a:solidFill>
              </a:rPr>
              <a:t>High overhead for </a:t>
            </a:r>
            <a:r>
              <a:rPr lang="en" sz="1600">
                <a:solidFill>
                  <a:schemeClr val="dk1"/>
                </a:solidFill>
              </a:rPr>
              <a:t>non-conflicting txn</a:t>
            </a:r>
            <a:endParaRPr sz="1600">
              <a:solidFill>
                <a:schemeClr val="dk1"/>
              </a:solidFill>
            </a:endParaRPr>
          </a:p>
          <a:p>
            <a:pPr indent="-330200" lvl="0" marL="914400" rtl="0" algn="l">
              <a:spcBef>
                <a:spcPts val="0"/>
              </a:spcBef>
              <a:spcAft>
                <a:spcPts val="0"/>
              </a:spcAft>
              <a:buClr>
                <a:schemeClr val="dk1"/>
              </a:buClr>
              <a:buSzPts val="1600"/>
              <a:buAutoNum type="arabicPeriod"/>
            </a:pPr>
            <a:r>
              <a:rPr lang="en" sz="1600">
                <a:solidFill>
                  <a:schemeClr val="dk1"/>
                </a:solidFill>
              </a:rPr>
              <a:t>Must check for deadlock</a:t>
            </a:r>
            <a:endParaRPr sz="1600">
              <a:solidFill>
                <a:schemeClr val="dk1"/>
              </a:solidFill>
            </a:endParaRPr>
          </a:p>
          <a:p>
            <a:pPr indent="0" lvl="0" marL="0" rtl="0" algn="l">
              <a:spcBef>
                <a:spcPts val="1000"/>
              </a:spcBef>
              <a:spcAft>
                <a:spcPts val="0"/>
              </a:spcAft>
              <a:buClr>
                <a:srgbClr val="000000"/>
              </a:buClr>
              <a:buSzPts val="1100"/>
              <a:buFont typeface="Arial"/>
              <a:buNone/>
            </a:pPr>
            <a:r>
              <a:rPr lang="en">
                <a:solidFill>
                  <a:srgbClr val="00FFFF"/>
                </a:solidFill>
              </a:rPr>
              <a:t>Optimistic</a:t>
            </a:r>
            <a:r>
              <a:rPr lang="en">
                <a:solidFill>
                  <a:srgbClr val="FFFFFF"/>
                </a:solidFill>
              </a:rPr>
              <a:t> Concurrency Control </a:t>
            </a:r>
            <a:r>
              <a:rPr lang="en">
                <a:solidFill>
                  <a:schemeClr val="dk1"/>
                </a:solidFill>
              </a:rPr>
              <a:t>- OCC:</a:t>
            </a:r>
            <a:endParaRPr>
              <a:solidFill>
                <a:schemeClr val="dk1"/>
              </a:solidFill>
            </a:endParaRPr>
          </a:p>
          <a:p>
            <a:pPr indent="-330200" lvl="0" marL="914400" rtl="0" algn="l">
              <a:spcBef>
                <a:spcPts val="1000"/>
              </a:spcBef>
              <a:spcAft>
                <a:spcPts val="0"/>
              </a:spcAft>
              <a:buClr>
                <a:schemeClr val="dk1"/>
              </a:buClr>
              <a:buSzPts val="1600"/>
              <a:buAutoNum type="arabicPeriod"/>
            </a:pPr>
            <a:r>
              <a:rPr lang="en" sz="1600">
                <a:solidFill>
                  <a:schemeClr val="dk1"/>
                </a:solidFill>
              </a:rPr>
              <a:t>Assume no conflict</a:t>
            </a:r>
            <a:endParaRPr sz="1600">
              <a:solidFill>
                <a:schemeClr val="dk1"/>
              </a:solidFill>
            </a:endParaRPr>
          </a:p>
          <a:p>
            <a:pPr indent="-330200" lvl="0" marL="914400" rtl="0" algn="l">
              <a:spcBef>
                <a:spcPts val="0"/>
              </a:spcBef>
              <a:spcAft>
                <a:spcPts val="0"/>
              </a:spcAft>
              <a:buClr>
                <a:schemeClr val="dk1"/>
              </a:buClr>
              <a:buSzPts val="1600"/>
              <a:buAutoNum type="arabicPeriod"/>
            </a:pPr>
            <a:r>
              <a:rPr lang="en" sz="1600">
                <a:solidFill>
                  <a:schemeClr val="dk1"/>
                </a:solidFill>
              </a:rPr>
              <a:t>Low overhead for low-conflict workloads (but high for high-conflict workloads)</a:t>
            </a:r>
            <a:endParaRPr sz="1600">
              <a:solidFill>
                <a:schemeClr val="dk1"/>
              </a:solidFill>
            </a:endParaRPr>
          </a:p>
          <a:p>
            <a:pPr indent="-330200" lvl="0" marL="914400" rtl="0" algn="l">
              <a:spcBef>
                <a:spcPts val="0"/>
              </a:spcBef>
              <a:spcAft>
                <a:spcPts val="0"/>
              </a:spcAft>
              <a:buClr>
                <a:schemeClr val="dk1"/>
              </a:buClr>
              <a:buSzPts val="1600"/>
              <a:buAutoNum type="arabicPeriod"/>
            </a:pPr>
            <a:r>
              <a:rPr lang="en" sz="1600">
                <a:solidFill>
                  <a:schemeClr val="dk1"/>
                </a:solidFill>
              </a:rPr>
              <a:t>Ensure correctness by aborting transactions if conflict occurs</a:t>
            </a:r>
            <a:endParaRPr sz="1600">
              <a:solidFill>
                <a:schemeClr val="dk1"/>
              </a:solidFill>
            </a:endParaRPr>
          </a:p>
          <a:p>
            <a:pPr indent="0" lvl="0" marL="0" rtl="0" algn="l">
              <a:spcBef>
                <a:spcPts val="1000"/>
              </a:spcBef>
              <a:spcAft>
                <a:spcPts val="0"/>
              </a:spcAft>
              <a:buNone/>
            </a:pPr>
            <a:r>
              <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Method 1 - Two-phase Locking (2PL)</a:t>
            </a:r>
            <a:endParaRPr>
              <a:solidFill>
                <a:srgbClr val="FFFFFF"/>
              </a:solidFill>
            </a:endParaRPr>
          </a:p>
        </p:txBody>
      </p:sp>
      <p:sp>
        <p:nvSpPr>
          <p:cNvPr id="327" name="Google Shape;327;p53"/>
          <p:cNvSpPr txBox="1"/>
          <p:nvPr>
            <p:ph idx="1" type="body"/>
          </p:nvPr>
        </p:nvSpPr>
        <p:spPr>
          <a:xfrm>
            <a:off x="311700" y="1076275"/>
            <a:ext cx="8520600" cy="337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00FFFF"/>
                </a:solidFill>
              </a:rPr>
              <a:t>Two-phase locking </a:t>
            </a:r>
            <a:r>
              <a:rPr lang="en">
                <a:solidFill>
                  <a:srgbClr val="FFFFFF"/>
                </a:solidFill>
              </a:rPr>
              <a:t>(2PL): acquire all locks before releasing any locks</a:t>
            </a:r>
            <a:endParaRPr>
              <a:solidFill>
                <a:srgbClr val="FFFFFF"/>
              </a:solidFill>
            </a:endParaRPr>
          </a:p>
          <a:p>
            <a:pPr indent="0" lvl="0" marL="0" rtl="0" algn="l">
              <a:spcBef>
                <a:spcPts val="1000"/>
              </a:spcBef>
              <a:spcAft>
                <a:spcPts val="0"/>
              </a:spcAft>
              <a:buNone/>
            </a:pPr>
            <a:r>
              <a:rPr lang="en">
                <a:solidFill>
                  <a:schemeClr val="dk1"/>
                </a:solidFill>
              </a:rPr>
              <a:t>Each txn acquires shared locks (S) for reads and exclusive locks (X) for writes</a:t>
            </a:r>
            <a:endParaRPr>
              <a:solidFill>
                <a:schemeClr val="dk1"/>
              </a:solidFill>
            </a:endParaRPr>
          </a:p>
          <a:p>
            <a:pPr indent="-342900" lvl="0" marL="457200" rtl="0" algn="l">
              <a:spcBef>
                <a:spcPts val="1000"/>
              </a:spcBef>
              <a:spcAft>
                <a:spcPts val="0"/>
              </a:spcAft>
              <a:buClr>
                <a:srgbClr val="FFFFFF"/>
              </a:buClr>
              <a:buSzPts val="1800"/>
              <a:buChar char="●"/>
            </a:pPr>
            <a:r>
              <a:rPr lang="en">
                <a:solidFill>
                  <a:srgbClr val="FFFFFF"/>
                </a:solidFill>
              </a:rPr>
              <a:t>Growing phase: transaction acquires all necessary locks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Shrinking phase: transaction releases all locks</a:t>
            </a:r>
            <a:endParaRPr>
              <a:solidFill>
                <a:srgbClr val="FFFFFF"/>
              </a:solidFill>
            </a:endParaRPr>
          </a:p>
          <a:p>
            <a:pPr indent="0" lvl="0" marL="0" rtl="0" algn="l">
              <a:spcBef>
                <a:spcPts val="1000"/>
              </a:spcBef>
              <a:spcAft>
                <a:spcPts val="0"/>
              </a:spcAft>
              <a:buNone/>
            </a:pPr>
            <a:r>
              <a:rPr lang="en">
                <a:solidFill>
                  <a:srgbClr val="FFFFFF"/>
                </a:solidFill>
              </a:rPr>
              <a:t>Cannot acquire more locks after </a:t>
            </a:r>
            <a:r>
              <a:rPr i="1" lang="en">
                <a:solidFill>
                  <a:srgbClr val="FFFFFF"/>
                </a:solidFill>
              </a:rPr>
              <a:t>any</a:t>
            </a:r>
            <a:r>
              <a:rPr lang="en">
                <a:solidFill>
                  <a:srgbClr val="FFFFFF"/>
                </a:solidFill>
              </a:rPr>
              <a:t> locks are released</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0" st="0"/>
                                            </p:txEl>
                                          </p:spTgt>
                                        </p:tgtEl>
                                        <p:attrNameLst>
                                          <p:attrName>style.visibility</p:attrName>
                                        </p:attrNameLst>
                                      </p:cBhvr>
                                      <p:to>
                                        <p:strVal val="visible"/>
                                      </p:to>
                                    </p:set>
                                    <p:animEffect filter="fade" transition="in">
                                      <p:cBhvr>
                                        <p:cTn dur="1"/>
                                        <p:tgtEl>
                                          <p:spTgt spid="3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1" st="1"/>
                                            </p:txEl>
                                          </p:spTgt>
                                        </p:tgtEl>
                                        <p:attrNameLst>
                                          <p:attrName>style.visibility</p:attrName>
                                        </p:attrNameLst>
                                      </p:cBhvr>
                                      <p:to>
                                        <p:strVal val="visible"/>
                                      </p:to>
                                    </p:set>
                                    <p:animEffect filter="fade" transition="in">
                                      <p:cBhvr>
                                        <p:cTn dur="1"/>
                                        <p:tgtEl>
                                          <p:spTgt spid="3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2" st="2"/>
                                            </p:txEl>
                                          </p:spTgt>
                                        </p:tgtEl>
                                        <p:attrNameLst>
                                          <p:attrName>style.visibility</p:attrName>
                                        </p:attrNameLst>
                                      </p:cBhvr>
                                      <p:to>
                                        <p:strVal val="visible"/>
                                      </p:to>
                                    </p:set>
                                    <p:animEffect filter="fade" transition="in">
                                      <p:cBhvr>
                                        <p:cTn dur="1"/>
                                        <p:tgtEl>
                                          <p:spTgt spid="32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3" st="3"/>
                                            </p:txEl>
                                          </p:spTgt>
                                        </p:tgtEl>
                                        <p:attrNameLst>
                                          <p:attrName>style.visibility</p:attrName>
                                        </p:attrNameLst>
                                      </p:cBhvr>
                                      <p:to>
                                        <p:strVal val="visible"/>
                                      </p:to>
                                    </p:set>
                                    <p:animEffect filter="fade" transition="in">
                                      <p:cBhvr>
                                        <p:cTn dur="1"/>
                                        <p:tgtEl>
                                          <p:spTgt spid="32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4" st="4"/>
                                            </p:txEl>
                                          </p:spTgt>
                                        </p:tgtEl>
                                        <p:attrNameLst>
                                          <p:attrName>style.visibility</p:attrName>
                                        </p:attrNameLst>
                                      </p:cBhvr>
                                      <p:to>
                                        <p:strVal val="visible"/>
                                      </p:to>
                                    </p:set>
                                    <p:animEffect filter="fade" transition="in">
                                      <p:cBhvr>
                                        <p:cTn dur="1"/>
                                        <p:tgtEl>
                                          <p:spTgt spid="32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Problems Caused By Concurrency</a:t>
            </a:r>
            <a:endParaRPr>
              <a:solidFill>
                <a:srgbClr val="FFFFFF"/>
              </a:solidFill>
            </a:endParaRPr>
          </a:p>
        </p:txBody>
      </p:sp>
      <p:sp>
        <p:nvSpPr>
          <p:cNvPr id="106" name="Google Shape;106;p27"/>
          <p:cNvSpPr txBox="1"/>
          <p:nvPr>
            <p:ph idx="1" type="body"/>
          </p:nvPr>
        </p:nvSpPr>
        <p:spPr>
          <a:xfrm>
            <a:off x="311700" y="1076275"/>
            <a:ext cx="8520600" cy="20397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00FFFF"/>
                </a:solidFill>
              </a:rPr>
              <a:t>Lost update</a:t>
            </a:r>
            <a:r>
              <a:rPr lang="en">
                <a:solidFill>
                  <a:schemeClr val="dk1"/>
                </a:solidFill>
              </a:rPr>
              <a:t>: the result of a transaction is overwritten by another </a:t>
            </a:r>
            <a:r>
              <a:rPr lang="en">
                <a:solidFill>
                  <a:schemeClr val="dk1"/>
                </a:solidFill>
              </a:rPr>
              <a:t>transaction</a:t>
            </a:r>
            <a:endParaRPr>
              <a:solidFill>
                <a:schemeClr val="dk1"/>
              </a:solidFill>
            </a:endParaRPr>
          </a:p>
          <a:p>
            <a:pPr indent="0" lvl="0" marL="0" rtl="0" algn="l">
              <a:spcBef>
                <a:spcPts val="1000"/>
              </a:spcBef>
              <a:spcAft>
                <a:spcPts val="0"/>
              </a:spcAft>
              <a:buNone/>
            </a:pPr>
            <a:r>
              <a:rPr lang="en">
                <a:solidFill>
                  <a:srgbClr val="00FFFF"/>
                </a:solidFill>
              </a:rPr>
              <a:t>Dirty read</a:t>
            </a:r>
            <a:r>
              <a:rPr lang="en">
                <a:solidFill>
                  <a:schemeClr val="dk1"/>
                </a:solidFill>
              </a:rPr>
              <a:t>: uncommitted results are read by a </a:t>
            </a:r>
            <a:r>
              <a:rPr lang="en">
                <a:solidFill>
                  <a:schemeClr val="dk1"/>
                </a:solidFill>
              </a:rPr>
              <a:t>transaction</a:t>
            </a:r>
            <a:endParaRPr>
              <a:solidFill>
                <a:schemeClr val="dk1"/>
              </a:solidFill>
            </a:endParaRPr>
          </a:p>
          <a:p>
            <a:pPr indent="0" lvl="0" marL="0" rtl="0" algn="l">
              <a:spcBef>
                <a:spcPts val="1000"/>
              </a:spcBef>
              <a:spcAft>
                <a:spcPts val="0"/>
              </a:spcAft>
              <a:buNone/>
            </a:pPr>
            <a:r>
              <a:rPr lang="en">
                <a:solidFill>
                  <a:srgbClr val="00FFFF"/>
                </a:solidFill>
              </a:rPr>
              <a:t>Non-repeatable read</a:t>
            </a:r>
            <a:r>
              <a:rPr lang="en">
                <a:solidFill>
                  <a:schemeClr val="dk1"/>
                </a:solidFill>
              </a:rPr>
              <a:t>: two reads in the same </a:t>
            </a:r>
            <a:r>
              <a:rPr lang="en">
                <a:solidFill>
                  <a:schemeClr val="dk1"/>
                </a:solidFill>
              </a:rPr>
              <a:t>transaction</a:t>
            </a:r>
            <a:r>
              <a:rPr lang="en">
                <a:solidFill>
                  <a:schemeClr val="dk1"/>
                </a:solidFill>
              </a:rPr>
              <a:t> return different results</a:t>
            </a:r>
            <a:endParaRPr>
              <a:solidFill>
                <a:schemeClr val="dk1"/>
              </a:solidFill>
            </a:endParaRPr>
          </a:p>
          <a:p>
            <a:pPr indent="0" lvl="0" marL="0" rtl="0" algn="l">
              <a:spcBef>
                <a:spcPts val="1000"/>
              </a:spcBef>
              <a:spcAft>
                <a:spcPts val="0"/>
              </a:spcAft>
              <a:buNone/>
            </a:pPr>
            <a:r>
              <a:rPr lang="en">
                <a:solidFill>
                  <a:srgbClr val="00FFFF"/>
                </a:solidFill>
              </a:rPr>
              <a:t>Phantom read</a:t>
            </a:r>
            <a:r>
              <a:rPr lang="en">
                <a:solidFill>
                  <a:schemeClr val="dk1"/>
                </a:solidFill>
              </a:rPr>
              <a:t>: later reads in the same </a:t>
            </a:r>
            <a:r>
              <a:rPr lang="en">
                <a:solidFill>
                  <a:schemeClr val="dk1"/>
                </a:solidFill>
              </a:rPr>
              <a:t>transaction</a:t>
            </a:r>
            <a:r>
              <a:rPr lang="en">
                <a:solidFill>
                  <a:schemeClr val="dk1"/>
                </a:solidFill>
              </a:rPr>
              <a:t> return extra rows</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animEffect filter="fade" transition="in">
                                      <p:cBhvr>
                                        <p:cTn dur="1"/>
                                        <p:tgtEl>
                                          <p:spTgt spid="1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animEffect filter="fade" transition="in">
                                      <p:cBhvr>
                                        <p:cTn dur="1"/>
                                        <p:tgtEl>
                                          <p:spTgt spid="1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animEffect filter="fade" transition="in">
                                      <p:cBhvr>
                                        <p:cTn dur="1"/>
                                        <p:tgtEl>
                                          <p:spTgt spid="10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3" st="3"/>
                                            </p:txEl>
                                          </p:spTgt>
                                        </p:tgtEl>
                                        <p:attrNameLst>
                                          <p:attrName>style.visibility</p:attrName>
                                        </p:attrNameLst>
                                      </p:cBhvr>
                                      <p:to>
                                        <p:strVal val="visible"/>
                                      </p:to>
                                    </p:set>
                                    <p:animEffect filter="fade" transition="in">
                                      <p:cBhvr>
                                        <p:cTn dur="1"/>
                                        <p:tgtEl>
                                          <p:spTgt spid="10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2PL</a:t>
            </a:r>
            <a:endParaRPr>
              <a:solidFill>
                <a:srgbClr val="FFFFFF"/>
              </a:solidFill>
            </a:endParaRPr>
          </a:p>
        </p:txBody>
      </p:sp>
      <p:sp>
        <p:nvSpPr>
          <p:cNvPr id="333" name="Google Shape;333;p54"/>
          <p:cNvSpPr txBox="1"/>
          <p:nvPr>
            <p:ph idx="1" type="body"/>
          </p:nvPr>
        </p:nvSpPr>
        <p:spPr>
          <a:xfrm>
            <a:off x="311700" y="1076275"/>
            <a:ext cx="8520600" cy="3370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2PL guarantees </a:t>
            </a:r>
            <a:r>
              <a:rPr lang="en">
                <a:solidFill>
                  <a:srgbClr val="00FFFF"/>
                </a:solidFill>
              </a:rPr>
              <a:t>serializability</a:t>
            </a:r>
            <a:r>
              <a:rPr lang="en">
                <a:solidFill>
                  <a:srgbClr val="FFFFFF"/>
                </a:solidFill>
              </a:rPr>
              <a:t> by disallowing cycles between </a:t>
            </a:r>
            <a:r>
              <a:rPr lang="en">
                <a:solidFill>
                  <a:srgbClr val="FFFFFF"/>
                </a:solidFill>
              </a:rPr>
              <a:t>transactions</a:t>
            </a:r>
            <a:endParaRPr>
              <a:solidFill>
                <a:srgbClr val="FFFFFF"/>
              </a:solidFill>
            </a:endParaRPr>
          </a:p>
          <a:p>
            <a:pPr indent="0" lvl="0" marL="0" rtl="0" algn="l">
              <a:spcBef>
                <a:spcPts val="1000"/>
              </a:spcBef>
              <a:spcAft>
                <a:spcPts val="0"/>
              </a:spcAft>
              <a:buNone/>
            </a:pPr>
            <a:r>
              <a:rPr lang="en">
                <a:solidFill>
                  <a:srgbClr val="FFFFFF"/>
                </a:solidFill>
              </a:rPr>
              <a:t>There could be dependencies in the waits-for graph among transactions waiting for locks:</a:t>
            </a:r>
            <a:endParaRPr>
              <a:solidFill>
                <a:srgbClr val="FFFFFF"/>
              </a:solidFill>
            </a:endParaRPr>
          </a:p>
          <a:p>
            <a:pPr indent="0" lvl="0" marL="0" rtl="0" algn="l">
              <a:spcBef>
                <a:spcPts val="1000"/>
              </a:spcBef>
              <a:spcAft>
                <a:spcPts val="0"/>
              </a:spcAft>
              <a:buNone/>
            </a:pPr>
            <a:r>
              <a:rPr lang="en">
                <a:solidFill>
                  <a:srgbClr val="FFFFFF"/>
                </a:solidFill>
              </a:rPr>
              <a:t>	</a:t>
            </a:r>
            <a:r>
              <a:rPr lang="en">
                <a:solidFill>
                  <a:srgbClr val="FFFFFF"/>
                </a:solidFill>
              </a:rPr>
              <a:t>Edge</a:t>
            </a:r>
            <a:r>
              <a:rPr lang="en">
                <a:solidFill>
                  <a:srgbClr val="FFFFFF"/>
                </a:solidFill>
              </a:rPr>
              <a:t> from T2 to T1 means T1 acquired lock first and T2 has to wait</a:t>
            </a:r>
            <a:endParaRPr>
              <a:solidFill>
                <a:srgbClr val="FFFFFF"/>
              </a:solidFill>
            </a:endParaRPr>
          </a:p>
          <a:p>
            <a:pPr indent="0" lvl="0" marL="0" rtl="0" algn="l">
              <a:spcBef>
                <a:spcPts val="1000"/>
              </a:spcBef>
              <a:spcAft>
                <a:spcPts val="0"/>
              </a:spcAft>
              <a:buNone/>
            </a:pPr>
            <a:r>
              <a:rPr lang="en">
                <a:solidFill>
                  <a:schemeClr val="dk1"/>
                </a:solidFill>
              </a:rPr>
              <a:t>	Edge from T1 to T2 means T2 acquired lock first and T1 has to wait</a:t>
            </a:r>
            <a:endParaRPr>
              <a:solidFill>
                <a:schemeClr val="dk1"/>
              </a:solidFill>
            </a:endParaRPr>
          </a:p>
          <a:p>
            <a:pPr indent="0" lvl="0" marL="0" rtl="0" algn="l">
              <a:spcBef>
                <a:spcPts val="1000"/>
              </a:spcBef>
              <a:spcAft>
                <a:spcPts val="0"/>
              </a:spcAft>
              <a:buNone/>
            </a:pPr>
            <a:r>
              <a:rPr lang="en">
                <a:solidFill>
                  <a:schemeClr val="dk1"/>
                </a:solidFill>
              </a:rPr>
              <a:t>	Cycles mean DEADLOCK, and in this case 2PL won’t proceed</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0" st="0"/>
                                            </p:txEl>
                                          </p:spTgt>
                                        </p:tgtEl>
                                        <p:attrNameLst>
                                          <p:attrName>style.visibility</p:attrName>
                                        </p:attrNameLst>
                                      </p:cBhvr>
                                      <p:to>
                                        <p:strVal val="visible"/>
                                      </p:to>
                                    </p:set>
                                    <p:animEffect filter="fade" transition="in">
                                      <p:cBhvr>
                                        <p:cTn dur="1"/>
                                        <p:tgtEl>
                                          <p:spTgt spid="3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1" st="1"/>
                                            </p:txEl>
                                          </p:spTgt>
                                        </p:tgtEl>
                                        <p:attrNameLst>
                                          <p:attrName>style.visibility</p:attrName>
                                        </p:attrNameLst>
                                      </p:cBhvr>
                                      <p:to>
                                        <p:strVal val="visible"/>
                                      </p:to>
                                    </p:set>
                                    <p:animEffect filter="fade" transition="in">
                                      <p:cBhvr>
                                        <p:cTn dur="1"/>
                                        <p:tgtEl>
                                          <p:spTgt spid="3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2" st="2"/>
                                            </p:txEl>
                                          </p:spTgt>
                                        </p:tgtEl>
                                        <p:attrNameLst>
                                          <p:attrName>style.visibility</p:attrName>
                                        </p:attrNameLst>
                                      </p:cBhvr>
                                      <p:to>
                                        <p:strVal val="visible"/>
                                      </p:to>
                                    </p:set>
                                    <p:animEffect filter="fade" transition="in">
                                      <p:cBhvr>
                                        <p:cTn dur="1"/>
                                        <p:tgtEl>
                                          <p:spTgt spid="33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3" st="3"/>
                                            </p:txEl>
                                          </p:spTgt>
                                        </p:tgtEl>
                                        <p:attrNameLst>
                                          <p:attrName>style.visibility</p:attrName>
                                        </p:attrNameLst>
                                      </p:cBhvr>
                                      <p:to>
                                        <p:strVal val="visible"/>
                                      </p:to>
                                    </p:set>
                                    <p:animEffect filter="fade" transition="in">
                                      <p:cBhvr>
                                        <p:cTn dur="1"/>
                                        <p:tgtEl>
                                          <p:spTgt spid="33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4" st="4"/>
                                            </p:txEl>
                                          </p:spTgt>
                                        </p:tgtEl>
                                        <p:attrNameLst>
                                          <p:attrName>style.visibility</p:attrName>
                                        </p:attrNameLst>
                                      </p:cBhvr>
                                      <p:to>
                                        <p:strVal val="visible"/>
                                      </p:to>
                                    </p:set>
                                    <p:animEffect filter="fade" transition="in">
                                      <p:cBhvr>
                                        <p:cTn dur="1"/>
                                        <p:tgtEl>
                                          <p:spTgt spid="33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55"/>
          <p:cNvSpPr txBox="1"/>
          <p:nvPr/>
        </p:nvSpPr>
        <p:spPr>
          <a:xfrm>
            <a:off x="7910900" y="3104275"/>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339" name="Google Shape;339;p55"/>
          <p:cNvSpPr txBox="1"/>
          <p:nvPr>
            <p:ph idx="1" type="body"/>
          </p:nvPr>
        </p:nvSpPr>
        <p:spPr>
          <a:xfrm>
            <a:off x="311700" y="187002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a:t>
            </a:r>
            <a:r>
              <a:rPr lang="en">
                <a:solidFill>
                  <a:srgbClr val="E69138"/>
                </a:solidFill>
              </a:rPr>
              <a:t>W(B),</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E69138"/>
                </a:solidFill>
              </a:rPr>
              <a:t>R(B), W(B),</a:t>
            </a:r>
            <a:r>
              <a:rPr lang="en">
                <a:solidFill>
                  <a:schemeClr val="dk1"/>
                </a:solidFill>
              </a:rPr>
              <a:t> </a:t>
            </a:r>
            <a:r>
              <a:rPr lang="en">
                <a:solidFill>
                  <a:srgbClr val="4A86E8"/>
                </a:solidFill>
              </a:rPr>
              <a:t>R(A) </a:t>
            </a:r>
            <a:r>
              <a:rPr lang="en">
                <a:solidFill>
                  <a:schemeClr val="dk1"/>
                </a:solidFill>
              </a:rPr>
              <a:t>Commit</a:t>
            </a:r>
            <a:endParaRPr>
              <a:solidFill>
                <a:schemeClr val="dk1"/>
              </a:solidFill>
            </a:endParaRPr>
          </a:p>
        </p:txBody>
      </p:sp>
      <p:cxnSp>
        <p:nvCxnSpPr>
          <p:cNvPr id="340" name="Google Shape;340;p55"/>
          <p:cNvCxnSpPr/>
          <p:nvPr/>
        </p:nvCxnSpPr>
        <p:spPr>
          <a:xfrm>
            <a:off x="433700" y="304245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341" name="Google Shape;341;p55"/>
          <p:cNvSpPr/>
          <p:nvPr/>
        </p:nvSpPr>
        <p:spPr>
          <a:xfrm>
            <a:off x="2757175" y="2208577"/>
            <a:ext cx="1896125" cy="351450"/>
          </a:xfrm>
          <a:custGeom>
            <a:rect b="b" l="l" r="r" t="t"/>
            <a:pathLst>
              <a:path extrusionOk="0" h="14058" w="75845">
                <a:moveTo>
                  <a:pt x="0" y="14058"/>
                </a:moveTo>
                <a:cubicBezTo>
                  <a:pt x="2034" y="12968"/>
                  <a:pt x="5376" y="9772"/>
                  <a:pt x="12205" y="7520"/>
                </a:cubicBezTo>
                <a:cubicBezTo>
                  <a:pt x="19034" y="5268"/>
                  <a:pt x="30367" y="1708"/>
                  <a:pt x="40974" y="545"/>
                </a:cubicBezTo>
                <a:cubicBezTo>
                  <a:pt x="51581" y="-617"/>
                  <a:pt x="70033" y="545"/>
                  <a:pt x="75845" y="545"/>
                </a:cubicBezTo>
              </a:path>
            </a:pathLst>
          </a:custGeom>
          <a:noFill/>
          <a:ln cap="flat" cmpd="sng" w="19050">
            <a:solidFill>
              <a:srgbClr val="FF00FF"/>
            </a:solidFill>
            <a:prstDash val="solid"/>
            <a:round/>
            <a:headEnd len="med" w="med" type="triangle"/>
            <a:tailEnd len="med" w="med" type="none"/>
          </a:ln>
        </p:spPr>
      </p:sp>
      <p:sp>
        <p:nvSpPr>
          <p:cNvPr id="342" name="Google Shape;342;p55"/>
          <p:cNvSpPr/>
          <p:nvPr/>
        </p:nvSpPr>
        <p:spPr>
          <a:xfrm>
            <a:off x="2037950" y="2208142"/>
            <a:ext cx="1699975" cy="340975"/>
          </a:xfrm>
          <a:custGeom>
            <a:rect b="b" l="l" r="r" t="t"/>
            <a:pathLst>
              <a:path extrusionOk="0" h="13639" w="67999">
                <a:moveTo>
                  <a:pt x="0" y="127"/>
                </a:moveTo>
                <a:cubicBezTo>
                  <a:pt x="6611" y="345"/>
                  <a:pt x="28333" y="-818"/>
                  <a:pt x="39666" y="1434"/>
                </a:cubicBezTo>
                <a:cubicBezTo>
                  <a:pt x="50999" y="3686"/>
                  <a:pt x="63277" y="11605"/>
                  <a:pt x="67999" y="13639"/>
                </a:cubicBezTo>
              </a:path>
            </a:pathLst>
          </a:custGeom>
          <a:noFill/>
          <a:ln cap="flat" cmpd="sng" w="19050">
            <a:solidFill>
              <a:srgbClr val="FF00FF"/>
            </a:solidFill>
            <a:prstDash val="solid"/>
            <a:round/>
            <a:headEnd len="med" w="med" type="triangle"/>
            <a:tailEnd len="med" w="med" type="none"/>
          </a:ln>
        </p:spPr>
      </p:sp>
      <p:sp>
        <p:nvSpPr>
          <p:cNvPr id="343" name="Google Shape;343;p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2PL</a:t>
            </a:r>
            <a:endParaRPr>
              <a:solidFill>
                <a:srgbClr val="FFFFFF"/>
              </a:solidFill>
            </a:endParaRPr>
          </a:p>
        </p:txBody>
      </p:sp>
      <p:sp>
        <p:nvSpPr>
          <p:cNvPr id="344" name="Google Shape;344;p55"/>
          <p:cNvSpPr txBox="1"/>
          <p:nvPr>
            <p:ph idx="1" type="body"/>
          </p:nvPr>
        </p:nvSpPr>
        <p:spPr>
          <a:xfrm>
            <a:off x="725075" y="1618625"/>
            <a:ext cx="12801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Lock_X(A)</a:t>
            </a:r>
            <a:endParaRPr>
              <a:solidFill>
                <a:srgbClr val="FF00FF"/>
              </a:solidFill>
            </a:endParaRPr>
          </a:p>
        </p:txBody>
      </p:sp>
      <p:sp>
        <p:nvSpPr>
          <p:cNvPr id="345" name="Google Shape;345;p55"/>
          <p:cNvSpPr txBox="1"/>
          <p:nvPr>
            <p:ph idx="1" type="body"/>
          </p:nvPr>
        </p:nvSpPr>
        <p:spPr>
          <a:xfrm>
            <a:off x="2185150" y="3104275"/>
            <a:ext cx="12801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Lock_X(B)</a:t>
            </a:r>
            <a:endParaRPr>
              <a:solidFill>
                <a:srgbClr val="FF00FF"/>
              </a:solidFill>
            </a:endParaRPr>
          </a:p>
        </p:txBody>
      </p:sp>
      <p:sp>
        <p:nvSpPr>
          <p:cNvPr id="346" name="Google Shape;346;p55"/>
          <p:cNvSpPr txBox="1"/>
          <p:nvPr>
            <p:ph idx="1" type="body"/>
          </p:nvPr>
        </p:nvSpPr>
        <p:spPr>
          <a:xfrm>
            <a:off x="3373200" y="3104275"/>
            <a:ext cx="12801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Lock_S(A)</a:t>
            </a:r>
            <a:endParaRPr>
              <a:solidFill>
                <a:srgbClr val="FF00FF"/>
              </a:solidFill>
            </a:endParaRPr>
          </a:p>
        </p:txBody>
      </p:sp>
      <p:sp>
        <p:nvSpPr>
          <p:cNvPr id="347" name="Google Shape;347;p55"/>
          <p:cNvSpPr txBox="1"/>
          <p:nvPr>
            <p:ph idx="1" type="body"/>
          </p:nvPr>
        </p:nvSpPr>
        <p:spPr>
          <a:xfrm>
            <a:off x="4598800" y="1618625"/>
            <a:ext cx="12801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Lock_X(B)</a:t>
            </a:r>
            <a:endParaRPr>
              <a:solidFill>
                <a:srgbClr val="FF00FF"/>
              </a:solidFill>
            </a:endParaRPr>
          </a:p>
        </p:txBody>
      </p:sp>
      <p:sp>
        <p:nvSpPr>
          <p:cNvPr id="348" name="Google Shape;348;p55"/>
          <p:cNvSpPr txBox="1"/>
          <p:nvPr>
            <p:ph idx="1" type="body"/>
          </p:nvPr>
        </p:nvSpPr>
        <p:spPr>
          <a:xfrm>
            <a:off x="6724550" y="2039225"/>
            <a:ext cx="15576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DEADLOCK!</a:t>
            </a:r>
            <a:endParaRPr>
              <a:solidFill>
                <a:srgbClr val="FF00FF"/>
              </a:solidFill>
            </a:endParaRPr>
          </a:p>
        </p:txBody>
      </p:sp>
      <p:sp>
        <p:nvSpPr>
          <p:cNvPr id="349" name="Google Shape;349;p55"/>
          <p:cNvSpPr txBox="1"/>
          <p:nvPr>
            <p:ph idx="1" type="body"/>
          </p:nvPr>
        </p:nvSpPr>
        <p:spPr>
          <a:xfrm>
            <a:off x="311700" y="3750875"/>
            <a:ext cx="8520600" cy="7509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Deal</a:t>
            </a:r>
            <a:r>
              <a:rPr lang="en">
                <a:solidFill>
                  <a:schemeClr val="dk1"/>
                </a:solidFill>
              </a:rPr>
              <a:t> with deadlocks by aborting one of the two </a:t>
            </a:r>
            <a:r>
              <a:rPr lang="en">
                <a:solidFill>
                  <a:schemeClr val="dk1"/>
                </a:solidFill>
              </a:rPr>
              <a:t>txns</a:t>
            </a:r>
            <a:r>
              <a:rPr lang="en">
                <a:solidFill>
                  <a:schemeClr val="dk1"/>
                </a:solidFill>
              </a:rPr>
              <a:t> (e.g., detect with timeout)</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4"/>
                                        </p:tgtEl>
                                        <p:attrNameLst>
                                          <p:attrName>style.visibility</p:attrName>
                                        </p:attrNameLst>
                                      </p:cBhvr>
                                      <p:to>
                                        <p:strVal val="visible"/>
                                      </p:to>
                                    </p:set>
                                    <p:animEffect filter="fade" transition="in">
                                      <p:cBhvr>
                                        <p:cTn dur="1"/>
                                        <p:tgtEl>
                                          <p:spTgt spid="3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5"/>
                                        </p:tgtEl>
                                        <p:attrNameLst>
                                          <p:attrName>style.visibility</p:attrName>
                                        </p:attrNameLst>
                                      </p:cBhvr>
                                      <p:to>
                                        <p:strVal val="visible"/>
                                      </p:to>
                                    </p:set>
                                    <p:animEffect filter="fade" transition="in">
                                      <p:cBhvr>
                                        <p:cTn dur="1"/>
                                        <p:tgtEl>
                                          <p:spTgt spid="3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6"/>
                                        </p:tgtEl>
                                        <p:attrNameLst>
                                          <p:attrName>style.visibility</p:attrName>
                                        </p:attrNameLst>
                                      </p:cBhvr>
                                      <p:to>
                                        <p:strVal val="visible"/>
                                      </p:to>
                                    </p:set>
                                    <p:animEffect filter="fade" transition="in">
                                      <p:cBhvr>
                                        <p:cTn dur="1"/>
                                        <p:tgtEl>
                                          <p:spTgt spid="3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1"/>
                                        <p:tgtEl>
                                          <p:spTgt spid="3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8"/>
                                        </p:tgtEl>
                                        <p:attrNameLst>
                                          <p:attrName>style.visibility</p:attrName>
                                        </p:attrNameLst>
                                      </p:cBhvr>
                                      <p:to>
                                        <p:strVal val="visible"/>
                                      </p:to>
                                    </p:set>
                                    <p:animEffect filter="fade" transition="in">
                                      <p:cBhvr>
                                        <p:cTn dur="1"/>
                                        <p:tgtEl>
                                          <p:spTgt spid="3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2PL: Releasing locks too soon?</a:t>
            </a:r>
            <a:endParaRPr>
              <a:solidFill>
                <a:srgbClr val="FFFFFF"/>
              </a:solidFill>
            </a:endParaRPr>
          </a:p>
        </p:txBody>
      </p:sp>
      <p:sp>
        <p:nvSpPr>
          <p:cNvPr id="355" name="Google Shape;355;p56"/>
          <p:cNvSpPr txBox="1"/>
          <p:nvPr>
            <p:ph idx="1" type="body"/>
          </p:nvPr>
        </p:nvSpPr>
        <p:spPr>
          <a:xfrm>
            <a:off x="311700" y="1076275"/>
            <a:ext cx="8520600" cy="5727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i="1" lang="en">
                <a:solidFill>
                  <a:srgbClr val="FFFFFF"/>
                </a:solidFill>
              </a:rPr>
              <a:t>What if we release the lock as soon as we can?</a:t>
            </a:r>
            <a:endParaRPr>
              <a:solidFill>
                <a:srgbClr val="FFFFFF"/>
              </a:solidFill>
            </a:endParaRPr>
          </a:p>
        </p:txBody>
      </p:sp>
      <p:sp>
        <p:nvSpPr>
          <p:cNvPr id="356" name="Google Shape;356;p56"/>
          <p:cNvSpPr txBox="1"/>
          <p:nvPr/>
        </p:nvSpPr>
        <p:spPr>
          <a:xfrm>
            <a:off x="7933475" y="31234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357" name="Google Shape;357;p56"/>
          <p:cNvSpPr txBox="1"/>
          <p:nvPr>
            <p:ph idx="1" type="body"/>
          </p:nvPr>
        </p:nvSpPr>
        <p:spPr>
          <a:xfrm>
            <a:off x="311700" y="2003250"/>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rgbClr val="4A86E8"/>
                </a:solidFill>
              </a:rPr>
              <a:t>W(A),</a:t>
            </a:r>
            <a:r>
              <a:rPr lang="en">
                <a:solidFill>
                  <a:schemeClr val="dk1"/>
                </a:solidFill>
              </a:rPr>
              <a:t>                               </a:t>
            </a:r>
            <a:r>
              <a:rPr lang="en">
                <a:solidFill>
                  <a:schemeClr val="dk1"/>
                </a:solidFill>
              </a:rPr>
              <a:t>Abort</a:t>
            </a:r>
            <a:endParaRPr>
              <a:solidFill>
                <a:schemeClr val="dk1"/>
              </a:solidFill>
            </a:endParaRPr>
          </a:p>
          <a:p>
            <a:pPr indent="0" lvl="0" marL="0" rtl="0" algn="l">
              <a:spcBef>
                <a:spcPts val="1000"/>
              </a:spcBef>
              <a:spcAft>
                <a:spcPts val="0"/>
              </a:spcAft>
              <a:buNone/>
            </a:pPr>
            <a:r>
              <a:rPr lang="en">
                <a:solidFill>
                  <a:schemeClr val="dk1"/>
                </a:solidFill>
              </a:rPr>
              <a:t>T2:                      </a:t>
            </a:r>
            <a:r>
              <a:rPr lang="en">
                <a:solidFill>
                  <a:srgbClr val="E69138"/>
                </a:solidFill>
              </a:rPr>
              <a:t>R(B), W(B),</a:t>
            </a:r>
            <a:r>
              <a:rPr lang="en">
                <a:solidFill>
                  <a:schemeClr val="dk1"/>
                </a:solidFill>
              </a:rPr>
              <a:t> </a:t>
            </a:r>
            <a:r>
              <a:rPr lang="en">
                <a:solidFill>
                  <a:srgbClr val="4A86E8"/>
                </a:solidFill>
              </a:rPr>
              <a:t>R(A)             </a:t>
            </a:r>
            <a:r>
              <a:rPr lang="en">
                <a:solidFill>
                  <a:srgbClr val="FFFFFF"/>
                </a:solidFill>
              </a:rPr>
              <a:t>Abort</a:t>
            </a:r>
            <a:endParaRPr>
              <a:solidFill>
                <a:srgbClr val="FFFFFF"/>
              </a:solidFill>
            </a:endParaRPr>
          </a:p>
        </p:txBody>
      </p:sp>
      <p:cxnSp>
        <p:nvCxnSpPr>
          <p:cNvPr id="358" name="Google Shape;358;p56"/>
          <p:cNvCxnSpPr/>
          <p:nvPr/>
        </p:nvCxnSpPr>
        <p:spPr>
          <a:xfrm>
            <a:off x="433700" y="3175675"/>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359" name="Google Shape;359;p56"/>
          <p:cNvSpPr txBox="1"/>
          <p:nvPr>
            <p:ph idx="1" type="body"/>
          </p:nvPr>
        </p:nvSpPr>
        <p:spPr>
          <a:xfrm>
            <a:off x="725075" y="1751850"/>
            <a:ext cx="12801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Lock_X(A)</a:t>
            </a:r>
            <a:endParaRPr>
              <a:solidFill>
                <a:srgbClr val="FF00FF"/>
              </a:solidFill>
            </a:endParaRPr>
          </a:p>
        </p:txBody>
      </p:sp>
      <p:sp>
        <p:nvSpPr>
          <p:cNvPr id="360" name="Google Shape;360;p56"/>
          <p:cNvSpPr txBox="1"/>
          <p:nvPr>
            <p:ph idx="1" type="body"/>
          </p:nvPr>
        </p:nvSpPr>
        <p:spPr>
          <a:xfrm>
            <a:off x="2093100" y="3237500"/>
            <a:ext cx="12801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Lock_X(B)</a:t>
            </a:r>
            <a:endParaRPr>
              <a:solidFill>
                <a:srgbClr val="FF00FF"/>
              </a:solidFill>
            </a:endParaRPr>
          </a:p>
        </p:txBody>
      </p:sp>
      <p:sp>
        <p:nvSpPr>
          <p:cNvPr id="361" name="Google Shape;361;p56"/>
          <p:cNvSpPr txBox="1"/>
          <p:nvPr>
            <p:ph idx="1" type="body"/>
          </p:nvPr>
        </p:nvSpPr>
        <p:spPr>
          <a:xfrm>
            <a:off x="3318700" y="3237500"/>
            <a:ext cx="12801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Lock_S(A)</a:t>
            </a:r>
            <a:endParaRPr>
              <a:solidFill>
                <a:srgbClr val="FF00FF"/>
              </a:solidFill>
            </a:endParaRPr>
          </a:p>
        </p:txBody>
      </p:sp>
      <p:sp>
        <p:nvSpPr>
          <p:cNvPr id="362" name="Google Shape;362;p56"/>
          <p:cNvSpPr txBox="1"/>
          <p:nvPr>
            <p:ph idx="1" type="body"/>
          </p:nvPr>
        </p:nvSpPr>
        <p:spPr>
          <a:xfrm>
            <a:off x="311700" y="3781750"/>
            <a:ext cx="8520600" cy="1177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Rollback of T1 requires rollback of T2, since T2 read a value written by T1</a:t>
            </a:r>
            <a:endParaRPr>
              <a:solidFill>
                <a:schemeClr val="dk1"/>
              </a:solidFill>
            </a:endParaRPr>
          </a:p>
          <a:p>
            <a:pPr indent="0" lvl="0" marL="0" rtl="0" algn="l">
              <a:spcBef>
                <a:spcPts val="1000"/>
              </a:spcBef>
              <a:spcAft>
                <a:spcPts val="0"/>
              </a:spcAft>
              <a:buNone/>
            </a:pPr>
            <a:r>
              <a:rPr lang="en">
                <a:solidFill>
                  <a:srgbClr val="00FFFF"/>
                </a:solidFill>
              </a:rPr>
              <a:t>Cascading aborts</a:t>
            </a:r>
            <a:r>
              <a:rPr lang="en">
                <a:solidFill>
                  <a:srgbClr val="FFFFFF"/>
                </a:solidFill>
              </a:rPr>
              <a:t>: the rollback of one transaction causes the rollback of another</a:t>
            </a:r>
            <a:endParaRPr>
              <a:solidFill>
                <a:srgbClr val="FFFFFF"/>
              </a:solidFill>
            </a:endParaRPr>
          </a:p>
        </p:txBody>
      </p:sp>
      <p:sp>
        <p:nvSpPr>
          <p:cNvPr id="363" name="Google Shape;363;p56"/>
          <p:cNvSpPr txBox="1"/>
          <p:nvPr>
            <p:ph idx="1" type="body"/>
          </p:nvPr>
        </p:nvSpPr>
        <p:spPr>
          <a:xfrm>
            <a:off x="1983450" y="1751850"/>
            <a:ext cx="14994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Unl</a:t>
            </a:r>
            <a:r>
              <a:rPr lang="en">
                <a:solidFill>
                  <a:srgbClr val="FF00FF"/>
                </a:solidFill>
              </a:rPr>
              <a:t>ock_X(A)</a:t>
            </a:r>
            <a:endParaRPr>
              <a:solidFill>
                <a:srgbClr val="FF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gtEl>
                                        <p:attrNameLst>
                                          <p:attrName>style.visibility</p:attrName>
                                        </p:attrNameLst>
                                      </p:cBhvr>
                                      <p:to>
                                        <p:strVal val="visible"/>
                                      </p:to>
                                    </p:set>
                                    <p:animEffect filter="fade" transition="in">
                                      <p:cBhvr>
                                        <p:cTn dur="1"/>
                                        <p:tgtEl>
                                          <p:spTgt spid="357"/>
                                        </p:tgtEl>
                                      </p:cBhvr>
                                    </p:animEffect>
                                  </p:childTnLst>
                                </p:cTn>
                              </p:par>
                              <p:par>
                                <p:cTn fill="hold" nodeType="with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1"/>
                                        <p:tgtEl>
                                          <p:spTgt spid="358"/>
                                        </p:tgtEl>
                                      </p:cBhvr>
                                    </p:animEffect>
                                  </p:childTnLst>
                                </p:cTn>
                              </p:par>
                              <p:par>
                                <p:cTn fill="hold" nodeType="withEffect" presetClass="entr" presetID="10" presetSubtype="0">
                                  <p:stCondLst>
                                    <p:cond delay="0"/>
                                  </p:stCondLst>
                                  <p:childTnLst>
                                    <p:set>
                                      <p:cBhvr>
                                        <p:cTn dur="1" fill="hold">
                                          <p:stCondLst>
                                            <p:cond delay="0"/>
                                          </p:stCondLst>
                                        </p:cTn>
                                        <p:tgtEl>
                                          <p:spTgt spid="356"/>
                                        </p:tgtEl>
                                        <p:attrNameLst>
                                          <p:attrName>style.visibility</p:attrName>
                                        </p:attrNameLst>
                                      </p:cBhvr>
                                      <p:to>
                                        <p:strVal val="visible"/>
                                      </p:to>
                                    </p:set>
                                    <p:animEffect filter="fade" transition="in">
                                      <p:cBhvr>
                                        <p:cTn dur="1"/>
                                        <p:tgtEl>
                                          <p:spTgt spid="3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9"/>
                                        </p:tgtEl>
                                        <p:attrNameLst>
                                          <p:attrName>style.visibility</p:attrName>
                                        </p:attrNameLst>
                                      </p:cBhvr>
                                      <p:to>
                                        <p:strVal val="visible"/>
                                      </p:to>
                                    </p:set>
                                    <p:animEffect filter="fade" transition="in">
                                      <p:cBhvr>
                                        <p:cTn dur="1"/>
                                        <p:tgtEl>
                                          <p:spTgt spid="3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gtEl>
                                        <p:attrNameLst>
                                          <p:attrName>style.visibility</p:attrName>
                                        </p:attrNameLst>
                                      </p:cBhvr>
                                      <p:to>
                                        <p:strVal val="visible"/>
                                      </p:to>
                                    </p:set>
                                    <p:animEffect filter="fade" transition="in">
                                      <p:cBhvr>
                                        <p:cTn dur="1"/>
                                        <p:tgtEl>
                                          <p:spTgt spid="3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0"/>
                                        </p:tgtEl>
                                        <p:attrNameLst>
                                          <p:attrName>style.visibility</p:attrName>
                                        </p:attrNameLst>
                                      </p:cBhvr>
                                      <p:to>
                                        <p:strVal val="visible"/>
                                      </p:to>
                                    </p:set>
                                    <p:animEffect filter="fade" transition="in">
                                      <p:cBhvr>
                                        <p:cTn dur="1"/>
                                        <p:tgtEl>
                                          <p:spTgt spid="3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gtEl>
                                        <p:attrNameLst>
                                          <p:attrName>style.visibility</p:attrName>
                                        </p:attrNameLst>
                                      </p:cBhvr>
                                      <p:to>
                                        <p:strVal val="visible"/>
                                      </p:to>
                                    </p:set>
                                    <p:animEffect filter="fade" transition="in">
                                      <p:cBhvr>
                                        <p:cTn dur="1"/>
                                        <p:tgtEl>
                                          <p:spTgt spid="3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2">
                                            <p:txEl>
                                              <p:pRg end="0" st="0"/>
                                            </p:txEl>
                                          </p:spTgt>
                                        </p:tgtEl>
                                        <p:attrNameLst>
                                          <p:attrName>style.visibility</p:attrName>
                                        </p:attrNameLst>
                                      </p:cBhvr>
                                      <p:to>
                                        <p:strVal val="visible"/>
                                      </p:to>
                                    </p:set>
                                    <p:animEffect filter="fade" transition="in">
                                      <p:cBhvr>
                                        <p:cTn dur="1"/>
                                        <p:tgtEl>
                                          <p:spTgt spid="3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2">
                                            <p:txEl>
                                              <p:pRg end="1" st="1"/>
                                            </p:txEl>
                                          </p:spTgt>
                                        </p:tgtEl>
                                        <p:attrNameLst>
                                          <p:attrName>style.visibility</p:attrName>
                                        </p:attrNameLst>
                                      </p:cBhvr>
                                      <p:to>
                                        <p:strVal val="visible"/>
                                      </p:to>
                                    </p:set>
                                    <p:animEffect filter="fade" transition="in">
                                      <p:cBhvr>
                                        <p:cTn dur="1"/>
                                        <p:tgtEl>
                                          <p:spTgt spid="36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2PL</a:t>
            </a:r>
            <a:endParaRPr>
              <a:solidFill>
                <a:srgbClr val="FFFFFF"/>
              </a:solidFill>
            </a:endParaRPr>
          </a:p>
        </p:txBody>
      </p:sp>
      <p:sp>
        <p:nvSpPr>
          <p:cNvPr id="369" name="Google Shape;369;p57"/>
          <p:cNvSpPr txBox="1"/>
          <p:nvPr>
            <p:ph idx="1" type="body"/>
          </p:nvPr>
        </p:nvSpPr>
        <p:spPr>
          <a:xfrm>
            <a:off x="311700" y="1076275"/>
            <a:ext cx="8520600" cy="37407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Release locks at the </a:t>
            </a:r>
            <a:r>
              <a:rPr i="1" lang="en">
                <a:solidFill>
                  <a:srgbClr val="FFFFFF"/>
                </a:solidFill>
              </a:rPr>
              <a:t>end</a:t>
            </a:r>
            <a:r>
              <a:rPr lang="en">
                <a:solidFill>
                  <a:srgbClr val="FFFFFF"/>
                </a:solidFill>
              </a:rPr>
              <a:t> of the transaction</a:t>
            </a:r>
            <a:endParaRPr>
              <a:solidFill>
                <a:srgbClr val="FFFFFF"/>
              </a:solidFill>
            </a:endParaRPr>
          </a:p>
          <a:p>
            <a:pPr indent="0" lvl="0" marL="0" rtl="0" algn="l">
              <a:spcBef>
                <a:spcPts val="1000"/>
              </a:spcBef>
              <a:spcAft>
                <a:spcPts val="0"/>
              </a:spcAft>
              <a:buNone/>
            </a:pPr>
            <a:r>
              <a:rPr lang="en">
                <a:solidFill>
                  <a:srgbClr val="FFFFFF"/>
                </a:solidFill>
              </a:rPr>
              <a:t>Variant of 2PL implemented by most databases in practice</a:t>
            </a:r>
            <a:endParaRPr>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58"/>
          <p:cNvSpPr txBox="1"/>
          <p:nvPr>
            <p:ph type="title"/>
          </p:nvPr>
        </p:nvSpPr>
        <p:spPr>
          <a:xfrm>
            <a:off x="428625" y="330000"/>
            <a:ext cx="7974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Method 2: Optimistic Concurrency Control (OCC)</a:t>
            </a:r>
            <a:endParaRPr/>
          </a:p>
        </p:txBody>
      </p:sp>
      <p:sp>
        <p:nvSpPr>
          <p:cNvPr id="375" name="Google Shape;375;p58"/>
          <p:cNvSpPr txBox="1"/>
          <p:nvPr>
            <p:ph idx="1" type="body"/>
          </p:nvPr>
        </p:nvSpPr>
        <p:spPr>
          <a:xfrm>
            <a:off x="428625" y="1066750"/>
            <a:ext cx="7432200" cy="15813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00FFFF"/>
                </a:solidFill>
              </a:rPr>
              <a:t>Execute optimistically</a:t>
            </a:r>
            <a:r>
              <a:rPr lang="en">
                <a:solidFill>
                  <a:schemeClr val="dk1"/>
                </a:solidFill>
              </a:rPr>
              <a:t>: Read committed values, write changes locally</a:t>
            </a:r>
            <a:endParaRPr>
              <a:solidFill>
                <a:schemeClr val="dk1"/>
              </a:solidFill>
            </a:endParaRPr>
          </a:p>
          <a:p>
            <a:pPr indent="0" lvl="0" marL="0" rtl="0" algn="l">
              <a:spcBef>
                <a:spcPts val="1000"/>
              </a:spcBef>
              <a:spcAft>
                <a:spcPts val="0"/>
              </a:spcAft>
              <a:buNone/>
            </a:pPr>
            <a:r>
              <a:rPr lang="en">
                <a:solidFill>
                  <a:srgbClr val="00FFFF"/>
                </a:solidFill>
              </a:rPr>
              <a:t>Validate</a:t>
            </a:r>
            <a:r>
              <a:rPr lang="en">
                <a:solidFill>
                  <a:schemeClr val="dk1"/>
                </a:solidFill>
              </a:rPr>
              <a:t>: Check if data has changed since original read</a:t>
            </a:r>
            <a:endParaRPr>
              <a:solidFill>
                <a:schemeClr val="dk1"/>
              </a:solidFill>
            </a:endParaRPr>
          </a:p>
          <a:p>
            <a:pPr indent="0" lvl="0" marL="0" rtl="0" algn="l">
              <a:spcBef>
                <a:spcPts val="1000"/>
              </a:spcBef>
              <a:spcAft>
                <a:spcPts val="0"/>
              </a:spcAft>
              <a:buNone/>
            </a:pPr>
            <a:r>
              <a:rPr lang="en">
                <a:solidFill>
                  <a:srgbClr val="00FFFF"/>
                </a:solidFill>
              </a:rPr>
              <a:t>Commit (Write)</a:t>
            </a:r>
            <a:r>
              <a:rPr lang="en">
                <a:solidFill>
                  <a:schemeClr val="dk1"/>
                </a:solidFill>
              </a:rPr>
              <a:t>: Commit if no change</a:t>
            </a:r>
            <a:r>
              <a:rPr lang="en">
                <a:solidFill>
                  <a:srgbClr val="FFFFFF"/>
                </a:solidFill>
              </a:rPr>
              <a:t>, else abort</a:t>
            </a:r>
            <a:endParaRPr>
              <a:solidFill>
                <a:srgbClr val="FFFFFF"/>
              </a:solidFill>
            </a:endParaRPr>
          </a:p>
        </p:txBody>
      </p:sp>
      <p:sp>
        <p:nvSpPr>
          <p:cNvPr id="376" name="Google Shape;376;p58"/>
          <p:cNvSpPr/>
          <p:nvPr/>
        </p:nvSpPr>
        <p:spPr>
          <a:xfrm>
            <a:off x="428625" y="1657350"/>
            <a:ext cx="5927100" cy="857400"/>
          </a:xfrm>
          <a:prstGeom prst="rect">
            <a:avLst/>
          </a:prstGeom>
          <a:noFill/>
          <a:ln cap="flat" cmpd="sng" w="19050">
            <a:solidFill>
              <a:schemeClr val="accent4"/>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58"/>
          <p:cNvSpPr txBox="1"/>
          <p:nvPr/>
        </p:nvSpPr>
        <p:spPr>
          <a:xfrm>
            <a:off x="6355725" y="1765950"/>
            <a:ext cx="2295600" cy="64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4"/>
                </a:solidFill>
              </a:rPr>
              <a:t>These should happen together!</a:t>
            </a:r>
            <a:endParaRPr>
              <a:solidFill>
                <a:schemeClr val="accent4"/>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7"/>
                                        </p:tgtEl>
                                        <p:attrNameLst>
                                          <p:attrName>style.visibility</p:attrName>
                                        </p:attrNameLst>
                                      </p:cBhvr>
                                      <p:to>
                                        <p:strVal val="visible"/>
                                      </p:to>
                                    </p:set>
                                  </p:childTnLst>
                                </p:cTn>
                              </p:par>
                              <p:par>
                                <p:cTn fill="hold" nodeType="withEffect" presetClass="entr" presetID="10" presetSubtype="0">
                                  <p:stCondLst>
                                    <p:cond delay="0"/>
                                  </p:stCondLst>
                                  <p:childTnLst>
                                    <p:set>
                                      <p:cBhvr>
                                        <p:cTn dur="1" fill="hold">
                                          <p:stCondLst>
                                            <p:cond delay="0"/>
                                          </p:stCondLst>
                                        </p:cTn>
                                        <p:tgtEl>
                                          <p:spTgt spid="376"/>
                                        </p:tgtEl>
                                        <p:attrNameLst>
                                          <p:attrName>style.visibility</p:attrName>
                                        </p:attrNameLst>
                                      </p:cBhvr>
                                      <p:to>
                                        <p:strVal val="visible"/>
                                      </p:to>
                                    </p:set>
                                    <p:animEffect filter="fade" transition="in">
                                      <p:cBhvr>
                                        <p:cTn dur="1000"/>
                                        <p:tgtEl>
                                          <p:spTgt spid="3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59"/>
          <p:cNvSpPr txBox="1"/>
          <p:nvPr>
            <p:ph type="title"/>
          </p:nvPr>
        </p:nvSpPr>
        <p:spPr>
          <a:xfrm>
            <a:off x="428625" y="445025"/>
            <a:ext cx="8403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Atomic commit for OCC</a:t>
            </a:r>
            <a:endParaRPr/>
          </a:p>
        </p:txBody>
      </p:sp>
      <p:sp>
        <p:nvSpPr>
          <p:cNvPr id="383" name="Google Shape;383;p59"/>
          <p:cNvSpPr txBox="1"/>
          <p:nvPr>
            <p:ph idx="1" type="body"/>
          </p:nvPr>
        </p:nvSpPr>
        <p:spPr>
          <a:xfrm>
            <a:off x="428625" y="1066750"/>
            <a:ext cx="8656200" cy="36861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FFFFFF"/>
                </a:solidFill>
              </a:rPr>
              <a:t>Use </a:t>
            </a:r>
            <a:r>
              <a:rPr lang="en">
                <a:solidFill>
                  <a:srgbClr val="00FFFF"/>
                </a:solidFill>
              </a:rPr>
              <a:t>two-phase commit (2PC)</a:t>
            </a:r>
            <a:r>
              <a:rPr lang="en">
                <a:solidFill>
                  <a:srgbClr val="FFFFFF"/>
                </a:solidFill>
              </a:rPr>
              <a:t> to achieve atomic commit (validate + commit writes)</a:t>
            </a:r>
            <a:endParaRPr>
              <a:solidFill>
                <a:srgbClr val="FFFFFF"/>
              </a:solidFill>
            </a:endParaRPr>
          </a:p>
          <a:p>
            <a:pPr indent="0" lvl="0" marL="0" rtl="0" algn="l">
              <a:spcBef>
                <a:spcPts val="1000"/>
              </a:spcBef>
              <a:spcAft>
                <a:spcPts val="0"/>
              </a:spcAft>
              <a:buNone/>
            </a:pPr>
            <a:r>
              <a:rPr lang="en">
                <a:solidFill>
                  <a:srgbClr val="FFFFFF"/>
                </a:solidFill>
              </a:rPr>
              <a:t>Recall 2PC protocol:</a:t>
            </a:r>
            <a:endParaRPr>
              <a:solidFill>
                <a:srgbClr val="FFFFFF"/>
              </a:solidFill>
            </a:endParaRPr>
          </a:p>
          <a:p>
            <a:pPr indent="-342900" lvl="0" marL="457200" rtl="0" algn="l">
              <a:spcBef>
                <a:spcPts val="1000"/>
              </a:spcBef>
              <a:spcAft>
                <a:spcPts val="0"/>
              </a:spcAft>
              <a:buClr>
                <a:srgbClr val="FFFFFF"/>
              </a:buClr>
              <a:buSzPts val="1800"/>
              <a:buAutoNum type="arabicPeriod"/>
            </a:pPr>
            <a:r>
              <a:rPr lang="en">
                <a:solidFill>
                  <a:srgbClr val="FFFFFF"/>
                </a:solidFill>
              </a:rPr>
              <a:t>Coordinator sends </a:t>
            </a:r>
            <a:r>
              <a:rPr i="1" lang="en">
                <a:solidFill>
                  <a:srgbClr val="FFFFFF"/>
                </a:solidFill>
              </a:rPr>
              <a:t>prepare </a:t>
            </a:r>
            <a:r>
              <a:rPr lang="en">
                <a:solidFill>
                  <a:srgbClr val="FFFFFF"/>
                </a:solidFill>
              </a:rPr>
              <a:t>messages to all nodes, other nodes vote </a:t>
            </a:r>
            <a:r>
              <a:rPr i="1" lang="en">
                <a:solidFill>
                  <a:srgbClr val="FFFFFF"/>
                </a:solidFill>
              </a:rPr>
              <a:t>yes</a:t>
            </a:r>
            <a:r>
              <a:rPr lang="en">
                <a:solidFill>
                  <a:srgbClr val="FFFFFF"/>
                </a:solidFill>
              </a:rPr>
              <a:t> or </a:t>
            </a:r>
            <a:r>
              <a:rPr i="1" lang="en">
                <a:solidFill>
                  <a:srgbClr val="FFFFFF"/>
                </a:solidFill>
              </a:rPr>
              <a:t>no</a:t>
            </a:r>
            <a:endParaRPr>
              <a:solidFill>
                <a:srgbClr val="FFFFFF"/>
              </a:solidFill>
            </a:endParaRPr>
          </a:p>
          <a:p>
            <a:pPr indent="-317500" lvl="1" marL="914400" rtl="0" algn="l">
              <a:spcBef>
                <a:spcPts val="0"/>
              </a:spcBef>
              <a:spcAft>
                <a:spcPts val="0"/>
              </a:spcAft>
              <a:buClr>
                <a:srgbClr val="FFFFFF"/>
              </a:buClr>
              <a:buSzPts val="1400"/>
              <a:buAutoNum type="alphaLcPeriod"/>
            </a:pPr>
            <a:r>
              <a:rPr lang="en">
                <a:solidFill>
                  <a:srgbClr val="FFFFFF"/>
                </a:solidFill>
              </a:rPr>
              <a:t>If all nodes accept, proceed</a:t>
            </a:r>
            <a:endParaRPr>
              <a:solidFill>
                <a:srgbClr val="FFFFFF"/>
              </a:solidFill>
            </a:endParaRPr>
          </a:p>
          <a:p>
            <a:pPr indent="-317500" lvl="1" marL="914400" rtl="0" algn="l">
              <a:spcBef>
                <a:spcPts val="0"/>
              </a:spcBef>
              <a:spcAft>
                <a:spcPts val="0"/>
              </a:spcAft>
              <a:buClr>
                <a:srgbClr val="FFFFFF"/>
              </a:buClr>
              <a:buSzPts val="1400"/>
              <a:buAutoNum type="alphaLcPeriod"/>
            </a:pPr>
            <a:r>
              <a:rPr lang="en">
                <a:solidFill>
                  <a:srgbClr val="FFFFFF"/>
                </a:solidFill>
              </a:rPr>
              <a:t>If </a:t>
            </a:r>
            <a:r>
              <a:rPr b="1" lang="en">
                <a:solidFill>
                  <a:srgbClr val="FFFFFF"/>
                </a:solidFill>
              </a:rPr>
              <a:t>any </a:t>
            </a:r>
            <a:r>
              <a:rPr lang="en">
                <a:solidFill>
                  <a:srgbClr val="FFFFFF"/>
                </a:solidFill>
              </a:rPr>
              <a:t>node declines, abort</a:t>
            </a:r>
            <a:br>
              <a:rPr lang="en">
                <a:solidFill>
                  <a:srgbClr val="FFFFFF"/>
                </a:solidFill>
              </a:rPr>
            </a:b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Coordinator sends </a:t>
            </a:r>
            <a:r>
              <a:rPr i="1" lang="en">
                <a:solidFill>
                  <a:srgbClr val="FFFFFF"/>
                </a:solidFill>
              </a:rPr>
              <a:t>commit</a:t>
            </a:r>
            <a:r>
              <a:rPr lang="en">
                <a:solidFill>
                  <a:srgbClr val="FFFFFF"/>
                </a:solidFill>
              </a:rPr>
              <a:t> or </a:t>
            </a:r>
            <a:r>
              <a:rPr i="1" lang="en">
                <a:solidFill>
                  <a:srgbClr val="FFFFFF"/>
                </a:solidFill>
              </a:rPr>
              <a:t>abort </a:t>
            </a:r>
            <a:r>
              <a:rPr lang="en">
                <a:solidFill>
                  <a:srgbClr val="FFFFFF"/>
                </a:solidFill>
              </a:rPr>
              <a:t>messages to all nodes, and all nodes act accordingly</a:t>
            </a:r>
            <a:endParaRPr>
              <a:solidFill>
                <a:srgbClr val="FFFFFF"/>
              </a:solidFill>
            </a:endParaRPr>
          </a:p>
          <a:p>
            <a:pPr indent="0" lvl="0" marL="0" rtl="0" algn="l">
              <a:spcBef>
                <a:spcPts val="1000"/>
              </a:spcBef>
              <a:spcAft>
                <a:spcPts val="0"/>
              </a:spcAft>
              <a:buNone/>
            </a:pPr>
            <a:r>
              <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60"/>
          <p:cNvSpPr txBox="1"/>
          <p:nvPr>
            <p:ph type="title"/>
          </p:nvPr>
        </p:nvSpPr>
        <p:spPr>
          <a:xfrm>
            <a:off x="428625" y="445025"/>
            <a:ext cx="8403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Optimistic Concurrency Control </a:t>
            </a:r>
            <a:endParaRPr/>
          </a:p>
        </p:txBody>
      </p:sp>
      <p:sp>
        <p:nvSpPr>
          <p:cNvPr id="389" name="Google Shape;389;p60"/>
          <p:cNvSpPr txBox="1"/>
          <p:nvPr>
            <p:ph idx="1" type="body"/>
          </p:nvPr>
        </p:nvSpPr>
        <p:spPr>
          <a:xfrm>
            <a:off x="428625" y="1066750"/>
            <a:ext cx="7432200" cy="15813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rgbClr val="00FFFF"/>
                </a:solidFill>
              </a:rPr>
              <a:t>Execute optimistically</a:t>
            </a:r>
            <a:r>
              <a:rPr lang="en">
                <a:solidFill>
                  <a:schemeClr val="dk1"/>
                </a:solidFill>
              </a:rPr>
              <a:t>: Read committed values, write changes locally</a:t>
            </a:r>
            <a:endParaRPr>
              <a:solidFill>
                <a:schemeClr val="dk1"/>
              </a:solidFill>
            </a:endParaRPr>
          </a:p>
          <a:p>
            <a:pPr indent="0" lvl="0" marL="0" rtl="0" algn="l">
              <a:spcBef>
                <a:spcPts val="1000"/>
              </a:spcBef>
              <a:spcAft>
                <a:spcPts val="0"/>
              </a:spcAft>
              <a:buNone/>
            </a:pPr>
            <a:r>
              <a:rPr lang="en">
                <a:solidFill>
                  <a:srgbClr val="00FFFF"/>
                </a:solidFill>
              </a:rPr>
              <a:t>Validate</a:t>
            </a:r>
            <a:r>
              <a:rPr lang="en">
                <a:solidFill>
                  <a:schemeClr val="dk1"/>
                </a:solidFill>
              </a:rPr>
              <a:t>: Check if data has changed since original read</a:t>
            </a:r>
            <a:endParaRPr>
              <a:solidFill>
                <a:schemeClr val="dk1"/>
              </a:solidFill>
            </a:endParaRPr>
          </a:p>
          <a:p>
            <a:pPr indent="0" lvl="0" marL="0" rtl="0" algn="l">
              <a:spcBef>
                <a:spcPts val="1000"/>
              </a:spcBef>
              <a:spcAft>
                <a:spcPts val="0"/>
              </a:spcAft>
              <a:buNone/>
            </a:pPr>
            <a:r>
              <a:rPr lang="en">
                <a:solidFill>
                  <a:srgbClr val="00FFFF"/>
                </a:solidFill>
              </a:rPr>
              <a:t>Commit (Write)</a:t>
            </a:r>
            <a:r>
              <a:rPr lang="en">
                <a:solidFill>
                  <a:schemeClr val="dk1"/>
                </a:solidFill>
              </a:rPr>
              <a:t>: Commit if no change</a:t>
            </a:r>
            <a:r>
              <a:rPr lang="en">
                <a:solidFill>
                  <a:srgbClr val="FFFFFF"/>
                </a:solidFill>
              </a:rPr>
              <a:t>, else abort</a:t>
            </a:r>
            <a:endParaRPr>
              <a:solidFill>
                <a:srgbClr val="FFFFFF"/>
              </a:solidFill>
            </a:endParaRPr>
          </a:p>
        </p:txBody>
      </p:sp>
      <p:sp>
        <p:nvSpPr>
          <p:cNvPr id="390" name="Google Shape;390;p60"/>
          <p:cNvSpPr/>
          <p:nvPr/>
        </p:nvSpPr>
        <p:spPr>
          <a:xfrm>
            <a:off x="428625" y="1657350"/>
            <a:ext cx="5927100" cy="857400"/>
          </a:xfrm>
          <a:prstGeom prst="rect">
            <a:avLst/>
          </a:prstGeom>
          <a:noFill/>
          <a:ln cap="flat" cmpd="sng" w="19050">
            <a:solidFill>
              <a:schemeClr val="accent4"/>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60"/>
          <p:cNvSpPr txBox="1"/>
          <p:nvPr/>
        </p:nvSpPr>
        <p:spPr>
          <a:xfrm>
            <a:off x="6355725" y="1657350"/>
            <a:ext cx="2295600" cy="857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800">
                <a:solidFill>
                  <a:schemeClr val="accent4"/>
                </a:solidFill>
              </a:rPr>
              <a:t>Phase 1</a:t>
            </a:r>
            <a:endParaRPr sz="1800">
              <a:solidFill>
                <a:schemeClr val="accent4"/>
              </a:solidFill>
            </a:endParaRPr>
          </a:p>
          <a:p>
            <a:pPr indent="0" lvl="0" marL="0" rtl="0" algn="l">
              <a:lnSpc>
                <a:spcPct val="150000"/>
              </a:lnSpc>
              <a:spcBef>
                <a:spcPts val="0"/>
              </a:spcBef>
              <a:spcAft>
                <a:spcPts val="0"/>
              </a:spcAft>
              <a:buNone/>
            </a:pPr>
            <a:r>
              <a:rPr lang="en" sz="1800">
                <a:solidFill>
                  <a:schemeClr val="accent4"/>
                </a:solidFill>
              </a:rPr>
              <a:t>Phase 2</a:t>
            </a:r>
            <a:endParaRPr sz="1800">
              <a:solidFill>
                <a:schemeClr val="accent4"/>
              </a:solidFill>
            </a:endParaRPr>
          </a:p>
        </p:txBody>
      </p:sp>
      <p:sp>
        <p:nvSpPr>
          <p:cNvPr id="392" name="Google Shape;392;p60"/>
          <p:cNvSpPr txBox="1"/>
          <p:nvPr/>
        </p:nvSpPr>
        <p:spPr>
          <a:xfrm>
            <a:off x="6781800" y="3533775"/>
            <a:ext cx="5486400" cy="64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60"/>
          <p:cNvSpPr txBox="1"/>
          <p:nvPr/>
        </p:nvSpPr>
        <p:spPr>
          <a:xfrm>
            <a:off x="428625" y="2592300"/>
            <a:ext cx="7753200" cy="21813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rgbClr val="FFFFFF"/>
              </a:buClr>
              <a:buSzPts val="1800"/>
              <a:buChar char="●"/>
            </a:pPr>
            <a:r>
              <a:rPr lang="en" sz="1800">
                <a:solidFill>
                  <a:schemeClr val="accent4"/>
                </a:solidFill>
              </a:rPr>
              <a:t>Phase 1:</a:t>
            </a:r>
            <a:r>
              <a:rPr lang="en" sz="1800">
                <a:solidFill>
                  <a:srgbClr val="FFFFFF"/>
                </a:solidFill>
              </a:rPr>
              <a:t> send </a:t>
            </a:r>
            <a:r>
              <a:rPr i="1" lang="en" sz="1800">
                <a:solidFill>
                  <a:srgbClr val="FFFFFF"/>
                </a:solidFill>
              </a:rPr>
              <a:t>prepare</a:t>
            </a:r>
            <a:r>
              <a:rPr lang="en" sz="1800">
                <a:solidFill>
                  <a:srgbClr val="FFFFFF"/>
                </a:solidFill>
              </a:rPr>
              <a:t> to each shard: include buffered write + original reads for that shard</a:t>
            </a:r>
            <a:endParaRPr sz="1800">
              <a:solidFill>
                <a:srgbClr val="FFFFFF"/>
              </a:solidFill>
            </a:endParaRPr>
          </a:p>
          <a:p>
            <a:pPr indent="-330200" lvl="1" marL="914400" rtl="0" algn="l">
              <a:lnSpc>
                <a:spcPct val="100000"/>
              </a:lnSpc>
              <a:spcBef>
                <a:spcPts val="0"/>
              </a:spcBef>
              <a:spcAft>
                <a:spcPts val="0"/>
              </a:spcAft>
              <a:buClr>
                <a:srgbClr val="FFFFFF"/>
              </a:buClr>
              <a:buSzPts val="1600"/>
              <a:buChar char="○"/>
            </a:pPr>
            <a:r>
              <a:rPr lang="en" sz="1600">
                <a:solidFill>
                  <a:srgbClr val="FFFFFF"/>
                </a:solidFill>
              </a:rPr>
              <a:t>Shards </a:t>
            </a:r>
            <a:r>
              <a:rPr lang="en" sz="1600">
                <a:solidFill>
                  <a:srgbClr val="00FFFF"/>
                </a:solidFill>
              </a:rPr>
              <a:t>validate reads and acquire locks</a:t>
            </a:r>
            <a:r>
              <a:rPr lang="en" sz="1600">
                <a:solidFill>
                  <a:srgbClr val="FFFFFF"/>
                </a:solidFill>
              </a:rPr>
              <a:t> (exclusive for write locations, shared for read locations)</a:t>
            </a:r>
            <a:endParaRPr sz="1600">
              <a:solidFill>
                <a:srgbClr val="FFFFFF"/>
              </a:solidFill>
            </a:endParaRPr>
          </a:p>
          <a:p>
            <a:pPr indent="-330200" lvl="1" marL="914400" rtl="0" algn="l">
              <a:lnSpc>
                <a:spcPct val="100000"/>
              </a:lnSpc>
              <a:spcBef>
                <a:spcPts val="0"/>
              </a:spcBef>
              <a:spcAft>
                <a:spcPts val="0"/>
              </a:spcAft>
              <a:buClr>
                <a:srgbClr val="FFFFFF"/>
              </a:buClr>
              <a:buSzPts val="1600"/>
              <a:buChar char="○"/>
            </a:pPr>
            <a:r>
              <a:rPr lang="en" sz="1600">
                <a:solidFill>
                  <a:srgbClr val="FFFFFF"/>
                </a:solidFill>
              </a:rPr>
              <a:t>If this succeeds, respond with </a:t>
            </a:r>
            <a:r>
              <a:rPr i="1" lang="en" sz="1600">
                <a:solidFill>
                  <a:srgbClr val="FFFFFF"/>
                </a:solidFill>
              </a:rPr>
              <a:t>yes</a:t>
            </a:r>
            <a:r>
              <a:rPr lang="en" sz="1600">
                <a:solidFill>
                  <a:srgbClr val="FFFFFF"/>
                </a:solidFill>
              </a:rPr>
              <a:t>; else respond with </a:t>
            </a:r>
            <a:r>
              <a:rPr i="1" lang="en" sz="1600">
                <a:solidFill>
                  <a:srgbClr val="FFFFFF"/>
                </a:solidFill>
              </a:rPr>
              <a:t>no</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800">
                <a:solidFill>
                  <a:schemeClr val="accent4"/>
                </a:solidFill>
              </a:rPr>
              <a:t>Phase 2: </a:t>
            </a:r>
            <a:r>
              <a:rPr lang="en" sz="1800">
                <a:solidFill>
                  <a:srgbClr val="FFFFFF"/>
                </a:solidFill>
              </a:rPr>
              <a:t>collect votes, send result (</a:t>
            </a:r>
            <a:r>
              <a:rPr i="1" lang="en" sz="1800">
                <a:solidFill>
                  <a:srgbClr val="FFFFFF"/>
                </a:solidFill>
              </a:rPr>
              <a:t>abort</a:t>
            </a:r>
            <a:r>
              <a:rPr lang="en" sz="1800">
                <a:solidFill>
                  <a:srgbClr val="FFFFFF"/>
                </a:solidFill>
              </a:rPr>
              <a:t> or </a:t>
            </a:r>
            <a:r>
              <a:rPr i="1" lang="en" sz="1800">
                <a:solidFill>
                  <a:srgbClr val="FFFFFF"/>
                </a:solidFill>
              </a:rPr>
              <a:t>commit</a:t>
            </a:r>
            <a:r>
              <a:rPr lang="en" sz="1800">
                <a:solidFill>
                  <a:srgbClr val="FFFFFF"/>
                </a:solidFill>
              </a:rPr>
              <a:t>) to all shards </a:t>
            </a:r>
            <a:endParaRPr sz="1800">
              <a:solidFill>
                <a:srgbClr val="FFFFFF"/>
              </a:solidFill>
            </a:endParaRPr>
          </a:p>
          <a:p>
            <a:pPr indent="-330200" lvl="1" marL="914400" rtl="0" algn="l">
              <a:lnSpc>
                <a:spcPct val="100000"/>
              </a:lnSpc>
              <a:spcBef>
                <a:spcPts val="0"/>
              </a:spcBef>
              <a:spcAft>
                <a:spcPts val="0"/>
              </a:spcAft>
              <a:buClr>
                <a:srgbClr val="FFFFFF"/>
              </a:buClr>
              <a:buSzPts val="1600"/>
              <a:buChar char="○"/>
            </a:pPr>
            <a:r>
              <a:rPr lang="en" sz="1600">
                <a:solidFill>
                  <a:srgbClr val="FFFFFF"/>
                </a:solidFill>
              </a:rPr>
              <a:t>If </a:t>
            </a:r>
            <a:r>
              <a:rPr i="1" lang="en" sz="1600">
                <a:solidFill>
                  <a:srgbClr val="FFFFFF"/>
                </a:solidFill>
              </a:rPr>
              <a:t>commit</a:t>
            </a:r>
            <a:r>
              <a:rPr lang="en" sz="1600">
                <a:solidFill>
                  <a:srgbClr val="FFFFFF"/>
                </a:solidFill>
              </a:rPr>
              <a:t>, </a:t>
            </a:r>
            <a:r>
              <a:rPr lang="en" sz="1600">
                <a:solidFill>
                  <a:srgbClr val="00FFFF"/>
                </a:solidFill>
              </a:rPr>
              <a:t>shards apply buffered writes</a:t>
            </a:r>
            <a:endParaRPr sz="1600">
              <a:solidFill>
                <a:srgbClr val="00FFFF"/>
              </a:solidFill>
            </a:endParaRPr>
          </a:p>
          <a:p>
            <a:pPr indent="-330200" lvl="1" marL="914400" rtl="0" algn="l">
              <a:lnSpc>
                <a:spcPct val="100000"/>
              </a:lnSpc>
              <a:spcBef>
                <a:spcPts val="0"/>
              </a:spcBef>
              <a:spcAft>
                <a:spcPts val="0"/>
              </a:spcAft>
              <a:buClr>
                <a:srgbClr val="FFFFFF"/>
              </a:buClr>
              <a:buSzPts val="1600"/>
              <a:buChar char="○"/>
            </a:pPr>
            <a:r>
              <a:rPr lang="en" sz="1600">
                <a:solidFill>
                  <a:srgbClr val="FFFFFF"/>
                </a:solidFill>
              </a:rPr>
              <a:t>All shards release locks</a:t>
            </a:r>
            <a:endParaRPr sz="1600">
              <a:solidFill>
                <a:srgbClr val="FFFFFF"/>
              </a:solidFill>
            </a:endParaRPr>
          </a:p>
          <a:p>
            <a:pPr indent="0" lvl="0" marL="0" rtl="0" algn="l">
              <a:lnSpc>
                <a:spcPct val="100000"/>
              </a:lnSpc>
              <a:spcBef>
                <a:spcPts val="0"/>
              </a:spcBef>
              <a:spcAft>
                <a:spcPts val="0"/>
              </a:spcAft>
              <a:buNone/>
            </a:pPr>
            <a:r>
              <a:t/>
            </a:r>
            <a:endParaRPr sz="18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0"/>
                                        </p:tgtEl>
                                        <p:attrNameLst>
                                          <p:attrName>style.visibility</p:attrName>
                                        </p:attrNameLst>
                                      </p:cBhvr>
                                      <p:to>
                                        <p:strVal val="visible"/>
                                      </p:to>
                                    </p:set>
                                  </p:childTnLst>
                                </p:cTn>
                              </p:par>
                              <p:par>
                                <p:cTn fill="hold" nodeType="with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1000"/>
                                        <p:tgtEl>
                                          <p:spTgt spid="3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6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Exercises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graphicFrame>
        <p:nvGraphicFramePr>
          <p:cNvPr id="403" name="Google Shape;403;p62"/>
          <p:cNvGraphicFramePr/>
          <p:nvPr/>
        </p:nvGraphicFramePr>
        <p:xfrm>
          <a:off x="762000" y="512725"/>
          <a:ext cx="3000000" cy="3000000"/>
        </p:xfrm>
        <a:graphic>
          <a:graphicData uri="http://schemas.openxmlformats.org/drawingml/2006/table">
            <a:tbl>
              <a:tblPr>
                <a:noFill/>
                <a:tableStyleId>{F1C134ED-6AEC-495E-B3A3-6E17C4B8DD18}</a:tableStyleId>
              </a:tblPr>
              <a:tblGrid>
                <a:gridCol w="2066375"/>
                <a:gridCol w="1946475"/>
              </a:tblGrid>
              <a:tr h="251200">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Lock_X(A)   &lt;granted&gt;</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Lock_S(A)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24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A := A-50</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495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Write(A)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rgbClr val="FF0000"/>
                          </a:solidFill>
                        </a:rPr>
                        <a:t>&lt;granted&gt;</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Lock_S(B) &lt;granted&gt;</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2400">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Lock_X(B)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Read(B)</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&lt;granted&gt;</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Unlock(B)</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24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B := B +50</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Write(B)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cxnSp>
        <p:nvCxnSpPr>
          <p:cNvPr id="404" name="Google Shape;404;p62"/>
          <p:cNvCxnSpPr/>
          <p:nvPr/>
        </p:nvCxnSpPr>
        <p:spPr>
          <a:xfrm flipH="1">
            <a:off x="3733575" y="1015125"/>
            <a:ext cx="3900" cy="473700"/>
          </a:xfrm>
          <a:prstGeom prst="straightConnector1">
            <a:avLst/>
          </a:prstGeom>
          <a:noFill/>
          <a:ln cap="flat" cmpd="sng" w="19050">
            <a:solidFill>
              <a:srgbClr val="FF0000"/>
            </a:solidFill>
            <a:prstDash val="dash"/>
            <a:miter lim="800000"/>
            <a:headEnd len="sm" w="sm" type="none"/>
            <a:tailEnd len="med" w="med" type="stealth"/>
          </a:ln>
        </p:spPr>
      </p:cxnSp>
      <p:sp>
        <p:nvSpPr>
          <p:cNvPr id="405" name="Google Shape;405;p62"/>
          <p:cNvSpPr txBox="1"/>
          <p:nvPr>
            <p:ph idx="1" type="body"/>
          </p:nvPr>
        </p:nvSpPr>
        <p:spPr>
          <a:xfrm>
            <a:off x="5068175" y="896750"/>
            <a:ext cx="3660600" cy="2727900"/>
          </a:xfrm>
          <a:prstGeom prst="rect">
            <a:avLst/>
          </a:prstGeom>
        </p:spPr>
        <p:txBody>
          <a:bodyPr anchorCtr="0" anchor="t" bIns="91425" lIns="91425" spcFirstLastPara="1" rIns="91425" wrap="square" tIns="91425">
            <a:noAutofit/>
          </a:bodyPr>
          <a:lstStyle/>
          <a:p>
            <a:pPr indent="0" lvl="0" marL="0" rtl="0" algn="l">
              <a:spcBef>
                <a:spcPts val="720"/>
              </a:spcBef>
              <a:spcAft>
                <a:spcPts val="0"/>
              </a:spcAft>
              <a:buNone/>
            </a:pPr>
            <a:r>
              <a:rPr lang="en" sz="2000">
                <a:latin typeface="Arial"/>
                <a:ea typeface="Arial"/>
                <a:cs typeface="Arial"/>
                <a:sym typeface="Arial"/>
              </a:rPr>
              <a:t>Is this a 2PL schedule?</a:t>
            </a:r>
            <a:endParaRPr sz="2000">
              <a:latin typeface="Arial"/>
              <a:ea typeface="Arial"/>
              <a:cs typeface="Arial"/>
              <a:sym typeface="Arial"/>
            </a:endParaRPr>
          </a:p>
          <a:p>
            <a:pPr indent="0" lvl="0" marL="0" rtl="0" algn="l">
              <a:spcBef>
                <a:spcPts val="720"/>
              </a:spcBef>
              <a:spcAft>
                <a:spcPts val="0"/>
              </a:spcAft>
              <a:buNone/>
            </a:pPr>
            <a:r>
              <a:rPr lang="en" sz="2000">
                <a:solidFill>
                  <a:srgbClr val="FF0000"/>
                </a:solidFill>
                <a:latin typeface="Arial"/>
                <a:ea typeface="Arial"/>
                <a:cs typeface="Arial"/>
                <a:sym typeface="Arial"/>
              </a:rPr>
              <a:t>No</a:t>
            </a:r>
            <a:br>
              <a:rPr lang="en" sz="2000">
                <a:latin typeface="Arial"/>
                <a:ea typeface="Arial"/>
                <a:cs typeface="Arial"/>
                <a:sym typeface="Arial"/>
              </a:rPr>
            </a:br>
            <a:br>
              <a:rPr lang="en" sz="2000">
                <a:latin typeface="Arial"/>
                <a:ea typeface="Arial"/>
                <a:cs typeface="Arial"/>
                <a:sym typeface="Arial"/>
              </a:rPr>
            </a:br>
            <a:r>
              <a:rPr lang="en" sz="2000">
                <a:latin typeface="Arial"/>
                <a:ea typeface="Arial"/>
                <a:cs typeface="Arial"/>
                <a:sym typeface="Arial"/>
              </a:rPr>
              <a:t>Is this a serializable schedule?</a:t>
            </a:r>
            <a:endParaRPr sz="2000">
              <a:latin typeface="Arial"/>
              <a:ea typeface="Arial"/>
              <a:cs typeface="Arial"/>
              <a:sym typeface="Arial"/>
            </a:endParaRPr>
          </a:p>
          <a:p>
            <a:pPr indent="0" lvl="0" marL="0" rtl="0" algn="l">
              <a:spcBef>
                <a:spcPts val="720"/>
              </a:spcBef>
              <a:spcAft>
                <a:spcPts val="0"/>
              </a:spcAft>
              <a:buNone/>
            </a:pPr>
            <a:r>
              <a:rPr lang="en" sz="2000">
                <a:solidFill>
                  <a:srgbClr val="FF0000"/>
                </a:solidFill>
                <a:latin typeface="Arial"/>
                <a:ea typeface="Arial"/>
                <a:cs typeface="Arial"/>
                <a:sym typeface="Arial"/>
              </a:rPr>
              <a:t>No</a:t>
            </a:r>
            <a:endParaRPr sz="2000">
              <a:solidFill>
                <a:srgbClr val="FF0000"/>
              </a:solidFill>
              <a:latin typeface="Arial"/>
              <a:ea typeface="Arial"/>
              <a:cs typeface="Arial"/>
              <a:sym typeface="Arial"/>
            </a:endParaRPr>
          </a:p>
          <a:p>
            <a:pPr indent="0" lvl="0" marL="152400" rtl="0" algn="l">
              <a:spcBef>
                <a:spcPts val="0"/>
              </a:spcBef>
              <a:spcAft>
                <a:spcPts val="0"/>
              </a:spcAft>
              <a:buNone/>
            </a:pPr>
            <a:r>
              <a:t/>
            </a:r>
            <a:endParaRPr>
              <a:solidFill>
                <a:srgbClr val="000000"/>
              </a:solidFill>
              <a:latin typeface="Arial"/>
              <a:ea typeface="Arial"/>
              <a:cs typeface="Arial"/>
              <a:sym typeface="Arial"/>
            </a:endParaRPr>
          </a:p>
        </p:txBody>
      </p:sp>
      <p:cxnSp>
        <p:nvCxnSpPr>
          <p:cNvPr id="406" name="Google Shape;406;p62"/>
          <p:cNvCxnSpPr/>
          <p:nvPr/>
        </p:nvCxnSpPr>
        <p:spPr>
          <a:xfrm>
            <a:off x="1758050" y="2769675"/>
            <a:ext cx="1500" cy="275700"/>
          </a:xfrm>
          <a:prstGeom prst="straightConnector1">
            <a:avLst/>
          </a:prstGeom>
          <a:noFill/>
          <a:ln cap="flat" cmpd="sng" w="19050">
            <a:solidFill>
              <a:srgbClr val="FF0000"/>
            </a:solidFill>
            <a:prstDash val="dash"/>
            <a:miter lim="800000"/>
            <a:headEnd len="sm" w="sm" type="none"/>
            <a:tailEnd len="med" w="med" type="stealth"/>
          </a:ln>
        </p:spPr>
      </p:cxnSp>
      <p:cxnSp>
        <p:nvCxnSpPr>
          <p:cNvPr id="407" name="Google Shape;407;p62"/>
          <p:cNvCxnSpPr/>
          <p:nvPr/>
        </p:nvCxnSpPr>
        <p:spPr>
          <a:xfrm>
            <a:off x="2199525" y="1387400"/>
            <a:ext cx="1229400" cy="473700"/>
          </a:xfrm>
          <a:prstGeom prst="straightConnector1">
            <a:avLst/>
          </a:prstGeom>
          <a:noFill/>
          <a:ln cap="flat" cmpd="sng" w="19050">
            <a:solidFill>
              <a:srgbClr val="0000FF"/>
            </a:solidFill>
            <a:prstDash val="solid"/>
            <a:round/>
            <a:headEnd len="med" w="med" type="none"/>
            <a:tailEnd len="med" w="med" type="triangle"/>
          </a:ln>
        </p:spPr>
      </p:cxnSp>
      <p:cxnSp>
        <p:nvCxnSpPr>
          <p:cNvPr id="408" name="Google Shape;408;p62"/>
          <p:cNvCxnSpPr/>
          <p:nvPr/>
        </p:nvCxnSpPr>
        <p:spPr>
          <a:xfrm flipH="1">
            <a:off x="2154425" y="2910150"/>
            <a:ext cx="1263300" cy="1229400"/>
          </a:xfrm>
          <a:prstGeom prst="straightConnector1">
            <a:avLst/>
          </a:prstGeom>
          <a:noFill/>
          <a:ln cap="flat" cmpd="sng" w="19050">
            <a:solidFill>
              <a:srgbClr val="0000FF"/>
            </a:solidFill>
            <a:prstDash val="solid"/>
            <a:round/>
            <a:headEnd len="med" w="med" type="none"/>
            <a:tailEnd len="med" w="med" type="triangle"/>
          </a:ln>
        </p:spPr>
      </p:cxnSp>
      <p:sp>
        <p:nvSpPr>
          <p:cNvPr id="409" name="Google Shape;409;p62"/>
          <p:cNvSpPr txBox="1"/>
          <p:nvPr/>
        </p:nvSpPr>
        <p:spPr>
          <a:xfrm>
            <a:off x="1288238" y="108394"/>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Helvetica Neue"/>
                <a:ea typeface="Helvetica Neue"/>
                <a:cs typeface="Helvetica Neue"/>
                <a:sym typeface="Helvetica Neue"/>
              </a:rPr>
              <a:t>TXN 1</a:t>
            </a:r>
            <a:endParaRPr b="1">
              <a:solidFill>
                <a:schemeClr val="dk1"/>
              </a:solidFill>
              <a:latin typeface="Helvetica Neue"/>
              <a:ea typeface="Helvetica Neue"/>
              <a:cs typeface="Helvetica Neue"/>
              <a:sym typeface="Helvetica Neue"/>
            </a:endParaRPr>
          </a:p>
        </p:txBody>
      </p:sp>
      <p:sp>
        <p:nvSpPr>
          <p:cNvPr id="410" name="Google Shape;410;p62"/>
          <p:cNvSpPr txBox="1"/>
          <p:nvPr/>
        </p:nvSpPr>
        <p:spPr>
          <a:xfrm>
            <a:off x="3264963" y="108394"/>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Helvetica Neue"/>
                <a:ea typeface="Helvetica Neue"/>
                <a:cs typeface="Helvetica Neue"/>
                <a:sym typeface="Helvetica Neue"/>
              </a:rPr>
              <a:t>TXN 2</a:t>
            </a:r>
            <a:endParaRPr b="1">
              <a:solidFill>
                <a:schemeClr val="dk1"/>
              </a:solidFill>
              <a:latin typeface="Helvetica Neue"/>
              <a:ea typeface="Helvetica Neue"/>
              <a:cs typeface="Helvetica Neue"/>
              <a:sym typeface="Helvetica Neue"/>
            </a:endParaRPr>
          </a:p>
        </p:txBody>
      </p:sp>
      <p:grpSp>
        <p:nvGrpSpPr>
          <p:cNvPr id="411" name="Google Shape;411;p62"/>
          <p:cNvGrpSpPr/>
          <p:nvPr/>
        </p:nvGrpSpPr>
        <p:grpSpPr>
          <a:xfrm>
            <a:off x="-78712" y="697000"/>
            <a:ext cx="941100" cy="3638919"/>
            <a:chOff x="-154912" y="697000"/>
            <a:chExt cx="941100" cy="3638919"/>
          </a:xfrm>
        </p:grpSpPr>
        <p:cxnSp>
          <p:nvCxnSpPr>
            <p:cNvPr id="412" name="Google Shape;412;p62"/>
            <p:cNvCxnSpPr/>
            <p:nvPr/>
          </p:nvCxnSpPr>
          <p:spPr>
            <a:xfrm>
              <a:off x="315650" y="697000"/>
              <a:ext cx="0" cy="3175500"/>
            </a:xfrm>
            <a:prstGeom prst="straightConnector1">
              <a:avLst/>
            </a:prstGeom>
            <a:noFill/>
            <a:ln cap="flat" cmpd="sng" w="19050">
              <a:solidFill>
                <a:schemeClr val="dk2"/>
              </a:solidFill>
              <a:prstDash val="solid"/>
              <a:round/>
              <a:headEnd len="med" w="med" type="none"/>
              <a:tailEnd len="med" w="med" type="triangle"/>
            </a:ln>
          </p:spPr>
        </p:cxnSp>
        <p:sp>
          <p:nvSpPr>
            <p:cNvPr id="413" name="Google Shape;413;p62"/>
            <p:cNvSpPr txBox="1"/>
            <p:nvPr/>
          </p:nvSpPr>
          <p:spPr>
            <a:xfrm>
              <a:off x="-154912" y="3935719"/>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chemeClr val="dk1"/>
                  </a:solidFill>
                  <a:latin typeface="Helvetica Neue"/>
                  <a:ea typeface="Helvetica Neue"/>
                  <a:cs typeface="Helvetica Neue"/>
                  <a:sym typeface="Helvetica Neue"/>
                </a:rPr>
                <a:t>time</a:t>
              </a:r>
              <a:endParaRPr>
                <a:solidFill>
                  <a:schemeClr val="dk1"/>
                </a:solidFill>
                <a:latin typeface="Helvetica Neue"/>
                <a:ea typeface="Helvetica Neue"/>
                <a:cs typeface="Helvetica Neue"/>
                <a:sym typeface="Helvetica Neue"/>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7" name="Shape 417"/>
        <p:cNvGrpSpPr/>
        <p:nvPr/>
      </p:nvGrpSpPr>
      <p:grpSpPr>
        <a:xfrm>
          <a:off x="0" y="0"/>
          <a:ext cx="0" cy="0"/>
          <a:chOff x="0" y="0"/>
          <a:chExt cx="0" cy="0"/>
        </a:xfrm>
      </p:grpSpPr>
      <p:graphicFrame>
        <p:nvGraphicFramePr>
          <p:cNvPr id="418" name="Google Shape;418;p63"/>
          <p:cNvGraphicFramePr/>
          <p:nvPr/>
        </p:nvGraphicFramePr>
        <p:xfrm>
          <a:off x="990362" y="512725"/>
          <a:ext cx="3000000" cy="3000000"/>
        </p:xfrm>
        <a:graphic>
          <a:graphicData uri="http://schemas.openxmlformats.org/drawingml/2006/table">
            <a:tbl>
              <a:tblPr>
                <a:noFill/>
                <a:tableStyleId>{F1C134ED-6AEC-495E-B3A3-6E17C4B8DD18}</a:tableStyleId>
              </a:tblPr>
              <a:tblGrid>
                <a:gridCol w="1902900"/>
                <a:gridCol w="1728525"/>
              </a:tblGrid>
              <a:tr h="251425">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Lock_X(A)  &lt;granted&gt;</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Lock_S(A)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A := A-50</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Write(A)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Lock_X(B)  &lt;granted&gt;</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rgbClr val="FF0000"/>
                          </a:solidFill>
                        </a:rPr>
                        <a:t>&lt;granted&gt;</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Lock_S(B)</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B := B +50</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Write(B)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rgbClr val="FF0000"/>
                          </a:solidFill>
                        </a:rPr>
                        <a:t>&lt;granted&gt;</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Read(B)</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425">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accent2"/>
                        </a:buClr>
                        <a:buSzPts val="1200"/>
                        <a:buFont typeface="Tahoma"/>
                        <a:buNone/>
                      </a:pPr>
                      <a:r>
                        <a:rPr b="1" lang="en" sz="1200">
                          <a:solidFill>
                            <a:schemeClr val="accent2"/>
                          </a:solidFill>
                        </a:rPr>
                        <a:t>Unlock(B)</a:t>
                      </a:r>
                      <a:endParaRPr b="1" sz="12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419" name="Google Shape;419;p63"/>
          <p:cNvSpPr txBox="1"/>
          <p:nvPr/>
        </p:nvSpPr>
        <p:spPr>
          <a:xfrm>
            <a:off x="457200" y="4782740"/>
            <a:ext cx="2895600" cy="30241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omic Sans MS"/>
              <a:buNone/>
            </a:pPr>
            <a:r>
              <a:t/>
            </a:r>
            <a:endParaRPr b="1" i="0" sz="12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1" i="0" sz="1200" u="none">
              <a:solidFill>
                <a:schemeClr val="dk1"/>
              </a:solidFill>
              <a:latin typeface="Times New Roman"/>
              <a:ea typeface="Times New Roman"/>
              <a:cs typeface="Times New Roman"/>
              <a:sym typeface="Times New Roman"/>
            </a:endParaRPr>
          </a:p>
        </p:txBody>
      </p:sp>
      <p:sp>
        <p:nvSpPr>
          <p:cNvPr id="420" name="Google Shape;420;p63"/>
          <p:cNvSpPr txBox="1"/>
          <p:nvPr>
            <p:ph idx="1" type="body"/>
          </p:nvPr>
        </p:nvSpPr>
        <p:spPr>
          <a:xfrm>
            <a:off x="5068175" y="896750"/>
            <a:ext cx="3660600" cy="2303700"/>
          </a:xfrm>
          <a:prstGeom prst="rect">
            <a:avLst/>
          </a:prstGeom>
        </p:spPr>
        <p:txBody>
          <a:bodyPr anchorCtr="0" anchor="t" bIns="91425" lIns="91425" spcFirstLastPara="1" rIns="91425" wrap="square" tIns="91425">
            <a:noAutofit/>
          </a:bodyPr>
          <a:lstStyle/>
          <a:p>
            <a:pPr indent="0" lvl="0" marL="0" rtl="0" algn="l">
              <a:spcBef>
                <a:spcPts val="720"/>
              </a:spcBef>
              <a:spcAft>
                <a:spcPts val="0"/>
              </a:spcAft>
              <a:buNone/>
            </a:pPr>
            <a:r>
              <a:rPr lang="en" sz="2000"/>
              <a:t>Is this a 2PL schedule?</a:t>
            </a:r>
            <a:endParaRPr sz="2000"/>
          </a:p>
          <a:p>
            <a:pPr indent="0" lvl="0" marL="0" rtl="0" algn="l">
              <a:spcBef>
                <a:spcPts val="720"/>
              </a:spcBef>
              <a:spcAft>
                <a:spcPts val="0"/>
              </a:spcAft>
              <a:buNone/>
            </a:pPr>
            <a:r>
              <a:rPr lang="en" sz="2000">
                <a:solidFill>
                  <a:schemeClr val="accent2"/>
                </a:solidFill>
              </a:rPr>
              <a:t>Yes, and it is serializable</a:t>
            </a:r>
            <a:endParaRPr sz="2000">
              <a:solidFill>
                <a:schemeClr val="accent2"/>
              </a:solidFill>
            </a:endParaRPr>
          </a:p>
          <a:p>
            <a:pPr indent="-133350" lvl="0" marL="285750" rtl="0" algn="l">
              <a:spcBef>
                <a:spcPts val="720"/>
              </a:spcBef>
              <a:spcAft>
                <a:spcPts val="0"/>
              </a:spcAft>
              <a:buNone/>
            </a:pPr>
            <a:r>
              <a:t/>
            </a:r>
            <a:endParaRPr sz="2000"/>
          </a:p>
          <a:p>
            <a:pPr indent="0" lvl="0" marL="0" rtl="0" algn="l">
              <a:spcBef>
                <a:spcPts val="720"/>
              </a:spcBef>
              <a:spcAft>
                <a:spcPts val="0"/>
              </a:spcAft>
              <a:buNone/>
            </a:pPr>
            <a:r>
              <a:rPr lang="en" sz="2000"/>
              <a:t>Is this a Strict 2PL schedule?</a:t>
            </a:r>
            <a:endParaRPr sz="2000"/>
          </a:p>
          <a:p>
            <a:pPr indent="0" lvl="0" marL="0" rtl="0" algn="l">
              <a:spcBef>
                <a:spcPts val="720"/>
              </a:spcBef>
              <a:spcAft>
                <a:spcPts val="0"/>
              </a:spcAft>
              <a:buNone/>
            </a:pPr>
            <a:r>
              <a:rPr lang="en" sz="2000">
                <a:solidFill>
                  <a:srgbClr val="FF0000"/>
                </a:solidFill>
              </a:rPr>
              <a:t>No, cascading aborts possible</a:t>
            </a:r>
            <a:endParaRPr sz="2000">
              <a:solidFill>
                <a:srgbClr val="FF0000"/>
              </a:solidFill>
            </a:endParaRPr>
          </a:p>
          <a:p>
            <a:pPr indent="-133350" lvl="0" marL="285750" rtl="0" algn="l">
              <a:spcBef>
                <a:spcPts val="720"/>
              </a:spcBef>
              <a:spcAft>
                <a:spcPts val="0"/>
              </a:spcAft>
              <a:buNone/>
            </a:pPr>
            <a:r>
              <a:t/>
            </a:r>
            <a:endParaRPr sz="2000"/>
          </a:p>
        </p:txBody>
      </p:sp>
      <p:cxnSp>
        <p:nvCxnSpPr>
          <p:cNvPr id="421" name="Google Shape;421;p63"/>
          <p:cNvCxnSpPr/>
          <p:nvPr/>
        </p:nvCxnSpPr>
        <p:spPr>
          <a:xfrm>
            <a:off x="3737475" y="1015125"/>
            <a:ext cx="6000" cy="737400"/>
          </a:xfrm>
          <a:prstGeom prst="straightConnector1">
            <a:avLst/>
          </a:prstGeom>
          <a:noFill/>
          <a:ln cap="flat" cmpd="sng" w="19050">
            <a:solidFill>
              <a:srgbClr val="FF0000"/>
            </a:solidFill>
            <a:prstDash val="dash"/>
            <a:miter lim="800000"/>
            <a:headEnd len="sm" w="sm" type="none"/>
            <a:tailEnd len="med" w="med" type="stealth"/>
          </a:ln>
        </p:spPr>
      </p:cxnSp>
      <p:cxnSp>
        <p:nvCxnSpPr>
          <p:cNvPr id="422" name="Google Shape;422;p63"/>
          <p:cNvCxnSpPr/>
          <p:nvPr/>
        </p:nvCxnSpPr>
        <p:spPr>
          <a:xfrm>
            <a:off x="3743325" y="2562225"/>
            <a:ext cx="0" cy="723900"/>
          </a:xfrm>
          <a:prstGeom prst="straightConnector1">
            <a:avLst/>
          </a:prstGeom>
          <a:noFill/>
          <a:ln cap="flat" cmpd="sng" w="19050">
            <a:solidFill>
              <a:srgbClr val="FF0000"/>
            </a:solidFill>
            <a:prstDash val="dash"/>
            <a:miter lim="800000"/>
            <a:headEnd len="sm" w="sm" type="none"/>
            <a:tailEnd len="med" w="med" type="stealth"/>
          </a:ln>
        </p:spPr>
      </p:cxnSp>
      <p:sp>
        <p:nvSpPr>
          <p:cNvPr id="423" name="Google Shape;423;p63"/>
          <p:cNvSpPr txBox="1"/>
          <p:nvPr/>
        </p:nvSpPr>
        <p:spPr>
          <a:xfrm>
            <a:off x="1288238" y="108394"/>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Helvetica Neue"/>
                <a:ea typeface="Helvetica Neue"/>
                <a:cs typeface="Helvetica Neue"/>
                <a:sym typeface="Helvetica Neue"/>
              </a:rPr>
              <a:t>TXN 1</a:t>
            </a:r>
            <a:endParaRPr b="1">
              <a:solidFill>
                <a:schemeClr val="dk1"/>
              </a:solidFill>
              <a:latin typeface="Helvetica Neue"/>
              <a:ea typeface="Helvetica Neue"/>
              <a:cs typeface="Helvetica Neue"/>
              <a:sym typeface="Helvetica Neue"/>
            </a:endParaRPr>
          </a:p>
        </p:txBody>
      </p:sp>
      <p:sp>
        <p:nvSpPr>
          <p:cNvPr id="424" name="Google Shape;424;p63"/>
          <p:cNvSpPr txBox="1"/>
          <p:nvPr/>
        </p:nvSpPr>
        <p:spPr>
          <a:xfrm>
            <a:off x="3264963" y="108394"/>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Helvetica Neue"/>
                <a:ea typeface="Helvetica Neue"/>
                <a:cs typeface="Helvetica Neue"/>
                <a:sym typeface="Helvetica Neue"/>
              </a:rPr>
              <a:t>TXN 2</a:t>
            </a:r>
            <a:endParaRPr b="1">
              <a:solidFill>
                <a:schemeClr val="dk1"/>
              </a:solidFill>
              <a:latin typeface="Helvetica Neue"/>
              <a:ea typeface="Helvetica Neue"/>
              <a:cs typeface="Helvetica Neue"/>
              <a:sym typeface="Helvetica Neue"/>
            </a:endParaRPr>
          </a:p>
        </p:txBody>
      </p:sp>
      <p:grpSp>
        <p:nvGrpSpPr>
          <p:cNvPr id="425" name="Google Shape;425;p63"/>
          <p:cNvGrpSpPr/>
          <p:nvPr/>
        </p:nvGrpSpPr>
        <p:grpSpPr>
          <a:xfrm>
            <a:off x="73688" y="697000"/>
            <a:ext cx="941100" cy="3638919"/>
            <a:chOff x="-154912" y="697000"/>
            <a:chExt cx="941100" cy="3638919"/>
          </a:xfrm>
        </p:grpSpPr>
        <p:cxnSp>
          <p:nvCxnSpPr>
            <p:cNvPr id="426" name="Google Shape;426;p63"/>
            <p:cNvCxnSpPr/>
            <p:nvPr/>
          </p:nvCxnSpPr>
          <p:spPr>
            <a:xfrm>
              <a:off x="315650" y="697000"/>
              <a:ext cx="0" cy="3175500"/>
            </a:xfrm>
            <a:prstGeom prst="straightConnector1">
              <a:avLst/>
            </a:prstGeom>
            <a:noFill/>
            <a:ln cap="flat" cmpd="sng" w="19050">
              <a:solidFill>
                <a:schemeClr val="dk2"/>
              </a:solidFill>
              <a:prstDash val="solid"/>
              <a:round/>
              <a:headEnd len="med" w="med" type="none"/>
              <a:tailEnd len="med" w="med" type="triangle"/>
            </a:ln>
          </p:spPr>
        </p:cxnSp>
        <p:sp>
          <p:nvSpPr>
            <p:cNvPr id="427" name="Google Shape;427;p63"/>
            <p:cNvSpPr txBox="1"/>
            <p:nvPr/>
          </p:nvSpPr>
          <p:spPr>
            <a:xfrm>
              <a:off x="-154912" y="3935719"/>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chemeClr val="dk1"/>
                  </a:solidFill>
                  <a:latin typeface="Helvetica Neue"/>
                  <a:ea typeface="Helvetica Neue"/>
                  <a:cs typeface="Helvetica Neue"/>
                  <a:sym typeface="Helvetica Neue"/>
                </a:rPr>
                <a:t>time</a:t>
              </a:r>
              <a:endParaRPr>
                <a:solidFill>
                  <a:schemeClr val="dk1"/>
                </a:solidFill>
                <a:latin typeface="Helvetica Neue"/>
                <a:ea typeface="Helvetica Neue"/>
                <a:cs typeface="Helvetica Neue"/>
                <a:sym typeface="Helvetica Neue"/>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Serial schedule — no problems</a:t>
            </a:r>
            <a:endParaRPr>
              <a:solidFill>
                <a:srgbClr val="FFFFFF"/>
              </a:solidFill>
            </a:endParaRPr>
          </a:p>
        </p:txBody>
      </p:sp>
      <p:sp>
        <p:nvSpPr>
          <p:cNvPr id="112" name="Google Shape;112;p28"/>
          <p:cNvSpPr txBox="1"/>
          <p:nvPr>
            <p:ph idx="1" type="body"/>
          </p:nvPr>
        </p:nvSpPr>
        <p:spPr>
          <a:xfrm>
            <a:off x="311700" y="10762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a:t>
            </a:r>
            <a:r>
              <a:rPr lang="en">
                <a:solidFill>
                  <a:schemeClr val="dk1"/>
                </a:solidFill>
              </a:rPr>
              <a:t>R(A)</a:t>
            </a:r>
            <a:r>
              <a:rPr lang="en">
                <a:solidFill>
                  <a:schemeClr val="dk1"/>
                </a:solidFill>
              </a:rPr>
              <a:t>, </a:t>
            </a:r>
            <a:r>
              <a:rPr lang="en">
                <a:solidFill>
                  <a:schemeClr val="dk1"/>
                </a:solidFill>
              </a:rPr>
              <a:t>W(A)</a:t>
            </a:r>
            <a:r>
              <a:rPr lang="en">
                <a:solidFill>
                  <a:schemeClr val="dk1"/>
                </a:solidFill>
              </a:rPr>
              <a:t>, R(B), W(B), Abort</a:t>
            </a:r>
            <a:endParaRPr>
              <a:solidFill>
                <a:schemeClr val="dk1"/>
              </a:solidFill>
            </a:endParaRPr>
          </a:p>
          <a:p>
            <a:pPr indent="0" lvl="0" marL="0" rtl="0" algn="l">
              <a:spcBef>
                <a:spcPts val="1000"/>
              </a:spcBef>
              <a:spcAft>
                <a:spcPts val="0"/>
              </a:spcAft>
              <a:buNone/>
            </a:pPr>
            <a:r>
              <a:rPr lang="en">
                <a:solidFill>
                  <a:schemeClr val="dk1"/>
                </a:solidFill>
              </a:rPr>
              <a:t>T2:                                                        R(A), W(A), Commit</a:t>
            </a:r>
            <a:endParaRPr>
              <a:solidFill>
                <a:schemeClr val="dk1"/>
              </a:solidFill>
            </a:endParaRPr>
          </a:p>
        </p:txBody>
      </p:sp>
      <p:cxnSp>
        <p:nvCxnSpPr>
          <p:cNvPr id="113" name="Google Shape;113;p28"/>
          <p:cNvCxnSpPr/>
          <p:nvPr/>
        </p:nvCxnSpPr>
        <p:spPr>
          <a:xfrm>
            <a:off x="433700" y="22487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114" name="Google Shape;114;p28"/>
          <p:cNvSpPr txBox="1"/>
          <p:nvPr/>
        </p:nvSpPr>
        <p:spPr>
          <a:xfrm>
            <a:off x="7933475" y="22090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1" name="Shape 431"/>
        <p:cNvGrpSpPr/>
        <p:nvPr/>
      </p:nvGrpSpPr>
      <p:grpSpPr>
        <a:xfrm>
          <a:off x="0" y="0"/>
          <a:ext cx="0" cy="0"/>
          <a:chOff x="0" y="0"/>
          <a:chExt cx="0" cy="0"/>
        </a:xfrm>
      </p:grpSpPr>
      <p:graphicFrame>
        <p:nvGraphicFramePr>
          <p:cNvPr id="432" name="Google Shape;432;p64"/>
          <p:cNvGraphicFramePr/>
          <p:nvPr/>
        </p:nvGraphicFramePr>
        <p:xfrm>
          <a:off x="933450" y="512725"/>
          <a:ext cx="3000000" cy="3000000"/>
        </p:xfrm>
        <a:graphic>
          <a:graphicData uri="http://schemas.openxmlformats.org/drawingml/2006/table">
            <a:tbl>
              <a:tblPr>
                <a:noFill/>
                <a:tableStyleId>{F1C134ED-6AEC-495E-B3A3-6E17C4B8DD18}</a:tableStyleId>
              </a:tblPr>
              <a:tblGrid>
                <a:gridCol w="1837525"/>
                <a:gridCol w="1946475"/>
              </a:tblGrid>
              <a:tr h="251200">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Lock_X(A) &lt;granted&gt;</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Lock_S(A)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24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A := A-50</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4645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Write(A)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Lock_X(B) &lt;granted&gt;</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B := B +50</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Write(B)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2400">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Unlock(A)</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Unlock(B)</a:t>
                      </a:r>
                      <a:endParaRPr sz="1100"/>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rgbClr val="FF0000"/>
                          </a:solidFill>
                        </a:rPr>
                        <a:t>&lt;granted&gt;</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1200"/>
                        <a:buFont typeface="Tahoma"/>
                        <a:buNone/>
                      </a:pPr>
                      <a:r>
                        <a:rPr b="1" i="0" lang="en" sz="1200" u="none">
                          <a:solidFill>
                            <a:srgbClr val="FF0000"/>
                          </a:solidFill>
                        </a:rPr>
                        <a:t>Lock_S(B)  &lt;granted&gt;</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Tahoma"/>
                        <a:buNone/>
                      </a:pPr>
                      <a:r>
                        <a:rPr b="1" i="0" lang="en" sz="1200" u="none">
                          <a:solidFill>
                            <a:schemeClr val="dk1"/>
                          </a:solidFill>
                        </a:rPr>
                        <a:t>Read(B)</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Unlock(A)</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00">
                <a:tc>
                  <a:txBody>
                    <a:bodyPr/>
                    <a:lstStyle/>
                    <a:p>
                      <a:pPr indent="0" lvl="0" marL="0" marR="0" rtl="0" algn="ctr">
                        <a:spcBef>
                          <a:spcPts val="0"/>
                        </a:spcBef>
                        <a:spcAft>
                          <a:spcPts val="0"/>
                        </a:spcAft>
                        <a:buNone/>
                      </a:pPr>
                      <a:r>
                        <a:t/>
                      </a:r>
                      <a:endParaRPr sz="1400">
                        <a:solidFill>
                          <a:schemeClr val="dk1"/>
                        </a:solidFill>
                      </a:endParaRPr>
                    </a:p>
                  </a:txBody>
                  <a:tcPr marT="0" marB="0" marR="0" marL="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accent2"/>
                        </a:buClr>
                        <a:buSzPts val="1200"/>
                        <a:buFont typeface="Tahoma"/>
                        <a:buNone/>
                      </a:pPr>
                      <a:r>
                        <a:rPr b="1" i="0" lang="en" sz="1200" u="none">
                          <a:solidFill>
                            <a:schemeClr val="accent2"/>
                          </a:solidFill>
                        </a:rPr>
                        <a:t>Unlock(B)</a:t>
                      </a:r>
                      <a:endParaRPr sz="1100"/>
                    </a:p>
                  </a:txBody>
                  <a:tcPr marT="0" marB="0" marR="0" marL="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433" name="Google Shape;433;p64"/>
          <p:cNvSpPr txBox="1"/>
          <p:nvPr>
            <p:ph idx="1" type="body"/>
          </p:nvPr>
        </p:nvSpPr>
        <p:spPr>
          <a:xfrm>
            <a:off x="5068175" y="896750"/>
            <a:ext cx="3660600" cy="2618100"/>
          </a:xfrm>
          <a:prstGeom prst="rect">
            <a:avLst/>
          </a:prstGeom>
        </p:spPr>
        <p:txBody>
          <a:bodyPr anchorCtr="0" anchor="t" bIns="91425" lIns="91425" spcFirstLastPara="1" rIns="91425" wrap="square" tIns="91425">
            <a:noAutofit/>
          </a:bodyPr>
          <a:lstStyle/>
          <a:p>
            <a:pPr indent="0" lvl="0" marL="0" rtl="0" algn="l">
              <a:spcBef>
                <a:spcPts val="720"/>
              </a:spcBef>
              <a:spcAft>
                <a:spcPts val="0"/>
              </a:spcAft>
              <a:buNone/>
            </a:pPr>
            <a:r>
              <a:rPr lang="en" sz="2000"/>
              <a:t>Is this a 2PL schedule?</a:t>
            </a:r>
            <a:endParaRPr sz="2000"/>
          </a:p>
          <a:p>
            <a:pPr indent="0" lvl="0" marL="0" rtl="0" algn="l">
              <a:spcBef>
                <a:spcPts val="720"/>
              </a:spcBef>
              <a:spcAft>
                <a:spcPts val="0"/>
              </a:spcAft>
              <a:buNone/>
            </a:pPr>
            <a:r>
              <a:rPr lang="en" sz="2000">
                <a:solidFill>
                  <a:schemeClr val="accent2"/>
                </a:solidFill>
              </a:rPr>
              <a:t>Yes, and it is serializable</a:t>
            </a:r>
            <a:endParaRPr sz="2000">
              <a:solidFill>
                <a:schemeClr val="accent2"/>
              </a:solidFill>
            </a:endParaRPr>
          </a:p>
          <a:p>
            <a:pPr indent="-133350" lvl="0" marL="285750" rtl="0" algn="l">
              <a:spcBef>
                <a:spcPts val="720"/>
              </a:spcBef>
              <a:spcAft>
                <a:spcPts val="0"/>
              </a:spcAft>
              <a:buNone/>
            </a:pPr>
            <a:r>
              <a:t/>
            </a:r>
            <a:endParaRPr sz="2000"/>
          </a:p>
          <a:p>
            <a:pPr indent="0" lvl="0" marL="0" rtl="0" algn="l">
              <a:spcBef>
                <a:spcPts val="720"/>
              </a:spcBef>
              <a:spcAft>
                <a:spcPts val="0"/>
              </a:spcAft>
              <a:buNone/>
            </a:pPr>
            <a:r>
              <a:rPr lang="en" sz="2000"/>
              <a:t>Is this a Strict 2PL schedule?</a:t>
            </a:r>
            <a:endParaRPr sz="2000"/>
          </a:p>
          <a:p>
            <a:pPr indent="0" lvl="0" marL="0" rtl="0" algn="l">
              <a:spcBef>
                <a:spcPts val="720"/>
              </a:spcBef>
              <a:spcAft>
                <a:spcPts val="0"/>
              </a:spcAft>
              <a:buNone/>
            </a:pPr>
            <a:r>
              <a:rPr lang="en" sz="2000">
                <a:solidFill>
                  <a:schemeClr val="accent2"/>
                </a:solidFill>
              </a:rPr>
              <a:t>Yes, cascading aborts not possible</a:t>
            </a:r>
            <a:endParaRPr sz="2000">
              <a:solidFill>
                <a:schemeClr val="accent2"/>
              </a:solidFill>
            </a:endParaRPr>
          </a:p>
        </p:txBody>
      </p:sp>
      <p:cxnSp>
        <p:nvCxnSpPr>
          <p:cNvPr id="434" name="Google Shape;434;p64"/>
          <p:cNvCxnSpPr/>
          <p:nvPr/>
        </p:nvCxnSpPr>
        <p:spPr>
          <a:xfrm flipH="1">
            <a:off x="3733875" y="1015125"/>
            <a:ext cx="3600" cy="1842300"/>
          </a:xfrm>
          <a:prstGeom prst="straightConnector1">
            <a:avLst/>
          </a:prstGeom>
          <a:noFill/>
          <a:ln cap="flat" cmpd="sng" w="19050">
            <a:solidFill>
              <a:srgbClr val="FF0000"/>
            </a:solidFill>
            <a:prstDash val="dash"/>
            <a:miter lim="800000"/>
            <a:headEnd len="sm" w="sm" type="none"/>
            <a:tailEnd len="med" w="med" type="stealth"/>
          </a:ln>
        </p:spPr>
      </p:cxnSp>
      <p:sp>
        <p:nvSpPr>
          <p:cNvPr id="435" name="Google Shape;435;p64"/>
          <p:cNvSpPr txBox="1"/>
          <p:nvPr/>
        </p:nvSpPr>
        <p:spPr>
          <a:xfrm>
            <a:off x="1288238" y="108394"/>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Helvetica Neue"/>
                <a:ea typeface="Helvetica Neue"/>
                <a:cs typeface="Helvetica Neue"/>
                <a:sym typeface="Helvetica Neue"/>
              </a:rPr>
              <a:t>TXN 1</a:t>
            </a:r>
            <a:endParaRPr b="1">
              <a:solidFill>
                <a:schemeClr val="dk1"/>
              </a:solidFill>
              <a:latin typeface="Helvetica Neue"/>
              <a:ea typeface="Helvetica Neue"/>
              <a:cs typeface="Helvetica Neue"/>
              <a:sym typeface="Helvetica Neue"/>
            </a:endParaRPr>
          </a:p>
        </p:txBody>
      </p:sp>
      <p:sp>
        <p:nvSpPr>
          <p:cNvPr id="436" name="Google Shape;436;p64"/>
          <p:cNvSpPr txBox="1"/>
          <p:nvPr/>
        </p:nvSpPr>
        <p:spPr>
          <a:xfrm>
            <a:off x="3264963" y="108394"/>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Helvetica Neue"/>
                <a:ea typeface="Helvetica Neue"/>
                <a:cs typeface="Helvetica Neue"/>
                <a:sym typeface="Helvetica Neue"/>
              </a:rPr>
              <a:t>TXN 2</a:t>
            </a:r>
            <a:endParaRPr b="1">
              <a:solidFill>
                <a:schemeClr val="dk1"/>
              </a:solidFill>
              <a:latin typeface="Helvetica Neue"/>
              <a:ea typeface="Helvetica Neue"/>
              <a:cs typeface="Helvetica Neue"/>
              <a:sym typeface="Helvetica Neue"/>
            </a:endParaRPr>
          </a:p>
        </p:txBody>
      </p:sp>
      <p:grpSp>
        <p:nvGrpSpPr>
          <p:cNvPr id="437" name="Google Shape;437;p64"/>
          <p:cNvGrpSpPr/>
          <p:nvPr/>
        </p:nvGrpSpPr>
        <p:grpSpPr>
          <a:xfrm>
            <a:off x="73688" y="697000"/>
            <a:ext cx="941100" cy="3638919"/>
            <a:chOff x="-154912" y="697000"/>
            <a:chExt cx="941100" cy="3638919"/>
          </a:xfrm>
        </p:grpSpPr>
        <p:cxnSp>
          <p:nvCxnSpPr>
            <p:cNvPr id="438" name="Google Shape;438;p64"/>
            <p:cNvCxnSpPr/>
            <p:nvPr/>
          </p:nvCxnSpPr>
          <p:spPr>
            <a:xfrm>
              <a:off x="315650" y="697000"/>
              <a:ext cx="0" cy="3175500"/>
            </a:xfrm>
            <a:prstGeom prst="straightConnector1">
              <a:avLst/>
            </a:prstGeom>
            <a:noFill/>
            <a:ln cap="flat" cmpd="sng" w="19050">
              <a:solidFill>
                <a:schemeClr val="dk2"/>
              </a:solidFill>
              <a:prstDash val="solid"/>
              <a:round/>
              <a:headEnd len="med" w="med" type="none"/>
              <a:tailEnd len="med" w="med" type="triangle"/>
            </a:ln>
          </p:spPr>
        </p:cxnSp>
        <p:sp>
          <p:nvSpPr>
            <p:cNvPr id="439" name="Google Shape;439;p64"/>
            <p:cNvSpPr txBox="1"/>
            <p:nvPr/>
          </p:nvSpPr>
          <p:spPr>
            <a:xfrm>
              <a:off x="-154912" y="3935719"/>
              <a:ext cx="94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chemeClr val="dk1"/>
                  </a:solidFill>
                  <a:latin typeface="Helvetica Neue"/>
                  <a:ea typeface="Helvetica Neue"/>
                  <a:cs typeface="Helvetica Neue"/>
                  <a:sym typeface="Helvetica Neue"/>
                </a:rPr>
                <a:t>time</a:t>
              </a:r>
              <a:endParaRPr>
                <a:solidFill>
                  <a:schemeClr val="dk1"/>
                </a:solidFill>
                <a:latin typeface="Helvetica Neue"/>
                <a:ea typeface="Helvetica Neue"/>
                <a:cs typeface="Helvetica Neue"/>
                <a:sym typeface="Helvetica Neue"/>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Quiz: Which concurrency problem is this?</a:t>
            </a:r>
            <a:endParaRPr>
              <a:solidFill>
                <a:srgbClr val="FFFFFF"/>
              </a:solidFill>
            </a:endParaRPr>
          </a:p>
        </p:txBody>
      </p:sp>
      <p:sp>
        <p:nvSpPr>
          <p:cNvPr id="120" name="Google Shape;120;p29"/>
          <p:cNvSpPr txBox="1"/>
          <p:nvPr>
            <p:ph idx="1" type="body"/>
          </p:nvPr>
        </p:nvSpPr>
        <p:spPr>
          <a:xfrm>
            <a:off x="311700" y="10762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W(A)                                      R(B), W(B), Abort</a:t>
            </a:r>
            <a:endParaRPr>
              <a:solidFill>
                <a:schemeClr val="dk1"/>
              </a:solidFill>
            </a:endParaRPr>
          </a:p>
          <a:p>
            <a:pPr indent="0" lvl="0" marL="0" rtl="0" algn="l">
              <a:spcBef>
                <a:spcPts val="1000"/>
              </a:spcBef>
              <a:spcAft>
                <a:spcPts val="0"/>
              </a:spcAft>
              <a:buNone/>
            </a:pPr>
            <a:r>
              <a:rPr lang="en">
                <a:solidFill>
                  <a:schemeClr val="dk1"/>
                </a:solidFill>
              </a:rPr>
              <a:t>T2:                      R(A), W(A), Commit</a:t>
            </a:r>
            <a:endParaRPr>
              <a:solidFill>
                <a:schemeClr val="dk1"/>
              </a:solidFill>
            </a:endParaRPr>
          </a:p>
        </p:txBody>
      </p:sp>
      <p:sp>
        <p:nvSpPr>
          <p:cNvPr id="121" name="Google Shape;121;p29"/>
          <p:cNvSpPr txBox="1"/>
          <p:nvPr/>
        </p:nvSpPr>
        <p:spPr>
          <a:xfrm>
            <a:off x="384100" y="3207200"/>
            <a:ext cx="8128200" cy="503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rgbClr val="00FFFF"/>
                </a:solidFill>
              </a:rPr>
              <a:t>Lost update		</a:t>
            </a:r>
            <a:r>
              <a:rPr lang="en" sz="1800">
                <a:solidFill>
                  <a:srgbClr val="00FFFF"/>
                </a:solidFill>
              </a:rPr>
              <a:t>Dirty read</a:t>
            </a:r>
            <a:r>
              <a:rPr lang="en" sz="1800">
                <a:solidFill>
                  <a:srgbClr val="00FFFF"/>
                </a:solidFill>
              </a:rPr>
              <a:t>		Non-repeatable read		Phantom read</a:t>
            </a:r>
            <a:endParaRPr/>
          </a:p>
        </p:txBody>
      </p:sp>
      <p:cxnSp>
        <p:nvCxnSpPr>
          <p:cNvPr id="122" name="Google Shape;122;p29"/>
          <p:cNvCxnSpPr/>
          <p:nvPr/>
        </p:nvCxnSpPr>
        <p:spPr>
          <a:xfrm>
            <a:off x="433700" y="22487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123" name="Google Shape;123;p29"/>
          <p:cNvSpPr txBox="1"/>
          <p:nvPr/>
        </p:nvSpPr>
        <p:spPr>
          <a:xfrm>
            <a:off x="7933475" y="22090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124" name="Google Shape;124;p29"/>
          <p:cNvSpPr/>
          <p:nvPr/>
        </p:nvSpPr>
        <p:spPr>
          <a:xfrm>
            <a:off x="371750" y="3215150"/>
            <a:ext cx="13506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9"/>
          <p:cNvSpPr/>
          <p:nvPr/>
        </p:nvSpPr>
        <p:spPr>
          <a:xfrm>
            <a:off x="3896700" y="3215150"/>
            <a:ext cx="24225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9"/>
          <p:cNvSpPr/>
          <p:nvPr/>
        </p:nvSpPr>
        <p:spPr>
          <a:xfrm>
            <a:off x="6566875" y="3293200"/>
            <a:ext cx="19455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Quiz: Which concurrency problem is this?</a:t>
            </a:r>
            <a:endParaRPr>
              <a:solidFill>
                <a:srgbClr val="FFFFFF"/>
              </a:solidFill>
            </a:endParaRPr>
          </a:p>
        </p:txBody>
      </p:sp>
      <p:sp>
        <p:nvSpPr>
          <p:cNvPr id="132" name="Google Shape;132;p30"/>
          <p:cNvSpPr txBox="1"/>
          <p:nvPr>
            <p:ph idx="1" type="body"/>
          </p:nvPr>
        </p:nvSpPr>
        <p:spPr>
          <a:xfrm>
            <a:off x="311700" y="10762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a:t>
            </a:r>
            <a:r>
              <a:rPr lang="en">
                <a:solidFill>
                  <a:schemeClr val="dk1"/>
                </a:solidFill>
              </a:rPr>
              <a:t>R(A)</a:t>
            </a:r>
            <a:r>
              <a:rPr lang="en">
                <a:solidFill>
                  <a:schemeClr val="dk1"/>
                </a:solidFill>
              </a:rPr>
              <a:t>, W(A), Commit</a:t>
            </a:r>
            <a:endParaRPr>
              <a:solidFill>
                <a:schemeClr val="dk1"/>
              </a:solidFill>
            </a:endParaRPr>
          </a:p>
          <a:p>
            <a:pPr indent="0" lvl="0" marL="0" rtl="0" algn="l">
              <a:spcBef>
                <a:spcPts val="1000"/>
              </a:spcBef>
              <a:spcAft>
                <a:spcPts val="0"/>
              </a:spcAft>
              <a:buNone/>
            </a:pPr>
            <a:r>
              <a:rPr lang="en">
                <a:solidFill>
                  <a:schemeClr val="dk1"/>
                </a:solidFill>
              </a:rPr>
              <a:t>T2:           R(A), W(A), Commit</a:t>
            </a:r>
            <a:endParaRPr>
              <a:solidFill>
                <a:schemeClr val="dk1"/>
              </a:solidFill>
            </a:endParaRPr>
          </a:p>
        </p:txBody>
      </p:sp>
      <p:sp>
        <p:nvSpPr>
          <p:cNvPr id="133" name="Google Shape;133;p30"/>
          <p:cNvSpPr txBox="1"/>
          <p:nvPr/>
        </p:nvSpPr>
        <p:spPr>
          <a:xfrm>
            <a:off x="384100" y="3207200"/>
            <a:ext cx="8128200" cy="503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rgbClr val="00FFFF"/>
                </a:solidFill>
              </a:rPr>
              <a:t>Lost update		Dirty read		Non-repeatable read		Phantom read</a:t>
            </a:r>
            <a:endParaRPr/>
          </a:p>
        </p:txBody>
      </p:sp>
      <p:cxnSp>
        <p:nvCxnSpPr>
          <p:cNvPr id="134" name="Google Shape;134;p30"/>
          <p:cNvCxnSpPr/>
          <p:nvPr/>
        </p:nvCxnSpPr>
        <p:spPr>
          <a:xfrm>
            <a:off x="433700" y="22487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135" name="Google Shape;135;p30"/>
          <p:cNvSpPr txBox="1"/>
          <p:nvPr/>
        </p:nvSpPr>
        <p:spPr>
          <a:xfrm>
            <a:off x="7933475" y="22090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136" name="Google Shape;136;p30"/>
          <p:cNvSpPr/>
          <p:nvPr/>
        </p:nvSpPr>
        <p:spPr>
          <a:xfrm>
            <a:off x="371750" y="3215150"/>
            <a:ext cx="13506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30"/>
          <p:cNvSpPr/>
          <p:nvPr/>
        </p:nvSpPr>
        <p:spPr>
          <a:xfrm>
            <a:off x="2137275" y="3215150"/>
            <a:ext cx="14064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30"/>
          <p:cNvSpPr/>
          <p:nvPr/>
        </p:nvSpPr>
        <p:spPr>
          <a:xfrm>
            <a:off x="6566875" y="3293200"/>
            <a:ext cx="19455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Quiz: Which concurrency problem is this?</a:t>
            </a:r>
            <a:endParaRPr>
              <a:solidFill>
                <a:srgbClr val="FFFFFF"/>
              </a:solidFill>
            </a:endParaRPr>
          </a:p>
        </p:txBody>
      </p:sp>
      <p:sp>
        <p:nvSpPr>
          <p:cNvPr id="144" name="Google Shape;144;p31"/>
          <p:cNvSpPr txBox="1"/>
          <p:nvPr>
            <p:ph idx="1" type="body"/>
          </p:nvPr>
        </p:nvSpPr>
        <p:spPr>
          <a:xfrm>
            <a:off x="311700" y="10762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W(A)                         </a:t>
            </a:r>
            <a:r>
              <a:rPr lang="en">
                <a:solidFill>
                  <a:schemeClr val="dk1"/>
                </a:solidFill>
              </a:rPr>
              <a:t>             W(B),</a:t>
            </a:r>
            <a:r>
              <a:rPr lang="en">
                <a:solidFill>
                  <a:schemeClr val="dk1"/>
                </a:solidFill>
              </a:rPr>
              <a:t> Commit</a:t>
            </a:r>
            <a:endParaRPr>
              <a:solidFill>
                <a:schemeClr val="dk1"/>
              </a:solidFill>
            </a:endParaRPr>
          </a:p>
          <a:p>
            <a:pPr indent="0" lvl="0" marL="0" rtl="0" algn="l">
              <a:spcBef>
                <a:spcPts val="1000"/>
              </a:spcBef>
              <a:spcAft>
                <a:spcPts val="0"/>
              </a:spcAft>
              <a:buNone/>
            </a:pPr>
            <a:r>
              <a:rPr lang="en">
                <a:solidFill>
                  <a:schemeClr val="dk1"/>
                </a:solidFill>
              </a:rPr>
              <a:t>T2: R(A)                      W(A)</a:t>
            </a:r>
            <a:r>
              <a:rPr lang="en">
                <a:solidFill>
                  <a:schemeClr val="dk1"/>
                </a:solidFill>
              </a:rPr>
              <a:t>, W(B)</a:t>
            </a:r>
            <a:r>
              <a:rPr lang="en">
                <a:solidFill>
                  <a:schemeClr val="dk1"/>
                </a:solidFill>
              </a:rPr>
              <a:t>, Commit</a:t>
            </a:r>
            <a:endParaRPr>
              <a:solidFill>
                <a:schemeClr val="dk1"/>
              </a:solidFill>
            </a:endParaRPr>
          </a:p>
        </p:txBody>
      </p:sp>
      <p:sp>
        <p:nvSpPr>
          <p:cNvPr id="145" name="Google Shape;145;p31"/>
          <p:cNvSpPr txBox="1"/>
          <p:nvPr/>
        </p:nvSpPr>
        <p:spPr>
          <a:xfrm>
            <a:off x="384100" y="3207200"/>
            <a:ext cx="8128200" cy="503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rgbClr val="00FFFF"/>
                </a:solidFill>
              </a:rPr>
              <a:t>Lost update		Dirty read		Non-repeatable read		Phantom read</a:t>
            </a:r>
            <a:endParaRPr/>
          </a:p>
        </p:txBody>
      </p:sp>
      <p:cxnSp>
        <p:nvCxnSpPr>
          <p:cNvPr id="146" name="Google Shape;146;p31"/>
          <p:cNvCxnSpPr/>
          <p:nvPr/>
        </p:nvCxnSpPr>
        <p:spPr>
          <a:xfrm>
            <a:off x="433700" y="22487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147" name="Google Shape;147;p31"/>
          <p:cNvSpPr txBox="1"/>
          <p:nvPr/>
        </p:nvSpPr>
        <p:spPr>
          <a:xfrm>
            <a:off x="7933475" y="22090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148" name="Google Shape;148;p31"/>
          <p:cNvSpPr/>
          <p:nvPr/>
        </p:nvSpPr>
        <p:spPr>
          <a:xfrm>
            <a:off x="4002100" y="3215150"/>
            <a:ext cx="23541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31"/>
          <p:cNvSpPr/>
          <p:nvPr/>
        </p:nvSpPr>
        <p:spPr>
          <a:xfrm>
            <a:off x="2137275" y="3215150"/>
            <a:ext cx="14064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31"/>
          <p:cNvSpPr/>
          <p:nvPr/>
        </p:nvSpPr>
        <p:spPr>
          <a:xfrm>
            <a:off x="6566875" y="3293200"/>
            <a:ext cx="19455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
                                        <p:tgtEl>
                                          <p:spTgt spid="149"/>
                                        </p:tgtEl>
                                      </p:cBhvr>
                                    </p:animEffect>
                                  </p:childTnLst>
                                </p:cTn>
                              </p:par>
                              <p:par>
                                <p:cTn fill="hold" nodeType="with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
                                        <p:tgtEl>
                                          <p:spTgt spid="150"/>
                                        </p:tgtEl>
                                      </p:cBhvr>
                                    </p:animEffect>
                                  </p:childTnLst>
                                </p:cTn>
                              </p:par>
                              <p:par>
                                <p:cTn fill="hold" nodeType="with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Quiz: Which concurrency problem is this?</a:t>
            </a:r>
            <a:endParaRPr>
              <a:solidFill>
                <a:srgbClr val="FFFFFF"/>
              </a:solidFill>
            </a:endParaRPr>
          </a:p>
        </p:txBody>
      </p:sp>
      <p:sp>
        <p:nvSpPr>
          <p:cNvPr id="156" name="Google Shape;156;p32"/>
          <p:cNvSpPr txBox="1"/>
          <p:nvPr>
            <p:ph idx="1" type="body"/>
          </p:nvPr>
        </p:nvSpPr>
        <p:spPr>
          <a:xfrm>
            <a:off x="311700" y="1076275"/>
            <a:ext cx="8520600" cy="11106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solidFill>
                  <a:schemeClr val="dk1"/>
                </a:solidFill>
              </a:rPr>
              <a:t>T1: R(A), W(A)                                              W(A), Commit</a:t>
            </a:r>
            <a:endParaRPr>
              <a:solidFill>
                <a:schemeClr val="dk1"/>
              </a:solidFill>
            </a:endParaRPr>
          </a:p>
          <a:p>
            <a:pPr indent="0" lvl="0" marL="0" rtl="0" algn="l">
              <a:spcBef>
                <a:spcPts val="1000"/>
              </a:spcBef>
              <a:spcAft>
                <a:spcPts val="0"/>
              </a:spcAft>
              <a:buNone/>
            </a:pPr>
            <a:r>
              <a:rPr lang="en">
                <a:solidFill>
                  <a:schemeClr val="dk1"/>
                </a:solidFill>
              </a:rPr>
              <a:t>T2:                      R(A), R(B), W(B) Commit</a:t>
            </a:r>
            <a:endParaRPr>
              <a:solidFill>
                <a:schemeClr val="dk1"/>
              </a:solidFill>
            </a:endParaRPr>
          </a:p>
        </p:txBody>
      </p:sp>
      <p:sp>
        <p:nvSpPr>
          <p:cNvPr id="157" name="Google Shape;157;p32"/>
          <p:cNvSpPr txBox="1"/>
          <p:nvPr/>
        </p:nvSpPr>
        <p:spPr>
          <a:xfrm>
            <a:off x="384100" y="3207200"/>
            <a:ext cx="8128200" cy="503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rgbClr val="00FFFF"/>
                </a:solidFill>
              </a:rPr>
              <a:t>Lost update		</a:t>
            </a:r>
            <a:r>
              <a:rPr lang="en" sz="1800">
                <a:solidFill>
                  <a:srgbClr val="00FFFF"/>
                </a:solidFill>
              </a:rPr>
              <a:t>Dirty read</a:t>
            </a:r>
            <a:r>
              <a:rPr lang="en" sz="1800">
                <a:solidFill>
                  <a:srgbClr val="00FFFF"/>
                </a:solidFill>
              </a:rPr>
              <a:t>		Non-repeatable read		Phantom read</a:t>
            </a:r>
            <a:endParaRPr/>
          </a:p>
        </p:txBody>
      </p:sp>
      <p:cxnSp>
        <p:nvCxnSpPr>
          <p:cNvPr id="158" name="Google Shape;158;p32"/>
          <p:cNvCxnSpPr/>
          <p:nvPr/>
        </p:nvCxnSpPr>
        <p:spPr>
          <a:xfrm>
            <a:off x="433700" y="2248700"/>
            <a:ext cx="8127900" cy="0"/>
          </a:xfrm>
          <a:prstGeom prst="straightConnector1">
            <a:avLst/>
          </a:prstGeom>
          <a:noFill/>
          <a:ln cap="flat" cmpd="sng" w="28575">
            <a:solidFill>
              <a:srgbClr val="FFFFFF"/>
            </a:solidFill>
            <a:prstDash val="solid"/>
            <a:round/>
            <a:headEnd len="med" w="med" type="none"/>
            <a:tailEnd len="med" w="med" type="triangle"/>
          </a:ln>
        </p:spPr>
      </p:cxnSp>
      <p:sp>
        <p:nvSpPr>
          <p:cNvPr id="159" name="Google Shape;159;p32"/>
          <p:cNvSpPr txBox="1"/>
          <p:nvPr/>
        </p:nvSpPr>
        <p:spPr>
          <a:xfrm>
            <a:off x="7933475" y="2209050"/>
            <a:ext cx="752100" cy="420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lang="en" sz="1800">
                <a:solidFill>
                  <a:schemeClr val="dk1"/>
                </a:solidFill>
              </a:rPr>
              <a:t>time</a:t>
            </a:r>
            <a:endParaRPr sz="1800">
              <a:solidFill>
                <a:schemeClr val="dk1"/>
              </a:solidFill>
            </a:endParaRPr>
          </a:p>
        </p:txBody>
      </p:sp>
      <p:sp>
        <p:nvSpPr>
          <p:cNvPr id="160" name="Google Shape;160;p32"/>
          <p:cNvSpPr/>
          <p:nvPr/>
        </p:nvSpPr>
        <p:spPr>
          <a:xfrm>
            <a:off x="371750" y="3215150"/>
            <a:ext cx="13506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32"/>
          <p:cNvSpPr/>
          <p:nvPr/>
        </p:nvSpPr>
        <p:spPr>
          <a:xfrm>
            <a:off x="3896700" y="3215150"/>
            <a:ext cx="24225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32"/>
          <p:cNvSpPr/>
          <p:nvPr/>
        </p:nvSpPr>
        <p:spPr>
          <a:xfrm>
            <a:off x="6566875" y="3293200"/>
            <a:ext cx="1945500" cy="503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
                                        <p:tgtEl>
                                          <p:spTgt spid="161"/>
                                        </p:tgtEl>
                                      </p:cBhvr>
                                    </p:animEffect>
                                  </p:childTnLst>
                                </p:cTn>
                              </p:par>
                              <p:par>
                                <p:cTn fill="hold" nodeType="with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
                                        <p:tgtEl>
                                          <p:spTgt spid="162"/>
                                        </p:tgtEl>
                                      </p:cBhvr>
                                    </p:animEffect>
                                  </p:childTnLst>
                                </p:cTn>
                              </p:par>
                              <p:par>
                                <p:cTn fill="hold" nodeType="with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3"/>
          <p:cNvSpPr txBox="1"/>
          <p:nvPr>
            <p:ph idx="1" type="body"/>
          </p:nvPr>
        </p:nvSpPr>
        <p:spPr>
          <a:xfrm>
            <a:off x="311700" y="1810350"/>
            <a:ext cx="8520600" cy="1522800"/>
          </a:xfrm>
          <a:prstGeom prst="rect">
            <a:avLst/>
          </a:prstGeom>
        </p:spPr>
        <p:txBody>
          <a:bodyPr anchorCtr="0" anchor="t" bIns="91425" lIns="91425" spcFirstLastPara="1" rIns="91425" wrap="square" tIns="91425">
            <a:noAutofit/>
          </a:bodyPr>
          <a:lstStyle/>
          <a:p>
            <a:pPr indent="0" lvl="0" marL="0" rtl="0" algn="ctr">
              <a:spcBef>
                <a:spcPts val="1000"/>
              </a:spcBef>
              <a:spcAft>
                <a:spcPts val="0"/>
              </a:spcAft>
              <a:buNone/>
            </a:pPr>
            <a:r>
              <a:rPr lang="en" sz="3000">
                <a:solidFill>
                  <a:srgbClr val="FFFFFF"/>
                </a:solidFill>
              </a:rPr>
              <a:t>How to ensure </a:t>
            </a:r>
            <a:r>
              <a:rPr i="1" lang="en" sz="3000">
                <a:solidFill>
                  <a:srgbClr val="FFFFFF"/>
                </a:solidFill>
              </a:rPr>
              <a:t>correctness</a:t>
            </a:r>
            <a:r>
              <a:rPr lang="en" sz="3000">
                <a:solidFill>
                  <a:srgbClr val="FFFFFF"/>
                </a:solidFill>
              </a:rPr>
              <a:t> when running concurrent transactions?</a:t>
            </a:r>
            <a:endParaRPr sz="30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