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422" r:id="rId3"/>
    <p:sldId id="419" r:id="rId4"/>
    <p:sldId id="423" r:id="rId5"/>
    <p:sldId id="272" r:id="rId6"/>
    <p:sldId id="424" r:id="rId7"/>
    <p:sldId id="425" r:id="rId8"/>
    <p:sldId id="426" r:id="rId9"/>
    <p:sldId id="430" r:id="rId10"/>
    <p:sldId id="431" r:id="rId11"/>
    <p:sldId id="435" r:id="rId12"/>
    <p:sldId id="438" r:id="rId13"/>
    <p:sldId id="439" r:id="rId14"/>
    <p:sldId id="436" r:id="rId15"/>
    <p:sldId id="395" r:id="rId16"/>
    <p:sldId id="396" r:id="rId17"/>
    <p:sldId id="397" r:id="rId18"/>
    <p:sldId id="432" r:id="rId19"/>
    <p:sldId id="398" r:id="rId20"/>
    <p:sldId id="399" r:id="rId21"/>
    <p:sldId id="400" r:id="rId22"/>
    <p:sldId id="401" r:id="rId23"/>
    <p:sldId id="417" r:id="rId24"/>
    <p:sldId id="403" r:id="rId25"/>
    <p:sldId id="440" r:id="rId26"/>
    <p:sldId id="405" r:id="rId27"/>
    <p:sldId id="442" r:id="rId28"/>
    <p:sldId id="406" r:id="rId29"/>
    <p:sldId id="407" r:id="rId30"/>
    <p:sldId id="441" r:id="rId31"/>
    <p:sldId id="443" r:id="rId32"/>
    <p:sldId id="413" r:id="rId33"/>
    <p:sldId id="444" r:id="rId34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 autoAdjust="0"/>
    <p:restoredTop sz="57551" autoAdjust="0"/>
  </p:normalViewPr>
  <p:slideViewPr>
    <p:cSldViewPr snapToGrid="0">
      <p:cViewPr varScale="1">
        <p:scale>
          <a:sx n="70" d="100"/>
          <a:sy n="70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(actually many)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="0" baseline="0" dirty="0"/>
              <a:t>(e.g., event could be a timer interrupt)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live is backup promoting itself, or primary stop</a:t>
            </a:r>
            <a:r>
              <a:rPr lang="en-US" baseline="0" dirty="0"/>
              <a:t> logging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[Reissue any pending operations to the disk</a:t>
            </a:r>
          </a:p>
          <a:p>
            <a:pPr lvl="1"/>
            <a:r>
              <a:rPr lang="en-US" dirty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Class</a:t>
            </a:r>
            <a:r>
              <a:rPr lang="en-US" baseline="0" dirty="0"/>
              <a:t> what can go wrong w/ </a:t>
            </a:r>
            <a:r>
              <a:rPr lang="en-US" baseline="0" dirty="0" err="1"/>
              <a:t>async</a:t>
            </a:r>
            <a:r>
              <a:rPr lang="en-US" baseline="0" dirty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3/4/24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Replication State Machines via Primary-Backup Replication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Wyatt Lloyd,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Fault Tolerance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Restart execution at last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switches from backup mode to primary mode at the last output event in the log </a:t>
            </a:r>
          </a:p>
          <a:p>
            <a:endParaRPr lang="en-US" dirty="0"/>
          </a:p>
          <a:p>
            <a:r>
              <a:rPr lang="en-US" dirty="0"/>
              <a:t>Should it resend the last output event (packet)?</a:t>
            </a:r>
          </a:p>
          <a:p>
            <a:pPr lvl="1"/>
            <a:r>
              <a:rPr lang="en-US" dirty="0"/>
              <a:t>Not sending same as the network dropping it</a:t>
            </a:r>
          </a:p>
          <a:p>
            <a:pPr lvl="2"/>
            <a:r>
              <a:rPr lang="en-US" dirty="0"/>
              <a:t>Okay to not send</a:t>
            </a:r>
          </a:p>
          <a:p>
            <a:pPr lvl="1"/>
            <a:r>
              <a:rPr lang="en-US" dirty="0"/>
              <a:t>Resending same as sending a duplicate packet, which TCP does</a:t>
            </a:r>
          </a:p>
          <a:p>
            <a:pPr lvl="2"/>
            <a:r>
              <a:rPr lang="en-US" dirty="0"/>
              <a:t>Okay to send</a:t>
            </a:r>
          </a:p>
          <a:p>
            <a:pPr lvl="1"/>
            <a:r>
              <a:rPr lang="en-US" dirty="0"/>
              <a:t>Paper doesn’t specify</a:t>
            </a:r>
          </a:p>
          <a:p>
            <a:pPr lvl="2"/>
            <a:r>
              <a:rPr lang="en-US" dirty="0"/>
              <a:t>(My take: resend TCP packets, don’t resend UDP packets)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Backup Promotion Process #1</a:t>
            </a:r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1" y="1828800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fails itself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Reissue any pending operations to the disk</a:t>
            </a:r>
          </a:p>
          <a:p>
            <a:pPr lvl="1"/>
            <a:r>
              <a:rPr lang="en-US" dirty="0"/>
              <a:t>(additional work is done to ensure they are idempotent)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770819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State-machine replication: same input, deterministic processing =&gt; identical replicas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Primary delays output until </a:t>
            </a:r>
            <a:r>
              <a:rPr lang="en-US" spc="-100" dirty="0" err="1"/>
              <a:t>acked</a:t>
            </a:r>
            <a:r>
              <a:rPr lang="en-US" spc="-100" dirty="0"/>
              <a:t> by 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37729</TotalTime>
  <Words>1842</Words>
  <Application>Microsoft Macintosh PowerPoint</Application>
  <PresentationFormat>Widescreen</PresentationFormat>
  <Paragraphs>405</Paragraphs>
  <Slides>33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Regular</vt:lpstr>
      <vt:lpstr>Calibri</vt:lpstr>
      <vt:lpstr>Courier New</vt:lpstr>
      <vt:lpstr>Helvetica Neue Medium</vt:lpstr>
      <vt:lpstr>Times New Roman</vt:lpstr>
      <vt:lpstr>1_Office Theme</vt:lpstr>
      <vt:lpstr>Replication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1825</cp:revision>
  <cp:lastPrinted>2022-10-24T13:03:58Z</cp:lastPrinted>
  <dcterms:created xsi:type="dcterms:W3CDTF">2013-10-08T01:49:25Z</dcterms:created>
  <dcterms:modified xsi:type="dcterms:W3CDTF">2024-03-04T13:58:59Z</dcterms:modified>
</cp:coreProperties>
</file>