
<file path=[Content_Types].xml><?xml version="1.0" encoding="utf-8"?>
<Types xmlns="http://schemas.openxmlformats.org/package/2006/content-types">
  <Default Extension="jpeg" ContentType="image/jpe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72" r:id="rId1"/>
  </p:sldMasterIdLst>
  <p:notesMasterIdLst>
    <p:notesMasterId r:id="rId39"/>
  </p:notesMasterIdLst>
  <p:handoutMasterIdLst>
    <p:handoutMasterId r:id="rId40"/>
  </p:handoutMasterIdLst>
  <p:sldIdLst>
    <p:sldId id="256" r:id="rId2"/>
    <p:sldId id="258" r:id="rId3"/>
    <p:sldId id="259" r:id="rId4"/>
    <p:sldId id="260" r:id="rId5"/>
    <p:sldId id="261" r:id="rId6"/>
    <p:sldId id="262" r:id="rId7"/>
    <p:sldId id="309" r:id="rId8"/>
    <p:sldId id="264" r:id="rId9"/>
    <p:sldId id="265" r:id="rId10"/>
    <p:sldId id="266" r:id="rId11"/>
    <p:sldId id="267" r:id="rId12"/>
    <p:sldId id="268" r:id="rId13"/>
    <p:sldId id="269" r:id="rId14"/>
    <p:sldId id="270" r:id="rId15"/>
    <p:sldId id="271" r:id="rId16"/>
    <p:sldId id="272" r:id="rId17"/>
    <p:sldId id="274" r:id="rId18"/>
    <p:sldId id="275" r:id="rId19"/>
    <p:sldId id="306" r:id="rId20"/>
    <p:sldId id="277" r:id="rId21"/>
    <p:sldId id="278" r:id="rId22"/>
    <p:sldId id="279" r:id="rId23"/>
    <p:sldId id="280" r:id="rId24"/>
    <p:sldId id="282" r:id="rId25"/>
    <p:sldId id="283" r:id="rId26"/>
    <p:sldId id="284" r:id="rId27"/>
    <p:sldId id="285" r:id="rId28"/>
    <p:sldId id="286" r:id="rId29"/>
    <p:sldId id="287" r:id="rId30"/>
    <p:sldId id="288" r:id="rId31"/>
    <p:sldId id="311" r:id="rId32"/>
    <p:sldId id="291" r:id="rId33"/>
    <p:sldId id="308" r:id="rId34"/>
    <p:sldId id="290" r:id="rId35"/>
    <p:sldId id="299" r:id="rId36"/>
    <p:sldId id="300" r:id="rId37"/>
    <p:sldId id="301" r:id="rId38"/>
  </p:sldIdLst>
  <p:sldSz cx="12188825" cy="6858000"/>
  <p:notesSz cx="9144000" cy="6858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775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3072"/>
    <p:restoredTop sz="78896"/>
  </p:normalViewPr>
  <p:slideViewPr>
    <p:cSldViewPr snapToGrid="0" snapToObjects="1">
      <p:cViewPr varScale="1">
        <p:scale>
          <a:sx n="82" d="100"/>
          <a:sy n="82" d="100"/>
        </p:scale>
        <p:origin x="248" y="176"/>
      </p:cViewPr>
      <p:guideLst/>
    </p:cSldViewPr>
  </p:slideViewPr>
  <p:notesTextViewPr>
    <p:cViewPr>
      <p:scale>
        <a:sx n="1" d="1"/>
        <a:sy n="1" d="1"/>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notesMaster" Target="notesMasters/notesMaster1.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6129D3BE-EA3F-AA42-927C-B838742DB808}"/>
              </a:ext>
            </a:extLst>
          </p:cNvPr>
          <p:cNvSpPr>
            <a:spLocks noGrp="1"/>
          </p:cNvSpPr>
          <p:nvPr>
            <p:ph type="hdr" sz="quarter"/>
          </p:nvPr>
        </p:nvSpPr>
        <p:spPr>
          <a:xfrm>
            <a:off x="0" y="0"/>
            <a:ext cx="3962400" cy="344091"/>
          </a:xfrm>
          <a:prstGeom prst="rect">
            <a:avLst/>
          </a:prstGeom>
        </p:spPr>
        <p:txBody>
          <a:bodyPr vert="horz" lIns="91440" tIns="45720" rIns="91440" bIns="45720" rtlCol="0"/>
          <a:lstStyle>
            <a:lvl1pPr algn="l">
              <a:defRPr sz="1200"/>
            </a:lvl1pPr>
          </a:lstStyle>
          <a:p>
            <a:endParaRPr lang="en-US" dirty="0">
              <a:latin typeface="Helvetica Neue Medium" charset="0"/>
            </a:endParaRPr>
          </a:p>
        </p:txBody>
      </p:sp>
      <p:sp>
        <p:nvSpPr>
          <p:cNvPr id="3" name="Date Placeholder 2">
            <a:extLst>
              <a:ext uri="{FF2B5EF4-FFF2-40B4-BE49-F238E27FC236}">
                <a16:creationId xmlns:a16="http://schemas.microsoft.com/office/drawing/2014/main" id="{4664E35F-11DB-E044-98C9-F9ECF2DB23B6}"/>
              </a:ext>
            </a:extLst>
          </p:cNvPr>
          <p:cNvSpPr>
            <a:spLocks noGrp="1"/>
          </p:cNvSpPr>
          <p:nvPr>
            <p:ph type="dt" sz="quarter" idx="1"/>
          </p:nvPr>
        </p:nvSpPr>
        <p:spPr>
          <a:xfrm>
            <a:off x="5179484" y="0"/>
            <a:ext cx="3962400" cy="344091"/>
          </a:xfrm>
          <a:prstGeom prst="rect">
            <a:avLst/>
          </a:prstGeom>
        </p:spPr>
        <p:txBody>
          <a:bodyPr vert="horz" lIns="91440" tIns="45720" rIns="91440" bIns="45720" rtlCol="0"/>
          <a:lstStyle>
            <a:lvl1pPr algn="r">
              <a:defRPr sz="1200"/>
            </a:lvl1pPr>
          </a:lstStyle>
          <a:p>
            <a:fld id="{640F28A3-19B5-C344-9804-5768BB633AE0}" type="datetimeFigureOut">
              <a:rPr lang="en-US" smtClean="0">
                <a:latin typeface="Helvetica Neue Medium" charset="0"/>
              </a:rPr>
              <a:t>2/16/22</a:t>
            </a:fld>
            <a:endParaRPr lang="en-US" dirty="0">
              <a:latin typeface="Helvetica Neue Medium" charset="0"/>
            </a:endParaRPr>
          </a:p>
        </p:txBody>
      </p:sp>
      <p:sp>
        <p:nvSpPr>
          <p:cNvPr id="4" name="Footer Placeholder 3">
            <a:extLst>
              <a:ext uri="{FF2B5EF4-FFF2-40B4-BE49-F238E27FC236}">
                <a16:creationId xmlns:a16="http://schemas.microsoft.com/office/drawing/2014/main" id="{583C508F-B932-614C-B949-0AC94361E603}"/>
              </a:ext>
            </a:extLst>
          </p:cNvPr>
          <p:cNvSpPr>
            <a:spLocks noGrp="1"/>
          </p:cNvSpPr>
          <p:nvPr>
            <p:ph type="ftr" sz="quarter" idx="2"/>
          </p:nvPr>
        </p:nvSpPr>
        <p:spPr>
          <a:xfrm>
            <a:off x="0" y="6513910"/>
            <a:ext cx="3962400" cy="344090"/>
          </a:xfrm>
          <a:prstGeom prst="rect">
            <a:avLst/>
          </a:prstGeom>
        </p:spPr>
        <p:txBody>
          <a:bodyPr vert="horz" lIns="91440" tIns="45720" rIns="91440" bIns="45720" rtlCol="0" anchor="b"/>
          <a:lstStyle>
            <a:lvl1pPr algn="l">
              <a:defRPr sz="1200"/>
            </a:lvl1pPr>
          </a:lstStyle>
          <a:p>
            <a:endParaRPr lang="en-US" dirty="0">
              <a:latin typeface="Helvetica Neue Medium" charset="0"/>
            </a:endParaRPr>
          </a:p>
        </p:txBody>
      </p:sp>
      <p:sp>
        <p:nvSpPr>
          <p:cNvPr id="5" name="Slide Number Placeholder 4">
            <a:extLst>
              <a:ext uri="{FF2B5EF4-FFF2-40B4-BE49-F238E27FC236}">
                <a16:creationId xmlns:a16="http://schemas.microsoft.com/office/drawing/2014/main" id="{26882764-60EF-9045-B7D8-A3DE57B1703C}"/>
              </a:ext>
            </a:extLst>
          </p:cNvPr>
          <p:cNvSpPr>
            <a:spLocks noGrp="1"/>
          </p:cNvSpPr>
          <p:nvPr>
            <p:ph type="sldNum" sz="quarter" idx="3"/>
          </p:nvPr>
        </p:nvSpPr>
        <p:spPr>
          <a:xfrm>
            <a:off x="5179484" y="6513910"/>
            <a:ext cx="3962400" cy="344090"/>
          </a:xfrm>
          <a:prstGeom prst="rect">
            <a:avLst/>
          </a:prstGeom>
        </p:spPr>
        <p:txBody>
          <a:bodyPr vert="horz" lIns="91440" tIns="45720" rIns="91440" bIns="45720" rtlCol="0" anchor="b"/>
          <a:lstStyle>
            <a:lvl1pPr algn="r">
              <a:defRPr sz="1200"/>
            </a:lvl1pPr>
          </a:lstStyle>
          <a:p>
            <a:fld id="{604C3649-124F-C541-B820-7F9B4D5EB630}" type="slidenum">
              <a:rPr lang="en-US" smtClean="0">
                <a:latin typeface="Helvetica Neue Medium" charset="0"/>
              </a:rPr>
              <a:t>‹#›</a:t>
            </a:fld>
            <a:endParaRPr lang="en-US" dirty="0">
              <a:latin typeface="Helvetica Neue Medium" charset="0"/>
            </a:endParaRPr>
          </a:p>
        </p:txBody>
      </p:sp>
    </p:spTree>
    <p:extLst>
      <p:ext uri="{BB962C8B-B14F-4D97-AF65-F5344CB8AC3E}">
        <p14:creationId xmlns:p14="http://schemas.microsoft.com/office/powerpoint/2010/main" val="247969382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4091"/>
          </a:xfrm>
          <a:prstGeom prst="rect">
            <a:avLst/>
          </a:prstGeom>
        </p:spPr>
        <p:txBody>
          <a:bodyPr vert="horz" lIns="91440" tIns="45720" rIns="91440" bIns="45720" rtlCol="0"/>
          <a:lstStyle>
            <a:lvl1pPr algn="l">
              <a:defRPr sz="1200" b="0" i="0">
                <a:latin typeface="Helvetica Neue Medium" charset="0"/>
              </a:defRPr>
            </a:lvl1pPr>
          </a:lstStyle>
          <a:p>
            <a:endParaRPr lang="en-US" dirty="0"/>
          </a:p>
        </p:txBody>
      </p:sp>
      <p:sp>
        <p:nvSpPr>
          <p:cNvPr id="3" name="Date Placeholder 2"/>
          <p:cNvSpPr>
            <a:spLocks noGrp="1"/>
          </p:cNvSpPr>
          <p:nvPr>
            <p:ph type="dt" idx="1"/>
          </p:nvPr>
        </p:nvSpPr>
        <p:spPr>
          <a:xfrm>
            <a:off x="5179484" y="0"/>
            <a:ext cx="3962400" cy="344091"/>
          </a:xfrm>
          <a:prstGeom prst="rect">
            <a:avLst/>
          </a:prstGeom>
        </p:spPr>
        <p:txBody>
          <a:bodyPr vert="horz" lIns="91440" tIns="45720" rIns="91440" bIns="45720" rtlCol="0"/>
          <a:lstStyle>
            <a:lvl1pPr algn="r">
              <a:defRPr sz="1200" b="0" i="0">
                <a:latin typeface="Helvetica Neue Medium" charset="0"/>
              </a:defRPr>
            </a:lvl1pPr>
          </a:lstStyle>
          <a:p>
            <a:fld id="{B8553C36-1A6B-C042-978B-EA841CD8F3AD}" type="datetimeFigureOut">
              <a:rPr lang="en-US" smtClean="0"/>
              <a:pPr/>
              <a:t>2/16/22</a:t>
            </a:fld>
            <a:endParaRPr lang="en-US" dirty="0"/>
          </a:p>
        </p:txBody>
      </p:sp>
      <p:sp>
        <p:nvSpPr>
          <p:cNvPr id="4" name="Slide Image Placeholder 3"/>
          <p:cNvSpPr>
            <a:spLocks noGrp="1" noRot="1" noChangeAspect="1"/>
          </p:cNvSpPr>
          <p:nvPr>
            <p:ph type="sldImg" idx="2"/>
          </p:nvPr>
        </p:nvSpPr>
        <p:spPr>
          <a:xfrm>
            <a:off x="2514600" y="857250"/>
            <a:ext cx="4114800" cy="2314575"/>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914400" y="3300412"/>
            <a:ext cx="7315200" cy="2700338"/>
          </a:xfrm>
          <a:prstGeom prst="rect">
            <a:avLst/>
          </a:prstGeom>
        </p:spPr>
        <p:txBody>
          <a:bodyPr vert="horz" lIns="91440" tIns="45720" rIns="91440" bIns="45720" rtlCol="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5"/>
          <p:cNvSpPr>
            <a:spLocks noGrp="1"/>
          </p:cNvSpPr>
          <p:nvPr>
            <p:ph type="ftr" sz="quarter" idx="4"/>
          </p:nvPr>
        </p:nvSpPr>
        <p:spPr>
          <a:xfrm>
            <a:off x="0" y="6513910"/>
            <a:ext cx="3962400" cy="344090"/>
          </a:xfrm>
          <a:prstGeom prst="rect">
            <a:avLst/>
          </a:prstGeom>
        </p:spPr>
        <p:txBody>
          <a:bodyPr vert="horz" lIns="91440" tIns="45720" rIns="91440" bIns="45720" rtlCol="0" anchor="b"/>
          <a:lstStyle>
            <a:lvl1pPr algn="l">
              <a:defRPr sz="1200" b="0" i="0">
                <a:latin typeface="Helvetica Neue Medium" charset="0"/>
              </a:defRPr>
            </a:lvl1pPr>
          </a:lstStyle>
          <a:p>
            <a:endParaRPr lang="en-US" dirty="0"/>
          </a:p>
        </p:txBody>
      </p:sp>
      <p:sp>
        <p:nvSpPr>
          <p:cNvPr id="7" name="Slide Number Placeholder 6"/>
          <p:cNvSpPr>
            <a:spLocks noGrp="1"/>
          </p:cNvSpPr>
          <p:nvPr>
            <p:ph type="sldNum" sz="quarter" idx="5"/>
          </p:nvPr>
        </p:nvSpPr>
        <p:spPr>
          <a:xfrm>
            <a:off x="5179484" y="6513910"/>
            <a:ext cx="3962400" cy="344090"/>
          </a:xfrm>
          <a:prstGeom prst="rect">
            <a:avLst/>
          </a:prstGeom>
        </p:spPr>
        <p:txBody>
          <a:bodyPr vert="horz" lIns="91440" tIns="45720" rIns="91440" bIns="45720" rtlCol="0" anchor="b"/>
          <a:lstStyle>
            <a:lvl1pPr algn="r">
              <a:defRPr sz="1200" b="0" i="0">
                <a:latin typeface="Helvetica Neue Medium" charset="0"/>
              </a:defRPr>
            </a:lvl1pPr>
          </a:lstStyle>
          <a:p>
            <a:fld id="{422A9F79-9AE7-E842-9C58-AA07C7B250C7}" type="slidenum">
              <a:rPr lang="en-US" smtClean="0"/>
              <a:pPr/>
              <a:t>‹#›</a:t>
            </a:fld>
            <a:endParaRPr lang="en-US" dirty="0"/>
          </a:p>
        </p:txBody>
      </p:sp>
    </p:spTree>
    <p:extLst>
      <p:ext uri="{BB962C8B-B14F-4D97-AF65-F5344CB8AC3E}">
        <p14:creationId xmlns:p14="http://schemas.microsoft.com/office/powerpoint/2010/main" val="609932486"/>
      </p:ext>
    </p:extLst>
  </p:cSld>
  <p:clrMap bg1="lt1" tx1="dk1" bg2="lt2" tx2="dk2" accent1="accent1" accent2="accent2" accent3="accent3" accent4="accent4" accent5="accent5" accent6="accent6" hlink="hlink" folHlink="folHlink"/>
  <p:notesStyle>
    <a:lvl1pPr marL="0" algn="l" defTabSz="914400" rtl="0" eaLnBrk="1" latinLnBrk="0" hangingPunct="1">
      <a:defRPr sz="1200" b="0" i="0" kern="1200">
        <a:solidFill>
          <a:schemeClr val="tx1"/>
        </a:solidFill>
        <a:latin typeface="Helvetica Neue Medium" charset="0"/>
        <a:ea typeface="+mn-ea"/>
        <a:cs typeface="+mn-cs"/>
      </a:defRPr>
    </a:lvl1pPr>
    <a:lvl2pPr marL="457200" algn="l" defTabSz="914400" rtl="0" eaLnBrk="1" latinLnBrk="0" hangingPunct="1">
      <a:defRPr sz="1200" b="0" i="0" kern="1200">
        <a:solidFill>
          <a:schemeClr val="tx1"/>
        </a:solidFill>
        <a:latin typeface="Helvetica Neue Medium" charset="0"/>
        <a:ea typeface="+mn-ea"/>
        <a:cs typeface="+mn-cs"/>
      </a:defRPr>
    </a:lvl2pPr>
    <a:lvl3pPr marL="914400" algn="l" defTabSz="914400" rtl="0" eaLnBrk="1" latinLnBrk="0" hangingPunct="1">
      <a:defRPr sz="1200" b="0" i="0" kern="1200">
        <a:solidFill>
          <a:schemeClr val="tx1"/>
        </a:solidFill>
        <a:latin typeface="Helvetica Neue Medium" charset="0"/>
        <a:ea typeface="+mn-ea"/>
        <a:cs typeface="+mn-cs"/>
      </a:defRPr>
    </a:lvl3pPr>
    <a:lvl4pPr marL="1371600" algn="l" defTabSz="914400" rtl="0" eaLnBrk="1" latinLnBrk="0" hangingPunct="1">
      <a:defRPr sz="1200" b="0" i="0" kern="1200">
        <a:solidFill>
          <a:schemeClr val="tx1"/>
        </a:solidFill>
        <a:latin typeface="Helvetica Neue Medium" charset="0"/>
        <a:ea typeface="+mn-ea"/>
        <a:cs typeface="+mn-cs"/>
      </a:defRPr>
    </a:lvl4pPr>
    <a:lvl5pPr marL="1828800" algn="l" defTabSz="914400" rtl="0" eaLnBrk="1" latinLnBrk="0" hangingPunct="1">
      <a:defRPr sz="1200" b="0" i="0" kern="1200">
        <a:solidFill>
          <a:schemeClr val="tx1"/>
        </a:solidFill>
        <a:latin typeface="Helvetica Neue Medium"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514600" y="857250"/>
            <a:ext cx="4114800" cy="2314575"/>
          </a:xfrm>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endParaRPr lang="en-US" dirty="0">
              <a:effectLst/>
            </a:endParaRPr>
          </a:p>
        </p:txBody>
      </p:sp>
      <p:sp>
        <p:nvSpPr>
          <p:cNvPr id="4" name="Slide Number Placeholder 3"/>
          <p:cNvSpPr>
            <a:spLocks noGrp="1"/>
          </p:cNvSpPr>
          <p:nvPr>
            <p:ph type="sldNum" sz="quarter" idx="10"/>
          </p:nvPr>
        </p:nvSpPr>
        <p:spPr/>
        <p:txBody>
          <a:bodyPr/>
          <a:lstStyle/>
          <a:p>
            <a:pPr>
              <a:defRPr/>
            </a:pPr>
            <a:endParaRPr lang="en-US"/>
          </a:p>
        </p:txBody>
      </p:sp>
    </p:spTree>
    <p:extLst>
      <p:ext uri="{BB962C8B-B14F-4D97-AF65-F5344CB8AC3E}">
        <p14:creationId xmlns:p14="http://schemas.microsoft.com/office/powerpoint/2010/main" val="352858209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514600" y="857250"/>
            <a:ext cx="4114800" cy="2314575"/>
          </a:xfrm>
        </p:spPr>
      </p:sp>
      <p:sp>
        <p:nvSpPr>
          <p:cNvPr id="3" name="Notes Placeholder 2"/>
          <p:cNvSpPr>
            <a:spLocks noGrp="1"/>
          </p:cNvSpPr>
          <p:nvPr>
            <p:ph type="body" idx="1"/>
          </p:nvPr>
        </p:nvSpPr>
        <p:spPr/>
        <p:txBody>
          <a:bodyPr/>
          <a:lstStyle/>
          <a:p>
            <a:endParaRPr lang="en-US" b="0" dirty="0"/>
          </a:p>
        </p:txBody>
      </p:sp>
      <p:sp>
        <p:nvSpPr>
          <p:cNvPr id="4" name="Slide Number Placeholder 3"/>
          <p:cNvSpPr>
            <a:spLocks noGrp="1"/>
          </p:cNvSpPr>
          <p:nvPr>
            <p:ph type="sldNum" sz="quarter" idx="10"/>
          </p:nvPr>
        </p:nvSpPr>
        <p:spPr/>
        <p:txBody>
          <a:bodyPr/>
          <a:lstStyle/>
          <a:p>
            <a:pPr>
              <a:defRPr/>
            </a:pPr>
            <a:endParaRPr lang="en-US"/>
          </a:p>
        </p:txBody>
      </p:sp>
    </p:spTree>
    <p:extLst>
      <p:ext uri="{BB962C8B-B14F-4D97-AF65-F5344CB8AC3E}">
        <p14:creationId xmlns:p14="http://schemas.microsoft.com/office/powerpoint/2010/main" val="58236033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514600" y="857250"/>
            <a:ext cx="4114800" cy="2314575"/>
          </a:xfrm>
        </p:spPr>
      </p:sp>
      <p:sp>
        <p:nvSpPr>
          <p:cNvPr id="3" name="Notes Placeholder 2"/>
          <p:cNvSpPr>
            <a:spLocks noGrp="1"/>
          </p:cNvSpPr>
          <p:nvPr>
            <p:ph type="body" idx="1"/>
          </p:nvPr>
        </p:nvSpPr>
        <p:spPr/>
        <p:txBody>
          <a:bodyPr/>
          <a:lstStyle/>
          <a:p>
            <a:endParaRPr lang="en-US" b="0" i="0" u="none" dirty="0"/>
          </a:p>
        </p:txBody>
      </p:sp>
      <p:sp>
        <p:nvSpPr>
          <p:cNvPr id="4" name="Slide Number Placeholder 3"/>
          <p:cNvSpPr>
            <a:spLocks noGrp="1"/>
          </p:cNvSpPr>
          <p:nvPr>
            <p:ph type="sldNum" sz="quarter" idx="10"/>
          </p:nvPr>
        </p:nvSpPr>
        <p:spPr/>
        <p:txBody>
          <a:bodyPr/>
          <a:lstStyle/>
          <a:p>
            <a:pPr>
              <a:defRPr/>
            </a:pPr>
            <a:endParaRPr lang="en-US"/>
          </a:p>
        </p:txBody>
      </p:sp>
    </p:spTree>
    <p:extLst>
      <p:ext uri="{BB962C8B-B14F-4D97-AF65-F5344CB8AC3E}">
        <p14:creationId xmlns:p14="http://schemas.microsoft.com/office/powerpoint/2010/main" val="209078998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514600" y="857250"/>
            <a:ext cx="4114800" cy="2314575"/>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endParaRPr lang="en-US"/>
          </a:p>
        </p:txBody>
      </p:sp>
    </p:spTree>
    <p:extLst>
      <p:ext uri="{BB962C8B-B14F-4D97-AF65-F5344CB8AC3E}">
        <p14:creationId xmlns:p14="http://schemas.microsoft.com/office/powerpoint/2010/main" val="21213643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514600" y="857250"/>
            <a:ext cx="4114800" cy="2314575"/>
          </a:xfrm>
        </p:spPr>
      </p:sp>
      <p:sp>
        <p:nvSpPr>
          <p:cNvPr id="3" name="Notes Placeholder 2"/>
          <p:cNvSpPr>
            <a:spLocks noGrp="1"/>
          </p:cNvSpPr>
          <p:nvPr>
            <p:ph type="body" idx="1"/>
          </p:nvPr>
        </p:nvSpPr>
        <p:spPr/>
        <p:txBody>
          <a:bodyPr/>
          <a:lstStyle/>
          <a:p>
            <a:endParaRPr lang="en-US" baseline="0" dirty="0"/>
          </a:p>
        </p:txBody>
      </p:sp>
      <p:sp>
        <p:nvSpPr>
          <p:cNvPr id="4" name="Slide Number Placeholder 3"/>
          <p:cNvSpPr>
            <a:spLocks noGrp="1"/>
          </p:cNvSpPr>
          <p:nvPr>
            <p:ph type="sldNum" sz="quarter" idx="10"/>
          </p:nvPr>
        </p:nvSpPr>
        <p:spPr/>
        <p:txBody>
          <a:bodyPr/>
          <a:lstStyle/>
          <a:p>
            <a:pPr>
              <a:defRPr/>
            </a:pPr>
            <a:endParaRPr lang="en-US"/>
          </a:p>
        </p:txBody>
      </p:sp>
    </p:spTree>
    <p:extLst>
      <p:ext uri="{BB962C8B-B14F-4D97-AF65-F5344CB8AC3E}">
        <p14:creationId xmlns:p14="http://schemas.microsoft.com/office/powerpoint/2010/main" val="95450613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514600" y="857250"/>
            <a:ext cx="4114800" cy="2314575"/>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endParaRPr lang="en-US"/>
          </a:p>
        </p:txBody>
      </p:sp>
    </p:spTree>
    <p:extLst>
      <p:ext uri="{BB962C8B-B14F-4D97-AF65-F5344CB8AC3E}">
        <p14:creationId xmlns:p14="http://schemas.microsoft.com/office/powerpoint/2010/main" val="192955748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514600" y="857250"/>
            <a:ext cx="4114800" cy="2314575"/>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endParaRPr lang="en-US"/>
          </a:p>
        </p:txBody>
      </p:sp>
    </p:spTree>
    <p:extLst>
      <p:ext uri="{BB962C8B-B14F-4D97-AF65-F5344CB8AC3E}">
        <p14:creationId xmlns:p14="http://schemas.microsoft.com/office/powerpoint/2010/main" val="42550633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514600" y="857250"/>
            <a:ext cx="4114800" cy="2314575"/>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endParaRPr lang="en-US"/>
          </a:p>
        </p:txBody>
      </p:sp>
    </p:spTree>
    <p:extLst>
      <p:ext uri="{BB962C8B-B14F-4D97-AF65-F5344CB8AC3E}">
        <p14:creationId xmlns:p14="http://schemas.microsoft.com/office/powerpoint/2010/main" val="164220896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514600" y="857250"/>
            <a:ext cx="4114800" cy="2314575"/>
          </a:xfrm>
        </p:spPr>
      </p:sp>
      <p:sp>
        <p:nvSpPr>
          <p:cNvPr id="3" name="Notes Placeholder 2"/>
          <p:cNvSpPr>
            <a:spLocks noGrp="1"/>
          </p:cNvSpPr>
          <p:nvPr>
            <p:ph type="body" idx="1"/>
          </p:nvPr>
        </p:nvSpPr>
        <p:spPr/>
        <p:txBody>
          <a:bodyPr/>
          <a:lstStyle/>
          <a:p>
            <a:endParaRPr lang="en-US" b="0" baseline="0" dirty="0"/>
          </a:p>
        </p:txBody>
      </p:sp>
      <p:sp>
        <p:nvSpPr>
          <p:cNvPr id="4" name="Slide Number Placeholder 3"/>
          <p:cNvSpPr>
            <a:spLocks noGrp="1"/>
          </p:cNvSpPr>
          <p:nvPr>
            <p:ph type="sldNum" sz="quarter" idx="10"/>
          </p:nvPr>
        </p:nvSpPr>
        <p:spPr/>
        <p:txBody>
          <a:bodyPr/>
          <a:lstStyle/>
          <a:p>
            <a:pPr>
              <a:defRPr/>
            </a:pPr>
            <a:endParaRPr lang="en-US"/>
          </a:p>
        </p:txBody>
      </p:sp>
    </p:spTree>
    <p:extLst>
      <p:ext uri="{BB962C8B-B14F-4D97-AF65-F5344CB8AC3E}">
        <p14:creationId xmlns:p14="http://schemas.microsoft.com/office/powerpoint/2010/main" val="96879313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514600" y="857250"/>
            <a:ext cx="4114800" cy="2314575"/>
          </a:xfrm>
        </p:spPr>
      </p:sp>
      <p:sp>
        <p:nvSpPr>
          <p:cNvPr id="3" name="Notes Placeholder 2"/>
          <p:cNvSpPr>
            <a:spLocks noGrp="1"/>
          </p:cNvSpPr>
          <p:nvPr>
            <p:ph type="body" idx="1"/>
          </p:nvPr>
        </p:nvSpPr>
        <p:spPr/>
        <p:txBody>
          <a:bodyPr/>
          <a:lstStyle/>
          <a:p>
            <a:r>
              <a:rPr lang="en-US" dirty="0"/>
              <a:t>A: </a:t>
            </a:r>
            <a:r>
              <a:rPr lang="en-US" dirty="0" err="1"/>
              <a:t>lamport</a:t>
            </a:r>
            <a:r>
              <a:rPr lang="en-US" dirty="0"/>
              <a:t> clocks</a:t>
            </a:r>
            <a:r>
              <a:rPr lang="en-US" baseline="0" dirty="0"/>
              <a:t> provide some total ordering of them</a:t>
            </a:r>
            <a:endParaRPr lang="en-US" dirty="0"/>
          </a:p>
        </p:txBody>
      </p:sp>
      <p:sp>
        <p:nvSpPr>
          <p:cNvPr id="4" name="Slide Number Placeholder 3"/>
          <p:cNvSpPr>
            <a:spLocks noGrp="1"/>
          </p:cNvSpPr>
          <p:nvPr>
            <p:ph type="sldNum" sz="quarter" idx="10"/>
          </p:nvPr>
        </p:nvSpPr>
        <p:spPr/>
        <p:txBody>
          <a:bodyPr/>
          <a:lstStyle/>
          <a:p>
            <a:pPr>
              <a:defRPr/>
            </a:pPr>
            <a:endParaRPr lang="en-US"/>
          </a:p>
        </p:txBody>
      </p:sp>
    </p:spTree>
    <p:extLst>
      <p:ext uri="{BB962C8B-B14F-4D97-AF65-F5344CB8AC3E}">
        <p14:creationId xmlns:p14="http://schemas.microsoft.com/office/powerpoint/2010/main" val="193003843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514600" y="857250"/>
            <a:ext cx="4114800" cy="2314575"/>
          </a:xfrm>
        </p:spPr>
      </p:sp>
      <p:sp>
        <p:nvSpPr>
          <p:cNvPr id="3" name="Notes Placeholder 2"/>
          <p:cNvSpPr>
            <a:spLocks noGrp="1"/>
          </p:cNvSpPr>
          <p:nvPr>
            <p:ph type="body" idx="1"/>
          </p:nvPr>
        </p:nvSpPr>
        <p:spPr/>
        <p:txBody>
          <a:bodyPr/>
          <a:lstStyle/>
          <a:p>
            <a:endParaRPr lang="en-US" b="0" dirty="0"/>
          </a:p>
        </p:txBody>
      </p:sp>
      <p:sp>
        <p:nvSpPr>
          <p:cNvPr id="4" name="Slide Number Placeholder 3"/>
          <p:cNvSpPr>
            <a:spLocks noGrp="1"/>
          </p:cNvSpPr>
          <p:nvPr>
            <p:ph type="sldNum" sz="quarter" idx="10"/>
          </p:nvPr>
        </p:nvSpPr>
        <p:spPr/>
        <p:txBody>
          <a:bodyPr/>
          <a:lstStyle/>
          <a:p>
            <a:pPr>
              <a:defRPr/>
            </a:pPr>
            <a:endParaRPr lang="en-US"/>
          </a:p>
        </p:txBody>
      </p:sp>
    </p:spTree>
    <p:extLst>
      <p:ext uri="{BB962C8B-B14F-4D97-AF65-F5344CB8AC3E}">
        <p14:creationId xmlns:p14="http://schemas.microsoft.com/office/powerpoint/2010/main" val="135921143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514600" y="857250"/>
            <a:ext cx="4114800" cy="2314575"/>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endParaRPr lang="en-US"/>
          </a:p>
        </p:txBody>
      </p:sp>
    </p:spTree>
    <p:extLst>
      <p:ext uri="{BB962C8B-B14F-4D97-AF65-F5344CB8AC3E}">
        <p14:creationId xmlns:p14="http://schemas.microsoft.com/office/powerpoint/2010/main" val="386999710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514600" y="857250"/>
            <a:ext cx="4114800" cy="2314575"/>
          </a:xfrm>
        </p:spPr>
      </p:sp>
      <p:sp>
        <p:nvSpPr>
          <p:cNvPr id="3" name="Notes Placeholder 2"/>
          <p:cNvSpPr>
            <a:spLocks noGrp="1"/>
          </p:cNvSpPr>
          <p:nvPr>
            <p:ph type="body" idx="1"/>
          </p:nvPr>
        </p:nvSpPr>
        <p:spPr/>
        <p:txBody>
          <a:bodyPr/>
          <a:lstStyle/>
          <a:p>
            <a:endParaRPr lang="en-US" b="1" baseline="0" dirty="0"/>
          </a:p>
        </p:txBody>
      </p:sp>
      <p:sp>
        <p:nvSpPr>
          <p:cNvPr id="4" name="Slide Number Placeholder 3"/>
          <p:cNvSpPr>
            <a:spLocks noGrp="1"/>
          </p:cNvSpPr>
          <p:nvPr>
            <p:ph type="sldNum" sz="quarter" idx="10"/>
          </p:nvPr>
        </p:nvSpPr>
        <p:spPr/>
        <p:txBody>
          <a:bodyPr/>
          <a:lstStyle/>
          <a:p>
            <a:pPr>
              <a:defRPr/>
            </a:pPr>
            <a:endParaRPr lang="en-US"/>
          </a:p>
        </p:txBody>
      </p:sp>
    </p:spTree>
    <p:extLst>
      <p:ext uri="{BB962C8B-B14F-4D97-AF65-F5344CB8AC3E}">
        <p14:creationId xmlns:p14="http://schemas.microsoft.com/office/powerpoint/2010/main" val="167245806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514600" y="857250"/>
            <a:ext cx="4114800" cy="2314575"/>
          </a:xfrm>
        </p:spPr>
      </p:sp>
      <p:sp>
        <p:nvSpPr>
          <p:cNvPr id="3" name="Notes Placeholder 2"/>
          <p:cNvSpPr>
            <a:spLocks noGrp="1"/>
          </p:cNvSpPr>
          <p:nvPr>
            <p:ph type="body" idx="1"/>
          </p:nvPr>
        </p:nvSpPr>
        <p:spPr/>
        <p:txBody>
          <a:bodyPr/>
          <a:lstStyle/>
          <a:p>
            <a:r>
              <a:rPr lang="en-US" dirty="0"/>
              <a:t>For instance, if</a:t>
            </a:r>
            <a:r>
              <a:rPr lang="en-US" baseline="0" dirty="0"/>
              <a:t> I have a conference room where I want priority in booking it and never having things be tentative I can make my laptop the primary</a:t>
            </a:r>
          </a:p>
          <a:p>
            <a:endParaRPr lang="en-US" baseline="0" dirty="0"/>
          </a:p>
          <a:p>
            <a:r>
              <a:rPr lang="en-US" baseline="0" dirty="0"/>
              <a:t>Or if there are conference rooms in a satellite office in LA, can have the primary in LA nearby where most booking will occur</a:t>
            </a:r>
            <a:endParaRPr lang="en-US" dirty="0"/>
          </a:p>
        </p:txBody>
      </p:sp>
      <p:sp>
        <p:nvSpPr>
          <p:cNvPr id="4" name="Slide Number Placeholder 3"/>
          <p:cNvSpPr>
            <a:spLocks noGrp="1"/>
          </p:cNvSpPr>
          <p:nvPr>
            <p:ph type="sldNum" sz="quarter" idx="10"/>
          </p:nvPr>
        </p:nvSpPr>
        <p:spPr/>
        <p:txBody>
          <a:bodyPr/>
          <a:lstStyle/>
          <a:p>
            <a:pPr>
              <a:defRPr/>
            </a:pPr>
            <a:endParaRPr lang="en-US"/>
          </a:p>
        </p:txBody>
      </p:sp>
    </p:spTree>
    <p:extLst>
      <p:ext uri="{BB962C8B-B14F-4D97-AF65-F5344CB8AC3E}">
        <p14:creationId xmlns:p14="http://schemas.microsoft.com/office/powerpoint/2010/main" val="209296078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514600" y="857250"/>
            <a:ext cx="4114800" cy="2314575"/>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endParaRPr lang="en-US"/>
          </a:p>
        </p:txBody>
      </p:sp>
    </p:spTree>
    <p:extLst>
      <p:ext uri="{BB962C8B-B14F-4D97-AF65-F5344CB8AC3E}">
        <p14:creationId xmlns:p14="http://schemas.microsoft.com/office/powerpoint/2010/main" val="183703495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514600" y="857250"/>
            <a:ext cx="4114800" cy="2314575"/>
          </a:xfrm>
        </p:spPr>
      </p:sp>
      <p:sp>
        <p:nvSpPr>
          <p:cNvPr id="3" name="Notes Placeholder 2"/>
          <p:cNvSpPr>
            <a:spLocks noGrp="1"/>
          </p:cNvSpPr>
          <p:nvPr>
            <p:ph type="body" idx="1"/>
          </p:nvPr>
        </p:nvSpPr>
        <p:spPr/>
        <p:txBody>
          <a:bodyPr/>
          <a:lstStyle/>
          <a:p>
            <a:endParaRPr lang="en-US" b="0" dirty="0"/>
          </a:p>
        </p:txBody>
      </p:sp>
      <p:sp>
        <p:nvSpPr>
          <p:cNvPr id="4" name="Slide Number Placeholder 3"/>
          <p:cNvSpPr>
            <a:spLocks noGrp="1"/>
          </p:cNvSpPr>
          <p:nvPr>
            <p:ph type="sldNum" sz="quarter" idx="10"/>
          </p:nvPr>
        </p:nvSpPr>
        <p:spPr/>
        <p:txBody>
          <a:bodyPr/>
          <a:lstStyle/>
          <a:p>
            <a:pPr>
              <a:defRPr/>
            </a:pPr>
            <a:endParaRPr lang="en-US"/>
          </a:p>
        </p:txBody>
      </p:sp>
    </p:spTree>
    <p:extLst>
      <p:ext uri="{BB962C8B-B14F-4D97-AF65-F5344CB8AC3E}">
        <p14:creationId xmlns:p14="http://schemas.microsoft.com/office/powerpoint/2010/main" val="80753543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514600" y="857250"/>
            <a:ext cx="4114800" cy="2314575"/>
          </a:xfrm>
        </p:spPr>
      </p:sp>
      <p:sp>
        <p:nvSpPr>
          <p:cNvPr id="3" name="Notes Placeholder 2"/>
          <p:cNvSpPr>
            <a:spLocks noGrp="1"/>
          </p:cNvSpPr>
          <p:nvPr>
            <p:ph type="body" idx="1"/>
          </p:nvPr>
        </p:nvSpPr>
        <p:spPr/>
        <p:txBody>
          <a:bodyPr/>
          <a:lstStyle/>
          <a:p>
            <a:r>
              <a:rPr lang="en-US" b="0" dirty="0"/>
              <a:t>They can behave strangely, though not too</a:t>
            </a:r>
            <a:r>
              <a:rPr lang="en-US" b="0" baseline="0" dirty="0"/>
              <a:t> strangely </a:t>
            </a:r>
            <a:endParaRPr lang="en-US" b="0" dirty="0"/>
          </a:p>
        </p:txBody>
      </p:sp>
      <p:sp>
        <p:nvSpPr>
          <p:cNvPr id="4" name="Slide Number Placeholder 3"/>
          <p:cNvSpPr>
            <a:spLocks noGrp="1"/>
          </p:cNvSpPr>
          <p:nvPr>
            <p:ph type="sldNum" sz="quarter" idx="10"/>
          </p:nvPr>
        </p:nvSpPr>
        <p:spPr/>
        <p:txBody>
          <a:bodyPr/>
          <a:lstStyle/>
          <a:p>
            <a:pPr>
              <a:defRPr/>
            </a:pPr>
            <a:endParaRPr lang="en-US"/>
          </a:p>
        </p:txBody>
      </p:sp>
    </p:spTree>
    <p:extLst>
      <p:ext uri="{BB962C8B-B14F-4D97-AF65-F5344CB8AC3E}">
        <p14:creationId xmlns:p14="http://schemas.microsoft.com/office/powerpoint/2010/main" val="94699399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514600" y="857250"/>
            <a:ext cx="4114800" cy="2314575"/>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endParaRPr lang="en-US"/>
          </a:p>
        </p:txBody>
      </p:sp>
    </p:spTree>
    <p:extLst>
      <p:ext uri="{BB962C8B-B14F-4D97-AF65-F5344CB8AC3E}">
        <p14:creationId xmlns:p14="http://schemas.microsoft.com/office/powerpoint/2010/main" val="206375214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514600" y="857250"/>
            <a:ext cx="4114800" cy="2314575"/>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endParaRPr lang="en-US"/>
          </a:p>
        </p:txBody>
      </p:sp>
    </p:spTree>
    <p:extLst>
      <p:ext uri="{BB962C8B-B14F-4D97-AF65-F5344CB8AC3E}">
        <p14:creationId xmlns:p14="http://schemas.microsoft.com/office/powerpoint/2010/main" val="193888513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514600" y="857250"/>
            <a:ext cx="4114800" cy="2314575"/>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endParaRPr lang="en-US"/>
          </a:p>
        </p:txBody>
      </p:sp>
    </p:spTree>
    <p:extLst>
      <p:ext uri="{BB962C8B-B14F-4D97-AF65-F5344CB8AC3E}">
        <p14:creationId xmlns:p14="http://schemas.microsoft.com/office/powerpoint/2010/main" val="156111520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514600" y="857250"/>
            <a:ext cx="4114800" cy="2314575"/>
          </a:xfrm>
        </p:spPr>
      </p:sp>
      <p:sp>
        <p:nvSpPr>
          <p:cNvPr id="3" name="Notes Placeholder 2"/>
          <p:cNvSpPr>
            <a:spLocks noGrp="1"/>
          </p:cNvSpPr>
          <p:nvPr>
            <p:ph type="body" idx="1"/>
          </p:nvPr>
        </p:nvSpPr>
        <p:spPr/>
        <p:txBody>
          <a:bodyPr/>
          <a:lstStyle/>
          <a:p>
            <a:endParaRPr lang="en-US" b="1" dirty="0"/>
          </a:p>
        </p:txBody>
      </p:sp>
      <p:sp>
        <p:nvSpPr>
          <p:cNvPr id="4" name="Slide Number Placeholder 3"/>
          <p:cNvSpPr>
            <a:spLocks noGrp="1"/>
          </p:cNvSpPr>
          <p:nvPr>
            <p:ph type="sldNum" sz="quarter" idx="10"/>
          </p:nvPr>
        </p:nvSpPr>
        <p:spPr/>
        <p:txBody>
          <a:bodyPr/>
          <a:lstStyle/>
          <a:p>
            <a:pPr>
              <a:defRPr/>
            </a:pPr>
            <a:endParaRPr lang="en-US"/>
          </a:p>
        </p:txBody>
      </p:sp>
    </p:spTree>
    <p:extLst>
      <p:ext uri="{BB962C8B-B14F-4D97-AF65-F5344CB8AC3E}">
        <p14:creationId xmlns:p14="http://schemas.microsoft.com/office/powerpoint/2010/main" val="123741096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514600" y="857250"/>
            <a:ext cx="4114800" cy="2314575"/>
          </a:xfrm>
        </p:spPr>
      </p:sp>
      <p:sp>
        <p:nvSpPr>
          <p:cNvPr id="3" name="Notes Placeholder 2"/>
          <p:cNvSpPr>
            <a:spLocks noGrp="1"/>
          </p:cNvSpPr>
          <p:nvPr>
            <p:ph type="body" idx="1"/>
          </p:nvPr>
        </p:nvSpPr>
        <p:spPr/>
        <p:txBody>
          <a:bodyPr/>
          <a:lstStyle/>
          <a:p>
            <a:endParaRPr lang="en-US" b="1" dirty="0">
              <a:solidFill>
                <a:srgbClr val="FF0000"/>
              </a:solidFill>
            </a:endParaRPr>
          </a:p>
        </p:txBody>
      </p:sp>
      <p:sp>
        <p:nvSpPr>
          <p:cNvPr id="4" name="Slide Number Placeholder 3"/>
          <p:cNvSpPr>
            <a:spLocks noGrp="1"/>
          </p:cNvSpPr>
          <p:nvPr>
            <p:ph type="sldNum" sz="quarter" idx="10"/>
          </p:nvPr>
        </p:nvSpPr>
        <p:spPr/>
        <p:txBody>
          <a:bodyPr/>
          <a:lstStyle/>
          <a:p>
            <a:pPr>
              <a:defRPr/>
            </a:pPr>
            <a:endParaRPr lang="en-US"/>
          </a:p>
        </p:txBody>
      </p:sp>
    </p:spTree>
    <p:extLst>
      <p:ext uri="{BB962C8B-B14F-4D97-AF65-F5344CB8AC3E}">
        <p14:creationId xmlns:p14="http://schemas.microsoft.com/office/powerpoint/2010/main" val="190342653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514600" y="857250"/>
            <a:ext cx="4114800" cy="2314575"/>
          </a:xfrm>
        </p:spPr>
      </p:sp>
      <p:sp>
        <p:nvSpPr>
          <p:cNvPr id="3" name="Notes Placeholder 2"/>
          <p:cNvSpPr>
            <a:spLocks noGrp="1"/>
          </p:cNvSpPr>
          <p:nvPr>
            <p:ph type="body" idx="1"/>
          </p:nvPr>
        </p:nvSpPr>
        <p:spPr/>
        <p:txBody>
          <a:bodyPr/>
          <a:lstStyle/>
          <a:p>
            <a:endParaRPr lang="en-US" baseline="0" dirty="0"/>
          </a:p>
        </p:txBody>
      </p:sp>
      <p:sp>
        <p:nvSpPr>
          <p:cNvPr id="4" name="Slide Number Placeholder 3"/>
          <p:cNvSpPr>
            <a:spLocks noGrp="1"/>
          </p:cNvSpPr>
          <p:nvPr>
            <p:ph type="sldNum" sz="quarter" idx="10"/>
          </p:nvPr>
        </p:nvSpPr>
        <p:spPr/>
        <p:txBody>
          <a:bodyPr/>
          <a:lstStyle/>
          <a:p>
            <a:pPr>
              <a:defRPr/>
            </a:pPr>
            <a:endParaRPr lang="en-US"/>
          </a:p>
        </p:txBody>
      </p:sp>
    </p:spTree>
    <p:extLst>
      <p:ext uri="{BB962C8B-B14F-4D97-AF65-F5344CB8AC3E}">
        <p14:creationId xmlns:p14="http://schemas.microsoft.com/office/powerpoint/2010/main" val="201361110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514600" y="857250"/>
            <a:ext cx="4114800" cy="2314575"/>
          </a:xfrm>
        </p:spPr>
      </p:sp>
      <p:sp>
        <p:nvSpPr>
          <p:cNvPr id="3" name="Notes Placeholder 2"/>
          <p:cNvSpPr>
            <a:spLocks noGrp="1"/>
          </p:cNvSpPr>
          <p:nvPr>
            <p:ph type="body" idx="1"/>
          </p:nvPr>
        </p:nvSpPr>
        <p:spPr/>
        <p:txBody>
          <a:bodyPr/>
          <a:lstStyle/>
          <a:p>
            <a:endParaRPr lang="en-US" b="1" dirty="0">
              <a:solidFill>
                <a:srgbClr val="FF0000"/>
              </a:solidFill>
            </a:endParaRPr>
          </a:p>
        </p:txBody>
      </p:sp>
      <p:sp>
        <p:nvSpPr>
          <p:cNvPr id="4" name="Slide Number Placeholder 3"/>
          <p:cNvSpPr>
            <a:spLocks noGrp="1"/>
          </p:cNvSpPr>
          <p:nvPr>
            <p:ph type="sldNum" sz="quarter" idx="10"/>
          </p:nvPr>
        </p:nvSpPr>
        <p:spPr/>
        <p:txBody>
          <a:bodyPr/>
          <a:lstStyle/>
          <a:p>
            <a:pPr>
              <a:defRPr/>
            </a:pPr>
            <a:endParaRPr lang="en-US"/>
          </a:p>
        </p:txBody>
      </p:sp>
    </p:spTree>
    <p:extLst>
      <p:ext uri="{BB962C8B-B14F-4D97-AF65-F5344CB8AC3E}">
        <p14:creationId xmlns:p14="http://schemas.microsoft.com/office/powerpoint/2010/main" val="167024097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514600" y="857250"/>
            <a:ext cx="4114800" cy="2314575"/>
          </a:xfrm>
        </p:spPr>
      </p:sp>
      <p:sp>
        <p:nvSpPr>
          <p:cNvPr id="3" name="Notes Placeholder 2"/>
          <p:cNvSpPr>
            <a:spLocks noGrp="1"/>
          </p:cNvSpPr>
          <p:nvPr>
            <p:ph type="body" idx="1"/>
          </p:nvPr>
        </p:nvSpPr>
        <p:spPr/>
        <p:txBody>
          <a:bodyPr/>
          <a:lstStyle/>
          <a:p>
            <a:endParaRPr lang="en-US" b="0" dirty="0"/>
          </a:p>
        </p:txBody>
      </p:sp>
      <p:sp>
        <p:nvSpPr>
          <p:cNvPr id="4" name="Slide Number Placeholder 3"/>
          <p:cNvSpPr>
            <a:spLocks noGrp="1"/>
          </p:cNvSpPr>
          <p:nvPr>
            <p:ph type="sldNum" sz="quarter" idx="10"/>
          </p:nvPr>
        </p:nvSpPr>
        <p:spPr/>
        <p:txBody>
          <a:bodyPr/>
          <a:lstStyle/>
          <a:p>
            <a:pPr>
              <a:defRPr/>
            </a:pPr>
            <a:endParaRPr lang="en-US"/>
          </a:p>
        </p:txBody>
      </p:sp>
    </p:spTree>
    <p:extLst>
      <p:ext uri="{BB962C8B-B14F-4D97-AF65-F5344CB8AC3E}">
        <p14:creationId xmlns:p14="http://schemas.microsoft.com/office/powerpoint/2010/main" val="25756317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514600" y="857250"/>
            <a:ext cx="4114800" cy="2314575"/>
          </a:xfrm>
        </p:spPr>
      </p:sp>
      <p:sp>
        <p:nvSpPr>
          <p:cNvPr id="3" name="Notes Placeholder 2"/>
          <p:cNvSpPr>
            <a:spLocks noGrp="1"/>
          </p:cNvSpPr>
          <p:nvPr>
            <p:ph type="body" idx="1"/>
          </p:nvPr>
        </p:nvSpPr>
        <p:spPr/>
        <p:txBody>
          <a:bodyPr/>
          <a:lstStyle/>
          <a:p>
            <a:r>
              <a:rPr lang="en-US" b="0" dirty="0"/>
              <a:t>A before b in the same process: that process puts them in the log in that order</a:t>
            </a:r>
          </a:p>
          <a:p>
            <a:r>
              <a:rPr lang="en-US" b="0" dirty="0"/>
              <a:t>If</a:t>
            </a:r>
            <a:r>
              <a:rPr lang="en-US" b="0" baseline="0" dirty="0"/>
              <a:t> a before b across processes, then a must have been synced to the process that originated b, before b originated (by definition of causality). So the </a:t>
            </a:r>
            <a:r>
              <a:rPr lang="en-US" b="0" baseline="0" dirty="0" err="1"/>
              <a:t>lamport</a:t>
            </a:r>
            <a:r>
              <a:rPr lang="en-US" b="0" baseline="0" dirty="0"/>
              <a:t> clock on the process that originated b, will be advanced past a, and thus give b a higher timestamp</a:t>
            </a:r>
            <a:endParaRPr lang="en-US" b="0" dirty="0"/>
          </a:p>
        </p:txBody>
      </p:sp>
      <p:sp>
        <p:nvSpPr>
          <p:cNvPr id="4" name="Slide Number Placeholder 3"/>
          <p:cNvSpPr>
            <a:spLocks noGrp="1"/>
          </p:cNvSpPr>
          <p:nvPr>
            <p:ph type="sldNum" sz="quarter" idx="10"/>
          </p:nvPr>
        </p:nvSpPr>
        <p:spPr/>
        <p:txBody>
          <a:bodyPr/>
          <a:lstStyle/>
          <a:p>
            <a:pPr>
              <a:defRPr/>
            </a:pPr>
            <a:endParaRPr lang="en-US"/>
          </a:p>
        </p:txBody>
      </p:sp>
    </p:spTree>
    <p:extLst>
      <p:ext uri="{BB962C8B-B14F-4D97-AF65-F5344CB8AC3E}">
        <p14:creationId xmlns:p14="http://schemas.microsoft.com/office/powerpoint/2010/main" val="1632311159"/>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514600" y="857250"/>
            <a:ext cx="4114800" cy="2314575"/>
          </a:xfrm>
        </p:spPr>
      </p:sp>
      <p:sp>
        <p:nvSpPr>
          <p:cNvPr id="3" name="Notes Placeholder 2"/>
          <p:cNvSpPr>
            <a:spLocks noGrp="1"/>
          </p:cNvSpPr>
          <p:nvPr>
            <p:ph type="body" idx="1"/>
          </p:nvPr>
        </p:nvSpPr>
        <p:spPr/>
        <p:txBody>
          <a:bodyPr/>
          <a:lstStyle/>
          <a:p>
            <a:endParaRPr lang="en-US" b="1" dirty="0"/>
          </a:p>
        </p:txBody>
      </p:sp>
      <p:sp>
        <p:nvSpPr>
          <p:cNvPr id="4" name="Slide Number Placeholder 3"/>
          <p:cNvSpPr>
            <a:spLocks noGrp="1"/>
          </p:cNvSpPr>
          <p:nvPr>
            <p:ph type="sldNum" sz="quarter" idx="10"/>
          </p:nvPr>
        </p:nvSpPr>
        <p:spPr/>
        <p:txBody>
          <a:bodyPr/>
          <a:lstStyle/>
          <a:p>
            <a:pPr>
              <a:defRPr/>
            </a:pPr>
            <a:endParaRPr lang="en-US"/>
          </a:p>
        </p:txBody>
      </p:sp>
    </p:spTree>
    <p:extLst>
      <p:ext uri="{BB962C8B-B14F-4D97-AF65-F5344CB8AC3E}">
        <p14:creationId xmlns:p14="http://schemas.microsoft.com/office/powerpoint/2010/main" val="1987912362"/>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514600" y="857250"/>
            <a:ext cx="4114800" cy="2314575"/>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endParaRPr lang="en-US"/>
          </a:p>
        </p:txBody>
      </p:sp>
    </p:spTree>
    <p:extLst>
      <p:ext uri="{BB962C8B-B14F-4D97-AF65-F5344CB8AC3E}">
        <p14:creationId xmlns:p14="http://schemas.microsoft.com/office/powerpoint/2010/main" val="1147009505"/>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514600" y="857250"/>
            <a:ext cx="4114800" cy="2314575"/>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endParaRPr lang="en-US"/>
          </a:p>
        </p:txBody>
      </p:sp>
    </p:spTree>
    <p:extLst>
      <p:ext uri="{BB962C8B-B14F-4D97-AF65-F5344CB8AC3E}">
        <p14:creationId xmlns:p14="http://schemas.microsoft.com/office/powerpoint/2010/main" val="573137574"/>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514600" y="857250"/>
            <a:ext cx="4114800" cy="2314575"/>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endParaRPr lang="en-US"/>
          </a:p>
        </p:txBody>
      </p:sp>
    </p:spTree>
    <p:extLst>
      <p:ext uri="{BB962C8B-B14F-4D97-AF65-F5344CB8AC3E}">
        <p14:creationId xmlns:p14="http://schemas.microsoft.com/office/powerpoint/2010/main" val="168727847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514600" y="857250"/>
            <a:ext cx="4114800" cy="2314575"/>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endParaRPr lang="en-US"/>
          </a:p>
        </p:txBody>
      </p:sp>
    </p:spTree>
    <p:extLst>
      <p:ext uri="{BB962C8B-B14F-4D97-AF65-F5344CB8AC3E}">
        <p14:creationId xmlns:p14="http://schemas.microsoft.com/office/powerpoint/2010/main" val="291937651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514600" y="857250"/>
            <a:ext cx="4114800" cy="2314575"/>
          </a:xfrm>
        </p:spPr>
      </p:sp>
      <p:sp>
        <p:nvSpPr>
          <p:cNvPr id="3" name="Notes Placeholder 2"/>
          <p:cNvSpPr>
            <a:spLocks noGrp="1"/>
          </p:cNvSpPr>
          <p:nvPr>
            <p:ph type="body" idx="1"/>
          </p:nvPr>
        </p:nvSpPr>
        <p:spPr/>
        <p:txBody>
          <a:bodyPr/>
          <a:lstStyle/>
          <a:p>
            <a:endParaRPr lang="en-US" b="1" dirty="0"/>
          </a:p>
        </p:txBody>
      </p:sp>
      <p:sp>
        <p:nvSpPr>
          <p:cNvPr id="4" name="Slide Number Placeholder 3"/>
          <p:cNvSpPr>
            <a:spLocks noGrp="1"/>
          </p:cNvSpPr>
          <p:nvPr>
            <p:ph type="sldNum" sz="quarter" idx="10"/>
          </p:nvPr>
        </p:nvSpPr>
        <p:spPr/>
        <p:txBody>
          <a:bodyPr/>
          <a:lstStyle/>
          <a:p>
            <a:pPr>
              <a:defRPr/>
            </a:pPr>
            <a:endParaRPr lang="en-US"/>
          </a:p>
        </p:txBody>
      </p:sp>
    </p:spTree>
    <p:extLst>
      <p:ext uri="{BB962C8B-B14F-4D97-AF65-F5344CB8AC3E}">
        <p14:creationId xmlns:p14="http://schemas.microsoft.com/office/powerpoint/2010/main" val="163219236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514600" y="857250"/>
            <a:ext cx="4114800" cy="2314575"/>
          </a:xfrm>
        </p:spPr>
      </p:sp>
      <p:sp>
        <p:nvSpPr>
          <p:cNvPr id="3" name="Notes Placeholder 2"/>
          <p:cNvSpPr>
            <a:spLocks noGrp="1"/>
          </p:cNvSpPr>
          <p:nvPr>
            <p:ph type="body" idx="1"/>
          </p:nvPr>
        </p:nvSpPr>
        <p:spPr/>
        <p:txBody>
          <a:bodyPr/>
          <a:lstStyle/>
          <a:p>
            <a:endParaRPr lang="en-US" b="1" dirty="0"/>
          </a:p>
        </p:txBody>
      </p:sp>
      <p:sp>
        <p:nvSpPr>
          <p:cNvPr id="4" name="Slide Number Placeholder 3"/>
          <p:cNvSpPr>
            <a:spLocks noGrp="1"/>
          </p:cNvSpPr>
          <p:nvPr>
            <p:ph type="sldNum" sz="quarter" idx="10"/>
          </p:nvPr>
        </p:nvSpPr>
        <p:spPr/>
        <p:txBody>
          <a:bodyPr/>
          <a:lstStyle/>
          <a:p>
            <a:pPr>
              <a:defRPr/>
            </a:pPr>
            <a:endParaRPr lang="en-US"/>
          </a:p>
        </p:txBody>
      </p:sp>
    </p:spTree>
    <p:extLst>
      <p:ext uri="{BB962C8B-B14F-4D97-AF65-F5344CB8AC3E}">
        <p14:creationId xmlns:p14="http://schemas.microsoft.com/office/powerpoint/2010/main" val="19444241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514600" y="857250"/>
            <a:ext cx="4114800" cy="2314575"/>
          </a:xfrm>
        </p:spPr>
      </p:sp>
      <p:sp>
        <p:nvSpPr>
          <p:cNvPr id="3" name="Notes Placeholder 2"/>
          <p:cNvSpPr>
            <a:spLocks noGrp="1"/>
          </p:cNvSpPr>
          <p:nvPr>
            <p:ph type="body" idx="1"/>
          </p:nvPr>
        </p:nvSpPr>
        <p:spPr/>
        <p:txBody>
          <a:bodyPr/>
          <a:lstStyle/>
          <a:p>
            <a:pPr marL="0" indent="0">
              <a:buNone/>
            </a:pPr>
            <a:r>
              <a:rPr lang="is-IS" baseline="0" dirty="0"/>
              <a:t>(Bayou specifies a “dependency check” that determines if there is a conflict.  It is a database query with an expected result. If the result doesn’t match, it’s a conflict and a special type of update is performed called a “merge procedure”. This terminology is not important for us and the idea of splitting out the check and the special type of update is an optimization to improve performance in the normal case when there</a:t>
            </a:r>
          </a:p>
        </p:txBody>
      </p:sp>
      <p:sp>
        <p:nvSpPr>
          <p:cNvPr id="4" name="Slide Number Placeholder 3"/>
          <p:cNvSpPr>
            <a:spLocks noGrp="1"/>
          </p:cNvSpPr>
          <p:nvPr>
            <p:ph type="sldNum" sz="quarter" idx="10"/>
          </p:nvPr>
        </p:nvSpPr>
        <p:spPr/>
        <p:txBody>
          <a:bodyPr/>
          <a:lstStyle/>
          <a:p>
            <a:pPr>
              <a:defRPr/>
            </a:pPr>
            <a:endParaRPr lang="en-US"/>
          </a:p>
        </p:txBody>
      </p:sp>
    </p:spTree>
    <p:extLst>
      <p:ext uri="{BB962C8B-B14F-4D97-AF65-F5344CB8AC3E}">
        <p14:creationId xmlns:p14="http://schemas.microsoft.com/office/powerpoint/2010/main" val="207947709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514600" y="857250"/>
            <a:ext cx="4114800" cy="2314575"/>
          </a:xfrm>
        </p:spPr>
      </p:sp>
      <p:sp>
        <p:nvSpPr>
          <p:cNvPr id="3" name="Notes Placeholder 2"/>
          <p:cNvSpPr>
            <a:spLocks noGrp="1"/>
          </p:cNvSpPr>
          <p:nvPr>
            <p:ph type="body" idx="1"/>
          </p:nvPr>
        </p:nvSpPr>
        <p:spPr/>
        <p:txBody>
          <a:bodyPr/>
          <a:lstStyle/>
          <a:p>
            <a:pPr marL="0" indent="0">
              <a:buNone/>
            </a:pPr>
            <a:endParaRPr lang="is-IS" b="1" baseline="0" dirty="0"/>
          </a:p>
        </p:txBody>
      </p:sp>
      <p:sp>
        <p:nvSpPr>
          <p:cNvPr id="4" name="Slide Number Placeholder 3"/>
          <p:cNvSpPr>
            <a:spLocks noGrp="1"/>
          </p:cNvSpPr>
          <p:nvPr>
            <p:ph type="sldNum" sz="quarter" idx="10"/>
          </p:nvPr>
        </p:nvSpPr>
        <p:spPr/>
        <p:txBody>
          <a:bodyPr/>
          <a:lstStyle/>
          <a:p>
            <a:pPr>
              <a:defRPr/>
            </a:pPr>
            <a:endParaRPr lang="en-US"/>
          </a:p>
        </p:txBody>
      </p:sp>
    </p:spTree>
    <p:extLst>
      <p:ext uri="{BB962C8B-B14F-4D97-AF65-F5344CB8AC3E}">
        <p14:creationId xmlns:p14="http://schemas.microsoft.com/office/powerpoint/2010/main" val="66056855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514600" y="857250"/>
            <a:ext cx="4114800" cy="2314575"/>
          </a:xfrm>
        </p:spPr>
      </p:sp>
      <p:sp>
        <p:nvSpPr>
          <p:cNvPr id="3" name="Notes Placeholder 2"/>
          <p:cNvSpPr>
            <a:spLocks noGrp="1"/>
          </p:cNvSpPr>
          <p:nvPr>
            <p:ph type="body" idx="1"/>
          </p:nvPr>
        </p:nvSpPr>
        <p:spPr/>
        <p:txBody>
          <a:bodyPr/>
          <a:lstStyle/>
          <a:p>
            <a:endParaRPr lang="en-US" baseline="0" dirty="0"/>
          </a:p>
        </p:txBody>
      </p:sp>
      <p:sp>
        <p:nvSpPr>
          <p:cNvPr id="4" name="Slide Number Placeholder 3"/>
          <p:cNvSpPr>
            <a:spLocks noGrp="1"/>
          </p:cNvSpPr>
          <p:nvPr>
            <p:ph type="sldNum" sz="quarter" idx="10"/>
          </p:nvPr>
        </p:nvSpPr>
        <p:spPr/>
        <p:txBody>
          <a:bodyPr/>
          <a:lstStyle/>
          <a:p>
            <a:pPr>
              <a:defRPr/>
            </a:pPr>
            <a:endParaRPr lang="en-US"/>
          </a:p>
        </p:txBody>
      </p:sp>
    </p:spTree>
    <p:extLst>
      <p:ext uri="{BB962C8B-B14F-4D97-AF65-F5344CB8AC3E}">
        <p14:creationId xmlns:p14="http://schemas.microsoft.com/office/powerpoint/2010/main" val="7782657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3603" y="1122363"/>
            <a:ext cx="9141619" cy="2387600"/>
          </a:xfrm>
        </p:spPr>
        <p:txBody>
          <a:bodyPr anchor="b"/>
          <a:lstStyle>
            <a:lvl1pPr algn="ctr">
              <a:defRPr sz="5998"/>
            </a:lvl1pPr>
          </a:lstStyle>
          <a:p>
            <a:r>
              <a:rPr lang="en-US"/>
              <a:t>Click to edit Master title style</a:t>
            </a:r>
            <a:endParaRPr lang="en-US" dirty="0"/>
          </a:p>
        </p:txBody>
      </p:sp>
      <p:sp>
        <p:nvSpPr>
          <p:cNvPr id="3" name="Subtitle 2"/>
          <p:cNvSpPr>
            <a:spLocks noGrp="1"/>
          </p:cNvSpPr>
          <p:nvPr>
            <p:ph type="subTitle" idx="1"/>
          </p:nvPr>
        </p:nvSpPr>
        <p:spPr>
          <a:xfrm>
            <a:off x="1523603" y="3602038"/>
            <a:ext cx="9141619" cy="1655762"/>
          </a:xfrm>
        </p:spPr>
        <p:txBody>
          <a:bodyPr/>
          <a:lstStyle>
            <a:lvl1pPr marL="0" indent="0" algn="ctr">
              <a:buNone/>
              <a:defRPr sz="2399"/>
            </a:lvl1pPr>
            <a:lvl2pPr marL="457063" indent="0" algn="ctr">
              <a:buNone/>
              <a:defRPr sz="1999"/>
            </a:lvl2pPr>
            <a:lvl3pPr marL="914126" indent="0" algn="ctr">
              <a:buNone/>
              <a:defRPr sz="1799"/>
            </a:lvl3pPr>
            <a:lvl4pPr marL="1371189" indent="0" algn="ctr">
              <a:buNone/>
              <a:defRPr sz="1600"/>
            </a:lvl4pPr>
            <a:lvl5pPr marL="1828251" indent="0" algn="ctr">
              <a:buNone/>
              <a:defRPr sz="1600"/>
            </a:lvl5pPr>
            <a:lvl6pPr marL="2285314" indent="0" algn="ctr">
              <a:buNone/>
              <a:defRPr sz="1600"/>
            </a:lvl6pPr>
            <a:lvl7pPr marL="2742377" indent="0" algn="ctr">
              <a:buNone/>
              <a:defRPr sz="1600"/>
            </a:lvl7pPr>
            <a:lvl8pPr marL="3199440" indent="0" algn="ctr">
              <a:buNone/>
              <a:defRPr sz="1600"/>
            </a:lvl8pPr>
            <a:lvl9pPr marL="3656503"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16883F3E-8D2D-8D4F-BA7F-C0A897C14CA0}" type="datetimeFigureOut">
              <a:rPr lang="en-US" smtClean="0"/>
              <a:t>2/16/22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A294D44-32C8-FE4A-A262-B6F8943234A2}" type="slidenum">
              <a:rPr lang="en-US" smtClean="0"/>
              <a:t>‹#›</a:t>
            </a:fld>
            <a:endParaRPr lang="en-US"/>
          </a:p>
        </p:txBody>
      </p:sp>
    </p:spTree>
    <p:extLst>
      <p:ext uri="{BB962C8B-B14F-4D97-AF65-F5344CB8AC3E}">
        <p14:creationId xmlns:p14="http://schemas.microsoft.com/office/powerpoint/2010/main" val="82619688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6883F3E-8D2D-8D4F-BA7F-C0A897C14CA0}" type="datetimeFigureOut">
              <a:rPr lang="en-US" smtClean="0"/>
              <a:t>2/16/22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A294D44-32C8-FE4A-A262-B6F8943234A2}" type="slidenum">
              <a:rPr lang="en-US" smtClean="0"/>
              <a:t>‹#›</a:t>
            </a:fld>
            <a:endParaRPr lang="en-US"/>
          </a:p>
        </p:txBody>
      </p:sp>
    </p:spTree>
    <p:extLst>
      <p:ext uri="{BB962C8B-B14F-4D97-AF65-F5344CB8AC3E}">
        <p14:creationId xmlns:p14="http://schemas.microsoft.com/office/powerpoint/2010/main" val="230101593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2628" y="365125"/>
            <a:ext cx="262821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7982" y="365125"/>
            <a:ext cx="7732286"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6883F3E-8D2D-8D4F-BA7F-C0A897C14CA0}" type="datetimeFigureOut">
              <a:rPr lang="en-US" smtClean="0"/>
              <a:t>2/16/22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A294D44-32C8-FE4A-A262-B6F8943234A2}" type="slidenum">
              <a:rPr lang="en-US" smtClean="0"/>
              <a:t>‹#›</a:t>
            </a:fld>
            <a:endParaRPr lang="en-US"/>
          </a:p>
        </p:txBody>
      </p:sp>
    </p:spTree>
    <p:extLst>
      <p:ext uri="{BB962C8B-B14F-4D97-AF65-F5344CB8AC3E}">
        <p14:creationId xmlns:p14="http://schemas.microsoft.com/office/powerpoint/2010/main" val="299348126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lstStyle>
            <a:lvl1pPr>
              <a:defRPr sz="3200"/>
            </a:lvl1pPr>
            <a:lvl2pPr>
              <a:defRPr sz="2800"/>
            </a:lvl2pPr>
            <a:lvl3pPr>
              <a:defRPr sz="2400"/>
            </a:lvl3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16883F3E-8D2D-8D4F-BA7F-C0A897C14CA0}" type="datetimeFigureOut">
              <a:rPr lang="en-US" smtClean="0"/>
              <a:t>2/16/22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A294D44-32C8-FE4A-A262-B6F8943234A2}" type="slidenum">
              <a:rPr lang="en-US" smtClean="0"/>
              <a:t>‹#›</a:t>
            </a:fld>
            <a:endParaRPr lang="en-US"/>
          </a:p>
        </p:txBody>
      </p:sp>
    </p:spTree>
    <p:extLst>
      <p:ext uri="{BB962C8B-B14F-4D97-AF65-F5344CB8AC3E}">
        <p14:creationId xmlns:p14="http://schemas.microsoft.com/office/powerpoint/2010/main" val="156109027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633" y="1709739"/>
            <a:ext cx="10512862" cy="2852737"/>
          </a:xfrm>
        </p:spPr>
        <p:txBody>
          <a:bodyPr anchor="b"/>
          <a:lstStyle>
            <a:lvl1pPr>
              <a:defRPr sz="5998"/>
            </a:lvl1pPr>
          </a:lstStyle>
          <a:p>
            <a:r>
              <a:rPr lang="en-US"/>
              <a:t>Click to edit Master title style</a:t>
            </a:r>
            <a:endParaRPr lang="en-US" dirty="0"/>
          </a:p>
        </p:txBody>
      </p:sp>
      <p:sp>
        <p:nvSpPr>
          <p:cNvPr id="3" name="Text Placeholder 2"/>
          <p:cNvSpPr>
            <a:spLocks noGrp="1"/>
          </p:cNvSpPr>
          <p:nvPr>
            <p:ph type="body" idx="1"/>
          </p:nvPr>
        </p:nvSpPr>
        <p:spPr>
          <a:xfrm>
            <a:off x="831633" y="4589464"/>
            <a:ext cx="10512862" cy="1500187"/>
          </a:xfrm>
        </p:spPr>
        <p:txBody>
          <a:bodyPr/>
          <a:lstStyle>
            <a:lvl1pPr marL="0" indent="0">
              <a:buNone/>
              <a:defRPr sz="2399">
                <a:solidFill>
                  <a:schemeClr val="tx1">
                    <a:tint val="75000"/>
                  </a:schemeClr>
                </a:solidFill>
              </a:defRPr>
            </a:lvl1pPr>
            <a:lvl2pPr marL="457063" indent="0">
              <a:buNone/>
              <a:defRPr sz="1999">
                <a:solidFill>
                  <a:schemeClr val="tx1">
                    <a:tint val="75000"/>
                  </a:schemeClr>
                </a:solidFill>
              </a:defRPr>
            </a:lvl2pPr>
            <a:lvl3pPr marL="914126" indent="0">
              <a:buNone/>
              <a:defRPr sz="1799">
                <a:solidFill>
                  <a:schemeClr val="tx1">
                    <a:tint val="75000"/>
                  </a:schemeClr>
                </a:solidFill>
              </a:defRPr>
            </a:lvl3pPr>
            <a:lvl4pPr marL="1371189" indent="0">
              <a:buNone/>
              <a:defRPr sz="1600">
                <a:solidFill>
                  <a:schemeClr val="tx1">
                    <a:tint val="75000"/>
                  </a:schemeClr>
                </a:solidFill>
              </a:defRPr>
            </a:lvl4pPr>
            <a:lvl5pPr marL="1828251" indent="0">
              <a:buNone/>
              <a:defRPr sz="1600">
                <a:solidFill>
                  <a:schemeClr val="tx1">
                    <a:tint val="75000"/>
                  </a:schemeClr>
                </a:solidFill>
              </a:defRPr>
            </a:lvl5pPr>
            <a:lvl6pPr marL="2285314" indent="0">
              <a:buNone/>
              <a:defRPr sz="1600">
                <a:solidFill>
                  <a:schemeClr val="tx1">
                    <a:tint val="75000"/>
                  </a:schemeClr>
                </a:solidFill>
              </a:defRPr>
            </a:lvl6pPr>
            <a:lvl7pPr marL="2742377" indent="0">
              <a:buNone/>
              <a:defRPr sz="1600">
                <a:solidFill>
                  <a:schemeClr val="tx1">
                    <a:tint val="75000"/>
                  </a:schemeClr>
                </a:solidFill>
              </a:defRPr>
            </a:lvl7pPr>
            <a:lvl8pPr marL="3199440" indent="0">
              <a:buNone/>
              <a:defRPr sz="1600">
                <a:solidFill>
                  <a:schemeClr val="tx1">
                    <a:tint val="75000"/>
                  </a:schemeClr>
                </a:solidFill>
              </a:defRPr>
            </a:lvl8pPr>
            <a:lvl9pPr marL="3656503"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16883F3E-8D2D-8D4F-BA7F-C0A897C14CA0}" type="datetimeFigureOut">
              <a:rPr lang="en-US" smtClean="0"/>
              <a:t>2/16/22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A294D44-32C8-FE4A-A262-B6F8943234A2}" type="slidenum">
              <a:rPr lang="en-US" smtClean="0"/>
              <a:t>‹#›</a:t>
            </a:fld>
            <a:endParaRPr lang="en-US"/>
          </a:p>
        </p:txBody>
      </p:sp>
    </p:spTree>
    <p:extLst>
      <p:ext uri="{BB962C8B-B14F-4D97-AF65-F5344CB8AC3E}">
        <p14:creationId xmlns:p14="http://schemas.microsoft.com/office/powerpoint/2010/main" val="39543209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7982" y="1825625"/>
            <a:ext cx="5180251"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0592" y="1825625"/>
            <a:ext cx="5180251"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16883F3E-8D2D-8D4F-BA7F-C0A897C14CA0}" type="datetimeFigureOut">
              <a:rPr lang="en-US" smtClean="0"/>
              <a:t>2/16/22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A294D44-32C8-FE4A-A262-B6F8943234A2}" type="slidenum">
              <a:rPr lang="en-US" smtClean="0"/>
              <a:t>‹#›</a:t>
            </a:fld>
            <a:endParaRPr lang="en-US"/>
          </a:p>
        </p:txBody>
      </p:sp>
    </p:spTree>
    <p:extLst>
      <p:ext uri="{BB962C8B-B14F-4D97-AF65-F5344CB8AC3E}">
        <p14:creationId xmlns:p14="http://schemas.microsoft.com/office/powerpoint/2010/main" val="87934372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569" y="365126"/>
            <a:ext cx="10512862"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570" y="1681163"/>
            <a:ext cx="5156444" cy="823912"/>
          </a:xfrm>
        </p:spPr>
        <p:txBody>
          <a:bodyPr anchor="b"/>
          <a:lstStyle>
            <a:lvl1pPr marL="0" indent="0">
              <a:buNone/>
              <a:defRPr sz="2399" b="1"/>
            </a:lvl1pPr>
            <a:lvl2pPr marL="457063" indent="0">
              <a:buNone/>
              <a:defRPr sz="1999" b="1"/>
            </a:lvl2pPr>
            <a:lvl3pPr marL="914126" indent="0">
              <a:buNone/>
              <a:defRPr sz="1799" b="1"/>
            </a:lvl3pPr>
            <a:lvl4pPr marL="1371189" indent="0">
              <a:buNone/>
              <a:defRPr sz="1600" b="1"/>
            </a:lvl4pPr>
            <a:lvl5pPr marL="1828251" indent="0">
              <a:buNone/>
              <a:defRPr sz="1600" b="1"/>
            </a:lvl5pPr>
            <a:lvl6pPr marL="2285314" indent="0">
              <a:buNone/>
              <a:defRPr sz="1600" b="1"/>
            </a:lvl6pPr>
            <a:lvl7pPr marL="2742377" indent="0">
              <a:buNone/>
              <a:defRPr sz="1600" b="1"/>
            </a:lvl7pPr>
            <a:lvl8pPr marL="3199440" indent="0">
              <a:buNone/>
              <a:defRPr sz="1600" b="1"/>
            </a:lvl8pPr>
            <a:lvl9pPr marL="3656503" indent="0">
              <a:buNone/>
              <a:defRPr sz="1600" b="1"/>
            </a:lvl9pPr>
          </a:lstStyle>
          <a:p>
            <a:pPr lvl="0"/>
            <a:r>
              <a:rPr lang="en-US"/>
              <a:t>Edit Master text styles</a:t>
            </a:r>
          </a:p>
        </p:txBody>
      </p:sp>
      <p:sp>
        <p:nvSpPr>
          <p:cNvPr id="4" name="Content Placeholder 3"/>
          <p:cNvSpPr>
            <a:spLocks noGrp="1"/>
          </p:cNvSpPr>
          <p:nvPr>
            <p:ph sz="half" idx="2"/>
          </p:nvPr>
        </p:nvSpPr>
        <p:spPr>
          <a:xfrm>
            <a:off x="839570" y="2505075"/>
            <a:ext cx="5156444"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0593" y="1681163"/>
            <a:ext cx="5181838" cy="823912"/>
          </a:xfrm>
        </p:spPr>
        <p:txBody>
          <a:bodyPr anchor="b"/>
          <a:lstStyle>
            <a:lvl1pPr marL="0" indent="0">
              <a:buNone/>
              <a:defRPr sz="2399" b="1"/>
            </a:lvl1pPr>
            <a:lvl2pPr marL="457063" indent="0">
              <a:buNone/>
              <a:defRPr sz="1999" b="1"/>
            </a:lvl2pPr>
            <a:lvl3pPr marL="914126" indent="0">
              <a:buNone/>
              <a:defRPr sz="1799" b="1"/>
            </a:lvl3pPr>
            <a:lvl4pPr marL="1371189" indent="0">
              <a:buNone/>
              <a:defRPr sz="1600" b="1"/>
            </a:lvl4pPr>
            <a:lvl5pPr marL="1828251" indent="0">
              <a:buNone/>
              <a:defRPr sz="1600" b="1"/>
            </a:lvl5pPr>
            <a:lvl6pPr marL="2285314" indent="0">
              <a:buNone/>
              <a:defRPr sz="1600" b="1"/>
            </a:lvl6pPr>
            <a:lvl7pPr marL="2742377" indent="0">
              <a:buNone/>
              <a:defRPr sz="1600" b="1"/>
            </a:lvl7pPr>
            <a:lvl8pPr marL="3199440" indent="0">
              <a:buNone/>
              <a:defRPr sz="1600" b="1"/>
            </a:lvl8pPr>
            <a:lvl9pPr marL="3656503" indent="0">
              <a:buNone/>
              <a:defRPr sz="1600" b="1"/>
            </a:lvl9pPr>
          </a:lstStyle>
          <a:p>
            <a:pPr lvl="0"/>
            <a:r>
              <a:rPr lang="en-US"/>
              <a:t>Edit Master text styles</a:t>
            </a:r>
          </a:p>
        </p:txBody>
      </p:sp>
      <p:sp>
        <p:nvSpPr>
          <p:cNvPr id="6" name="Content Placeholder 5"/>
          <p:cNvSpPr>
            <a:spLocks noGrp="1"/>
          </p:cNvSpPr>
          <p:nvPr>
            <p:ph sz="quarter" idx="4"/>
          </p:nvPr>
        </p:nvSpPr>
        <p:spPr>
          <a:xfrm>
            <a:off x="6170593" y="2505075"/>
            <a:ext cx="518183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16883F3E-8D2D-8D4F-BA7F-C0A897C14CA0}" type="datetimeFigureOut">
              <a:rPr lang="en-US" smtClean="0"/>
              <a:t>2/16/22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A294D44-32C8-FE4A-A262-B6F8943234A2}" type="slidenum">
              <a:rPr lang="en-US" smtClean="0"/>
              <a:t>‹#›</a:t>
            </a:fld>
            <a:endParaRPr lang="en-US"/>
          </a:p>
        </p:txBody>
      </p:sp>
    </p:spTree>
    <p:extLst>
      <p:ext uri="{BB962C8B-B14F-4D97-AF65-F5344CB8AC3E}">
        <p14:creationId xmlns:p14="http://schemas.microsoft.com/office/powerpoint/2010/main" val="233577132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16883F3E-8D2D-8D4F-BA7F-C0A897C14CA0}" type="datetimeFigureOut">
              <a:rPr lang="en-US" smtClean="0"/>
              <a:t>2/16/22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A294D44-32C8-FE4A-A262-B6F8943234A2}" type="slidenum">
              <a:rPr lang="en-US" smtClean="0"/>
              <a:t>‹#›</a:t>
            </a:fld>
            <a:endParaRPr lang="en-US"/>
          </a:p>
        </p:txBody>
      </p:sp>
    </p:spTree>
    <p:extLst>
      <p:ext uri="{BB962C8B-B14F-4D97-AF65-F5344CB8AC3E}">
        <p14:creationId xmlns:p14="http://schemas.microsoft.com/office/powerpoint/2010/main" val="255888481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6883F3E-8D2D-8D4F-BA7F-C0A897C14CA0}" type="datetimeFigureOut">
              <a:rPr lang="en-US" smtClean="0"/>
              <a:t>2/16/22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A294D44-32C8-FE4A-A262-B6F8943234A2}" type="slidenum">
              <a:rPr lang="en-US" smtClean="0"/>
              <a:t>‹#›</a:t>
            </a:fld>
            <a:endParaRPr lang="en-US"/>
          </a:p>
        </p:txBody>
      </p:sp>
    </p:spTree>
    <p:extLst>
      <p:ext uri="{BB962C8B-B14F-4D97-AF65-F5344CB8AC3E}">
        <p14:creationId xmlns:p14="http://schemas.microsoft.com/office/powerpoint/2010/main" val="333009337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570" y="457200"/>
            <a:ext cx="3931213" cy="1600200"/>
          </a:xfrm>
        </p:spPr>
        <p:txBody>
          <a:bodyPr anchor="b"/>
          <a:lstStyle>
            <a:lvl1pPr>
              <a:defRPr sz="3199"/>
            </a:lvl1pPr>
          </a:lstStyle>
          <a:p>
            <a:r>
              <a:rPr lang="en-US"/>
              <a:t>Click to edit Master title style</a:t>
            </a:r>
            <a:endParaRPr lang="en-US" dirty="0"/>
          </a:p>
        </p:txBody>
      </p:sp>
      <p:sp>
        <p:nvSpPr>
          <p:cNvPr id="3" name="Content Placeholder 2"/>
          <p:cNvSpPr>
            <a:spLocks noGrp="1"/>
          </p:cNvSpPr>
          <p:nvPr>
            <p:ph idx="1"/>
          </p:nvPr>
        </p:nvSpPr>
        <p:spPr>
          <a:xfrm>
            <a:off x="5181838" y="987426"/>
            <a:ext cx="6170593" cy="4873625"/>
          </a:xfrm>
        </p:spPr>
        <p:txBody>
          <a:bodyPr/>
          <a:lstStyle>
            <a:lvl1pPr>
              <a:defRPr sz="3199"/>
            </a:lvl1pPr>
            <a:lvl2pPr>
              <a:defRPr sz="2799"/>
            </a:lvl2pPr>
            <a:lvl3pPr>
              <a:defRPr sz="2399"/>
            </a:lvl3pPr>
            <a:lvl4pPr>
              <a:defRPr sz="1999"/>
            </a:lvl4pPr>
            <a:lvl5pPr>
              <a:defRPr sz="1999"/>
            </a:lvl5pPr>
            <a:lvl6pPr>
              <a:defRPr sz="1999"/>
            </a:lvl6pPr>
            <a:lvl7pPr>
              <a:defRPr sz="1999"/>
            </a:lvl7pPr>
            <a:lvl8pPr>
              <a:defRPr sz="1999"/>
            </a:lvl8pPr>
            <a:lvl9pPr>
              <a:defRPr sz="1999"/>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570" y="2057400"/>
            <a:ext cx="3931213" cy="3811588"/>
          </a:xfrm>
        </p:spPr>
        <p:txBody>
          <a:bodyPr/>
          <a:lstStyle>
            <a:lvl1pPr marL="0" indent="0">
              <a:buNone/>
              <a:defRPr sz="16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16883F3E-8D2D-8D4F-BA7F-C0A897C14CA0}" type="datetimeFigureOut">
              <a:rPr lang="en-US" smtClean="0"/>
              <a:t>2/16/22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A294D44-32C8-FE4A-A262-B6F8943234A2}" type="slidenum">
              <a:rPr lang="en-US" smtClean="0"/>
              <a:t>‹#›</a:t>
            </a:fld>
            <a:endParaRPr lang="en-US"/>
          </a:p>
        </p:txBody>
      </p:sp>
    </p:spTree>
    <p:extLst>
      <p:ext uri="{BB962C8B-B14F-4D97-AF65-F5344CB8AC3E}">
        <p14:creationId xmlns:p14="http://schemas.microsoft.com/office/powerpoint/2010/main" val="372170061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570" y="457200"/>
            <a:ext cx="3931213" cy="1600200"/>
          </a:xfrm>
        </p:spPr>
        <p:txBody>
          <a:bodyPr anchor="b"/>
          <a:lstStyle>
            <a:lvl1pPr>
              <a:defRPr sz="3199"/>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1838" y="987426"/>
            <a:ext cx="6170593" cy="4873625"/>
          </a:xfrm>
        </p:spPr>
        <p:txBody>
          <a:bodyPr anchor="t"/>
          <a:lstStyle>
            <a:lvl1pPr marL="0" indent="0">
              <a:buNone/>
              <a:defRPr sz="3199"/>
            </a:lvl1pPr>
            <a:lvl2pPr marL="457063" indent="0">
              <a:buNone/>
              <a:defRPr sz="2799"/>
            </a:lvl2pPr>
            <a:lvl3pPr marL="914126" indent="0">
              <a:buNone/>
              <a:defRPr sz="2399"/>
            </a:lvl3pPr>
            <a:lvl4pPr marL="1371189" indent="0">
              <a:buNone/>
              <a:defRPr sz="1999"/>
            </a:lvl4pPr>
            <a:lvl5pPr marL="1828251" indent="0">
              <a:buNone/>
              <a:defRPr sz="1999"/>
            </a:lvl5pPr>
            <a:lvl6pPr marL="2285314" indent="0">
              <a:buNone/>
              <a:defRPr sz="1999"/>
            </a:lvl6pPr>
            <a:lvl7pPr marL="2742377" indent="0">
              <a:buNone/>
              <a:defRPr sz="1999"/>
            </a:lvl7pPr>
            <a:lvl8pPr marL="3199440" indent="0">
              <a:buNone/>
              <a:defRPr sz="1999"/>
            </a:lvl8pPr>
            <a:lvl9pPr marL="3656503" indent="0">
              <a:buNone/>
              <a:defRPr sz="1999"/>
            </a:lvl9pPr>
          </a:lstStyle>
          <a:p>
            <a:r>
              <a:rPr lang="en-US"/>
              <a:t>Click icon to add picture</a:t>
            </a:r>
            <a:endParaRPr lang="en-US" dirty="0"/>
          </a:p>
        </p:txBody>
      </p:sp>
      <p:sp>
        <p:nvSpPr>
          <p:cNvPr id="4" name="Text Placeholder 3"/>
          <p:cNvSpPr>
            <a:spLocks noGrp="1"/>
          </p:cNvSpPr>
          <p:nvPr>
            <p:ph type="body" sz="half" idx="2"/>
          </p:nvPr>
        </p:nvSpPr>
        <p:spPr>
          <a:xfrm>
            <a:off x="839570" y="2057400"/>
            <a:ext cx="3931213" cy="3811588"/>
          </a:xfrm>
        </p:spPr>
        <p:txBody>
          <a:bodyPr/>
          <a:lstStyle>
            <a:lvl1pPr marL="0" indent="0">
              <a:buNone/>
              <a:defRPr sz="16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16883F3E-8D2D-8D4F-BA7F-C0A897C14CA0}" type="datetimeFigureOut">
              <a:rPr lang="en-US" smtClean="0"/>
              <a:t>2/16/22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A294D44-32C8-FE4A-A262-B6F8943234A2}" type="slidenum">
              <a:rPr lang="en-US" smtClean="0"/>
              <a:t>‹#›</a:t>
            </a:fld>
            <a:endParaRPr lang="en-US"/>
          </a:p>
        </p:txBody>
      </p:sp>
    </p:spTree>
    <p:extLst>
      <p:ext uri="{BB962C8B-B14F-4D97-AF65-F5344CB8AC3E}">
        <p14:creationId xmlns:p14="http://schemas.microsoft.com/office/powerpoint/2010/main" val="58602787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7982" y="365126"/>
            <a:ext cx="10512862"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7982" y="1825625"/>
            <a:ext cx="10512862" cy="435133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7982" y="6356351"/>
            <a:ext cx="2742486" cy="365125"/>
          </a:xfrm>
          <a:prstGeom prst="rect">
            <a:avLst/>
          </a:prstGeom>
        </p:spPr>
        <p:txBody>
          <a:bodyPr vert="horz" lIns="91440" tIns="45720" rIns="91440" bIns="45720" rtlCol="0" anchor="ctr"/>
          <a:lstStyle>
            <a:lvl1pPr algn="l">
              <a:defRPr sz="1200" b="0" i="0">
                <a:solidFill>
                  <a:schemeClr val="tx1">
                    <a:tint val="75000"/>
                  </a:schemeClr>
                </a:solidFill>
                <a:latin typeface="Helvetica Neue Medium" charset="0"/>
              </a:defRPr>
            </a:lvl1pPr>
          </a:lstStyle>
          <a:p>
            <a:fld id="{16883F3E-8D2D-8D4F-BA7F-C0A897C14CA0}" type="datetimeFigureOut">
              <a:rPr lang="en-US" smtClean="0"/>
              <a:pPr/>
              <a:t>2/16/22</a:t>
            </a:fld>
            <a:endParaRPr lang="en-US" dirty="0"/>
          </a:p>
        </p:txBody>
      </p:sp>
      <p:sp>
        <p:nvSpPr>
          <p:cNvPr id="5" name="Footer Placeholder 4"/>
          <p:cNvSpPr>
            <a:spLocks noGrp="1"/>
          </p:cNvSpPr>
          <p:nvPr>
            <p:ph type="ftr" sz="quarter" idx="3"/>
          </p:nvPr>
        </p:nvSpPr>
        <p:spPr>
          <a:xfrm>
            <a:off x="4037549" y="6356351"/>
            <a:ext cx="4113728" cy="365125"/>
          </a:xfrm>
          <a:prstGeom prst="rect">
            <a:avLst/>
          </a:prstGeom>
        </p:spPr>
        <p:txBody>
          <a:bodyPr vert="horz" lIns="91440" tIns="45720" rIns="91440" bIns="45720" rtlCol="0" anchor="ctr"/>
          <a:lstStyle>
            <a:lvl1pPr algn="ctr">
              <a:defRPr sz="1200" b="0" i="0">
                <a:solidFill>
                  <a:schemeClr val="tx1">
                    <a:tint val="75000"/>
                  </a:schemeClr>
                </a:solidFill>
                <a:latin typeface="Helvetica Neue Medium" charset="0"/>
              </a:defRPr>
            </a:lvl1pPr>
          </a:lstStyle>
          <a:p>
            <a:endParaRPr lang="en-US" dirty="0"/>
          </a:p>
        </p:txBody>
      </p:sp>
      <p:sp>
        <p:nvSpPr>
          <p:cNvPr id="6" name="Slide Number Placeholder 5"/>
          <p:cNvSpPr>
            <a:spLocks noGrp="1"/>
          </p:cNvSpPr>
          <p:nvPr>
            <p:ph type="sldNum" sz="quarter" idx="4"/>
          </p:nvPr>
        </p:nvSpPr>
        <p:spPr>
          <a:xfrm>
            <a:off x="8608357" y="6356351"/>
            <a:ext cx="2742486" cy="365125"/>
          </a:xfrm>
          <a:prstGeom prst="rect">
            <a:avLst/>
          </a:prstGeom>
        </p:spPr>
        <p:txBody>
          <a:bodyPr vert="horz" lIns="91440" tIns="45720" rIns="91440" bIns="45720" rtlCol="0" anchor="ctr"/>
          <a:lstStyle>
            <a:lvl1pPr algn="r">
              <a:defRPr sz="1200" b="0" i="0">
                <a:solidFill>
                  <a:schemeClr val="tx1">
                    <a:tint val="75000"/>
                  </a:schemeClr>
                </a:solidFill>
                <a:latin typeface="Helvetica Neue Medium" charset="0"/>
              </a:defRPr>
            </a:lvl1pPr>
          </a:lstStyle>
          <a:p>
            <a:fld id="{BA294D44-32C8-FE4A-A262-B6F8943234A2}" type="slidenum">
              <a:rPr lang="en-US" smtClean="0"/>
              <a:pPr/>
              <a:t>‹#›</a:t>
            </a:fld>
            <a:endParaRPr lang="en-US" dirty="0"/>
          </a:p>
        </p:txBody>
      </p:sp>
    </p:spTree>
    <p:extLst>
      <p:ext uri="{BB962C8B-B14F-4D97-AF65-F5344CB8AC3E}">
        <p14:creationId xmlns:p14="http://schemas.microsoft.com/office/powerpoint/2010/main" val="555977823"/>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126" rtl="0" eaLnBrk="1" latinLnBrk="0" hangingPunct="1">
        <a:lnSpc>
          <a:spcPct val="90000"/>
        </a:lnSpc>
        <a:spcBef>
          <a:spcPct val="0"/>
        </a:spcBef>
        <a:buNone/>
        <a:defRPr sz="4399" b="0" i="0" kern="1200">
          <a:solidFill>
            <a:schemeClr val="tx1"/>
          </a:solidFill>
          <a:latin typeface="Helvetica Neue Medium" charset="0"/>
          <a:ea typeface="+mj-ea"/>
          <a:cs typeface="+mj-cs"/>
        </a:defRPr>
      </a:lvl1pPr>
    </p:titleStyle>
    <p:bodyStyle>
      <a:lvl1pPr marL="228531" indent="-228531" algn="l" defTabSz="914126" rtl="0" eaLnBrk="1" latinLnBrk="0" hangingPunct="1">
        <a:lnSpc>
          <a:spcPct val="90000"/>
        </a:lnSpc>
        <a:spcBef>
          <a:spcPts val="1000"/>
        </a:spcBef>
        <a:buFont typeface="Arial" panose="020B0604020202020204" pitchFamily="34" charset="0"/>
        <a:buChar char="•"/>
        <a:defRPr sz="2799" b="0" i="0" kern="1200">
          <a:solidFill>
            <a:schemeClr val="tx1"/>
          </a:solidFill>
          <a:latin typeface="Helvetica Neue Medium" charset="0"/>
          <a:ea typeface="+mn-ea"/>
          <a:cs typeface="+mn-cs"/>
        </a:defRPr>
      </a:lvl1pPr>
      <a:lvl2pPr marL="685594" indent="-228531" algn="l" defTabSz="914126" rtl="0" eaLnBrk="1" latinLnBrk="0" hangingPunct="1">
        <a:lnSpc>
          <a:spcPct val="90000"/>
        </a:lnSpc>
        <a:spcBef>
          <a:spcPts val="500"/>
        </a:spcBef>
        <a:buFont typeface="Arial" panose="020B0604020202020204" pitchFamily="34" charset="0"/>
        <a:buChar char="•"/>
        <a:defRPr sz="2399" b="0" i="0" kern="1200">
          <a:solidFill>
            <a:schemeClr val="tx1"/>
          </a:solidFill>
          <a:latin typeface="Helvetica Neue Medium" charset="0"/>
          <a:ea typeface="+mn-ea"/>
          <a:cs typeface="+mn-cs"/>
        </a:defRPr>
      </a:lvl2pPr>
      <a:lvl3pPr marL="1142657" indent="-228531" algn="l" defTabSz="914126" rtl="0" eaLnBrk="1" latinLnBrk="0" hangingPunct="1">
        <a:lnSpc>
          <a:spcPct val="90000"/>
        </a:lnSpc>
        <a:spcBef>
          <a:spcPts val="500"/>
        </a:spcBef>
        <a:buFont typeface="Arial" panose="020B0604020202020204" pitchFamily="34" charset="0"/>
        <a:buChar char="•"/>
        <a:defRPr sz="1999" b="0" i="0" kern="1200">
          <a:solidFill>
            <a:schemeClr val="tx1"/>
          </a:solidFill>
          <a:latin typeface="Helvetica Neue Medium" charset="0"/>
          <a:ea typeface="+mn-ea"/>
          <a:cs typeface="+mn-cs"/>
        </a:defRPr>
      </a:lvl3pPr>
      <a:lvl4pPr marL="1599720" indent="-228531" algn="l" defTabSz="914126" rtl="0" eaLnBrk="1" latinLnBrk="0" hangingPunct="1">
        <a:lnSpc>
          <a:spcPct val="90000"/>
        </a:lnSpc>
        <a:spcBef>
          <a:spcPts val="500"/>
        </a:spcBef>
        <a:buFont typeface="Arial" panose="020B0604020202020204" pitchFamily="34" charset="0"/>
        <a:buChar char="•"/>
        <a:defRPr sz="1799" b="0" i="0" kern="1200">
          <a:solidFill>
            <a:schemeClr val="tx1"/>
          </a:solidFill>
          <a:latin typeface="Helvetica Neue Medium" charset="0"/>
          <a:ea typeface="+mn-ea"/>
          <a:cs typeface="+mn-cs"/>
        </a:defRPr>
      </a:lvl4pPr>
      <a:lvl5pPr marL="2056783" indent="-228531" algn="l" defTabSz="914126" rtl="0" eaLnBrk="1" latinLnBrk="0" hangingPunct="1">
        <a:lnSpc>
          <a:spcPct val="90000"/>
        </a:lnSpc>
        <a:spcBef>
          <a:spcPts val="500"/>
        </a:spcBef>
        <a:buFont typeface="Arial" panose="020B0604020202020204" pitchFamily="34" charset="0"/>
        <a:buChar char="•"/>
        <a:defRPr sz="1799" b="0" i="0" kern="1200">
          <a:solidFill>
            <a:schemeClr val="tx1"/>
          </a:solidFill>
          <a:latin typeface="Helvetica Neue Medium" charset="0"/>
          <a:ea typeface="+mn-ea"/>
          <a:cs typeface="+mn-cs"/>
        </a:defRPr>
      </a:lvl5pPr>
      <a:lvl6pPr marL="2513846" indent="-228531" algn="l" defTabSz="914126"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6pPr>
      <a:lvl7pPr marL="2970908" indent="-228531" algn="l" defTabSz="914126"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7pPr>
      <a:lvl8pPr marL="3427971" indent="-228531" algn="l" defTabSz="914126"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8pPr>
      <a:lvl9pPr marL="3885034" indent="-228531" algn="l" defTabSz="914126"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9pPr>
    </p:bodyStyle>
    <p:otherStyle>
      <a:defPPr>
        <a:defRPr lang="en-US"/>
      </a:defPPr>
      <a:lvl1pPr marL="0" algn="l" defTabSz="914126" rtl="0" eaLnBrk="1" latinLnBrk="0" hangingPunct="1">
        <a:defRPr sz="1799" kern="1200">
          <a:solidFill>
            <a:schemeClr val="tx1"/>
          </a:solidFill>
          <a:latin typeface="+mn-lt"/>
          <a:ea typeface="+mn-ea"/>
          <a:cs typeface="+mn-cs"/>
        </a:defRPr>
      </a:lvl1pPr>
      <a:lvl2pPr marL="457063" algn="l" defTabSz="914126" rtl="0" eaLnBrk="1" latinLnBrk="0" hangingPunct="1">
        <a:defRPr sz="1799" kern="1200">
          <a:solidFill>
            <a:schemeClr val="tx1"/>
          </a:solidFill>
          <a:latin typeface="+mn-lt"/>
          <a:ea typeface="+mn-ea"/>
          <a:cs typeface="+mn-cs"/>
        </a:defRPr>
      </a:lvl2pPr>
      <a:lvl3pPr marL="914126" algn="l" defTabSz="914126" rtl="0" eaLnBrk="1" latinLnBrk="0" hangingPunct="1">
        <a:defRPr sz="1799" kern="1200">
          <a:solidFill>
            <a:schemeClr val="tx1"/>
          </a:solidFill>
          <a:latin typeface="+mn-lt"/>
          <a:ea typeface="+mn-ea"/>
          <a:cs typeface="+mn-cs"/>
        </a:defRPr>
      </a:lvl3pPr>
      <a:lvl4pPr marL="1371189" algn="l" defTabSz="914126" rtl="0" eaLnBrk="1" latinLnBrk="0" hangingPunct="1">
        <a:defRPr sz="1799" kern="1200">
          <a:solidFill>
            <a:schemeClr val="tx1"/>
          </a:solidFill>
          <a:latin typeface="+mn-lt"/>
          <a:ea typeface="+mn-ea"/>
          <a:cs typeface="+mn-cs"/>
        </a:defRPr>
      </a:lvl4pPr>
      <a:lvl5pPr marL="1828251" algn="l" defTabSz="914126" rtl="0" eaLnBrk="1" latinLnBrk="0" hangingPunct="1">
        <a:defRPr sz="1799" kern="1200">
          <a:solidFill>
            <a:schemeClr val="tx1"/>
          </a:solidFill>
          <a:latin typeface="+mn-lt"/>
          <a:ea typeface="+mn-ea"/>
          <a:cs typeface="+mn-cs"/>
        </a:defRPr>
      </a:lvl5pPr>
      <a:lvl6pPr marL="2285314" algn="l" defTabSz="914126" rtl="0" eaLnBrk="1" latinLnBrk="0" hangingPunct="1">
        <a:defRPr sz="1799" kern="1200">
          <a:solidFill>
            <a:schemeClr val="tx1"/>
          </a:solidFill>
          <a:latin typeface="+mn-lt"/>
          <a:ea typeface="+mn-ea"/>
          <a:cs typeface="+mn-cs"/>
        </a:defRPr>
      </a:lvl6pPr>
      <a:lvl7pPr marL="2742377" algn="l" defTabSz="914126" rtl="0" eaLnBrk="1" latinLnBrk="0" hangingPunct="1">
        <a:defRPr sz="1799" kern="1200">
          <a:solidFill>
            <a:schemeClr val="tx1"/>
          </a:solidFill>
          <a:latin typeface="+mn-lt"/>
          <a:ea typeface="+mn-ea"/>
          <a:cs typeface="+mn-cs"/>
        </a:defRPr>
      </a:lvl7pPr>
      <a:lvl8pPr marL="3199440" algn="l" defTabSz="914126" rtl="0" eaLnBrk="1" latinLnBrk="0" hangingPunct="1">
        <a:defRPr sz="1799" kern="1200">
          <a:solidFill>
            <a:schemeClr val="tx1"/>
          </a:solidFill>
          <a:latin typeface="+mn-lt"/>
          <a:ea typeface="+mn-ea"/>
          <a:cs typeface="+mn-cs"/>
        </a:defRPr>
      </a:lvl8pPr>
      <a:lvl9pPr marL="3656503" algn="l" defTabSz="914126" rtl="0" eaLnBrk="1" latinLnBrk="0" hangingPunct="1">
        <a:defRPr sz="1799"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tiff"/><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187082" y="463908"/>
            <a:ext cx="9814662" cy="2174329"/>
          </a:xfrm>
        </p:spPr>
        <p:txBody>
          <a:bodyPr>
            <a:normAutofit/>
          </a:bodyPr>
          <a:lstStyle/>
          <a:p>
            <a:pPr>
              <a:lnSpc>
                <a:spcPct val="100000"/>
              </a:lnSpc>
            </a:pPr>
            <a:r>
              <a:rPr lang="en-US" dirty="0"/>
              <a:t>Eventual Consistency </a:t>
            </a:r>
            <a:br>
              <a:rPr lang="en-US" dirty="0"/>
            </a:br>
            <a:r>
              <a:rPr lang="en-US" dirty="0"/>
              <a:t>&amp; Bayou</a:t>
            </a:r>
          </a:p>
        </p:txBody>
      </p:sp>
      <p:sp>
        <p:nvSpPr>
          <p:cNvPr id="3" name="Subtitle 2"/>
          <p:cNvSpPr>
            <a:spLocks noGrp="1"/>
          </p:cNvSpPr>
          <p:nvPr>
            <p:ph type="subTitle" idx="1"/>
          </p:nvPr>
        </p:nvSpPr>
        <p:spPr>
          <a:xfrm>
            <a:off x="2665413" y="4137260"/>
            <a:ext cx="6858000" cy="2174330"/>
          </a:xfrm>
        </p:spPr>
        <p:txBody>
          <a:bodyPr>
            <a:noAutofit/>
          </a:bodyPr>
          <a:lstStyle/>
          <a:p>
            <a:r>
              <a:rPr lang="en-US" sz="2800" dirty="0"/>
              <a:t>COS 418: Distributed Systems</a:t>
            </a:r>
          </a:p>
          <a:p>
            <a:r>
              <a:rPr lang="en-US" sz="2800" dirty="0"/>
              <a:t>Lecture 8</a:t>
            </a:r>
          </a:p>
          <a:p>
            <a:endParaRPr lang="en-US" sz="2800" dirty="0"/>
          </a:p>
          <a:p>
            <a:r>
              <a:rPr lang="en-US" sz="2800" dirty="0"/>
              <a:t>Mike Freedman</a:t>
            </a:r>
          </a:p>
        </p:txBody>
      </p:sp>
      <p:pic>
        <p:nvPicPr>
          <p:cNvPr id="6" name="Picture 5"/>
          <p:cNvPicPr>
            <a:picLocks noChangeAspect="1"/>
          </p:cNvPicPr>
          <p:nvPr/>
        </p:nvPicPr>
        <p:blipFill>
          <a:blip r:embed="rId2"/>
          <a:stretch>
            <a:fillRect/>
          </a:stretch>
        </p:blipFill>
        <p:spPr>
          <a:xfrm>
            <a:off x="5660631" y="2843509"/>
            <a:ext cx="867565" cy="1098192"/>
          </a:xfrm>
          <a:prstGeom prst="rect">
            <a:avLst/>
          </a:prstGeom>
        </p:spPr>
      </p:pic>
    </p:spTree>
    <p:extLst>
      <p:ext uri="{BB962C8B-B14F-4D97-AF65-F5344CB8AC3E}">
        <p14:creationId xmlns:p14="http://schemas.microsoft.com/office/powerpoint/2010/main" val="88580429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pPr algn="ctr"/>
            <a:r>
              <a:rPr lang="en-US" sz="4800" dirty="0"/>
              <a:t>Application-specific update functions</a:t>
            </a:r>
          </a:p>
        </p:txBody>
      </p:sp>
      <p:sp>
        <p:nvSpPr>
          <p:cNvPr id="2" name="Content Placeholder 1"/>
          <p:cNvSpPr>
            <a:spLocks noGrp="1"/>
          </p:cNvSpPr>
          <p:nvPr>
            <p:ph idx="1"/>
          </p:nvPr>
        </p:nvSpPr>
        <p:spPr>
          <a:xfrm>
            <a:off x="837982" y="2005518"/>
            <a:ext cx="10122118" cy="4350833"/>
          </a:xfrm>
        </p:spPr>
        <p:txBody>
          <a:bodyPr>
            <a:normAutofit/>
          </a:bodyPr>
          <a:lstStyle/>
          <a:p>
            <a:pPr>
              <a:lnSpc>
                <a:spcPct val="120000"/>
              </a:lnSpc>
            </a:pPr>
            <a:r>
              <a:rPr lang="en-US" dirty="0"/>
              <a:t>Suppose calendar write takes form:</a:t>
            </a:r>
          </a:p>
          <a:p>
            <a:pPr lvl="1">
              <a:lnSpc>
                <a:spcPct val="120000"/>
              </a:lnSpc>
            </a:pPr>
            <a:r>
              <a:rPr lang="en-US" u="sng" dirty="0"/>
              <a:t>“10 AM meeting, Room=302, COS-418 staff”</a:t>
            </a:r>
          </a:p>
          <a:p>
            <a:pPr lvl="1">
              <a:lnSpc>
                <a:spcPct val="120000"/>
              </a:lnSpc>
            </a:pPr>
            <a:r>
              <a:rPr lang="en-US" dirty="0"/>
              <a:t>How would this handle conflicts?</a:t>
            </a:r>
          </a:p>
          <a:p>
            <a:pPr lvl="1">
              <a:lnSpc>
                <a:spcPct val="120000"/>
              </a:lnSpc>
            </a:pPr>
            <a:endParaRPr lang="en-US" dirty="0"/>
          </a:p>
          <a:p>
            <a:pPr>
              <a:lnSpc>
                <a:spcPct val="120000"/>
              </a:lnSpc>
            </a:pPr>
            <a:r>
              <a:rPr lang="en-US" dirty="0"/>
              <a:t>Better: write is an update function for the app</a:t>
            </a:r>
          </a:p>
          <a:p>
            <a:pPr lvl="1">
              <a:lnSpc>
                <a:spcPct val="120000"/>
              </a:lnSpc>
            </a:pPr>
            <a:r>
              <a:rPr lang="en-US" u="sng" dirty="0"/>
              <a:t>“1-hour meeting at 10 AM if room is free, else 11 AM, Room=302, COS-418 staff”</a:t>
            </a:r>
          </a:p>
        </p:txBody>
      </p:sp>
      <p:sp>
        <p:nvSpPr>
          <p:cNvPr id="3" name="Slide Number Placeholder 2"/>
          <p:cNvSpPr>
            <a:spLocks noGrp="1"/>
          </p:cNvSpPr>
          <p:nvPr>
            <p:ph type="sldNum" sz="quarter" idx="12"/>
          </p:nvPr>
        </p:nvSpPr>
        <p:spPr/>
        <p:txBody>
          <a:bodyPr/>
          <a:lstStyle/>
          <a:p>
            <a:pPr>
              <a:defRPr/>
            </a:pPr>
            <a:fld id="{729111C5-E04E-4942-8174-12BB645D56A6}" type="slidenum">
              <a:rPr lang="en-US" smtClean="0"/>
              <a:pPr>
                <a:defRPr/>
              </a:pPr>
              <a:t>10</a:t>
            </a:fld>
            <a:endParaRPr lang="en-US"/>
          </a:p>
        </p:txBody>
      </p:sp>
    </p:spTree>
    <p:extLst>
      <p:ext uri="{BB962C8B-B14F-4D97-AF65-F5344CB8AC3E}">
        <p14:creationId xmlns:p14="http://schemas.microsoft.com/office/powerpoint/2010/main" val="18327829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4" end="4"/>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sz="4400" b="1" dirty="0"/>
              <a:t>Potential Problem:</a:t>
            </a:r>
            <a:br>
              <a:rPr lang="en-US" sz="4400" dirty="0"/>
            </a:br>
            <a:r>
              <a:rPr lang="en-US" sz="4400" dirty="0"/>
              <a:t>Permanently inconsistent replicas</a:t>
            </a:r>
          </a:p>
        </p:txBody>
      </p:sp>
      <p:sp>
        <p:nvSpPr>
          <p:cNvPr id="2" name="Content Placeholder 1"/>
          <p:cNvSpPr>
            <a:spLocks noGrp="1"/>
          </p:cNvSpPr>
          <p:nvPr>
            <p:ph idx="1"/>
          </p:nvPr>
        </p:nvSpPr>
        <p:spPr>
          <a:xfrm>
            <a:off x="1674813" y="1887298"/>
            <a:ext cx="8763000" cy="3555797"/>
          </a:xfrm>
        </p:spPr>
        <p:txBody>
          <a:bodyPr>
            <a:noAutofit/>
          </a:bodyPr>
          <a:lstStyle/>
          <a:p>
            <a:r>
              <a:rPr lang="en-US" sz="2600" dirty="0"/>
              <a:t>Node </a:t>
            </a:r>
            <a:r>
              <a:rPr lang="en-US" sz="2600" b="1" dirty="0"/>
              <a:t>A </a:t>
            </a:r>
            <a:r>
              <a:rPr lang="en-US" sz="2600" dirty="0"/>
              <a:t>asks for meeting </a:t>
            </a:r>
            <a:r>
              <a:rPr lang="en-US" sz="2600" b="1" dirty="0"/>
              <a:t>M1</a:t>
            </a:r>
            <a:r>
              <a:rPr lang="en-US" sz="2600" dirty="0"/>
              <a:t> at 10 AM, else 11 AM</a:t>
            </a:r>
          </a:p>
          <a:p>
            <a:r>
              <a:rPr lang="en-US" sz="2600" dirty="0"/>
              <a:t>Node </a:t>
            </a:r>
            <a:r>
              <a:rPr lang="en-US" sz="2600" b="1" dirty="0"/>
              <a:t>B </a:t>
            </a:r>
            <a:r>
              <a:rPr lang="en-US" sz="2600" dirty="0"/>
              <a:t>asks for meeting </a:t>
            </a:r>
            <a:r>
              <a:rPr lang="en-US" sz="2600" b="1" dirty="0"/>
              <a:t>M2</a:t>
            </a:r>
            <a:r>
              <a:rPr lang="en-US" sz="2600" dirty="0"/>
              <a:t> at 10 AM, else 11 AM</a:t>
            </a:r>
          </a:p>
          <a:p>
            <a:endParaRPr lang="en-US" sz="2600" dirty="0"/>
          </a:p>
          <a:p>
            <a:r>
              <a:rPr lang="en-US" sz="2600" dirty="0"/>
              <a:t>Node</a:t>
            </a:r>
            <a:r>
              <a:rPr lang="en-US" sz="2600" b="1" dirty="0"/>
              <a:t> X</a:t>
            </a:r>
            <a:r>
              <a:rPr lang="en-US" sz="2600" dirty="0"/>
              <a:t> syncs with </a:t>
            </a:r>
            <a:r>
              <a:rPr lang="en-US" sz="2600" b="1" dirty="0"/>
              <a:t>A, </a:t>
            </a:r>
            <a:r>
              <a:rPr lang="en-US" sz="2600" dirty="0"/>
              <a:t>then </a:t>
            </a:r>
            <a:r>
              <a:rPr lang="en-US" sz="2600" b="1" dirty="0"/>
              <a:t>B</a:t>
            </a:r>
          </a:p>
          <a:p>
            <a:r>
              <a:rPr lang="en-US" sz="2600" dirty="0"/>
              <a:t>Node</a:t>
            </a:r>
            <a:r>
              <a:rPr lang="en-US" sz="2600" b="1" dirty="0"/>
              <a:t> Y</a:t>
            </a:r>
            <a:r>
              <a:rPr lang="en-US" sz="2600" dirty="0"/>
              <a:t> syncs with </a:t>
            </a:r>
            <a:r>
              <a:rPr lang="en-US" sz="2600" b="1" dirty="0"/>
              <a:t>B,</a:t>
            </a:r>
            <a:r>
              <a:rPr lang="en-US" sz="2600" dirty="0"/>
              <a:t> then </a:t>
            </a:r>
            <a:r>
              <a:rPr lang="en-US" sz="2600" b="1" dirty="0"/>
              <a:t>A</a:t>
            </a:r>
          </a:p>
          <a:p>
            <a:endParaRPr lang="en-US" sz="2600" dirty="0"/>
          </a:p>
          <a:p>
            <a:r>
              <a:rPr lang="en-US" sz="2600" b="1" dirty="0"/>
              <a:t>X</a:t>
            </a:r>
            <a:r>
              <a:rPr lang="en-US" sz="2600" dirty="0"/>
              <a:t> will put meeting </a:t>
            </a:r>
            <a:r>
              <a:rPr lang="en-US" sz="2600" b="1" dirty="0"/>
              <a:t>M1</a:t>
            </a:r>
            <a:r>
              <a:rPr lang="en-US" sz="2600" dirty="0"/>
              <a:t> at </a:t>
            </a:r>
            <a:r>
              <a:rPr lang="en-US" sz="2600" b="1" dirty="0">
                <a:solidFill>
                  <a:srgbClr val="FF0000"/>
                </a:solidFill>
              </a:rPr>
              <a:t>10:00</a:t>
            </a:r>
          </a:p>
          <a:p>
            <a:r>
              <a:rPr lang="en-US" sz="2600" b="1" dirty="0"/>
              <a:t>Y</a:t>
            </a:r>
            <a:r>
              <a:rPr lang="en-US" sz="2600" dirty="0"/>
              <a:t> will put meeting </a:t>
            </a:r>
            <a:r>
              <a:rPr lang="en-US" sz="2600" b="1" dirty="0"/>
              <a:t>M1</a:t>
            </a:r>
            <a:r>
              <a:rPr lang="en-US" sz="2600" dirty="0"/>
              <a:t> at </a:t>
            </a:r>
            <a:r>
              <a:rPr lang="en-US" sz="2600" b="1" dirty="0">
                <a:solidFill>
                  <a:srgbClr val="FF0000"/>
                </a:solidFill>
              </a:rPr>
              <a:t>11:00</a:t>
            </a:r>
          </a:p>
        </p:txBody>
      </p:sp>
      <p:sp>
        <p:nvSpPr>
          <p:cNvPr id="3" name="Slide Number Placeholder 2"/>
          <p:cNvSpPr>
            <a:spLocks noGrp="1"/>
          </p:cNvSpPr>
          <p:nvPr>
            <p:ph type="sldNum" sz="quarter" idx="12"/>
          </p:nvPr>
        </p:nvSpPr>
        <p:spPr/>
        <p:txBody>
          <a:bodyPr/>
          <a:lstStyle/>
          <a:p>
            <a:pPr>
              <a:defRPr/>
            </a:pPr>
            <a:fld id="{729111C5-E04E-4942-8174-12BB645D56A6}" type="slidenum">
              <a:rPr lang="en-US" smtClean="0"/>
              <a:pPr>
                <a:defRPr/>
              </a:pPr>
              <a:t>11</a:t>
            </a:fld>
            <a:endParaRPr lang="en-US"/>
          </a:p>
        </p:txBody>
      </p:sp>
      <p:sp>
        <p:nvSpPr>
          <p:cNvPr id="5" name="Rectangle 4"/>
          <p:cNvSpPr/>
          <p:nvPr/>
        </p:nvSpPr>
        <p:spPr>
          <a:xfrm>
            <a:off x="998205" y="5954138"/>
            <a:ext cx="10192415" cy="584775"/>
          </a:xfrm>
          <a:prstGeom prst="rect">
            <a:avLst/>
          </a:prstGeom>
          <a:solidFill>
            <a:schemeClr val="accent2">
              <a:lumMod val="20000"/>
              <a:lumOff val="80000"/>
            </a:schemeClr>
          </a:solidFill>
          <a:ln w="28575">
            <a:solidFill>
              <a:schemeClr val="tx1"/>
            </a:solidFill>
            <a:prstDash val="sysDash"/>
          </a:ln>
        </p:spPr>
        <p:txBody>
          <a:bodyPr wrap="square">
            <a:spAutoFit/>
          </a:bodyPr>
          <a:lstStyle/>
          <a:p>
            <a:pPr algn="ctr"/>
            <a:r>
              <a:rPr lang="en-US" sz="3200" dirty="0">
                <a:latin typeface="Helvetica Neue Medium" charset="0"/>
                <a:ea typeface="Helvetica Neue Medium" charset="0"/>
                <a:cs typeface="Helvetica Neue Medium" charset="0"/>
              </a:rPr>
              <a:t>Can’t just apply update functions when replicas sync</a:t>
            </a:r>
          </a:p>
        </p:txBody>
      </p:sp>
    </p:spTree>
    <p:extLst>
      <p:ext uri="{BB962C8B-B14F-4D97-AF65-F5344CB8AC3E}">
        <p14:creationId xmlns:p14="http://schemas.microsoft.com/office/powerpoint/2010/main" val="2136713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6" end="6"/>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
                                            <p:txEl>
                                              <p:pRg st="7" end="7"/>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pPr algn="ctr"/>
            <a:r>
              <a:rPr lang="en-US" sz="5400" dirty="0"/>
              <a:t>Totally Order the Updates!</a:t>
            </a:r>
          </a:p>
        </p:txBody>
      </p:sp>
      <p:sp>
        <p:nvSpPr>
          <p:cNvPr id="2" name="Content Placeholder 1"/>
          <p:cNvSpPr>
            <a:spLocks noGrp="1"/>
          </p:cNvSpPr>
          <p:nvPr>
            <p:ph idx="1"/>
          </p:nvPr>
        </p:nvSpPr>
        <p:spPr>
          <a:xfrm>
            <a:off x="837982" y="1825624"/>
            <a:ext cx="10512862" cy="4667249"/>
          </a:xfrm>
        </p:spPr>
        <p:txBody>
          <a:bodyPr>
            <a:normAutofit fontScale="92500"/>
          </a:bodyPr>
          <a:lstStyle/>
          <a:p>
            <a:pPr>
              <a:lnSpc>
                <a:spcPct val="110000"/>
              </a:lnSpc>
            </a:pPr>
            <a:r>
              <a:rPr lang="en-US" dirty="0"/>
              <a:t>Maintain an ordered list of updates at each node</a:t>
            </a:r>
          </a:p>
          <a:p>
            <a:pPr marL="457063" lvl="1" indent="0">
              <a:lnSpc>
                <a:spcPct val="110000"/>
              </a:lnSpc>
              <a:buNone/>
            </a:pPr>
            <a:endParaRPr lang="en-US" dirty="0"/>
          </a:p>
          <a:p>
            <a:pPr lvl="1">
              <a:lnSpc>
                <a:spcPct val="110000"/>
              </a:lnSpc>
            </a:pPr>
            <a:endParaRPr lang="en-US" dirty="0"/>
          </a:p>
          <a:p>
            <a:pPr lvl="1">
              <a:lnSpc>
                <a:spcPct val="110000"/>
              </a:lnSpc>
            </a:pPr>
            <a:r>
              <a:rPr lang="en-US" dirty="0"/>
              <a:t>Make sure every node holds same updates</a:t>
            </a:r>
          </a:p>
          <a:p>
            <a:pPr lvl="1">
              <a:lnSpc>
                <a:spcPct val="110000"/>
              </a:lnSpc>
            </a:pPr>
            <a:r>
              <a:rPr lang="en-US" dirty="0"/>
              <a:t>And applies updates in the same order</a:t>
            </a:r>
          </a:p>
          <a:p>
            <a:pPr lvl="1">
              <a:lnSpc>
                <a:spcPct val="110000"/>
              </a:lnSpc>
            </a:pPr>
            <a:r>
              <a:rPr lang="en-US" dirty="0"/>
              <a:t>Make sure updates are a deterministic function of </a:t>
            </a:r>
            <a:r>
              <a:rPr lang="en-US" dirty="0" err="1"/>
              <a:t>db</a:t>
            </a:r>
            <a:r>
              <a:rPr lang="en-US" dirty="0"/>
              <a:t> contents</a:t>
            </a:r>
          </a:p>
          <a:p>
            <a:pPr>
              <a:lnSpc>
                <a:spcPct val="110000"/>
              </a:lnSpc>
            </a:pPr>
            <a:endParaRPr lang="en-US" dirty="0"/>
          </a:p>
          <a:p>
            <a:pPr>
              <a:lnSpc>
                <a:spcPct val="110000"/>
              </a:lnSpc>
            </a:pPr>
            <a:r>
              <a:rPr lang="en-US" sz="3000" dirty="0"/>
              <a:t>If we obey above, “sync” is simple merge of two ordered lists</a:t>
            </a:r>
          </a:p>
        </p:txBody>
      </p:sp>
      <p:sp>
        <p:nvSpPr>
          <p:cNvPr id="3" name="Slide Number Placeholder 2"/>
          <p:cNvSpPr>
            <a:spLocks noGrp="1"/>
          </p:cNvSpPr>
          <p:nvPr>
            <p:ph type="sldNum" sz="quarter" idx="12"/>
          </p:nvPr>
        </p:nvSpPr>
        <p:spPr/>
        <p:txBody>
          <a:bodyPr/>
          <a:lstStyle/>
          <a:p>
            <a:pPr>
              <a:defRPr/>
            </a:pPr>
            <a:fld id="{729111C5-E04E-4942-8174-12BB645D56A6}" type="slidenum">
              <a:rPr lang="en-US" smtClean="0"/>
              <a:pPr>
                <a:defRPr/>
              </a:pPr>
              <a:t>12</a:t>
            </a:fld>
            <a:endParaRPr lang="en-US"/>
          </a:p>
        </p:txBody>
      </p:sp>
      <p:sp>
        <p:nvSpPr>
          <p:cNvPr id="5" name="Rectangle 4"/>
          <p:cNvSpPr/>
          <p:nvPr/>
        </p:nvSpPr>
        <p:spPr>
          <a:xfrm>
            <a:off x="1603486" y="2587696"/>
            <a:ext cx="7235713" cy="646331"/>
          </a:xfrm>
          <a:prstGeom prst="rect">
            <a:avLst/>
          </a:prstGeom>
          <a:solidFill>
            <a:schemeClr val="accent6">
              <a:lumMod val="20000"/>
              <a:lumOff val="80000"/>
            </a:schemeClr>
          </a:solidFill>
          <a:ln w="28575">
            <a:solidFill>
              <a:schemeClr val="tx1"/>
            </a:solidFill>
            <a:prstDash val="sysDash"/>
          </a:ln>
        </p:spPr>
        <p:txBody>
          <a:bodyPr wrap="square">
            <a:spAutoFit/>
          </a:bodyPr>
          <a:lstStyle/>
          <a:p>
            <a:pPr algn="ctr"/>
            <a:r>
              <a:rPr lang="en-US" sz="3600" dirty="0">
                <a:solidFill>
                  <a:schemeClr val="accent6">
                    <a:lumMod val="75000"/>
                  </a:schemeClr>
                </a:solidFill>
                <a:latin typeface="Helvetica Neue Medium" charset="0"/>
                <a:ea typeface="Helvetica Neue Medium" charset="0"/>
                <a:cs typeface="Helvetica Neue Medium" charset="0"/>
              </a:rPr>
              <a:t>Write log</a:t>
            </a:r>
          </a:p>
        </p:txBody>
      </p:sp>
    </p:spTree>
    <p:extLst>
      <p:ext uri="{BB962C8B-B14F-4D97-AF65-F5344CB8AC3E}">
        <p14:creationId xmlns:p14="http://schemas.microsoft.com/office/powerpoint/2010/main" val="16471205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837982" y="263526"/>
            <a:ext cx="10512862" cy="1325563"/>
          </a:xfrm>
        </p:spPr>
        <p:txBody>
          <a:bodyPr>
            <a:normAutofit/>
          </a:bodyPr>
          <a:lstStyle/>
          <a:p>
            <a:pPr algn="ctr"/>
            <a:r>
              <a:rPr lang="en-US" sz="5400" dirty="0"/>
              <a:t>Agreeing on the update order</a:t>
            </a:r>
          </a:p>
        </p:txBody>
      </p:sp>
      <p:sp>
        <p:nvSpPr>
          <p:cNvPr id="2" name="Content Placeholder 1"/>
          <p:cNvSpPr>
            <a:spLocks noGrp="1"/>
          </p:cNvSpPr>
          <p:nvPr>
            <p:ph idx="1"/>
          </p:nvPr>
        </p:nvSpPr>
        <p:spPr>
          <a:xfrm>
            <a:off x="837982" y="1851025"/>
            <a:ext cx="10512862" cy="4351338"/>
          </a:xfrm>
        </p:spPr>
        <p:txBody>
          <a:bodyPr>
            <a:normAutofit/>
          </a:bodyPr>
          <a:lstStyle/>
          <a:p>
            <a:pPr marL="342906" lvl="2" indent="-342906"/>
            <a:r>
              <a:rPr lang="en-US" sz="3200" dirty="0"/>
              <a:t>Timestamp:</a:t>
            </a:r>
            <a:r>
              <a:rPr lang="en-US" sz="3200" b="1" dirty="0"/>
              <a:t> </a:t>
            </a:r>
            <a:r>
              <a:rPr lang="en-US" sz="3200" dirty="0"/>
              <a:t>〈local timestamp </a:t>
            </a:r>
            <a:r>
              <a:rPr lang="en-US" sz="3200" b="1" dirty="0"/>
              <a:t>T</a:t>
            </a:r>
            <a:r>
              <a:rPr lang="en-US" sz="3200" dirty="0"/>
              <a:t>, originating node </a:t>
            </a:r>
            <a:r>
              <a:rPr lang="en-US" sz="3200" b="1" dirty="0"/>
              <a:t>ID</a:t>
            </a:r>
            <a:r>
              <a:rPr lang="en-US" sz="3200" dirty="0"/>
              <a:t>〉</a:t>
            </a:r>
          </a:p>
          <a:p>
            <a:pPr marL="342906" lvl="2" indent="-342906"/>
            <a:endParaRPr lang="en-US" sz="3200" dirty="0"/>
          </a:p>
          <a:p>
            <a:pPr marL="342906" lvl="2" indent="-342906"/>
            <a:r>
              <a:rPr lang="en-US" sz="3200" dirty="0"/>
              <a:t>Ordering updates a and b:</a:t>
            </a:r>
          </a:p>
          <a:p>
            <a:pPr marL="800113" lvl="3" indent="-342906"/>
            <a:r>
              <a:rPr lang="en-US" sz="2800" dirty="0"/>
              <a:t>a &lt; b    </a:t>
            </a:r>
            <a:r>
              <a:rPr lang="en-US" sz="2800" b="1" dirty="0"/>
              <a:t>if</a:t>
            </a:r>
            <a:r>
              <a:rPr lang="en-US" sz="2800" dirty="0"/>
              <a:t>    </a:t>
            </a:r>
            <a:r>
              <a:rPr lang="en-US" sz="2800" dirty="0" err="1"/>
              <a:t>a.T</a:t>
            </a:r>
            <a:r>
              <a:rPr lang="en-US" sz="2800" dirty="0"/>
              <a:t> &lt; </a:t>
            </a:r>
            <a:r>
              <a:rPr lang="en-US" sz="2800" dirty="0" err="1"/>
              <a:t>b.T</a:t>
            </a:r>
            <a:r>
              <a:rPr lang="en-US" sz="2800" dirty="0"/>
              <a:t>   or (</a:t>
            </a:r>
            <a:r>
              <a:rPr lang="en-US" sz="2800" dirty="0" err="1"/>
              <a:t>a.T</a:t>
            </a:r>
            <a:r>
              <a:rPr lang="en-US" sz="2800" dirty="0"/>
              <a:t> = </a:t>
            </a:r>
            <a:r>
              <a:rPr lang="en-US" sz="2800" dirty="0" err="1"/>
              <a:t>b.T</a:t>
            </a:r>
            <a:r>
              <a:rPr lang="en-US" sz="2800" dirty="0"/>
              <a:t> and </a:t>
            </a:r>
            <a:r>
              <a:rPr lang="en-US" sz="2800" dirty="0" err="1"/>
              <a:t>a.ID</a:t>
            </a:r>
            <a:r>
              <a:rPr lang="en-US" sz="2800" dirty="0"/>
              <a:t> &lt; </a:t>
            </a:r>
            <a:r>
              <a:rPr lang="en-US" sz="2800" dirty="0" err="1"/>
              <a:t>b.ID</a:t>
            </a:r>
            <a:r>
              <a:rPr lang="en-US" sz="2800" dirty="0"/>
              <a:t>)</a:t>
            </a:r>
          </a:p>
          <a:p>
            <a:pPr marL="0" lvl="2" indent="0">
              <a:buNone/>
            </a:pPr>
            <a:endParaRPr lang="en-US" sz="3200" dirty="0"/>
          </a:p>
        </p:txBody>
      </p:sp>
      <p:sp>
        <p:nvSpPr>
          <p:cNvPr id="3" name="Slide Number Placeholder 2"/>
          <p:cNvSpPr>
            <a:spLocks noGrp="1"/>
          </p:cNvSpPr>
          <p:nvPr>
            <p:ph type="sldNum" sz="quarter" idx="12"/>
          </p:nvPr>
        </p:nvSpPr>
        <p:spPr/>
        <p:txBody>
          <a:bodyPr/>
          <a:lstStyle/>
          <a:p>
            <a:pPr>
              <a:defRPr/>
            </a:pPr>
            <a:fld id="{729111C5-E04E-4942-8174-12BB645D56A6}" type="slidenum">
              <a:rPr lang="en-US" smtClean="0"/>
              <a:pPr>
                <a:defRPr/>
              </a:pPr>
              <a:t>13</a:t>
            </a:fld>
            <a:endParaRPr lang="en-US"/>
          </a:p>
        </p:txBody>
      </p:sp>
    </p:spTree>
    <p:extLst>
      <p:ext uri="{BB962C8B-B14F-4D97-AF65-F5344CB8AC3E}">
        <p14:creationId xmlns:p14="http://schemas.microsoft.com/office/powerpoint/2010/main" val="63236203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837982" y="123826"/>
            <a:ext cx="10512862" cy="1325563"/>
          </a:xfrm>
        </p:spPr>
        <p:txBody>
          <a:bodyPr>
            <a:normAutofit/>
          </a:bodyPr>
          <a:lstStyle/>
          <a:p>
            <a:pPr algn="ctr">
              <a:lnSpc>
                <a:spcPct val="100000"/>
              </a:lnSpc>
            </a:pPr>
            <a:r>
              <a:rPr lang="en-US" sz="4800" dirty="0"/>
              <a:t>Write log example</a:t>
            </a:r>
          </a:p>
        </p:txBody>
      </p:sp>
      <p:sp>
        <p:nvSpPr>
          <p:cNvPr id="2" name="Content Placeholder 1"/>
          <p:cNvSpPr>
            <a:spLocks noGrp="1"/>
          </p:cNvSpPr>
          <p:nvPr>
            <p:ph idx="1"/>
          </p:nvPr>
        </p:nvSpPr>
        <p:spPr>
          <a:xfrm>
            <a:off x="837982" y="1463040"/>
            <a:ext cx="10512862" cy="4351338"/>
          </a:xfrm>
        </p:spPr>
        <p:txBody>
          <a:bodyPr>
            <a:noAutofit/>
          </a:bodyPr>
          <a:lstStyle/>
          <a:p>
            <a:pPr>
              <a:lnSpc>
                <a:spcPct val="100000"/>
              </a:lnSpc>
            </a:pPr>
            <a:r>
              <a:rPr lang="en-US" sz="2800" dirty="0"/>
              <a:t>〈701, A〉: A asks for meeting </a:t>
            </a:r>
            <a:r>
              <a:rPr lang="en-US" sz="2800" b="1" dirty="0"/>
              <a:t>M1</a:t>
            </a:r>
            <a:r>
              <a:rPr lang="en-US" sz="2800" dirty="0"/>
              <a:t> at 10 AM, else 11 AM</a:t>
            </a:r>
          </a:p>
          <a:p>
            <a:pPr>
              <a:lnSpc>
                <a:spcPct val="100000"/>
              </a:lnSpc>
            </a:pPr>
            <a:r>
              <a:rPr lang="en-US" sz="2800" dirty="0"/>
              <a:t>〈770, B〉: B asks for meeting </a:t>
            </a:r>
            <a:r>
              <a:rPr lang="en-US" sz="2800" b="1" dirty="0"/>
              <a:t>M2</a:t>
            </a:r>
            <a:r>
              <a:rPr lang="en-US" sz="2800" dirty="0"/>
              <a:t> at 10 AM, else 11 AM</a:t>
            </a:r>
          </a:p>
          <a:p>
            <a:pPr marL="0" indent="0">
              <a:lnSpc>
                <a:spcPct val="100000"/>
              </a:lnSpc>
              <a:buNone/>
            </a:pPr>
            <a:endParaRPr lang="en-US" sz="3800" dirty="0"/>
          </a:p>
          <a:p>
            <a:pPr>
              <a:lnSpc>
                <a:spcPct val="100000"/>
              </a:lnSpc>
            </a:pPr>
            <a:r>
              <a:rPr lang="en-US" sz="2800" dirty="0"/>
              <a:t>Pre-sync database state:</a:t>
            </a:r>
          </a:p>
          <a:p>
            <a:pPr lvl="1">
              <a:lnSpc>
                <a:spcPct val="100000"/>
              </a:lnSpc>
            </a:pPr>
            <a:r>
              <a:rPr lang="en-US" dirty="0"/>
              <a:t>A has M1 at 10 AM</a:t>
            </a:r>
          </a:p>
          <a:p>
            <a:pPr lvl="1">
              <a:lnSpc>
                <a:spcPct val="100000"/>
              </a:lnSpc>
            </a:pPr>
            <a:r>
              <a:rPr lang="en-US" dirty="0"/>
              <a:t>B has M2 at 10 AM</a:t>
            </a:r>
          </a:p>
          <a:p>
            <a:pPr>
              <a:lnSpc>
                <a:spcPct val="100000"/>
              </a:lnSpc>
            </a:pPr>
            <a:endParaRPr lang="en-US" sz="2800" dirty="0"/>
          </a:p>
          <a:p>
            <a:pPr>
              <a:lnSpc>
                <a:spcPct val="100000"/>
              </a:lnSpc>
            </a:pPr>
            <a:r>
              <a:rPr lang="en-US" sz="2800" dirty="0"/>
              <a:t>What's the </a:t>
            </a:r>
            <a:r>
              <a:rPr lang="en-US" sz="2800" dirty="0">
                <a:solidFill>
                  <a:srgbClr val="E77500"/>
                </a:solidFill>
              </a:rPr>
              <a:t>correct eventual outcome?   </a:t>
            </a:r>
          </a:p>
          <a:p>
            <a:pPr lvl="1">
              <a:lnSpc>
                <a:spcPct val="100000"/>
              </a:lnSpc>
            </a:pPr>
            <a:r>
              <a:rPr lang="en-US" dirty="0"/>
              <a:t>The result of executing update functions in timestamp order: </a:t>
            </a:r>
            <a:r>
              <a:rPr lang="en-US" b="1" dirty="0"/>
              <a:t>M1</a:t>
            </a:r>
            <a:r>
              <a:rPr lang="en-US" dirty="0"/>
              <a:t> at 10 AM, </a:t>
            </a:r>
            <a:r>
              <a:rPr lang="en-US" b="1" dirty="0"/>
              <a:t>M2</a:t>
            </a:r>
            <a:r>
              <a:rPr lang="en-US" dirty="0"/>
              <a:t> at 11 AM</a:t>
            </a:r>
          </a:p>
          <a:p>
            <a:pPr>
              <a:lnSpc>
                <a:spcPct val="100000"/>
              </a:lnSpc>
            </a:pPr>
            <a:endParaRPr lang="en-US" sz="2800" dirty="0"/>
          </a:p>
        </p:txBody>
      </p:sp>
      <p:sp>
        <p:nvSpPr>
          <p:cNvPr id="3" name="Slide Number Placeholder 2"/>
          <p:cNvSpPr>
            <a:spLocks noGrp="1"/>
          </p:cNvSpPr>
          <p:nvPr>
            <p:ph type="sldNum" sz="quarter" idx="12"/>
          </p:nvPr>
        </p:nvSpPr>
        <p:spPr/>
        <p:txBody>
          <a:bodyPr/>
          <a:lstStyle/>
          <a:p>
            <a:pPr>
              <a:defRPr/>
            </a:pPr>
            <a:fld id="{729111C5-E04E-4942-8174-12BB645D56A6}" type="slidenum">
              <a:rPr lang="en-US" smtClean="0"/>
              <a:pPr>
                <a:defRPr/>
              </a:pPr>
              <a:t>14</a:t>
            </a:fld>
            <a:endParaRPr lang="en-US"/>
          </a:p>
        </p:txBody>
      </p:sp>
      <p:sp>
        <p:nvSpPr>
          <p:cNvPr id="5" name="Rectangular Callout 4"/>
          <p:cNvSpPr/>
          <p:nvPr/>
        </p:nvSpPr>
        <p:spPr>
          <a:xfrm>
            <a:off x="1349306" y="2649067"/>
            <a:ext cx="1828800" cy="439523"/>
          </a:xfrm>
          <a:prstGeom prst="wedgeRectCallout">
            <a:avLst>
              <a:gd name="adj1" fmla="val -35148"/>
              <a:gd name="adj2" fmla="val -91885"/>
            </a:avLst>
          </a:prstGeom>
          <a:solidFill>
            <a:srgbClr val="FFFF99"/>
          </a:solidFill>
          <a:ln w="28575">
            <a:solidFill>
              <a:schemeClr val="tx1"/>
            </a:solidFill>
            <a:prstDash val="soli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2400" dirty="0">
                <a:solidFill>
                  <a:schemeClr val="tx1"/>
                </a:solidFill>
                <a:latin typeface="Helvetica Neue Medium" charset="0"/>
                <a:ea typeface="Helvetica Neue Medium" charset="0"/>
                <a:cs typeface="Helvetica Neue Medium" charset="0"/>
              </a:rPr>
              <a:t>Timestamp</a:t>
            </a:r>
          </a:p>
        </p:txBody>
      </p:sp>
      <p:sp>
        <p:nvSpPr>
          <p:cNvPr id="6" name="Left Arrow 5"/>
          <p:cNvSpPr/>
          <p:nvPr/>
        </p:nvSpPr>
        <p:spPr>
          <a:xfrm>
            <a:off x="4826494" y="3802858"/>
            <a:ext cx="1761398" cy="407509"/>
          </a:xfrm>
          <a:prstGeom prst="leftArrow">
            <a:avLst/>
          </a:prstGeom>
          <a:solidFill>
            <a:srgbClr val="FF0000"/>
          </a:solidFill>
          <a:ln w="28575">
            <a:solidFill>
              <a:schemeClr val="tx1"/>
            </a:solidFill>
            <a:prstDash val="soli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800" dirty="0">
              <a:solidFill>
                <a:schemeClr val="tx1"/>
              </a:solidFill>
              <a:latin typeface="Helvetica Neue Medium" charset="0"/>
            </a:endParaRPr>
          </a:p>
        </p:txBody>
      </p:sp>
    </p:spTree>
    <p:extLst>
      <p:ext uri="{BB962C8B-B14F-4D97-AF65-F5344CB8AC3E}">
        <p14:creationId xmlns:p14="http://schemas.microsoft.com/office/powerpoint/2010/main" val="5542090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
                                            <p:txEl>
                                              <p:pRg st="4" end="4"/>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7" end="7"/>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
                                            <p:txEl>
                                              <p:pRg st="8" end="8"/>
                                            </p:txEl>
                                          </p:spTgt>
                                        </p:tgtEl>
                                        <p:attrNameLst>
                                          <p:attrName>style.visibility</p:attrName>
                                        </p:attrNameLst>
                                      </p:cBhvr>
                                      <p:to>
                                        <p:strVal val="visible"/>
                                      </p:to>
                                    </p:set>
                                  </p:childTnLst>
                                </p:cTn>
                              </p:par>
                              <p:par>
                                <p:cTn id="17" presetID="3" presetClass="emph" presetSubtype="2" fill="hold" nodeType="withEffect">
                                  <p:stCondLst>
                                    <p:cond delay="0"/>
                                  </p:stCondLst>
                                  <p:childTnLst>
                                    <p:animClr clrSpc="rgb" dir="cw">
                                      <p:cBhvr override="childStyle">
                                        <p:cTn id="18" dur="500" fill="hold"/>
                                        <p:tgtEl>
                                          <p:spTgt spid="2">
                                            <p:txEl>
                                              <p:pRg st="5" end="5"/>
                                            </p:txEl>
                                          </p:spTgt>
                                        </p:tgtEl>
                                        <p:attrNameLst>
                                          <p:attrName>style.color</p:attrName>
                                        </p:attrNameLst>
                                      </p:cBhvr>
                                      <p:to>
                                        <a:srgbClr val="FF2600"/>
                                      </p:to>
                                    </p:animClr>
                                  </p:childTnLst>
                                </p:cTn>
                              </p:par>
                              <p:par>
                                <p:cTn id="19" presetID="1" presetClass="entr" presetSubtype="0" fill="hold" grpId="0" nodeType="withEffect">
                                  <p:stCondLst>
                                    <p:cond delay="0"/>
                                  </p:stCondLst>
                                  <p:childTnLst>
                                    <p:set>
                                      <p:cBhvr>
                                        <p:cTn id="2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837982" y="98426"/>
            <a:ext cx="10512862" cy="1325563"/>
          </a:xfrm>
        </p:spPr>
        <p:txBody>
          <a:bodyPr>
            <a:normAutofit/>
          </a:bodyPr>
          <a:lstStyle/>
          <a:p>
            <a:pPr algn="ctr"/>
            <a:r>
              <a:rPr lang="en-US" sz="4800" dirty="0"/>
              <a:t>Write log example: Sync problem</a:t>
            </a:r>
          </a:p>
        </p:txBody>
      </p:sp>
      <p:sp>
        <p:nvSpPr>
          <p:cNvPr id="2" name="Content Placeholder 1"/>
          <p:cNvSpPr>
            <a:spLocks noGrp="1"/>
          </p:cNvSpPr>
          <p:nvPr>
            <p:ph idx="1"/>
          </p:nvPr>
        </p:nvSpPr>
        <p:spPr>
          <a:xfrm>
            <a:off x="837982" y="1463040"/>
            <a:ext cx="10960318" cy="5013960"/>
          </a:xfrm>
        </p:spPr>
        <p:txBody>
          <a:bodyPr>
            <a:normAutofit fontScale="92500" lnSpcReduction="10000"/>
          </a:bodyPr>
          <a:lstStyle/>
          <a:p>
            <a:pPr>
              <a:lnSpc>
                <a:spcPct val="110000"/>
              </a:lnSpc>
            </a:pPr>
            <a:r>
              <a:rPr lang="en-US" sz="3000" dirty="0">
                <a:solidFill>
                  <a:schemeClr val="tx1">
                    <a:lumMod val="50000"/>
                    <a:lumOff val="50000"/>
                  </a:schemeClr>
                </a:solidFill>
              </a:rPr>
              <a:t>〈701, A〉: A asks for meeting </a:t>
            </a:r>
            <a:r>
              <a:rPr lang="en-US" sz="3000" b="1" dirty="0">
                <a:solidFill>
                  <a:schemeClr val="tx1">
                    <a:lumMod val="50000"/>
                    <a:lumOff val="50000"/>
                  </a:schemeClr>
                </a:solidFill>
              </a:rPr>
              <a:t>M1</a:t>
            </a:r>
            <a:r>
              <a:rPr lang="en-US" sz="3000" dirty="0">
                <a:solidFill>
                  <a:schemeClr val="tx1">
                    <a:lumMod val="50000"/>
                    <a:lumOff val="50000"/>
                  </a:schemeClr>
                </a:solidFill>
              </a:rPr>
              <a:t> at 10 AM, else 11 AM</a:t>
            </a:r>
          </a:p>
          <a:p>
            <a:pPr>
              <a:lnSpc>
                <a:spcPct val="110000"/>
              </a:lnSpc>
            </a:pPr>
            <a:r>
              <a:rPr lang="en-US" sz="3000" dirty="0">
                <a:solidFill>
                  <a:schemeClr val="tx1">
                    <a:lumMod val="50000"/>
                    <a:lumOff val="50000"/>
                  </a:schemeClr>
                </a:solidFill>
              </a:rPr>
              <a:t>〈770, B〉: B asks for meeting </a:t>
            </a:r>
            <a:r>
              <a:rPr lang="en-US" sz="3000" b="1" dirty="0">
                <a:solidFill>
                  <a:schemeClr val="tx1">
                    <a:lumMod val="50000"/>
                    <a:lumOff val="50000"/>
                  </a:schemeClr>
                </a:solidFill>
              </a:rPr>
              <a:t>M2</a:t>
            </a:r>
            <a:r>
              <a:rPr lang="en-US" sz="3000" dirty="0">
                <a:solidFill>
                  <a:schemeClr val="tx1">
                    <a:lumMod val="50000"/>
                    <a:lumOff val="50000"/>
                  </a:schemeClr>
                </a:solidFill>
              </a:rPr>
              <a:t> at 10 AM, else 11 AM</a:t>
            </a:r>
          </a:p>
          <a:p>
            <a:pPr>
              <a:lnSpc>
                <a:spcPct val="110000"/>
              </a:lnSpc>
            </a:pPr>
            <a:endParaRPr lang="en-US" sz="3000" dirty="0"/>
          </a:p>
          <a:p>
            <a:pPr>
              <a:lnSpc>
                <a:spcPct val="110000"/>
              </a:lnSpc>
            </a:pPr>
            <a:r>
              <a:rPr lang="en-US" sz="3000" dirty="0"/>
              <a:t>Now A and B sync with each other.  Then:</a:t>
            </a:r>
          </a:p>
          <a:p>
            <a:pPr lvl="1">
              <a:lnSpc>
                <a:spcPct val="110000"/>
              </a:lnSpc>
            </a:pPr>
            <a:r>
              <a:rPr lang="en-US" dirty="0"/>
              <a:t>Each sorts new entries into its own log, ordering by timestamp</a:t>
            </a:r>
          </a:p>
          <a:p>
            <a:pPr lvl="1">
              <a:lnSpc>
                <a:spcPct val="110000"/>
              </a:lnSpc>
            </a:pPr>
            <a:r>
              <a:rPr lang="en-US" dirty="0"/>
              <a:t>Both now know the full set of updates</a:t>
            </a:r>
          </a:p>
          <a:p>
            <a:pPr lvl="1">
              <a:lnSpc>
                <a:spcPct val="110000"/>
              </a:lnSpc>
            </a:pPr>
            <a:endParaRPr lang="en-US" b="1" dirty="0"/>
          </a:p>
          <a:p>
            <a:pPr>
              <a:lnSpc>
                <a:spcPct val="110000"/>
              </a:lnSpc>
            </a:pPr>
            <a:r>
              <a:rPr lang="en-US" dirty="0"/>
              <a:t>A can just run B’s update function</a:t>
            </a:r>
          </a:p>
          <a:p>
            <a:pPr>
              <a:lnSpc>
                <a:spcPct val="110000"/>
              </a:lnSpc>
            </a:pPr>
            <a:r>
              <a:rPr lang="en-US" dirty="0"/>
              <a:t>But B has </a:t>
            </a:r>
            <a:r>
              <a:rPr lang="en-US" dirty="0">
                <a:solidFill>
                  <a:srgbClr val="FF0000"/>
                </a:solidFill>
              </a:rPr>
              <a:t>already </a:t>
            </a:r>
            <a:r>
              <a:rPr lang="en-US" dirty="0"/>
              <a:t>run B’s operation, </a:t>
            </a:r>
            <a:r>
              <a:rPr lang="en-US" dirty="0">
                <a:solidFill>
                  <a:srgbClr val="FF0000"/>
                </a:solidFill>
              </a:rPr>
              <a:t>too soon!</a:t>
            </a:r>
          </a:p>
        </p:txBody>
      </p:sp>
      <p:sp>
        <p:nvSpPr>
          <p:cNvPr id="3" name="Slide Number Placeholder 2"/>
          <p:cNvSpPr>
            <a:spLocks noGrp="1"/>
          </p:cNvSpPr>
          <p:nvPr>
            <p:ph type="sldNum" sz="quarter" idx="12"/>
          </p:nvPr>
        </p:nvSpPr>
        <p:spPr/>
        <p:txBody>
          <a:bodyPr/>
          <a:lstStyle/>
          <a:p>
            <a:pPr>
              <a:defRPr/>
            </a:pPr>
            <a:fld id="{729111C5-E04E-4942-8174-12BB645D56A6}" type="slidenum">
              <a:rPr lang="en-US" smtClean="0"/>
              <a:pPr>
                <a:defRPr/>
              </a:pPr>
              <a:t>15</a:t>
            </a:fld>
            <a:endParaRPr lang="en-US"/>
          </a:p>
        </p:txBody>
      </p:sp>
    </p:spTree>
    <p:extLst>
      <p:ext uri="{BB962C8B-B14F-4D97-AF65-F5344CB8AC3E}">
        <p14:creationId xmlns:p14="http://schemas.microsoft.com/office/powerpoint/2010/main" val="6817846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7" end="7"/>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837982" y="174626"/>
            <a:ext cx="10512862" cy="1325563"/>
          </a:xfrm>
        </p:spPr>
        <p:txBody>
          <a:bodyPr>
            <a:normAutofit/>
          </a:bodyPr>
          <a:lstStyle/>
          <a:p>
            <a:pPr algn="ctr"/>
            <a:r>
              <a:rPr lang="en-US" sz="5400" dirty="0"/>
              <a:t>Solution: Roll back and replay</a:t>
            </a:r>
          </a:p>
        </p:txBody>
      </p:sp>
      <p:sp>
        <p:nvSpPr>
          <p:cNvPr id="2" name="Content Placeholder 1"/>
          <p:cNvSpPr>
            <a:spLocks noGrp="1"/>
          </p:cNvSpPr>
          <p:nvPr>
            <p:ph idx="1"/>
          </p:nvPr>
        </p:nvSpPr>
        <p:spPr>
          <a:xfrm>
            <a:off x="837982" y="1647825"/>
            <a:ext cx="10512862" cy="4351338"/>
          </a:xfrm>
        </p:spPr>
        <p:txBody>
          <a:bodyPr/>
          <a:lstStyle/>
          <a:p>
            <a:pPr>
              <a:lnSpc>
                <a:spcPct val="100000"/>
              </a:lnSpc>
            </a:pPr>
            <a:r>
              <a:rPr lang="en-US" dirty="0"/>
              <a:t>B needs to </a:t>
            </a:r>
            <a:r>
              <a:rPr lang="en-US" dirty="0">
                <a:solidFill>
                  <a:srgbClr val="E77500"/>
                </a:solidFill>
              </a:rPr>
              <a:t>“roll back” </a:t>
            </a:r>
            <a:r>
              <a:rPr lang="en-US" dirty="0"/>
              <a:t>the DB, and re-run both ops in the correct order</a:t>
            </a:r>
          </a:p>
          <a:p>
            <a:pPr marL="0" indent="0">
              <a:lnSpc>
                <a:spcPct val="100000"/>
              </a:lnSpc>
              <a:buNone/>
            </a:pPr>
            <a:endParaRPr lang="en-US" dirty="0"/>
          </a:p>
          <a:p>
            <a:pPr>
              <a:lnSpc>
                <a:spcPct val="100000"/>
              </a:lnSpc>
            </a:pPr>
            <a:r>
              <a:rPr lang="en-US" dirty="0"/>
              <a:t>Bayou User Interface: Displayed meeting room calendar entries are </a:t>
            </a:r>
            <a:r>
              <a:rPr lang="en-US" dirty="0">
                <a:solidFill>
                  <a:srgbClr val="E77500"/>
                </a:solidFill>
              </a:rPr>
              <a:t>“Tentative” at first</a:t>
            </a:r>
          </a:p>
          <a:p>
            <a:pPr lvl="1">
              <a:lnSpc>
                <a:spcPct val="100000"/>
              </a:lnSpc>
            </a:pPr>
            <a:r>
              <a:rPr lang="en-US" dirty="0"/>
              <a:t>B’s user saw M2 at 10 AM, then it moved to 11 AM </a:t>
            </a:r>
          </a:p>
        </p:txBody>
      </p:sp>
      <p:sp>
        <p:nvSpPr>
          <p:cNvPr id="3" name="Slide Number Placeholder 2"/>
          <p:cNvSpPr>
            <a:spLocks noGrp="1"/>
          </p:cNvSpPr>
          <p:nvPr>
            <p:ph type="sldNum" sz="quarter" idx="12"/>
          </p:nvPr>
        </p:nvSpPr>
        <p:spPr/>
        <p:txBody>
          <a:bodyPr/>
          <a:lstStyle/>
          <a:p>
            <a:pPr>
              <a:defRPr/>
            </a:pPr>
            <a:fld id="{729111C5-E04E-4942-8174-12BB645D56A6}" type="slidenum">
              <a:rPr lang="en-US" smtClean="0"/>
              <a:pPr>
                <a:defRPr/>
              </a:pPr>
              <a:t>16</a:t>
            </a:fld>
            <a:endParaRPr lang="en-US"/>
          </a:p>
        </p:txBody>
      </p:sp>
      <p:sp>
        <p:nvSpPr>
          <p:cNvPr id="5" name="Rectangle 4"/>
          <p:cNvSpPr/>
          <p:nvPr/>
        </p:nvSpPr>
        <p:spPr>
          <a:xfrm>
            <a:off x="2019300" y="5284471"/>
            <a:ext cx="8013864" cy="1021080"/>
          </a:xfrm>
          <a:prstGeom prst="rect">
            <a:avLst/>
          </a:prstGeom>
          <a:solidFill>
            <a:schemeClr val="accent3">
              <a:lumMod val="40000"/>
              <a:lumOff val="60000"/>
            </a:schemeClr>
          </a:solidFill>
          <a:ln w="28575">
            <a:solidFill>
              <a:schemeClr val="tx1"/>
            </a:solidFill>
            <a:prstDash val="sysDash"/>
          </a:ln>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r>
              <a:rPr lang="en-US" sz="2800" dirty="0">
                <a:solidFill>
                  <a:schemeClr val="tx1"/>
                </a:solidFill>
                <a:latin typeface="Helvetica Neue Medium" charset="0"/>
                <a:ea typeface="Helvetica Neue Medium" charset="0"/>
                <a:cs typeface="Helvetica Neue Medium" charset="0"/>
              </a:rPr>
              <a:t>Big point: The log at each node holds the truth; the DB is just an optimization</a:t>
            </a:r>
            <a:endParaRPr lang="en-US" sz="2800" dirty="0">
              <a:solidFill>
                <a:schemeClr val="accent5">
                  <a:lumMod val="50000"/>
                </a:schemeClr>
              </a:solidFill>
              <a:latin typeface="Helvetica Neue Medium" charset="0"/>
              <a:ea typeface="Helvetica Neue Medium" charset="0"/>
              <a:cs typeface="Helvetica Neue Medium" charset="0"/>
            </a:endParaRPr>
          </a:p>
        </p:txBody>
      </p:sp>
    </p:spTree>
    <p:extLst>
      <p:ext uri="{BB962C8B-B14F-4D97-AF65-F5344CB8AC3E}">
        <p14:creationId xmlns:p14="http://schemas.microsoft.com/office/powerpoint/2010/main" val="9221642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342900" y="187711"/>
            <a:ext cx="11417299" cy="1325563"/>
          </a:xfrm>
        </p:spPr>
        <p:txBody>
          <a:bodyPr>
            <a:normAutofit fontScale="90000"/>
          </a:bodyPr>
          <a:lstStyle/>
          <a:p>
            <a:pPr algn="ctr"/>
            <a:r>
              <a:rPr lang="en-US" sz="5400" dirty="0"/>
              <a:t>Does update order respect causality?</a:t>
            </a:r>
          </a:p>
        </p:txBody>
      </p:sp>
      <p:sp>
        <p:nvSpPr>
          <p:cNvPr id="2" name="Content Placeholder 1"/>
          <p:cNvSpPr>
            <a:spLocks noGrp="1"/>
          </p:cNvSpPr>
          <p:nvPr>
            <p:ph idx="1"/>
          </p:nvPr>
        </p:nvSpPr>
        <p:spPr>
          <a:xfrm>
            <a:off x="837982" y="1749424"/>
            <a:ext cx="10512862" cy="4895851"/>
          </a:xfrm>
        </p:spPr>
        <p:txBody>
          <a:bodyPr>
            <a:noAutofit/>
          </a:bodyPr>
          <a:lstStyle/>
          <a:p>
            <a:pPr>
              <a:lnSpc>
                <a:spcPct val="110000"/>
              </a:lnSpc>
            </a:pPr>
            <a:r>
              <a:rPr lang="en-US" sz="2800" dirty="0"/>
              <a:t>〈701, A〉: A asks for meeting M1 at 10 AM, else 11 AM</a:t>
            </a:r>
          </a:p>
          <a:p>
            <a:pPr>
              <a:lnSpc>
                <a:spcPct val="110000"/>
              </a:lnSpc>
            </a:pPr>
            <a:r>
              <a:rPr lang="en-US" sz="2800" dirty="0"/>
              <a:t>〈700, B〉: Delete update 〈701, A〉</a:t>
            </a:r>
          </a:p>
          <a:p>
            <a:pPr lvl="1">
              <a:lnSpc>
                <a:spcPct val="110000"/>
              </a:lnSpc>
            </a:pPr>
            <a:r>
              <a:rPr lang="en-US" sz="2500" dirty="0"/>
              <a:t>Possible if B’s clock is slow, and using real-time timestamps</a:t>
            </a:r>
          </a:p>
          <a:p>
            <a:pPr>
              <a:lnSpc>
                <a:spcPct val="110000"/>
              </a:lnSpc>
            </a:pPr>
            <a:endParaRPr lang="en-US" sz="2800" dirty="0"/>
          </a:p>
          <a:p>
            <a:pPr>
              <a:lnSpc>
                <a:spcPct val="110000"/>
              </a:lnSpc>
            </a:pPr>
            <a:r>
              <a:rPr lang="en-US" sz="2800" dirty="0"/>
              <a:t>Result: delete will be ordered before add</a:t>
            </a:r>
          </a:p>
          <a:p>
            <a:pPr lvl="1">
              <a:lnSpc>
                <a:spcPct val="110000"/>
              </a:lnSpc>
            </a:pPr>
            <a:r>
              <a:rPr lang="en-US" sz="2500" dirty="0"/>
              <a:t>(Delete never has an effect.)</a:t>
            </a:r>
          </a:p>
          <a:p>
            <a:pPr lvl="1">
              <a:lnSpc>
                <a:spcPct val="110000"/>
              </a:lnSpc>
            </a:pPr>
            <a:endParaRPr lang="en-US" dirty="0"/>
          </a:p>
          <a:p>
            <a:pPr>
              <a:lnSpc>
                <a:spcPct val="110000"/>
              </a:lnSpc>
            </a:pPr>
            <a:r>
              <a:rPr lang="en-US" sz="2800" dirty="0"/>
              <a:t>Q: How can we assign timestamp to respect causality?</a:t>
            </a:r>
          </a:p>
        </p:txBody>
      </p:sp>
      <p:sp>
        <p:nvSpPr>
          <p:cNvPr id="3" name="Slide Number Placeholder 2"/>
          <p:cNvSpPr>
            <a:spLocks noGrp="1"/>
          </p:cNvSpPr>
          <p:nvPr>
            <p:ph type="sldNum" sz="quarter" idx="12"/>
          </p:nvPr>
        </p:nvSpPr>
        <p:spPr/>
        <p:txBody>
          <a:bodyPr/>
          <a:lstStyle/>
          <a:p>
            <a:pPr>
              <a:defRPr/>
            </a:pPr>
            <a:fld id="{729111C5-E04E-4942-8174-12BB645D56A6}" type="slidenum">
              <a:rPr lang="en-US" smtClean="0"/>
              <a:pPr>
                <a:defRPr/>
              </a:pPr>
              <a:t>17</a:t>
            </a:fld>
            <a:endParaRPr lang="en-US"/>
          </a:p>
        </p:txBody>
      </p:sp>
    </p:spTree>
    <p:extLst>
      <p:ext uri="{BB962C8B-B14F-4D97-AF65-F5344CB8AC3E}">
        <p14:creationId xmlns:p14="http://schemas.microsoft.com/office/powerpoint/2010/main" val="18092380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4" end="4"/>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2">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837982" y="238126"/>
            <a:ext cx="10512862" cy="1325563"/>
          </a:xfrm>
        </p:spPr>
        <p:txBody>
          <a:bodyPr>
            <a:normAutofit fontScale="90000"/>
          </a:bodyPr>
          <a:lstStyle/>
          <a:p>
            <a:pPr algn="ctr"/>
            <a:r>
              <a:rPr lang="en-US" sz="5400" dirty="0" err="1"/>
              <a:t>Lamport</a:t>
            </a:r>
            <a:r>
              <a:rPr lang="en-US" sz="5400" dirty="0"/>
              <a:t> clocks respect causality</a:t>
            </a:r>
          </a:p>
        </p:txBody>
      </p:sp>
      <p:sp>
        <p:nvSpPr>
          <p:cNvPr id="2" name="Content Placeholder 1"/>
          <p:cNvSpPr>
            <a:spLocks noGrp="1"/>
          </p:cNvSpPr>
          <p:nvPr>
            <p:ph idx="1"/>
          </p:nvPr>
        </p:nvSpPr>
        <p:spPr>
          <a:xfrm>
            <a:off x="837982" y="1981201"/>
            <a:ext cx="10512862" cy="4195762"/>
          </a:xfrm>
        </p:spPr>
        <p:txBody>
          <a:bodyPr>
            <a:normAutofit/>
          </a:bodyPr>
          <a:lstStyle/>
          <a:p>
            <a:pPr>
              <a:lnSpc>
                <a:spcPct val="100000"/>
              </a:lnSpc>
              <a:spcBef>
                <a:spcPts val="2200"/>
              </a:spcBef>
            </a:pPr>
            <a:r>
              <a:rPr lang="en-US" dirty="0"/>
              <a:t>Want event timestamps so that if a node observes E1 then generates E2, then </a:t>
            </a:r>
            <a:r>
              <a:rPr lang="en-US" dirty="0">
                <a:solidFill>
                  <a:srgbClr val="E77500"/>
                </a:solidFill>
              </a:rPr>
              <a:t>TS(E1) &lt; TS(E2)</a:t>
            </a:r>
          </a:p>
          <a:p>
            <a:pPr>
              <a:lnSpc>
                <a:spcPct val="100000"/>
              </a:lnSpc>
              <a:spcBef>
                <a:spcPts val="2200"/>
              </a:spcBef>
            </a:pPr>
            <a:endParaRPr lang="en-US" dirty="0"/>
          </a:p>
          <a:p>
            <a:pPr>
              <a:lnSpc>
                <a:spcPct val="100000"/>
              </a:lnSpc>
              <a:spcBef>
                <a:spcPts val="2200"/>
              </a:spcBef>
            </a:pPr>
            <a:r>
              <a:rPr lang="en-US" dirty="0"/>
              <a:t>Use </a:t>
            </a:r>
            <a:r>
              <a:rPr lang="en-US" dirty="0" err="1"/>
              <a:t>lamport</a:t>
            </a:r>
            <a:r>
              <a:rPr lang="en-US" dirty="0"/>
              <a:t> clocks!</a:t>
            </a:r>
          </a:p>
          <a:p>
            <a:pPr lvl="1">
              <a:lnSpc>
                <a:spcPct val="100000"/>
              </a:lnSpc>
              <a:spcBef>
                <a:spcPts val="2200"/>
              </a:spcBef>
            </a:pPr>
            <a:r>
              <a:rPr lang="en-US" dirty="0"/>
              <a:t>If E1 </a:t>
            </a:r>
            <a:r>
              <a:rPr lang="en-US" dirty="0">
                <a:sym typeface="Wingdings"/>
              </a:rPr>
              <a:t> </a:t>
            </a:r>
            <a:r>
              <a:rPr lang="en-US" dirty="0"/>
              <a:t>E2 </a:t>
            </a:r>
            <a:r>
              <a:rPr lang="en-US" dirty="0">
                <a:sym typeface="Wingdings"/>
              </a:rPr>
              <a:t>then</a:t>
            </a:r>
            <a:r>
              <a:rPr lang="en-US" dirty="0"/>
              <a:t> TS(E1) &lt; TS(E2)    </a:t>
            </a:r>
          </a:p>
        </p:txBody>
      </p:sp>
      <p:sp>
        <p:nvSpPr>
          <p:cNvPr id="3" name="Slide Number Placeholder 2"/>
          <p:cNvSpPr>
            <a:spLocks noGrp="1"/>
          </p:cNvSpPr>
          <p:nvPr>
            <p:ph type="sldNum" sz="quarter" idx="12"/>
          </p:nvPr>
        </p:nvSpPr>
        <p:spPr/>
        <p:txBody>
          <a:bodyPr/>
          <a:lstStyle/>
          <a:p>
            <a:pPr>
              <a:defRPr/>
            </a:pPr>
            <a:fld id="{729111C5-E04E-4942-8174-12BB645D56A6}" type="slidenum">
              <a:rPr lang="en-US" smtClean="0"/>
              <a:pPr>
                <a:defRPr/>
              </a:pPr>
              <a:t>18</a:t>
            </a:fld>
            <a:endParaRPr lang="en-US"/>
          </a:p>
        </p:txBody>
      </p:sp>
    </p:spTree>
    <p:extLst>
      <p:ext uri="{BB962C8B-B14F-4D97-AF65-F5344CB8AC3E}">
        <p14:creationId xmlns:p14="http://schemas.microsoft.com/office/powerpoint/2010/main" val="114631073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837982" y="238126"/>
            <a:ext cx="10512862" cy="1325563"/>
          </a:xfrm>
        </p:spPr>
        <p:txBody>
          <a:bodyPr>
            <a:normAutofit fontScale="90000"/>
          </a:bodyPr>
          <a:lstStyle/>
          <a:p>
            <a:pPr algn="ctr"/>
            <a:r>
              <a:rPr lang="en-US" sz="5400" dirty="0"/>
              <a:t>Lamport clocks respect causality</a:t>
            </a:r>
          </a:p>
        </p:txBody>
      </p:sp>
      <p:sp>
        <p:nvSpPr>
          <p:cNvPr id="2" name="Content Placeholder 1"/>
          <p:cNvSpPr>
            <a:spLocks noGrp="1"/>
          </p:cNvSpPr>
          <p:nvPr>
            <p:ph idx="1"/>
          </p:nvPr>
        </p:nvSpPr>
        <p:spPr>
          <a:xfrm>
            <a:off x="837982" y="1525590"/>
            <a:ext cx="10512862" cy="5030786"/>
          </a:xfrm>
        </p:spPr>
        <p:txBody>
          <a:bodyPr>
            <a:noAutofit/>
          </a:bodyPr>
          <a:lstStyle/>
          <a:p>
            <a:pPr>
              <a:lnSpc>
                <a:spcPct val="100000"/>
              </a:lnSpc>
            </a:pPr>
            <a:r>
              <a:rPr lang="en-US" sz="2800" dirty="0"/>
              <a:t>〈701, A〉: A asks for meeting M1 at 10 AM, else 11 AM</a:t>
            </a:r>
          </a:p>
          <a:p>
            <a:pPr>
              <a:lnSpc>
                <a:spcPct val="100000"/>
              </a:lnSpc>
            </a:pPr>
            <a:r>
              <a:rPr lang="en-US" sz="2800" dirty="0"/>
              <a:t>〈700, B〉: Delete update 〈701, A〉</a:t>
            </a:r>
          </a:p>
          <a:p>
            <a:pPr marL="342906" lvl="2" indent="-342906">
              <a:lnSpc>
                <a:spcPct val="100000"/>
              </a:lnSpc>
            </a:pPr>
            <a:r>
              <a:rPr lang="en-US" dirty="0"/>
              <a:t>〈706, B〉: Delete update 〈701, A〉</a:t>
            </a:r>
          </a:p>
          <a:p>
            <a:pPr marL="0" indent="0">
              <a:lnSpc>
                <a:spcPct val="100000"/>
              </a:lnSpc>
              <a:buNone/>
            </a:pPr>
            <a:endParaRPr lang="en-US" sz="2800" dirty="0"/>
          </a:p>
          <a:p>
            <a:pPr>
              <a:lnSpc>
                <a:spcPct val="100000"/>
              </a:lnSpc>
            </a:pPr>
            <a:r>
              <a:rPr lang="en-US" sz="2800" dirty="0"/>
              <a:t>With </a:t>
            </a:r>
            <a:r>
              <a:rPr lang="en-US" sz="2800" dirty="0" err="1"/>
              <a:t>Lamport</a:t>
            </a:r>
            <a:r>
              <a:rPr lang="en-US" sz="2800" dirty="0"/>
              <a:t> clocks:</a:t>
            </a:r>
          </a:p>
          <a:p>
            <a:pPr lvl="1">
              <a:lnSpc>
                <a:spcPct val="100000"/>
              </a:lnSpc>
            </a:pPr>
            <a:r>
              <a:rPr lang="en-US" sz="2400" dirty="0"/>
              <a:t>When A sends 〈701, A〉, it includes its clock, T (&gt; 701)</a:t>
            </a:r>
          </a:p>
          <a:p>
            <a:pPr lvl="1">
              <a:lnSpc>
                <a:spcPct val="100000"/>
              </a:lnSpc>
            </a:pPr>
            <a:r>
              <a:rPr lang="en-US" sz="2400" dirty="0"/>
              <a:t>When B receives 〈701, A〉, it updates its clock to T’ &gt; T</a:t>
            </a:r>
          </a:p>
          <a:p>
            <a:pPr lvl="1">
              <a:lnSpc>
                <a:spcPct val="100000"/>
              </a:lnSpc>
            </a:pPr>
            <a:r>
              <a:rPr lang="en-US" sz="2400" dirty="0"/>
              <a:t>When B creates the delete, it timestamps it with its clock, T’’ &gt; T’</a:t>
            </a:r>
          </a:p>
          <a:p>
            <a:pPr lvl="1">
              <a:lnSpc>
                <a:spcPct val="100000"/>
              </a:lnSpc>
            </a:pPr>
            <a:r>
              <a:rPr lang="en-US" sz="2400" dirty="0"/>
              <a:t>T’’ &gt; T’ &gt; T &gt; 701   (e.g., T’’ is 706 )</a:t>
            </a:r>
          </a:p>
          <a:p>
            <a:pPr lvl="2">
              <a:lnSpc>
                <a:spcPct val="100000"/>
              </a:lnSpc>
            </a:pPr>
            <a:endParaRPr lang="en-US" sz="1800" dirty="0"/>
          </a:p>
          <a:p>
            <a:pPr>
              <a:lnSpc>
                <a:spcPct val="100000"/>
              </a:lnSpc>
            </a:pPr>
            <a:r>
              <a:rPr lang="en-US" sz="2800" dirty="0"/>
              <a:t>Q: What if A and B are concurrent?</a:t>
            </a:r>
          </a:p>
        </p:txBody>
      </p:sp>
      <p:sp>
        <p:nvSpPr>
          <p:cNvPr id="3" name="Slide Number Placeholder 2"/>
          <p:cNvSpPr>
            <a:spLocks noGrp="1"/>
          </p:cNvSpPr>
          <p:nvPr>
            <p:ph type="sldNum" sz="quarter" idx="12"/>
          </p:nvPr>
        </p:nvSpPr>
        <p:spPr/>
        <p:txBody>
          <a:bodyPr/>
          <a:lstStyle/>
          <a:p>
            <a:pPr>
              <a:defRPr/>
            </a:pPr>
            <a:fld id="{729111C5-E04E-4942-8174-12BB645D56A6}" type="slidenum">
              <a:rPr lang="en-US" smtClean="0"/>
              <a:pPr>
                <a:defRPr/>
              </a:pPr>
              <a:t>19</a:t>
            </a:fld>
            <a:endParaRPr lang="en-US"/>
          </a:p>
        </p:txBody>
      </p:sp>
      <p:cxnSp>
        <p:nvCxnSpPr>
          <p:cNvPr id="6" name="Straight Connector 5"/>
          <p:cNvCxnSpPr>
            <a:cxnSpLocks/>
          </p:cNvCxnSpPr>
          <p:nvPr/>
        </p:nvCxnSpPr>
        <p:spPr>
          <a:xfrm>
            <a:off x="973772" y="2368457"/>
            <a:ext cx="5554028" cy="0"/>
          </a:xfrm>
          <a:prstGeom prst="line">
            <a:avLst/>
          </a:prstGeom>
          <a:ln w="31750">
            <a:solidFill>
              <a:schemeClr val="tx1"/>
            </a:solidFill>
            <a:prstDash val="solid"/>
          </a:ln>
          <a:effectLst/>
        </p:spPr>
        <p:style>
          <a:lnRef idx="3">
            <a:schemeClr val="dk1"/>
          </a:lnRef>
          <a:fillRef idx="0">
            <a:schemeClr val="dk1"/>
          </a:fillRef>
          <a:effectRef idx="2">
            <a:schemeClr val="dk1"/>
          </a:effectRef>
          <a:fontRef idx="minor">
            <a:schemeClr val="tx1"/>
          </a:fontRef>
        </p:style>
      </p:cxnSp>
    </p:spTree>
    <p:extLst>
      <p:ext uri="{BB962C8B-B14F-4D97-AF65-F5344CB8AC3E}">
        <p14:creationId xmlns:p14="http://schemas.microsoft.com/office/powerpoint/2010/main" val="10137393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par>
                                <p:cTn id="8" presetID="22" presetClass="entr" presetSubtype="8" fill="hold" nodeType="withEffect">
                                  <p:stCondLst>
                                    <p:cond delay="0"/>
                                  </p:stCondLst>
                                  <p:childTnLst>
                                    <p:set>
                                      <p:cBhvr>
                                        <p:cTn id="9" dur="1" fill="hold">
                                          <p:stCondLst>
                                            <p:cond delay="0"/>
                                          </p:stCondLst>
                                        </p:cTn>
                                        <p:tgtEl>
                                          <p:spTgt spid="2">
                                            <p:txEl>
                                              <p:pRg st="2" end="2"/>
                                            </p:txEl>
                                          </p:spTgt>
                                        </p:tgtEl>
                                        <p:attrNameLst>
                                          <p:attrName>style.visibility</p:attrName>
                                        </p:attrNameLst>
                                      </p:cBhvr>
                                      <p:to>
                                        <p:strVal val="visible"/>
                                      </p:to>
                                    </p:set>
                                    <p:animEffect transition="in" filter="wipe(left)">
                                      <p:cBhvr>
                                        <p:cTn id="10" dur="500"/>
                                        <p:tgtEl>
                                          <p:spTgt spid="2">
                                            <p:txEl>
                                              <p:pRg st="2" end="2"/>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
                                            <p:txEl>
                                              <p:pRg st="7" end="7"/>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
                                            <p:txEl>
                                              <p:pRg st="8" end="8"/>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2">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379140" y="348871"/>
            <a:ext cx="11441151" cy="1325563"/>
          </a:xfrm>
        </p:spPr>
        <p:txBody>
          <a:bodyPr>
            <a:noAutofit/>
          </a:bodyPr>
          <a:lstStyle/>
          <a:p>
            <a:pPr algn="ctr"/>
            <a:r>
              <a:rPr lang="en-US" sz="6000" dirty="0"/>
              <a:t>Availability versus Consistency</a:t>
            </a:r>
          </a:p>
        </p:txBody>
      </p:sp>
      <p:sp>
        <p:nvSpPr>
          <p:cNvPr id="2" name="Content Placeholder 1"/>
          <p:cNvSpPr>
            <a:spLocks noGrp="1"/>
          </p:cNvSpPr>
          <p:nvPr>
            <p:ph idx="1"/>
          </p:nvPr>
        </p:nvSpPr>
        <p:spPr>
          <a:xfrm>
            <a:off x="685800" y="2012014"/>
            <a:ext cx="10807700" cy="3220833"/>
          </a:xfrm>
        </p:spPr>
        <p:txBody>
          <a:bodyPr>
            <a:normAutofit/>
          </a:bodyPr>
          <a:lstStyle/>
          <a:p>
            <a:pPr>
              <a:lnSpc>
                <a:spcPct val="100000"/>
              </a:lnSpc>
              <a:spcBef>
                <a:spcPts val="2400"/>
              </a:spcBef>
            </a:pPr>
            <a:r>
              <a:rPr lang="en-US" dirty="0"/>
              <a:t>Later topic:  Distributed consensus algorithms</a:t>
            </a:r>
          </a:p>
          <a:p>
            <a:pPr lvl="1">
              <a:lnSpc>
                <a:spcPct val="100000"/>
              </a:lnSpc>
              <a:spcBef>
                <a:spcPts val="2400"/>
              </a:spcBef>
            </a:pPr>
            <a:r>
              <a:rPr lang="en-US" dirty="0"/>
              <a:t>Strong consistency (ops in same order everywhere)</a:t>
            </a:r>
          </a:p>
          <a:p>
            <a:pPr lvl="1">
              <a:lnSpc>
                <a:spcPct val="100000"/>
              </a:lnSpc>
              <a:spcBef>
                <a:spcPts val="2400"/>
              </a:spcBef>
            </a:pPr>
            <a:r>
              <a:rPr lang="en-US" dirty="0"/>
              <a:t>But, strong reachability/availability requirements</a:t>
            </a:r>
          </a:p>
        </p:txBody>
      </p:sp>
      <p:sp>
        <p:nvSpPr>
          <p:cNvPr id="3" name="Slide Number Placeholder 2"/>
          <p:cNvSpPr>
            <a:spLocks noGrp="1"/>
          </p:cNvSpPr>
          <p:nvPr>
            <p:ph type="sldNum" sz="quarter" idx="12"/>
          </p:nvPr>
        </p:nvSpPr>
        <p:spPr/>
        <p:txBody>
          <a:bodyPr/>
          <a:lstStyle/>
          <a:p>
            <a:pPr>
              <a:defRPr/>
            </a:pPr>
            <a:fld id="{729111C5-E04E-4942-8174-12BB645D56A6}" type="slidenum">
              <a:rPr lang="en-US" smtClean="0"/>
              <a:pPr>
                <a:defRPr/>
              </a:pPr>
              <a:t>2</a:t>
            </a:fld>
            <a:endParaRPr lang="en-US"/>
          </a:p>
        </p:txBody>
      </p:sp>
      <p:sp>
        <p:nvSpPr>
          <p:cNvPr id="5" name="Rectangle 4"/>
          <p:cNvSpPr/>
          <p:nvPr/>
        </p:nvSpPr>
        <p:spPr>
          <a:xfrm>
            <a:off x="1516564" y="4610319"/>
            <a:ext cx="9166302" cy="1245055"/>
          </a:xfrm>
          <a:prstGeom prst="rect">
            <a:avLst/>
          </a:prstGeom>
          <a:solidFill>
            <a:schemeClr val="accent3">
              <a:lumMod val="40000"/>
              <a:lumOff val="60000"/>
            </a:schemeClr>
          </a:solidFill>
          <a:ln w="28575">
            <a:solidFill>
              <a:schemeClr val="tx1"/>
            </a:solidFill>
            <a:prstDash val="sysDash"/>
          </a:ln>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3200" spc="-100" dirty="0">
                <a:solidFill>
                  <a:schemeClr val="tx1"/>
                </a:solidFill>
                <a:latin typeface="Helvetica Neue Medium" charset="0"/>
                <a:ea typeface="Helvetica Neue Medium" charset="0"/>
                <a:cs typeface="Helvetica Neue Medium" charset="0"/>
              </a:rPr>
              <a:t>If the network fails (common case), can we provide any consistency when we replicate?</a:t>
            </a:r>
          </a:p>
        </p:txBody>
      </p:sp>
    </p:spTree>
    <p:extLst>
      <p:ext uri="{BB962C8B-B14F-4D97-AF65-F5344CB8AC3E}">
        <p14:creationId xmlns:p14="http://schemas.microsoft.com/office/powerpoint/2010/main" val="25724532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342900" y="365126"/>
            <a:ext cx="11353800" cy="1325563"/>
          </a:xfrm>
        </p:spPr>
        <p:txBody>
          <a:bodyPr>
            <a:normAutofit/>
          </a:bodyPr>
          <a:lstStyle/>
          <a:p>
            <a:pPr algn="ctr"/>
            <a:r>
              <a:rPr lang="en-US" sz="4400" dirty="0"/>
              <a:t>Timestamps for write ordering: Limitations</a:t>
            </a:r>
          </a:p>
        </p:txBody>
      </p:sp>
      <p:sp>
        <p:nvSpPr>
          <p:cNvPr id="2" name="Content Placeholder 1"/>
          <p:cNvSpPr>
            <a:spLocks noGrp="1"/>
          </p:cNvSpPr>
          <p:nvPr>
            <p:ph idx="1"/>
          </p:nvPr>
        </p:nvSpPr>
        <p:spPr>
          <a:xfrm>
            <a:off x="609600" y="1972139"/>
            <a:ext cx="9694398" cy="3124200"/>
          </a:xfrm>
        </p:spPr>
        <p:txBody>
          <a:bodyPr>
            <a:normAutofit/>
          </a:bodyPr>
          <a:lstStyle/>
          <a:p>
            <a:pPr>
              <a:lnSpc>
                <a:spcPct val="100000"/>
              </a:lnSpc>
              <a:spcBef>
                <a:spcPts val="2200"/>
              </a:spcBef>
            </a:pPr>
            <a:r>
              <a:rPr lang="en-US" dirty="0"/>
              <a:t>Never know whether some write from “the past” may yet reach your node</a:t>
            </a:r>
            <a:r>
              <a:rPr lang="is-IS" dirty="0"/>
              <a:t>…</a:t>
            </a:r>
            <a:endParaRPr lang="en-US" dirty="0"/>
          </a:p>
          <a:p>
            <a:pPr lvl="1">
              <a:lnSpc>
                <a:spcPct val="100000"/>
              </a:lnSpc>
              <a:spcBef>
                <a:spcPts val="2200"/>
              </a:spcBef>
            </a:pPr>
            <a:r>
              <a:rPr lang="en-US" dirty="0"/>
              <a:t>So all entries in log must be </a:t>
            </a:r>
            <a:r>
              <a:rPr lang="en-US" dirty="0">
                <a:solidFill>
                  <a:srgbClr val="FF0000"/>
                </a:solidFill>
              </a:rPr>
              <a:t>tentative forever</a:t>
            </a:r>
            <a:endParaRPr lang="en-US" dirty="0"/>
          </a:p>
          <a:p>
            <a:pPr lvl="1">
              <a:lnSpc>
                <a:spcPct val="100000"/>
              </a:lnSpc>
              <a:spcBef>
                <a:spcPts val="2200"/>
              </a:spcBef>
            </a:pPr>
            <a:r>
              <a:rPr lang="en-US" dirty="0"/>
              <a:t>And you must </a:t>
            </a:r>
            <a:r>
              <a:rPr lang="en-US" dirty="0">
                <a:solidFill>
                  <a:srgbClr val="FF0000"/>
                </a:solidFill>
              </a:rPr>
              <a:t>store entire log forever</a:t>
            </a:r>
          </a:p>
          <a:p>
            <a:pPr lvl="1">
              <a:lnSpc>
                <a:spcPct val="100000"/>
              </a:lnSpc>
              <a:spcBef>
                <a:spcPts val="2200"/>
              </a:spcBef>
            </a:pPr>
            <a:endParaRPr lang="en-US" dirty="0"/>
          </a:p>
        </p:txBody>
      </p:sp>
      <p:sp>
        <p:nvSpPr>
          <p:cNvPr id="3" name="Slide Number Placeholder 2"/>
          <p:cNvSpPr>
            <a:spLocks noGrp="1"/>
          </p:cNvSpPr>
          <p:nvPr>
            <p:ph type="sldNum" sz="quarter" idx="12"/>
          </p:nvPr>
        </p:nvSpPr>
        <p:spPr/>
        <p:txBody>
          <a:bodyPr/>
          <a:lstStyle/>
          <a:p>
            <a:pPr>
              <a:defRPr/>
            </a:pPr>
            <a:fld id="{729111C5-E04E-4942-8174-12BB645D56A6}" type="slidenum">
              <a:rPr lang="en-US" smtClean="0"/>
              <a:pPr>
                <a:defRPr/>
              </a:pPr>
              <a:t>20</a:t>
            </a:fld>
            <a:endParaRPr lang="en-US"/>
          </a:p>
        </p:txBody>
      </p:sp>
      <p:sp>
        <p:nvSpPr>
          <p:cNvPr id="5" name="Rectangle 4"/>
          <p:cNvSpPr/>
          <p:nvPr/>
        </p:nvSpPr>
        <p:spPr>
          <a:xfrm>
            <a:off x="2379937" y="5106671"/>
            <a:ext cx="7085122" cy="1059180"/>
          </a:xfrm>
          <a:prstGeom prst="rect">
            <a:avLst/>
          </a:prstGeom>
          <a:solidFill>
            <a:schemeClr val="accent2">
              <a:lumMod val="20000"/>
              <a:lumOff val="80000"/>
            </a:schemeClr>
          </a:solidFill>
          <a:ln w="28575">
            <a:solidFill>
              <a:schemeClr val="tx1"/>
            </a:solidFill>
            <a:prstDash val="sysDash"/>
          </a:ln>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3200" dirty="0">
                <a:solidFill>
                  <a:schemeClr val="tx1"/>
                </a:solidFill>
                <a:latin typeface="Helvetica Neue Medium" charset="0"/>
                <a:ea typeface="Helvetica Neue Medium" charset="0"/>
                <a:cs typeface="Helvetica Neue Medium" charset="0"/>
              </a:rPr>
              <a:t>Want to </a:t>
            </a:r>
            <a:r>
              <a:rPr lang="en-US" sz="3200" dirty="0">
                <a:solidFill>
                  <a:srgbClr val="E77500"/>
                </a:solidFill>
                <a:latin typeface="Helvetica Neue Medium" charset="0"/>
                <a:ea typeface="Helvetica Neue Medium" charset="0"/>
                <a:cs typeface="Helvetica Neue Medium" charset="0"/>
              </a:rPr>
              <a:t>commit</a:t>
            </a:r>
            <a:r>
              <a:rPr lang="en-US" sz="3200" dirty="0">
                <a:solidFill>
                  <a:schemeClr val="tx1"/>
                </a:solidFill>
                <a:latin typeface="Helvetica Neue Medium" charset="0"/>
                <a:ea typeface="Helvetica Neue Medium" charset="0"/>
                <a:cs typeface="Helvetica Neue Medium" charset="0"/>
              </a:rPr>
              <a:t> a tentative entry, so we can trim logs and have meetings</a:t>
            </a:r>
          </a:p>
        </p:txBody>
      </p:sp>
    </p:spTree>
    <p:extLst>
      <p:ext uri="{BB962C8B-B14F-4D97-AF65-F5344CB8AC3E}">
        <p14:creationId xmlns:p14="http://schemas.microsoft.com/office/powerpoint/2010/main" val="14336958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837982" y="263526"/>
            <a:ext cx="10512862" cy="1325563"/>
          </a:xfrm>
        </p:spPr>
        <p:txBody>
          <a:bodyPr>
            <a:normAutofit/>
          </a:bodyPr>
          <a:lstStyle/>
          <a:p>
            <a:pPr algn="ctr"/>
            <a:r>
              <a:rPr lang="en-US" sz="5400" dirty="0"/>
              <a:t>Fully decentralized commit</a:t>
            </a:r>
          </a:p>
        </p:txBody>
      </p:sp>
      <p:sp>
        <p:nvSpPr>
          <p:cNvPr id="2" name="Content Placeholder 1"/>
          <p:cNvSpPr>
            <a:spLocks noGrp="1"/>
          </p:cNvSpPr>
          <p:nvPr>
            <p:ph idx="1"/>
          </p:nvPr>
        </p:nvSpPr>
        <p:spPr>
          <a:xfrm>
            <a:off x="837981" y="1690689"/>
            <a:ext cx="10893101" cy="5167311"/>
          </a:xfrm>
        </p:spPr>
        <p:txBody>
          <a:bodyPr>
            <a:normAutofit fontScale="85000" lnSpcReduction="20000"/>
          </a:bodyPr>
          <a:lstStyle/>
          <a:p>
            <a:pPr>
              <a:lnSpc>
                <a:spcPct val="110000"/>
              </a:lnSpc>
            </a:pPr>
            <a:r>
              <a:rPr lang="en-US" dirty="0"/>
              <a:t>Strawman: Update 〈10, A〉 committed when all nodes have seen all updates with TS ≤ 10</a:t>
            </a:r>
          </a:p>
          <a:p>
            <a:pPr>
              <a:lnSpc>
                <a:spcPct val="110000"/>
              </a:lnSpc>
            </a:pPr>
            <a:endParaRPr lang="en-US" dirty="0"/>
          </a:p>
          <a:p>
            <a:pPr>
              <a:lnSpc>
                <a:spcPct val="110000"/>
              </a:lnSpc>
            </a:pPr>
            <a:r>
              <a:rPr lang="en-US" dirty="0"/>
              <a:t>Have sync always send in log order</a:t>
            </a:r>
          </a:p>
          <a:p>
            <a:pPr>
              <a:lnSpc>
                <a:spcPct val="110000"/>
              </a:lnSpc>
            </a:pPr>
            <a:r>
              <a:rPr lang="en-US" dirty="0"/>
              <a:t>If you have seen updates with TS &gt; 10 from every node then you’ll never again see one &lt; 〈10, A〉</a:t>
            </a:r>
          </a:p>
          <a:p>
            <a:pPr lvl="1">
              <a:lnSpc>
                <a:spcPct val="110000"/>
              </a:lnSpc>
            </a:pPr>
            <a:r>
              <a:rPr lang="en-US" dirty="0"/>
              <a:t>So 〈10, A〉 is committed</a:t>
            </a:r>
          </a:p>
          <a:p>
            <a:pPr>
              <a:lnSpc>
                <a:spcPct val="110000"/>
              </a:lnSpc>
            </a:pPr>
            <a:endParaRPr lang="en-US" dirty="0"/>
          </a:p>
          <a:p>
            <a:pPr>
              <a:lnSpc>
                <a:spcPct val="110000"/>
              </a:lnSpc>
            </a:pPr>
            <a:r>
              <a:rPr lang="en-US" dirty="0"/>
              <a:t>Why doesn’t Bayou do this?</a:t>
            </a:r>
          </a:p>
          <a:p>
            <a:pPr lvl="1">
              <a:lnSpc>
                <a:spcPct val="110000"/>
              </a:lnSpc>
            </a:pPr>
            <a:r>
              <a:rPr lang="en-US" dirty="0"/>
              <a:t>A node that remains disconnected prevents </a:t>
            </a:r>
            <a:r>
              <a:rPr lang="en-US" dirty="0" err="1"/>
              <a:t>commiting</a:t>
            </a:r>
            <a:endParaRPr lang="en-US" dirty="0"/>
          </a:p>
          <a:p>
            <a:pPr lvl="1">
              <a:lnSpc>
                <a:spcPct val="110000"/>
              </a:lnSpc>
            </a:pPr>
            <a:r>
              <a:rPr lang="en-US" dirty="0"/>
              <a:t>So many writes may be rolled back on re-connect</a:t>
            </a:r>
          </a:p>
        </p:txBody>
      </p:sp>
      <p:sp>
        <p:nvSpPr>
          <p:cNvPr id="3" name="Slide Number Placeholder 2"/>
          <p:cNvSpPr>
            <a:spLocks noGrp="1"/>
          </p:cNvSpPr>
          <p:nvPr>
            <p:ph type="sldNum" sz="quarter" idx="12"/>
          </p:nvPr>
        </p:nvSpPr>
        <p:spPr/>
        <p:txBody>
          <a:bodyPr/>
          <a:lstStyle/>
          <a:p>
            <a:pPr>
              <a:defRPr/>
            </a:pPr>
            <a:fld id="{729111C5-E04E-4942-8174-12BB645D56A6}" type="slidenum">
              <a:rPr lang="en-US" smtClean="0"/>
              <a:pPr>
                <a:defRPr/>
              </a:pPr>
              <a:t>21</a:t>
            </a:fld>
            <a:endParaRPr lang="en-US"/>
          </a:p>
        </p:txBody>
      </p:sp>
      <p:sp>
        <p:nvSpPr>
          <p:cNvPr id="5" name="&quot;No&quot; Symbol 4"/>
          <p:cNvSpPr/>
          <p:nvPr/>
        </p:nvSpPr>
        <p:spPr>
          <a:xfrm>
            <a:off x="1628078" y="1290364"/>
            <a:ext cx="1592688" cy="1770354"/>
          </a:xfrm>
          <a:prstGeom prst="noSmoking">
            <a:avLst>
              <a:gd name="adj" fmla="val 15609"/>
            </a:avLst>
          </a:prstGeom>
          <a:solidFill>
            <a:srgbClr val="FF0000">
              <a:alpha val="35000"/>
            </a:srgbClr>
          </a:solidFill>
          <a:ln w="28575">
            <a:solidFill>
              <a:schemeClr val="tx1"/>
            </a:solidFill>
            <a:prstDash val="soli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800" dirty="0">
              <a:solidFill>
                <a:schemeClr val="tx1"/>
              </a:solidFill>
              <a:latin typeface="Helvetica Neue Medium" charset="0"/>
            </a:endParaRPr>
          </a:p>
        </p:txBody>
      </p:sp>
    </p:spTree>
    <p:extLst>
      <p:ext uri="{BB962C8B-B14F-4D97-AF65-F5344CB8AC3E}">
        <p14:creationId xmlns:p14="http://schemas.microsoft.com/office/powerpoint/2010/main" val="14830349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
                                            <p:txEl>
                                              <p:pRg st="6" end="6"/>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
                                            <p:txEl>
                                              <p:pRg st="7" end="7"/>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pPr algn="ctr"/>
            <a:r>
              <a:rPr lang="en-US" sz="5400" dirty="0"/>
              <a:t>How Bayou commits writes</a:t>
            </a:r>
          </a:p>
        </p:txBody>
      </p:sp>
      <p:sp>
        <p:nvSpPr>
          <p:cNvPr id="2" name="Content Placeholder 1"/>
          <p:cNvSpPr>
            <a:spLocks noGrp="1"/>
          </p:cNvSpPr>
          <p:nvPr>
            <p:ph idx="1"/>
          </p:nvPr>
        </p:nvSpPr>
        <p:spPr>
          <a:xfrm>
            <a:off x="837982" y="1690689"/>
            <a:ext cx="9630965" cy="3550384"/>
          </a:xfrm>
        </p:spPr>
        <p:txBody>
          <a:bodyPr>
            <a:noAutofit/>
          </a:bodyPr>
          <a:lstStyle/>
          <a:p>
            <a:pPr>
              <a:lnSpc>
                <a:spcPct val="100000"/>
              </a:lnSpc>
            </a:pPr>
            <a:r>
              <a:rPr lang="en-US" sz="2800" dirty="0"/>
              <a:t>Bayou uses a primary commit scheme</a:t>
            </a:r>
          </a:p>
          <a:p>
            <a:pPr lvl="1">
              <a:lnSpc>
                <a:spcPct val="100000"/>
              </a:lnSpc>
            </a:pPr>
            <a:r>
              <a:rPr lang="en-US" sz="2400" dirty="0"/>
              <a:t>One designated node (the primary) commits updates</a:t>
            </a:r>
          </a:p>
          <a:p>
            <a:pPr>
              <a:lnSpc>
                <a:spcPct val="100000"/>
              </a:lnSpc>
            </a:pPr>
            <a:endParaRPr lang="en-US" sz="2800" dirty="0"/>
          </a:p>
          <a:p>
            <a:pPr>
              <a:lnSpc>
                <a:spcPct val="100000"/>
              </a:lnSpc>
            </a:pPr>
            <a:r>
              <a:rPr lang="en-US" sz="2800" dirty="0"/>
              <a:t>Primary marks each write it receives with a permanent CSN (commit sequence number)</a:t>
            </a:r>
          </a:p>
          <a:p>
            <a:pPr lvl="1">
              <a:lnSpc>
                <a:spcPct val="100000"/>
              </a:lnSpc>
            </a:pPr>
            <a:r>
              <a:rPr lang="en-US" sz="2400" dirty="0"/>
              <a:t>That write is committed</a:t>
            </a:r>
          </a:p>
          <a:p>
            <a:pPr lvl="1">
              <a:lnSpc>
                <a:spcPct val="100000"/>
              </a:lnSpc>
            </a:pPr>
            <a:r>
              <a:rPr lang="en-US" sz="2400" dirty="0"/>
              <a:t>Complete timestamp = 〈CSN, local TS, node-id〉</a:t>
            </a:r>
          </a:p>
        </p:txBody>
      </p:sp>
      <p:sp>
        <p:nvSpPr>
          <p:cNvPr id="3" name="Slide Number Placeholder 2"/>
          <p:cNvSpPr>
            <a:spLocks noGrp="1"/>
          </p:cNvSpPr>
          <p:nvPr>
            <p:ph type="sldNum" sz="quarter" idx="12"/>
          </p:nvPr>
        </p:nvSpPr>
        <p:spPr/>
        <p:txBody>
          <a:bodyPr/>
          <a:lstStyle/>
          <a:p>
            <a:pPr>
              <a:defRPr/>
            </a:pPr>
            <a:fld id="{729111C5-E04E-4942-8174-12BB645D56A6}" type="slidenum">
              <a:rPr lang="en-US" smtClean="0"/>
              <a:pPr>
                <a:defRPr/>
              </a:pPr>
              <a:t>22</a:t>
            </a:fld>
            <a:endParaRPr lang="en-US"/>
          </a:p>
        </p:txBody>
      </p:sp>
      <p:sp>
        <p:nvSpPr>
          <p:cNvPr id="5" name="TextBox 4"/>
          <p:cNvSpPr txBox="1"/>
          <p:nvPr/>
        </p:nvSpPr>
        <p:spPr>
          <a:xfrm>
            <a:off x="2736735" y="5402244"/>
            <a:ext cx="6715353" cy="954107"/>
          </a:xfrm>
          <a:prstGeom prst="rect">
            <a:avLst/>
          </a:prstGeom>
          <a:solidFill>
            <a:schemeClr val="accent3">
              <a:lumMod val="20000"/>
              <a:lumOff val="80000"/>
            </a:schemeClr>
          </a:solidFill>
          <a:ln w="28575">
            <a:solidFill>
              <a:schemeClr val="tx1"/>
            </a:solidFill>
            <a:prstDash val="sysDash"/>
          </a:ln>
        </p:spPr>
        <p:txBody>
          <a:bodyPr wrap="square" rtlCol="0">
            <a:spAutoFit/>
          </a:bodyPr>
          <a:lstStyle/>
          <a:p>
            <a:pPr algn="ctr"/>
            <a:r>
              <a:rPr lang="en-US" sz="2800" dirty="0">
                <a:latin typeface="Helvetica Neue Medium" charset="0"/>
                <a:ea typeface="Helvetica Neue Medium" charset="0"/>
                <a:cs typeface="Helvetica Neue Medium" charset="0"/>
              </a:rPr>
              <a:t>Advantage: Can pick a primary node close to locus of update activity</a:t>
            </a:r>
          </a:p>
        </p:txBody>
      </p:sp>
    </p:spTree>
    <p:extLst>
      <p:ext uri="{BB962C8B-B14F-4D97-AF65-F5344CB8AC3E}">
        <p14:creationId xmlns:p14="http://schemas.microsoft.com/office/powerpoint/2010/main" val="5891588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
                                            <p:txEl>
                                              <p:pRg st="4" end="4"/>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pPr algn="ctr"/>
            <a:r>
              <a:rPr lang="en-US" sz="5400" dirty="0"/>
              <a:t>How Bayou commits writes (2)</a:t>
            </a:r>
          </a:p>
        </p:txBody>
      </p:sp>
      <p:sp>
        <p:nvSpPr>
          <p:cNvPr id="2" name="Content Placeholder 1"/>
          <p:cNvSpPr>
            <a:spLocks noGrp="1"/>
          </p:cNvSpPr>
          <p:nvPr>
            <p:ph idx="1"/>
          </p:nvPr>
        </p:nvSpPr>
        <p:spPr>
          <a:xfrm>
            <a:off x="1160758" y="2074281"/>
            <a:ext cx="10459742" cy="4282070"/>
          </a:xfrm>
        </p:spPr>
        <p:txBody>
          <a:bodyPr>
            <a:normAutofit/>
          </a:bodyPr>
          <a:lstStyle/>
          <a:p>
            <a:pPr>
              <a:lnSpc>
                <a:spcPct val="100000"/>
              </a:lnSpc>
            </a:pPr>
            <a:r>
              <a:rPr lang="en-US" dirty="0"/>
              <a:t>Nodes exchange CSNs when they sync</a:t>
            </a:r>
          </a:p>
          <a:p>
            <a:pPr>
              <a:lnSpc>
                <a:spcPct val="100000"/>
              </a:lnSpc>
            </a:pPr>
            <a:endParaRPr lang="en-US" dirty="0"/>
          </a:p>
          <a:p>
            <a:pPr>
              <a:lnSpc>
                <a:spcPct val="100000"/>
              </a:lnSpc>
            </a:pPr>
            <a:r>
              <a:rPr lang="en-US" dirty="0"/>
              <a:t>CSNs </a:t>
            </a:r>
            <a:r>
              <a:rPr lang="en-US" dirty="0">
                <a:sym typeface="Wingdings"/>
              </a:rPr>
              <a:t>define a </a:t>
            </a:r>
            <a:r>
              <a:rPr lang="en-US" dirty="0"/>
              <a:t>total order for committed writes</a:t>
            </a:r>
          </a:p>
          <a:p>
            <a:pPr lvl="1">
              <a:lnSpc>
                <a:spcPct val="100000"/>
              </a:lnSpc>
            </a:pPr>
            <a:r>
              <a:rPr lang="en-US" dirty="0"/>
              <a:t>All nodes eventually agree on the total order</a:t>
            </a:r>
          </a:p>
          <a:p>
            <a:pPr lvl="1">
              <a:lnSpc>
                <a:spcPct val="100000"/>
              </a:lnSpc>
            </a:pPr>
            <a:r>
              <a:rPr lang="en-US" dirty="0"/>
              <a:t>Tentative writes come after all committed writes</a:t>
            </a:r>
          </a:p>
        </p:txBody>
      </p:sp>
      <p:sp>
        <p:nvSpPr>
          <p:cNvPr id="3" name="Slide Number Placeholder 2"/>
          <p:cNvSpPr>
            <a:spLocks noGrp="1"/>
          </p:cNvSpPr>
          <p:nvPr>
            <p:ph type="sldNum" sz="quarter" idx="12"/>
          </p:nvPr>
        </p:nvSpPr>
        <p:spPr/>
        <p:txBody>
          <a:bodyPr/>
          <a:lstStyle/>
          <a:p>
            <a:pPr>
              <a:defRPr/>
            </a:pPr>
            <a:fld id="{729111C5-E04E-4942-8174-12BB645D56A6}" type="slidenum">
              <a:rPr lang="en-US" smtClean="0"/>
              <a:pPr>
                <a:defRPr/>
              </a:pPr>
              <a:t>23</a:t>
            </a:fld>
            <a:endParaRPr lang="en-US"/>
          </a:p>
        </p:txBody>
      </p:sp>
    </p:spTree>
    <p:extLst>
      <p:ext uri="{BB962C8B-B14F-4D97-AF65-F5344CB8AC3E}">
        <p14:creationId xmlns:p14="http://schemas.microsoft.com/office/powerpoint/2010/main" val="60984286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pPr algn="ctr"/>
            <a:r>
              <a:rPr lang="en-US" sz="6000" dirty="0"/>
              <a:t>Committed vs. tentative writes</a:t>
            </a:r>
          </a:p>
        </p:txBody>
      </p:sp>
      <p:sp>
        <p:nvSpPr>
          <p:cNvPr id="2" name="Content Placeholder 1"/>
          <p:cNvSpPr>
            <a:spLocks noGrp="1"/>
          </p:cNvSpPr>
          <p:nvPr>
            <p:ph idx="1"/>
          </p:nvPr>
        </p:nvSpPr>
        <p:spPr>
          <a:xfrm>
            <a:off x="723682" y="2005013"/>
            <a:ext cx="11138118" cy="4351338"/>
          </a:xfrm>
        </p:spPr>
        <p:txBody>
          <a:bodyPr>
            <a:normAutofit/>
          </a:bodyPr>
          <a:lstStyle/>
          <a:p>
            <a:pPr>
              <a:lnSpc>
                <a:spcPct val="100000"/>
              </a:lnSpc>
              <a:spcBef>
                <a:spcPts val="1200"/>
              </a:spcBef>
            </a:pPr>
            <a:r>
              <a:rPr lang="en-US" dirty="0"/>
              <a:t>Suppose a node has seen every CSN up to a write, as guaranteed by propagation protocol</a:t>
            </a:r>
          </a:p>
          <a:p>
            <a:pPr lvl="1">
              <a:lnSpc>
                <a:spcPct val="100000"/>
              </a:lnSpc>
              <a:spcBef>
                <a:spcPts val="1200"/>
              </a:spcBef>
            </a:pPr>
            <a:r>
              <a:rPr lang="en-US" dirty="0"/>
              <a:t>Can then show user the write has </a:t>
            </a:r>
            <a:r>
              <a:rPr lang="en-US" dirty="0">
                <a:solidFill>
                  <a:srgbClr val="E77500"/>
                </a:solidFill>
              </a:rPr>
              <a:t>committed</a:t>
            </a:r>
          </a:p>
          <a:p>
            <a:pPr lvl="2">
              <a:lnSpc>
                <a:spcPct val="100000"/>
              </a:lnSpc>
              <a:spcBef>
                <a:spcPts val="1200"/>
              </a:spcBef>
            </a:pPr>
            <a:r>
              <a:rPr lang="en-US" dirty="0"/>
              <a:t>Mark calendar entry “Confirmed”</a:t>
            </a:r>
          </a:p>
          <a:p>
            <a:pPr marL="0" indent="0">
              <a:lnSpc>
                <a:spcPct val="100000"/>
              </a:lnSpc>
              <a:spcBef>
                <a:spcPts val="1200"/>
              </a:spcBef>
              <a:buNone/>
            </a:pPr>
            <a:endParaRPr lang="en-US" dirty="0"/>
          </a:p>
          <a:p>
            <a:pPr>
              <a:lnSpc>
                <a:spcPct val="100000"/>
              </a:lnSpc>
              <a:spcBef>
                <a:spcPts val="1200"/>
              </a:spcBef>
            </a:pPr>
            <a:r>
              <a:rPr lang="en-US" dirty="0"/>
              <a:t>Slow/disconnected node cannot prevent commits!</a:t>
            </a:r>
          </a:p>
          <a:p>
            <a:pPr lvl="1">
              <a:lnSpc>
                <a:spcPct val="100000"/>
              </a:lnSpc>
              <a:spcBef>
                <a:spcPts val="1200"/>
              </a:spcBef>
            </a:pPr>
            <a:r>
              <a:rPr lang="en-US" dirty="0"/>
              <a:t>Primary replica allocates CSNs</a:t>
            </a:r>
          </a:p>
        </p:txBody>
      </p:sp>
      <p:sp>
        <p:nvSpPr>
          <p:cNvPr id="3" name="Slide Number Placeholder 2"/>
          <p:cNvSpPr>
            <a:spLocks noGrp="1"/>
          </p:cNvSpPr>
          <p:nvPr>
            <p:ph type="sldNum" sz="quarter" idx="12"/>
          </p:nvPr>
        </p:nvSpPr>
        <p:spPr/>
        <p:txBody>
          <a:bodyPr/>
          <a:lstStyle/>
          <a:p>
            <a:pPr>
              <a:defRPr/>
            </a:pPr>
            <a:fld id="{729111C5-E04E-4942-8174-12BB645D56A6}" type="slidenum">
              <a:rPr lang="en-US" smtClean="0"/>
              <a:pPr>
                <a:defRPr/>
              </a:pPr>
              <a:t>24</a:t>
            </a:fld>
            <a:endParaRPr lang="en-US"/>
          </a:p>
        </p:txBody>
      </p:sp>
    </p:spTree>
    <p:extLst>
      <p:ext uri="{BB962C8B-B14F-4D97-AF65-F5344CB8AC3E}">
        <p14:creationId xmlns:p14="http://schemas.microsoft.com/office/powerpoint/2010/main" val="12187485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4" end="4"/>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837981" y="277812"/>
            <a:ext cx="10512862" cy="1325563"/>
          </a:xfrm>
        </p:spPr>
        <p:txBody>
          <a:bodyPr>
            <a:normAutofit/>
          </a:bodyPr>
          <a:lstStyle/>
          <a:p>
            <a:pPr algn="ctr"/>
            <a:r>
              <a:rPr lang="en-US" sz="6000" dirty="0"/>
              <a:t>Tentative writes</a:t>
            </a:r>
          </a:p>
        </p:txBody>
      </p:sp>
      <p:sp>
        <p:nvSpPr>
          <p:cNvPr id="2" name="Content Placeholder 1"/>
          <p:cNvSpPr>
            <a:spLocks noGrp="1"/>
          </p:cNvSpPr>
          <p:nvPr>
            <p:ph idx="1"/>
          </p:nvPr>
        </p:nvSpPr>
        <p:spPr>
          <a:xfrm>
            <a:off x="627374" y="1892300"/>
            <a:ext cx="11350843" cy="4464051"/>
          </a:xfrm>
        </p:spPr>
        <p:txBody>
          <a:bodyPr/>
          <a:lstStyle/>
          <a:p>
            <a:pPr>
              <a:lnSpc>
                <a:spcPct val="100000"/>
              </a:lnSpc>
              <a:spcBef>
                <a:spcPts val="1200"/>
              </a:spcBef>
            </a:pPr>
            <a:r>
              <a:rPr lang="en-US" dirty="0"/>
              <a:t>What about tentative writes, though?   How do they behave, as seen by users?</a:t>
            </a:r>
          </a:p>
          <a:p>
            <a:pPr>
              <a:lnSpc>
                <a:spcPct val="100000"/>
              </a:lnSpc>
              <a:spcBef>
                <a:spcPts val="1200"/>
              </a:spcBef>
            </a:pPr>
            <a:endParaRPr lang="en-US" dirty="0"/>
          </a:p>
          <a:p>
            <a:pPr>
              <a:lnSpc>
                <a:spcPct val="100000"/>
              </a:lnSpc>
              <a:spcBef>
                <a:spcPts val="1200"/>
              </a:spcBef>
            </a:pPr>
            <a:r>
              <a:rPr lang="en-US" dirty="0"/>
              <a:t>Two nodes may disagree on meaning of tentative writes</a:t>
            </a:r>
          </a:p>
          <a:p>
            <a:pPr lvl="1">
              <a:lnSpc>
                <a:spcPct val="100000"/>
              </a:lnSpc>
              <a:spcBef>
                <a:spcPts val="1200"/>
              </a:spcBef>
            </a:pPr>
            <a:r>
              <a:rPr lang="en-US" dirty="0"/>
              <a:t>Even if those two nodes have synced with each other!</a:t>
            </a:r>
          </a:p>
          <a:p>
            <a:pPr lvl="1">
              <a:lnSpc>
                <a:spcPct val="100000"/>
              </a:lnSpc>
              <a:spcBef>
                <a:spcPts val="1200"/>
              </a:spcBef>
            </a:pPr>
            <a:r>
              <a:rPr lang="en-US" dirty="0"/>
              <a:t>Only CSNs from primary replica can resolve disagreements permanently</a:t>
            </a:r>
          </a:p>
        </p:txBody>
      </p:sp>
      <p:sp>
        <p:nvSpPr>
          <p:cNvPr id="3" name="Slide Number Placeholder 2"/>
          <p:cNvSpPr>
            <a:spLocks noGrp="1"/>
          </p:cNvSpPr>
          <p:nvPr>
            <p:ph type="sldNum" sz="quarter" idx="12"/>
          </p:nvPr>
        </p:nvSpPr>
        <p:spPr/>
        <p:txBody>
          <a:bodyPr/>
          <a:lstStyle/>
          <a:p>
            <a:pPr>
              <a:defRPr/>
            </a:pPr>
            <a:fld id="{729111C5-E04E-4942-8174-12BB645D56A6}" type="slidenum">
              <a:rPr lang="en-US" smtClean="0"/>
              <a:pPr>
                <a:defRPr/>
              </a:pPr>
              <a:t>25</a:t>
            </a:fld>
            <a:endParaRPr lang="en-US"/>
          </a:p>
        </p:txBody>
      </p:sp>
    </p:spTree>
    <p:extLst>
      <p:ext uri="{BB962C8B-B14F-4D97-AF65-F5344CB8AC3E}">
        <p14:creationId xmlns:p14="http://schemas.microsoft.com/office/powerpoint/2010/main" val="15133977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837982" y="209012"/>
            <a:ext cx="10512862" cy="1325563"/>
          </a:xfrm>
        </p:spPr>
        <p:txBody>
          <a:bodyPr>
            <a:normAutofit/>
          </a:bodyPr>
          <a:lstStyle/>
          <a:p>
            <a:pPr algn="ctr"/>
            <a:r>
              <a:rPr lang="en-US" sz="4800" dirty="0"/>
              <a:t>Ex: Disagreement on tentative writes</a:t>
            </a:r>
          </a:p>
        </p:txBody>
      </p:sp>
      <p:sp>
        <p:nvSpPr>
          <p:cNvPr id="3" name="Slide Number Placeholder 2"/>
          <p:cNvSpPr>
            <a:spLocks noGrp="1"/>
          </p:cNvSpPr>
          <p:nvPr>
            <p:ph type="sldNum" sz="quarter" idx="12"/>
          </p:nvPr>
        </p:nvSpPr>
        <p:spPr/>
        <p:txBody>
          <a:bodyPr/>
          <a:lstStyle/>
          <a:p>
            <a:pPr>
              <a:defRPr/>
            </a:pPr>
            <a:fld id="{729111C5-E04E-4942-8174-12BB645D56A6}" type="slidenum">
              <a:rPr lang="en-US" smtClean="0"/>
              <a:pPr>
                <a:defRPr/>
              </a:pPr>
              <a:t>26</a:t>
            </a:fld>
            <a:endParaRPr lang="en-US"/>
          </a:p>
        </p:txBody>
      </p:sp>
      <p:sp>
        <p:nvSpPr>
          <p:cNvPr id="6" name="TextBox 5"/>
          <p:cNvSpPr txBox="1"/>
          <p:nvPr/>
        </p:nvSpPr>
        <p:spPr>
          <a:xfrm>
            <a:off x="1615151" y="1447802"/>
            <a:ext cx="857735" cy="461665"/>
          </a:xfrm>
          <a:prstGeom prst="rect">
            <a:avLst/>
          </a:prstGeom>
          <a:noFill/>
        </p:spPr>
        <p:txBody>
          <a:bodyPr wrap="none" rtlCol="0">
            <a:spAutoFit/>
          </a:bodyPr>
          <a:lstStyle/>
          <a:p>
            <a:r>
              <a:rPr lang="en-US" sz="2400" dirty="0">
                <a:latin typeface="Arial" charset="0"/>
                <a:ea typeface="Arial" charset="0"/>
                <a:cs typeface="Arial" charset="0"/>
              </a:rPr>
              <a:t>Time</a:t>
            </a:r>
          </a:p>
        </p:txBody>
      </p:sp>
      <p:cxnSp>
        <p:nvCxnSpPr>
          <p:cNvPr id="8" name="Straight Arrow Connector 7"/>
          <p:cNvCxnSpPr>
            <a:stCxn id="6" idx="2"/>
          </p:cNvCxnSpPr>
          <p:nvPr/>
        </p:nvCxnSpPr>
        <p:spPr>
          <a:xfrm>
            <a:off x="2044019" y="1909467"/>
            <a:ext cx="19781" cy="1717655"/>
          </a:xfrm>
          <a:prstGeom prst="straightConnector1">
            <a:avLst/>
          </a:prstGeom>
          <a:ln>
            <a:prstDash val="solid"/>
            <a:tailEnd type="triangle"/>
          </a:ln>
          <a:effectLst/>
        </p:spPr>
        <p:style>
          <a:lnRef idx="3">
            <a:schemeClr val="dk1"/>
          </a:lnRef>
          <a:fillRef idx="0">
            <a:schemeClr val="dk1"/>
          </a:fillRef>
          <a:effectRef idx="2">
            <a:schemeClr val="dk1"/>
          </a:effectRef>
          <a:fontRef idx="minor">
            <a:schemeClr val="tx1"/>
          </a:fontRef>
        </p:style>
      </p:cxnSp>
      <p:sp>
        <p:nvSpPr>
          <p:cNvPr id="10" name="TextBox 9"/>
          <p:cNvSpPr txBox="1"/>
          <p:nvPr/>
        </p:nvSpPr>
        <p:spPr>
          <a:xfrm>
            <a:off x="1584030" y="4450082"/>
            <a:ext cx="853119" cy="461665"/>
          </a:xfrm>
          <a:prstGeom prst="rect">
            <a:avLst/>
          </a:prstGeom>
          <a:noFill/>
        </p:spPr>
        <p:txBody>
          <a:bodyPr wrap="none" rtlCol="0">
            <a:spAutoFit/>
          </a:bodyPr>
          <a:lstStyle/>
          <a:p>
            <a:r>
              <a:rPr lang="en-US" sz="2400">
                <a:latin typeface="Arial" charset="0"/>
                <a:ea typeface="Arial" charset="0"/>
                <a:cs typeface="Arial" charset="0"/>
              </a:rPr>
              <a:t>Logs</a:t>
            </a:r>
            <a:endParaRPr lang="en-US" sz="2400" dirty="0">
              <a:latin typeface="Arial" charset="0"/>
              <a:ea typeface="Arial" charset="0"/>
              <a:cs typeface="Arial" charset="0"/>
            </a:endParaRPr>
          </a:p>
        </p:txBody>
      </p:sp>
      <p:sp>
        <p:nvSpPr>
          <p:cNvPr id="11" name="Rectangle 10"/>
          <p:cNvSpPr/>
          <p:nvPr/>
        </p:nvSpPr>
        <p:spPr>
          <a:xfrm>
            <a:off x="3320732" y="1678632"/>
            <a:ext cx="396240" cy="396240"/>
          </a:xfrm>
          <a:prstGeom prst="rect">
            <a:avLst/>
          </a:prstGeom>
          <a:solidFill>
            <a:schemeClr val="bg1"/>
          </a:solidFill>
          <a:ln w="28575">
            <a:solidFill>
              <a:schemeClr val="tx1"/>
            </a:solidFill>
            <a:prstDash val="soli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2800" dirty="0">
                <a:solidFill>
                  <a:schemeClr val="tx1"/>
                </a:solidFill>
                <a:latin typeface="Helvetica Neue Medium" charset="0"/>
              </a:rPr>
              <a:t>A</a:t>
            </a:r>
          </a:p>
        </p:txBody>
      </p:sp>
      <p:sp>
        <p:nvSpPr>
          <p:cNvPr id="12" name="Rectangle 11"/>
          <p:cNvSpPr/>
          <p:nvPr/>
        </p:nvSpPr>
        <p:spPr>
          <a:xfrm>
            <a:off x="5522912" y="1678632"/>
            <a:ext cx="396240" cy="396240"/>
          </a:xfrm>
          <a:prstGeom prst="rect">
            <a:avLst/>
          </a:prstGeom>
          <a:solidFill>
            <a:schemeClr val="bg1"/>
          </a:solidFill>
          <a:ln w="28575">
            <a:solidFill>
              <a:schemeClr val="tx1"/>
            </a:solidFill>
            <a:prstDash val="soli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2800" dirty="0">
                <a:solidFill>
                  <a:schemeClr val="tx1"/>
                </a:solidFill>
                <a:latin typeface="Helvetica Neue Medium" charset="0"/>
              </a:rPr>
              <a:t>B</a:t>
            </a:r>
          </a:p>
        </p:txBody>
      </p:sp>
      <p:sp>
        <p:nvSpPr>
          <p:cNvPr id="13" name="Rectangle 12"/>
          <p:cNvSpPr/>
          <p:nvPr/>
        </p:nvSpPr>
        <p:spPr>
          <a:xfrm>
            <a:off x="7725092" y="1678632"/>
            <a:ext cx="396240" cy="396240"/>
          </a:xfrm>
          <a:prstGeom prst="rect">
            <a:avLst/>
          </a:prstGeom>
          <a:solidFill>
            <a:schemeClr val="bg1"/>
          </a:solidFill>
          <a:ln w="28575">
            <a:solidFill>
              <a:schemeClr val="tx1"/>
            </a:solidFill>
            <a:prstDash val="soli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2800" dirty="0">
                <a:solidFill>
                  <a:schemeClr val="tx1"/>
                </a:solidFill>
                <a:latin typeface="Helvetica Neue Medium" charset="0"/>
              </a:rPr>
              <a:t>C</a:t>
            </a:r>
          </a:p>
        </p:txBody>
      </p:sp>
      <p:cxnSp>
        <p:nvCxnSpPr>
          <p:cNvPr id="15" name="Straight Connector 14"/>
          <p:cNvCxnSpPr/>
          <p:nvPr/>
        </p:nvCxnSpPr>
        <p:spPr>
          <a:xfrm>
            <a:off x="1674813" y="4221480"/>
            <a:ext cx="8763000" cy="0"/>
          </a:xfrm>
          <a:prstGeom prst="line">
            <a:avLst/>
          </a:prstGeom>
          <a:ln>
            <a:prstDash val="sysDash"/>
          </a:ln>
          <a:effectLst/>
        </p:spPr>
        <p:style>
          <a:lnRef idx="3">
            <a:schemeClr val="dk1"/>
          </a:lnRef>
          <a:fillRef idx="0">
            <a:schemeClr val="dk1"/>
          </a:fillRef>
          <a:effectRef idx="2">
            <a:schemeClr val="dk1"/>
          </a:effectRef>
          <a:fontRef idx="minor">
            <a:schemeClr val="tx1"/>
          </a:fontRef>
        </p:style>
      </p:cxnSp>
      <p:sp>
        <p:nvSpPr>
          <p:cNvPr id="17" name="Rectangle 16"/>
          <p:cNvSpPr/>
          <p:nvPr/>
        </p:nvSpPr>
        <p:spPr>
          <a:xfrm>
            <a:off x="2730182" y="4515505"/>
            <a:ext cx="1516380" cy="396240"/>
          </a:xfrm>
          <a:prstGeom prst="rect">
            <a:avLst/>
          </a:prstGeom>
          <a:solidFill>
            <a:schemeClr val="bg1"/>
          </a:solidFill>
          <a:ln w="28575">
            <a:solidFill>
              <a:schemeClr val="tx1"/>
            </a:solidFill>
            <a:prstDash val="soli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800" dirty="0">
              <a:solidFill>
                <a:schemeClr val="tx1"/>
              </a:solidFill>
              <a:latin typeface="Helvetica Neue Medium" charset="0"/>
            </a:endParaRPr>
          </a:p>
        </p:txBody>
      </p:sp>
      <p:sp>
        <p:nvSpPr>
          <p:cNvPr id="19" name="Rectangle 18"/>
          <p:cNvSpPr/>
          <p:nvPr/>
        </p:nvSpPr>
        <p:spPr>
          <a:xfrm>
            <a:off x="2730182" y="4911745"/>
            <a:ext cx="1516380" cy="396240"/>
          </a:xfrm>
          <a:prstGeom prst="rect">
            <a:avLst/>
          </a:prstGeom>
          <a:solidFill>
            <a:schemeClr val="bg1"/>
          </a:solidFill>
          <a:ln w="28575">
            <a:solidFill>
              <a:schemeClr val="tx1"/>
            </a:solidFill>
            <a:prstDash val="soli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800" dirty="0">
              <a:solidFill>
                <a:schemeClr val="tx1"/>
              </a:solidFill>
              <a:latin typeface="Helvetica Neue Medium" charset="0"/>
            </a:endParaRPr>
          </a:p>
        </p:txBody>
      </p:sp>
      <p:sp>
        <p:nvSpPr>
          <p:cNvPr id="20" name="Rectangle 19"/>
          <p:cNvSpPr/>
          <p:nvPr/>
        </p:nvSpPr>
        <p:spPr>
          <a:xfrm>
            <a:off x="2730182" y="5307985"/>
            <a:ext cx="1516380" cy="396240"/>
          </a:xfrm>
          <a:prstGeom prst="rect">
            <a:avLst/>
          </a:prstGeom>
          <a:solidFill>
            <a:schemeClr val="bg1"/>
          </a:solidFill>
          <a:ln w="28575">
            <a:solidFill>
              <a:schemeClr val="tx1"/>
            </a:solidFill>
            <a:prstDash val="soli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800" dirty="0">
              <a:solidFill>
                <a:schemeClr val="tx1"/>
              </a:solidFill>
              <a:latin typeface="Helvetica Neue Medium" charset="0"/>
            </a:endParaRPr>
          </a:p>
        </p:txBody>
      </p:sp>
      <p:sp>
        <p:nvSpPr>
          <p:cNvPr id="21" name="Rectangle 20"/>
          <p:cNvSpPr/>
          <p:nvPr/>
        </p:nvSpPr>
        <p:spPr>
          <a:xfrm>
            <a:off x="2730182" y="5704225"/>
            <a:ext cx="1516380" cy="396240"/>
          </a:xfrm>
          <a:prstGeom prst="rect">
            <a:avLst/>
          </a:prstGeom>
          <a:solidFill>
            <a:schemeClr val="bg1"/>
          </a:solidFill>
          <a:ln w="28575">
            <a:solidFill>
              <a:schemeClr val="tx1"/>
            </a:solidFill>
            <a:prstDash val="soli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800" dirty="0">
              <a:solidFill>
                <a:schemeClr val="tx1"/>
              </a:solidFill>
              <a:latin typeface="Helvetica Neue Medium" charset="0"/>
            </a:endParaRPr>
          </a:p>
        </p:txBody>
      </p:sp>
      <p:sp>
        <p:nvSpPr>
          <p:cNvPr id="22" name="Rectangle 21"/>
          <p:cNvSpPr/>
          <p:nvPr/>
        </p:nvSpPr>
        <p:spPr>
          <a:xfrm>
            <a:off x="4978082" y="4515505"/>
            <a:ext cx="1516380" cy="396240"/>
          </a:xfrm>
          <a:prstGeom prst="rect">
            <a:avLst/>
          </a:prstGeom>
          <a:solidFill>
            <a:schemeClr val="bg1"/>
          </a:solidFill>
          <a:ln w="28575">
            <a:solidFill>
              <a:schemeClr val="tx1"/>
            </a:solidFill>
            <a:prstDash val="soli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800" dirty="0">
              <a:solidFill>
                <a:schemeClr val="tx1"/>
              </a:solidFill>
              <a:latin typeface="Helvetica Neue Medium" charset="0"/>
            </a:endParaRPr>
          </a:p>
        </p:txBody>
      </p:sp>
      <p:sp>
        <p:nvSpPr>
          <p:cNvPr id="23" name="Rectangle 22"/>
          <p:cNvSpPr/>
          <p:nvPr/>
        </p:nvSpPr>
        <p:spPr>
          <a:xfrm>
            <a:off x="4978082" y="4911745"/>
            <a:ext cx="1516380" cy="396240"/>
          </a:xfrm>
          <a:prstGeom prst="rect">
            <a:avLst/>
          </a:prstGeom>
          <a:solidFill>
            <a:schemeClr val="bg1"/>
          </a:solidFill>
          <a:ln w="28575">
            <a:solidFill>
              <a:schemeClr val="tx1"/>
            </a:solidFill>
            <a:prstDash val="soli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800" dirty="0">
              <a:solidFill>
                <a:schemeClr val="tx1"/>
              </a:solidFill>
              <a:latin typeface="Helvetica Neue Medium" charset="0"/>
            </a:endParaRPr>
          </a:p>
        </p:txBody>
      </p:sp>
      <p:sp>
        <p:nvSpPr>
          <p:cNvPr id="24" name="Rectangle 23"/>
          <p:cNvSpPr/>
          <p:nvPr/>
        </p:nvSpPr>
        <p:spPr>
          <a:xfrm>
            <a:off x="4978082" y="5307985"/>
            <a:ext cx="1516380" cy="396240"/>
          </a:xfrm>
          <a:prstGeom prst="rect">
            <a:avLst/>
          </a:prstGeom>
          <a:solidFill>
            <a:schemeClr val="bg1"/>
          </a:solidFill>
          <a:ln w="28575">
            <a:solidFill>
              <a:schemeClr val="tx1"/>
            </a:solidFill>
            <a:prstDash val="soli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800" dirty="0">
              <a:solidFill>
                <a:schemeClr val="tx1"/>
              </a:solidFill>
              <a:latin typeface="Helvetica Neue Medium" charset="0"/>
            </a:endParaRPr>
          </a:p>
        </p:txBody>
      </p:sp>
      <p:sp>
        <p:nvSpPr>
          <p:cNvPr id="25" name="Rectangle 24"/>
          <p:cNvSpPr/>
          <p:nvPr/>
        </p:nvSpPr>
        <p:spPr>
          <a:xfrm>
            <a:off x="4978082" y="5704225"/>
            <a:ext cx="1516380" cy="396240"/>
          </a:xfrm>
          <a:prstGeom prst="rect">
            <a:avLst/>
          </a:prstGeom>
          <a:solidFill>
            <a:schemeClr val="bg1"/>
          </a:solidFill>
          <a:ln w="28575">
            <a:solidFill>
              <a:schemeClr val="tx1"/>
            </a:solidFill>
            <a:prstDash val="soli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800" dirty="0">
              <a:solidFill>
                <a:schemeClr val="tx1"/>
              </a:solidFill>
              <a:latin typeface="Helvetica Neue Medium" charset="0"/>
            </a:endParaRPr>
          </a:p>
        </p:txBody>
      </p:sp>
      <p:sp>
        <p:nvSpPr>
          <p:cNvPr id="26" name="Rectangle 25"/>
          <p:cNvSpPr/>
          <p:nvPr/>
        </p:nvSpPr>
        <p:spPr>
          <a:xfrm>
            <a:off x="7225982" y="4515505"/>
            <a:ext cx="1516380" cy="396240"/>
          </a:xfrm>
          <a:prstGeom prst="rect">
            <a:avLst/>
          </a:prstGeom>
          <a:solidFill>
            <a:schemeClr val="bg1"/>
          </a:solidFill>
          <a:ln w="28575">
            <a:solidFill>
              <a:schemeClr val="tx1"/>
            </a:solidFill>
            <a:prstDash val="soli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800" dirty="0">
              <a:solidFill>
                <a:schemeClr val="tx1"/>
              </a:solidFill>
              <a:latin typeface="Helvetica Neue Medium" charset="0"/>
            </a:endParaRPr>
          </a:p>
        </p:txBody>
      </p:sp>
      <p:sp>
        <p:nvSpPr>
          <p:cNvPr id="27" name="Rectangle 26"/>
          <p:cNvSpPr/>
          <p:nvPr/>
        </p:nvSpPr>
        <p:spPr>
          <a:xfrm>
            <a:off x="7225982" y="4911745"/>
            <a:ext cx="1516380" cy="396240"/>
          </a:xfrm>
          <a:prstGeom prst="rect">
            <a:avLst/>
          </a:prstGeom>
          <a:solidFill>
            <a:schemeClr val="bg1"/>
          </a:solidFill>
          <a:ln w="28575">
            <a:solidFill>
              <a:schemeClr val="tx1"/>
            </a:solidFill>
            <a:prstDash val="soli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800" dirty="0">
              <a:solidFill>
                <a:schemeClr val="tx1"/>
              </a:solidFill>
              <a:latin typeface="Helvetica Neue Medium" charset="0"/>
            </a:endParaRPr>
          </a:p>
        </p:txBody>
      </p:sp>
      <p:sp>
        <p:nvSpPr>
          <p:cNvPr id="28" name="Rectangle 27"/>
          <p:cNvSpPr/>
          <p:nvPr/>
        </p:nvSpPr>
        <p:spPr>
          <a:xfrm>
            <a:off x="7225982" y="5307985"/>
            <a:ext cx="1516380" cy="396240"/>
          </a:xfrm>
          <a:prstGeom prst="rect">
            <a:avLst/>
          </a:prstGeom>
          <a:solidFill>
            <a:schemeClr val="bg1"/>
          </a:solidFill>
          <a:ln w="28575">
            <a:solidFill>
              <a:schemeClr val="tx1"/>
            </a:solidFill>
            <a:prstDash val="soli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800" dirty="0">
              <a:solidFill>
                <a:schemeClr val="tx1"/>
              </a:solidFill>
              <a:latin typeface="Helvetica Neue Medium" charset="0"/>
            </a:endParaRPr>
          </a:p>
        </p:txBody>
      </p:sp>
      <p:sp>
        <p:nvSpPr>
          <p:cNvPr id="29" name="Rectangle 28"/>
          <p:cNvSpPr/>
          <p:nvPr/>
        </p:nvSpPr>
        <p:spPr>
          <a:xfrm>
            <a:off x="7225982" y="5704225"/>
            <a:ext cx="1516380" cy="396240"/>
          </a:xfrm>
          <a:prstGeom prst="rect">
            <a:avLst/>
          </a:prstGeom>
          <a:solidFill>
            <a:schemeClr val="bg1"/>
          </a:solidFill>
          <a:ln w="28575">
            <a:solidFill>
              <a:schemeClr val="tx1"/>
            </a:solidFill>
            <a:prstDash val="soli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800" dirty="0">
              <a:solidFill>
                <a:schemeClr val="tx1"/>
              </a:solidFill>
              <a:latin typeface="Helvetica Neue Medium" charset="0"/>
            </a:endParaRPr>
          </a:p>
        </p:txBody>
      </p:sp>
      <p:sp>
        <p:nvSpPr>
          <p:cNvPr id="30" name="Rectangle 29"/>
          <p:cNvSpPr/>
          <p:nvPr/>
        </p:nvSpPr>
        <p:spPr>
          <a:xfrm>
            <a:off x="2730182" y="4515505"/>
            <a:ext cx="1516380" cy="396240"/>
          </a:xfrm>
          <a:prstGeom prst="rect">
            <a:avLst/>
          </a:prstGeom>
          <a:solidFill>
            <a:schemeClr val="bg1"/>
          </a:solidFill>
          <a:ln w="28575">
            <a:solidFill>
              <a:schemeClr val="tx1"/>
            </a:solidFill>
            <a:prstDash val="soli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2400" dirty="0">
                <a:solidFill>
                  <a:schemeClr val="tx1"/>
                </a:solidFill>
                <a:latin typeface="Helvetica Neue Medium" charset="0"/>
              </a:rPr>
              <a:t>〈2, A〉</a:t>
            </a:r>
          </a:p>
        </p:txBody>
      </p:sp>
      <p:sp>
        <p:nvSpPr>
          <p:cNvPr id="31" name="Rectangle 30"/>
          <p:cNvSpPr/>
          <p:nvPr/>
        </p:nvSpPr>
        <p:spPr>
          <a:xfrm>
            <a:off x="4978082" y="4515505"/>
            <a:ext cx="1516380" cy="396240"/>
          </a:xfrm>
          <a:prstGeom prst="rect">
            <a:avLst/>
          </a:prstGeom>
          <a:solidFill>
            <a:schemeClr val="bg1"/>
          </a:solidFill>
          <a:ln w="28575">
            <a:solidFill>
              <a:schemeClr val="tx1"/>
            </a:solidFill>
            <a:prstDash val="soli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2400" dirty="0">
                <a:solidFill>
                  <a:schemeClr val="tx1"/>
                </a:solidFill>
                <a:latin typeface="Helvetica Neue Medium" charset="0"/>
              </a:rPr>
              <a:t>〈1, B〉</a:t>
            </a:r>
          </a:p>
        </p:txBody>
      </p:sp>
      <p:sp>
        <p:nvSpPr>
          <p:cNvPr id="32" name="Rectangle 31"/>
          <p:cNvSpPr/>
          <p:nvPr/>
        </p:nvSpPr>
        <p:spPr>
          <a:xfrm>
            <a:off x="7225982" y="4515505"/>
            <a:ext cx="1516380" cy="396240"/>
          </a:xfrm>
          <a:prstGeom prst="rect">
            <a:avLst/>
          </a:prstGeom>
          <a:solidFill>
            <a:schemeClr val="bg1"/>
          </a:solidFill>
          <a:ln w="28575">
            <a:solidFill>
              <a:schemeClr val="tx1"/>
            </a:solidFill>
            <a:prstDash val="soli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2400" dirty="0">
                <a:solidFill>
                  <a:schemeClr val="tx1"/>
                </a:solidFill>
                <a:latin typeface="Helvetica Neue Medium" charset="0"/>
              </a:rPr>
              <a:t>〈0, C〉</a:t>
            </a:r>
          </a:p>
        </p:txBody>
      </p:sp>
      <p:sp>
        <p:nvSpPr>
          <p:cNvPr id="33" name="Rectangle 32"/>
          <p:cNvSpPr/>
          <p:nvPr/>
        </p:nvSpPr>
        <p:spPr>
          <a:xfrm>
            <a:off x="7101512" y="2277073"/>
            <a:ext cx="1444626" cy="492443"/>
          </a:xfrm>
          <a:prstGeom prst="rect">
            <a:avLst/>
          </a:prstGeom>
        </p:spPr>
        <p:txBody>
          <a:bodyPr wrap="none">
            <a:spAutoFit/>
          </a:bodyPr>
          <a:lstStyle/>
          <a:p>
            <a:pPr lvl="0"/>
            <a:r>
              <a:rPr lang="en-US" sz="2600">
                <a:solidFill>
                  <a:srgbClr val="0000FF"/>
                </a:solidFill>
                <a:latin typeface="Arial"/>
              </a:rPr>
              <a:t>W 〈0, C〉</a:t>
            </a:r>
            <a:endParaRPr lang="en-US" sz="2600" dirty="0">
              <a:solidFill>
                <a:srgbClr val="0000FF"/>
              </a:solidFill>
              <a:latin typeface="Arial"/>
            </a:endParaRPr>
          </a:p>
        </p:txBody>
      </p:sp>
      <p:sp>
        <p:nvSpPr>
          <p:cNvPr id="34" name="Rectangle 33"/>
          <p:cNvSpPr/>
          <p:nvPr/>
        </p:nvSpPr>
        <p:spPr>
          <a:xfrm>
            <a:off x="4914572" y="2849911"/>
            <a:ext cx="1426994" cy="492443"/>
          </a:xfrm>
          <a:prstGeom prst="rect">
            <a:avLst/>
          </a:prstGeom>
        </p:spPr>
        <p:txBody>
          <a:bodyPr wrap="none">
            <a:spAutoFit/>
          </a:bodyPr>
          <a:lstStyle/>
          <a:p>
            <a:pPr lvl="0"/>
            <a:r>
              <a:rPr lang="en-US" sz="2600" dirty="0">
                <a:solidFill>
                  <a:srgbClr val="0000FF"/>
                </a:solidFill>
                <a:latin typeface="Arial"/>
              </a:rPr>
              <a:t>W 〈1, B〉</a:t>
            </a:r>
          </a:p>
        </p:txBody>
      </p:sp>
      <p:sp>
        <p:nvSpPr>
          <p:cNvPr id="35" name="Rectangle 34"/>
          <p:cNvSpPr/>
          <p:nvPr/>
        </p:nvSpPr>
        <p:spPr>
          <a:xfrm>
            <a:off x="2733790" y="3422749"/>
            <a:ext cx="1408591" cy="492443"/>
          </a:xfrm>
          <a:prstGeom prst="rect">
            <a:avLst/>
          </a:prstGeom>
        </p:spPr>
        <p:txBody>
          <a:bodyPr wrap="none">
            <a:spAutoFit/>
          </a:bodyPr>
          <a:lstStyle/>
          <a:p>
            <a:pPr lvl="0"/>
            <a:r>
              <a:rPr lang="en-US" sz="2600">
                <a:solidFill>
                  <a:srgbClr val="0000FF"/>
                </a:solidFill>
                <a:latin typeface="Arial"/>
              </a:rPr>
              <a:t>W 〈2, A〉</a:t>
            </a:r>
            <a:endParaRPr lang="en-US" sz="2600" dirty="0">
              <a:solidFill>
                <a:srgbClr val="0000FF"/>
              </a:solidFill>
              <a:latin typeface="Arial"/>
            </a:endParaRPr>
          </a:p>
        </p:txBody>
      </p:sp>
      <p:grpSp>
        <p:nvGrpSpPr>
          <p:cNvPr id="40" name="Group 39"/>
          <p:cNvGrpSpPr/>
          <p:nvPr/>
        </p:nvGrpSpPr>
        <p:grpSpPr>
          <a:xfrm>
            <a:off x="3419792" y="2041864"/>
            <a:ext cx="2202180" cy="495599"/>
            <a:chOff x="1897380" y="2041861"/>
            <a:chExt cx="2202180" cy="495599"/>
          </a:xfrm>
        </p:grpSpPr>
        <p:cxnSp>
          <p:nvCxnSpPr>
            <p:cNvPr id="36" name="Straight Arrow Connector 35"/>
            <p:cNvCxnSpPr/>
            <p:nvPr/>
          </p:nvCxnSpPr>
          <p:spPr>
            <a:xfrm flipH="1">
              <a:off x="1897380" y="2534304"/>
              <a:ext cx="2202180" cy="3156"/>
            </a:xfrm>
            <a:prstGeom prst="straightConnector1">
              <a:avLst/>
            </a:prstGeom>
            <a:ln>
              <a:solidFill>
                <a:schemeClr val="accent6">
                  <a:lumMod val="75000"/>
                </a:schemeClr>
              </a:solidFill>
              <a:prstDash val="solid"/>
              <a:headEnd type="triangle"/>
              <a:tailEnd type="triangle"/>
            </a:ln>
            <a:effectLst/>
          </p:spPr>
          <p:style>
            <a:lnRef idx="3">
              <a:schemeClr val="dk1"/>
            </a:lnRef>
            <a:fillRef idx="0">
              <a:schemeClr val="dk1"/>
            </a:fillRef>
            <a:effectRef idx="2">
              <a:schemeClr val="dk1"/>
            </a:effectRef>
            <a:fontRef idx="minor">
              <a:schemeClr val="tx1"/>
            </a:fontRef>
          </p:style>
        </p:cxnSp>
        <p:sp>
          <p:nvSpPr>
            <p:cNvPr id="39" name="Rectangle 38"/>
            <p:cNvSpPr/>
            <p:nvPr/>
          </p:nvSpPr>
          <p:spPr>
            <a:xfrm>
              <a:off x="2597395" y="2041861"/>
              <a:ext cx="870751" cy="492443"/>
            </a:xfrm>
            <a:prstGeom prst="rect">
              <a:avLst/>
            </a:prstGeom>
          </p:spPr>
          <p:txBody>
            <a:bodyPr wrap="none">
              <a:spAutoFit/>
            </a:bodyPr>
            <a:lstStyle/>
            <a:p>
              <a:pPr lvl="0"/>
              <a:r>
                <a:rPr lang="en-US" sz="2600" dirty="0">
                  <a:solidFill>
                    <a:schemeClr val="accent6">
                      <a:lumMod val="75000"/>
                    </a:schemeClr>
                  </a:solidFill>
                  <a:latin typeface="Arial"/>
                </a:rPr>
                <a:t>sync</a:t>
              </a:r>
            </a:p>
          </p:txBody>
        </p:sp>
      </p:grpSp>
      <p:sp>
        <p:nvSpPr>
          <p:cNvPr id="37" name="Rectangle 36"/>
          <p:cNvSpPr/>
          <p:nvPr/>
        </p:nvSpPr>
        <p:spPr>
          <a:xfrm>
            <a:off x="1296116" y="6314027"/>
            <a:ext cx="2420856" cy="400110"/>
          </a:xfrm>
          <a:prstGeom prst="rect">
            <a:avLst/>
          </a:prstGeom>
          <a:solidFill>
            <a:srgbClr val="FFFF00"/>
          </a:solidFill>
          <a:ln w="3175">
            <a:solidFill>
              <a:schemeClr val="tx1"/>
            </a:solidFill>
          </a:ln>
        </p:spPr>
        <p:txBody>
          <a:bodyPr wrap="none">
            <a:spAutoFit/>
          </a:bodyPr>
          <a:lstStyle/>
          <a:p>
            <a:r>
              <a:rPr lang="en-US" sz="2000" b="1" dirty="0">
                <a:latin typeface="Arial" charset="0"/>
                <a:ea typeface="Arial" charset="0"/>
                <a:cs typeface="Arial" charset="0"/>
              </a:rPr>
              <a:t>〈local TS, node-id〉</a:t>
            </a:r>
          </a:p>
        </p:txBody>
      </p:sp>
    </p:spTree>
    <p:extLst>
      <p:ext uri="{BB962C8B-B14F-4D97-AF65-F5344CB8AC3E}">
        <p14:creationId xmlns:p14="http://schemas.microsoft.com/office/powerpoint/2010/main" val="11266988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1"/>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5"/>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0"/>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4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31" grpId="0" animBg="1"/>
      <p:bldP spid="32" grpId="0" animBg="1"/>
      <p:bldP spid="33" grpId="0"/>
      <p:bldP spid="34" grpId="0"/>
      <p:bldP spid="35"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sz="3400" dirty="0"/>
              <a:t>Ex: Disagreement on tentative writes</a:t>
            </a:r>
          </a:p>
        </p:txBody>
      </p:sp>
      <p:sp>
        <p:nvSpPr>
          <p:cNvPr id="3" name="Slide Number Placeholder 2"/>
          <p:cNvSpPr>
            <a:spLocks noGrp="1"/>
          </p:cNvSpPr>
          <p:nvPr>
            <p:ph type="sldNum" sz="quarter" idx="12"/>
          </p:nvPr>
        </p:nvSpPr>
        <p:spPr/>
        <p:txBody>
          <a:bodyPr/>
          <a:lstStyle/>
          <a:p>
            <a:pPr>
              <a:defRPr/>
            </a:pPr>
            <a:fld id="{729111C5-E04E-4942-8174-12BB645D56A6}" type="slidenum">
              <a:rPr lang="en-US" smtClean="0"/>
              <a:pPr>
                <a:defRPr/>
              </a:pPr>
              <a:t>27</a:t>
            </a:fld>
            <a:endParaRPr lang="en-US"/>
          </a:p>
        </p:txBody>
      </p:sp>
      <p:sp>
        <p:nvSpPr>
          <p:cNvPr id="6" name="TextBox 5"/>
          <p:cNvSpPr txBox="1"/>
          <p:nvPr/>
        </p:nvSpPr>
        <p:spPr>
          <a:xfrm>
            <a:off x="1615151" y="1447802"/>
            <a:ext cx="857735" cy="461665"/>
          </a:xfrm>
          <a:prstGeom prst="rect">
            <a:avLst/>
          </a:prstGeom>
          <a:noFill/>
        </p:spPr>
        <p:txBody>
          <a:bodyPr wrap="none" rtlCol="0">
            <a:spAutoFit/>
          </a:bodyPr>
          <a:lstStyle/>
          <a:p>
            <a:r>
              <a:rPr lang="en-US" sz="2400" dirty="0">
                <a:latin typeface="Arial" charset="0"/>
                <a:ea typeface="Arial" charset="0"/>
                <a:cs typeface="Arial" charset="0"/>
              </a:rPr>
              <a:t>Time</a:t>
            </a:r>
          </a:p>
        </p:txBody>
      </p:sp>
      <p:cxnSp>
        <p:nvCxnSpPr>
          <p:cNvPr id="8" name="Straight Arrow Connector 7"/>
          <p:cNvCxnSpPr>
            <a:stCxn id="6" idx="2"/>
          </p:cNvCxnSpPr>
          <p:nvPr/>
        </p:nvCxnSpPr>
        <p:spPr>
          <a:xfrm>
            <a:off x="2044019" y="1909467"/>
            <a:ext cx="19781" cy="1717655"/>
          </a:xfrm>
          <a:prstGeom prst="straightConnector1">
            <a:avLst/>
          </a:prstGeom>
          <a:ln>
            <a:prstDash val="solid"/>
            <a:tailEnd type="triangle"/>
          </a:ln>
          <a:effectLst/>
        </p:spPr>
        <p:style>
          <a:lnRef idx="3">
            <a:schemeClr val="dk1"/>
          </a:lnRef>
          <a:fillRef idx="0">
            <a:schemeClr val="dk1"/>
          </a:fillRef>
          <a:effectRef idx="2">
            <a:schemeClr val="dk1"/>
          </a:effectRef>
          <a:fontRef idx="minor">
            <a:schemeClr val="tx1"/>
          </a:fontRef>
        </p:style>
      </p:cxnSp>
      <p:sp>
        <p:nvSpPr>
          <p:cNvPr id="10" name="TextBox 9"/>
          <p:cNvSpPr txBox="1"/>
          <p:nvPr/>
        </p:nvSpPr>
        <p:spPr>
          <a:xfrm>
            <a:off x="1584030" y="4450082"/>
            <a:ext cx="853119" cy="461665"/>
          </a:xfrm>
          <a:prstGeom prst="rect">
            <a:avLst/>
          </a:prstGeom>
          <a:noFill/>
        </p:spPr>
        <p:txBody>
          <a:bodyPr wrap="none" rtlCol="0">
            <a:spAutoFit/>
          </a:bodyPr>
          <a:lstStyle/>
          <a:p>
            <a:r>
              <a:rPr lang="en-US" sz="2400">
                <a:latin typeface="Arial" charset="0"/>
                <a:ea typeface="Arial" charset="0"/>
                <a:cs typeface="Arial" charset="0"/>
              </a:rPr>
              <a:t>Logs</a:t>
            </a:r>
            <a:endParaRPr lang="en-US" sz="2400" dirty="0">
              <a:latin typeface="Arial" charset="0"/>
              <a:ea typeface="Arial" charset="0"/>
              <a:cs typeface="Arial" charset="0"/>
            </a:endParaRPr>
          </a:p>
        </p:txBody>
      </p:sp>
      <p:sp>
        <p:nvSpPr>
          <p:cNvPr id="11" name="Rectangle 10"/>
          <p:cNvSpPr/>
          <p:nvPr/>
        </p:nvSpPr>
        <p:spPr>
          <a:xfrm>
            <a:off x="3320732" y="1678632"/>
            <a:ext cx="396240" cy="396240"/>
          </a:xfrm>
          <a:prstGeom prst="rect">
            <a:avLst/>
          </a:prstGeom>
          <a:solidFill>
            <a:schemeClr val="bg1"/>
          </a:solidFill>
          <a:ln w="28575">
            <a:solidFill>
              <a:schemeClr val="tx1"/>
            </a:solidFill>
            <a:prstDash val="soli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2800" dirty="0">
                <a:solidFill>
                  <a:schemeClr val="tx1"/>
                </a:solidFill>
                <a:latin typeface="Helvetica Neue Medium" charset="0"/>
              </a:rPr>
              <a:t>A</a:t>
            </a:r>
          </a:p>
        </p:txBody>
      </p:sp>
      <p:sp>
        <p:nvSpPr>
          <p:cNvPr id="12" name="Rectangle 11"/>
          <p:cNvSpPr/>
          <p:nvPr/>
        </p:nvSpPr>
        <p:spPr>
          <a:xfrm>
            <a:off x="5522912" y="1678632"/>
            <a:ext cx="396240" cy="396240"/>
          </a:xfrm>
          <a:prstGeom prst="rect">
            <a:avLst/>
          </a:prstGeom>
          <a:solidFill>
            <a:schemeClr val="bg1"/>
          </a:solidFill>
          <a:ln w="28575">
            <a:solidFill>
              <a:schemeClr val="tx1"/>
            </a:solidFill>
            <a:prstDash val="soli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2800" dirty="0">
                <a:solidFill>
                  <a:schemeClr val="tx1"/>
                </a:solidFill>
                <a:latin typeface="Helvetica Neue Medium" charset="0"/>
              </a:rPr>
              <a:t>B</a:t>
            </a:r>
          </a:p>
        </p:txBody>
      </p:sp>
      <p:sp>
        <p:nvSpPr>
          <p:cNvPr id="13" name="Rectangle 12"/>
          <p:cNvSpPr/>
          <p:nvPr/>
        </p:nvSpPr>
        <p:spPr>
          <a:xfrm>
            <a:off x="7725092" y="1678632"/>
            <a:ext cx="396240" cy="396240"/>
          </a:xfrm>
          <a:prstGeom prst="rect">
            <a:avLst/>
          </a:prstGeom>
          <a:solidFill>
            <a:schemeClr val="bg1"/>
          </a:solidFill>
          <a:ln w="28575">
            <a:solidFill>
              <a:schemeClr val="tx1"/>
            </a:solidFill>
            <a:prstDash val="soli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2800" dirty="0">
                <a:solidFill>
                  <a:schemeClr val="tx1"/>
                </a:solidFill>
                <a:latin typeface="Helvetica Neue Medium" charset="0"/>
              </a:rPr>
              <a:t>C</a:t>
            </a:r>
          </a:p>
        </p:txBody>
      </p:sp>
      <p:cxnSp>
        <p:nvCxnSpPr>
          <p:cNvPr id="15" name="Straight Connector 14"/>
          <p:cNvCxnSpPr/>
          <p:nvPr/>
        </p:nvCxnSpPr>
        <p:spPr>
          <a:xfrm>
            <a:off x="1674813" y="4221480"/>
            <a:ext cx="8763000" cy="0"/>
          </a:xfrm>
          <a:prstGeom prst="line">
            <a:avLst/>
          </a:prstGeom>
          <a:ln>
            <a:prstDash val="sysDash"/>
          </a:ln>
          <a:effectLst/>
        </p:spPr>
        <p:style>
          <a:lnRef idx="3">
            <a:schemeClr val="dk1"/>
          </a:lnRef>
          <a:fillRef idx="0">
            <a:schemeClr val="dk1"/>
          </a:fillRef>
          <a:effectRef idx="2">
            <a:schemeClr val="dk1"/>
          </a:effectRef>
          <a:fontRef idx="minor">
            <a:schemeClr val="tx1"/>
          </a:fontRef>
        </p:style>
      </p:cxnSp>
      <p:sp>
        <p:nvSpPr>
          <p:cNvPr id="20" name="Rectangle 19"/>
          <p:cNvSpPr/>
          <p:nvPr/>
        </p:nvSpPr>
        <p:spPr>
          <a:xfrm>
            <a:off x="2730182" y="5307985"/>
            <a:ext cx="1516380" cy="396240"/>
          </a:xfrm>
          <a:prstGeom prst="rect">
            <a:avLst/>
          </a:prstGeom>
          <a:solidFill>
            <a:schemeClr val="bg1"/>
          </a:solidFill>
          <a:ln w="28575">
            <a:solidFill>
              <a:schemeClr val="tx1"/>
            </a:solidFill>
            <a:prstDash val="soli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800" dirty="0">
              <a:solidFill>
                <a:schemeClr val="tx1"/>
              </a:solidFill>
              <a:latin typeface="Helvetica Neue Medium" charset="0"/>
            </a:endParaRPr>
          </a:p>
        </p:txBody>
      </p:sp>
      <p:sp>
        <p:nvSpPr>
          <p:cNvPr id="21" name="Rectangle 20"/>
          <p:cNvSpPr/>
          <p:nvPr/>
        </p:nvSpPr>
        <p:spPr>
          <a:xfrm>
            <a:off x="2730182" y="5704225"/>
            <a:ext cx="1516380" cy="396240"/>
          </a:xfrm>
          <a:prstGeom prst="rect">
            <a:avLst/>
          </a:prstGeom>
          <a:solidFill>
            <a:schemeClr val="bg1"/>
          </a:solidFill>
          <a:ln w="28575">
            <a:solidFill>
              <a:schemeClr val="tx1"/>
            </a:solidFill>
            <a:prstDash val="soli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800" dirty="0">
              <a:solidFill>
                <a:schemeClr val="tx1"/>
              </a:solidFill>
              <a:latin typeface="Helvetica Neue Medium" charset="0"/>
            </a:endParaRPr>
          </a:p>
        </p:txBody>
      </p:sp>
      <p:sp>
        <p:nvSpPr>
          <p:cNvPr id="22" name="Rectangle 21"/>
          <p:cNvSpPr/>
          <p:nvPr/>
        </p:nvSpPr>
        <p:spPr>
          <a:xfrm>
            <a:off x="4978082" y="4515505"/>
            <a:ext cx="1516380" cy="396240"/>
          </a:xfrm>
          <a:prstGeom prst="rect">
            <a:avLst/>
          </a:prstGeom>
          <a:solidFill>
            <a:schemeClr val="bg1"/>
          </a:solidFill>
          <a:ln w="28575">
            <a:solidFill>
              <a:schemeClr val="tx1"/>
            </a:solidFill>
            <a:prstDash val="soli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800" dirty="0">
              <a:solidFill>
                <a:schemeClr val="tx1"/>
              </a:solidFill>
              <a:latin typeface="Helvetica Neue Medium" charset="0"/>
            </a:endParaRPr>
          </a:p>
        </p:txBody>
      </p:sp>
      <p:sp>
        <p:nvSpPr>
          <p:cNvPr id="24" name="Rectangle 23"/>
          <p:cNvSpPr/>
          <p:nvPr/>
        </p:nvSpPr>
        <p:spPr>
          <a:xfrm>
            <a:off x="4978082" y="5307985"/>
            <a:ext cx="1516380" cy="396240"/>
          </a:xfrm>
          <a:prstGeom prst="rect">
            <a:avLst/>
          </a:prstGeom>
          <a:solidFill>
            <a:schemeClr val="bg1"/>
          </a:solidFill>
          <a:ln w="28575">
            <a:solidFill>
              <a:schemeClr val="tx1"/>
            </a:solidFill>
            <a:prstDash val="soli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800" dirty="0">
              <a:solidFill>
                <a:schemeClr val="tx1"/>
              </a:solidFill>
              <a:latin typeface="Helvetica Neue Medium" charset="0"/>
            </a:endParaRPr>
          </a:p>
        </p:txBody>
      </p:sp>
      <p:sp>
        <p:nvSpPr>
          <p:cNvPr id="25" name="Rectangle 24"/>
          <p:cNvSpPr/>
          <p:nvPr/>
        </p:nvSpPr>
        <p:spPr>
          <a:xfrm>
            <a:off x="4978082" y="5704225"/>
            <a:ext cx="1516380" cy="396240"/>
          </a:xfrm>
          <a:prstGeom prst="rect">
            <a:avLst/>
          </a:prstGeom>
          <a:solidFill>
            <a:schemeClr val="bg1"/>
          </a:solidFill>
          <a:ln w="28575">
            <a:solidFill>
              <a:schemeClr val="tx1"/>
            </a:solidFill>
            <a:prstDash val="soli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800" dirty="0">
              <a:solidFill>
                <a:schemeClr val="tx1"/>
              </a:solidFill>
              <a:latin typeface="Helvetica Neue Medium" charset="0"/>
            </a:endParaRPr>
          </a:p>
        </p:txBody>
      </p:sp>
      <p:sp>
        <p:nvSpPr>
          <p:cNvPr id="26" name="Rectangle 25"/>
          <p:cNvSpPr/>
          <p:nvPr/>
        </p:nvSpPr>
        <p:spPr>
          <a:xfrm>
            <a:off x="7225982" y="4515505"/>
            <a:ext cx="1516380" cy="396240"/>
          </a:xfrm>
          <a:prstGeom prst="rect">
            <a:avLst/>
          </a:prstGeom>
          <a:solidFill>
            <a:schemeClr val="bg1"/>
          </a:solidFill>
          <a:ln w="28575">
            <a:solidFill>
              <a:schemeClr val="tx1"/>
            </a:solidFill>
            <a:prstDash val="soli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800" dirty="0">
              <a:solidFill>
                <a:schemeClr val="tx1"/>
              </a:solidFill>
              <a:latin typeface="Helvetica Neue Medium" charset="0"/>
            </a:endParaRPr>
          </a:p>
        </p:txBody>
      </p:sp>
      <p:sp>
        <p:nvSpPr>
          <p:cNvPr id="27" name="Rectangle 26"/>
          <p:cNvSpPr/>
          <p:nvPr/>
        </p:nvSpPr>
        <p:spPr>
          <a:xfrm>
            <a:off x="7225982" y="4911745"/>
            <a:ext cx="1516380" cy="396240"/>
          </a:xfrm>
          <a:prstGeom prst="rect">
            <a:avLst/>
          </a:prstGeom>
          <a:solidFill>
            <a:schemeClr val="bg1"/>
          </a:solidFill>
          <a:ln w="28575">
            <a:solidFill>
              <a:schemeClr val="tx1"/>
            </a:solidFill>
            <a:prstDash val="soli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800" dirty="0">
              <a:solidFill>
                <a:schemeClr val="tx1"/>
              </a:solidFill>
              <a:latin typeface="Helvetica Neue Medium" charset="0"/>
            </a:endParaRPr>
          </a:p>
        </p:txBody>
      </p:sp>
      <p:sp>
        <p:nvSpPr>
          <p:cNvPr id="28" name="Rectangle 27"/>
          <p:cNvSpPr/>
          <p:nvPr/>
        </p:nvSpPr>
        <p:spPr>
          <a:xfrm>
            <a:off x="7225982" y="5307985"/>
            <a:ext cx="1516380" cy="396240"/>
          </a:xfrm>
          <a:prstGeom prst="rect">
            <a:avLst/>
          </a:prstGeom>
          <a:solidFill>
            <a:schemeClr val="bg1"/>
          </a:solidFill>
          <a:ln w="28575">
            <a:solidFill>
              <a:schemeClr val="tx1"/>
            </a:solidFill>
            <a:prstDash val="soli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800" dirty="0">
              <a:solidFill>
                <a:schemeClr val="tx1"/>
              </a:solidFill>
              <a:latin typeface="Helvetica Neue Medium" charset="0"/>
            </a:endParaRPr>
          </a:p>
        </p:txBody>
      </p:sp>
      <p:sp>
        <p:nvSpPr>
          <p:cNvPr id="29" name="Rectangle 28"/>
          <p:cNvSpPr/>
          <p:nvPr/>
        </p:nvSpPr>
        <p:spPr>
          <a:xfrm>
            <a:off x="7225982" y="5704225"/>
            <a:ext cx="1516380" cy="396240"/>
          </a:xfrm>
          <a:prstGeom prst="rect">
            <a:avLst/>
          </a:prstGeom>
          <a:solidFill>
            <a:schemeClr val="bg1"/>
          </a:solidFill>
          <a:ln w="28575">
            <a:solidFill>
              <a:schemeClr val="tx1"/>
            </a:solidFill>
            <a:prstDash val="soli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800" dirty="0">
              <a:solidFill>
                <a:schemeClr val="tx1"/>
              </a:solidFill>
              <a:latin typeface="Helvetica Neue Medium" charset="0"/>
            </a:endParaRPr>
          </a:p>
        </p:txBody>
      </p:sp>
      <p:sp>
        <p:nvSpPr>
          <p:cNvPr id="30" name="Rectangle 29"/>
          <p:cNvSpPr/>
          <p:nvPr/>
        </p:nvSpPr>
        <p:spPr>
          <a:xfrm>
            <a:off x="2730182" y="4911745"/>
            <a:ext cx="1516380" cy="396240"/>
          </a:xfrm>
          <a:prstGeom prst="rect">
            <a:avLst/>
          </a:prstGeom>
          <a:solidFill>
            <a:schemeClr val="bg1"/>
          </a:solidFill>
          <a:ln w="28575">
            <a:solidFill>
              <a:schemeClr val="tx1"/>
            </a:solidFill>
            <a:prstDash val="soli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2400" dirty="0">
                <a:solidFill>
                  <a:schemeClr val="tx1"/>
                </a:solidFill>
                <a:latin typeface="Helvetica Neue Medium" charset="0"/>
              </a:rPr>
              <a:t>〈2, A〉</a:t>
            </a:r>
          </a:p>
        </p:txBody>
      </p:sp>
      <p:sp>
        <p:nvSpPr>
          <p:cNvPr id="31" name="Rectangle 30"/>
          <p:cNvSpPr/>
          <p:nvPr/>
        </p:nvSpPr>
        <p:spPr>
          <a:xfrm>
            <a:off x="4978082" y="4515505"/>
            <a:ext cx="1516380" cy="396240"/>
          </a:xfrm>
          <a:prstGeom prst="rect">
            <a:avLst/>
          </a:prstGeom>
          <a:solidFill>
            <a:schemeClr val="bg1"/>
          </a:solidFill>
          <a:ln w="28575">
            <a:solidFill>
              <a:schemeClr val="tx1"/>
            </a:solidFill>
            <a:prstDash val="soli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2400" dirty="0">
                <a:solidFill>
                  <a:schemeClr val="tx1"/>
                </a:solidFill>
                <a:latin typeface="Helvetica Neue Medium" charset="0"/>
              </a:rPr>
              <a:t>〈1, B〉</a:t>
            </a:r>
          </a:p>
        </p:txBody>
      </p:sp>
      <p:sp>
        <p:nvSpPr>
          <p:cNvPr id="32" name="Rectangle 31"/>
          <p:cNvSpPr/>
          <p:nvPr/>
        </p:nvSpPr>
        <p:spPr>
          <a:xfrm>
            <a:off x="7225982" y="4515505"/>
            <a:ext cx="1516380" cy="396240"/>
          </a:xfrm>
          <a:prstGeom prst="rect">
            <a:avLst/>
          </a:prstGeom>
          <a:solidFill>
            <a:schemeClr val="bg1"/>
          </a:solidFill>
          <a:ln w="28575">
            <a:solidFill>
              <a:schemeClr val="tx1"/>
            </a:solidFill>
            <a:prstDash val="soli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2400" dirty="0">
                <a:solidFill>
                  <a:schemeClr val="tx1"/>
                </a:solidFill>
                <a:latin typeface="Helvetica Neue Medium" charset="0"/>
              </a:rPr>
              <a:t>〈0, C〉</a:t>
            </a:r>
          </a:p>
        </p:txBody>
      </p:sp>
      <p:sp>
        <p:nvSpPr>
          <p:cNvPr id="33" name="Rectangle 32"/>
          <p:cNvSpPr/>
          <p:nvPr/>
        </p:nvSpPr>
        <p:spPr>
          <a:xfrm>
            <a:off x="7101512" y="2277073"/>
            <a:ext cx="1444626" cy="492443"/>
          </a:xfrm>
          <a:prstGeom prst="rect">
            <a:avLst/>
          </a:prstGeom>
        </p:spPr>
        <p:txBody>
          <a:bodyPr wrap="none">
            <a:spAutoFit/>
          </a:bodyPr>
          <a:lstStyle/>
          <a:p>
            <a:pPr lvl="0"/>
            <a:r>
              <a:rPr lang="en-US" sz="2600">
                <a:solidFill>
                  <a:srgbClr val="0000FF"/>
                </a:solidFill>
                <a:latin typeface="Arial"/>
              </a:rPr>
              <a:t>W 〈0, C〉</a:t>
            </a:r>
            <a:endParaRPr lang="en-US" sz="2600" dirty="0">
              <a:solidFill>
                <a:srgbClr val="0000FF"/>
              </a:solidFill>
              <a:latin typeface="Arial"/>
            </a:endParaRPr>
          </a:p>
        </p:txBody>
      </p:sp>
      <p:sp>
        <p:nvSpPr>
          <p:cNvPr id="34" name="Rectangle 33"/>
          <p:cNvSpPr/>
          <p:nvPr/>
        </p:nvSpPr>
        <p:spPr>
          <a:xfrm>
            <a:off x="4914572" y="2849911"/>
            <a:ext cx="1426994" cy="492443"/>
          </a:xfrm>
          <a:prstGeom prst="rect">
            <a:avLst/>
          </a:prstGeom>
        </p:spPr>
        <p:txBody>
          <a:bodyPr wrap="none">
            <a:spAutoFit/>
          </a:bodyPr>
          <a:lstStyle/>
          <a:p>
            <a:pPr lvl="0"/>
            <a:r>
              <a:rPr lang="en-US" sz="2600" dirty="0">
                <a:solidFill>
                  <a:srgbClr val="0000FF"/>
                </a:solidFill>
                <a:latin typeface="Arial"/>
              </a:rPr>
              <a:t>W 〈1, B〉</a:t>
            </a:r>
          </a:p>
        </p:txBody>
      </p:sp>
      <p:sp>
        <p:nvSpPr>
          <p:cNvPr id="35" name="Rectangle 34"/>
          <p:cNvSpPr/>
          <p:nvPr/>
        </p:nvSpPr>
        <p:spPr>
          <a:xfrm>
            <a:off x="2733790" y="3422749"/>
            <a:ext cx="1408591" cy="492443"/>
          </a:xfrm>
          <a:prstGeom prst="rect">
            <a:avLst/>
          </a:prstGeom>
        </p:spPr>
        <p:txBody>
          <a:bodyPr wrap="none">
            <a:spAutoFit/>
          </a:bodyPr>
          <a:lstStyle/>
          <a:p>
            <a:pPr lvl="0"/>
            <a:r>
              <a:rPr lang="en-US" sz="2600">
                <a:solidFill>
                  <a:srgbClr val="0000FF"/>
                </a:solidFill>
                <a:latin typeface="Arial"/>
              </a:rPr>
              <a:t>W 〈2, A〉</a:t>
            </a:r>
            <a:endParaRPr lang="en-US" sz="2600" dirty="0">
              <a:solidFill>
                <a:srgbClr val="0000FF"/>
              </a:solidFill>
              <a:latin typeface="Arial"/>
            </a:endParaRPr>
          </a:p>
        </p:txBody>
      </p:sp>
      <p:cxnSp>
        <p:nvCxnSpPr>
          <p:cNvPr id="36" name="Straight Arrow Connector 35"/>
          <p:cNvCxnSpPr/>
          <p:nvPr/>
        </p:nvCxnSpPr>
        <p:spPr>
          <a:xfrm flipH="1">
            <a:off x="3419792" y="2534305"/>
            <a:ext cx="2202180" cy="3156"/>
          </a:xfrm>
          <a:prstGeom prst="straightConnector1">
            <a:avLst/>
          </a:prstGeom>
          <a:ln>
            <a:solidFill>
              <a:schemeClr val="accent6">
                <a:lumMod val="75000"/>
              </a:schemeClr>
            </a:solidFill>
            <a:prstDash val="solid"/>
            <a:headEnd type="triangle"/>
            <a:tailEnd type="triangle"/>
          </a:ln>
          <a:effectLst/>
        </p:spPr>
        <p:style>
          <a:lnRef idx="3">
            <a:schemeClr val="dk1"/>
          </a:lnRef>
          <a:fillRef idx="0">
            <a:schemeClr val="dk1"/>
          </a:fillRef>
          <a:effectRef idx="2">
            <a:schemeClr val="dk1"/>
          </a:effectRef>
          <a:fontRef idx="minor">
            <a:schemeClr val="tx1"/>
          </a:fontRef>
        </p:style>
      </p:cxnSp>
      <p:sp>
        <p:nvSpPr>
          <p:cNvPr id="39" name="Rectangle 38"/>
          <p:cNvSpPr/>
          <p:nvPr/>
        </p:nvSpPr>
        <p:spPr>
          <a:xfrm>
            <a:off x="4119809" y="2041863"/>
            <a:ext cx="870751" cy="492443"/>
          </a:xfrm>
          <a:prstGeom prst="rect">
            <a:avLst/>
          </a:prstGeom>
        </p:spPr>
        <p:txBody>
          <a:bodyPr wrap="none">
            <a:spAutoFit/>
          </a:bodyPr>
          <a:lstStyle/>
          <a:p>
            <a:pPr lvl="0"/>
            <a:r>
              <a:rPr lang="en-US" sz="2600" dirty="0">
                <a:solidFill>
                  <a:schemeClr val="accent6">
                    <a:lumMod val="75000"/>
                  </a:schemeClr>
                </a:solidFill>
                <a:latin typeface="Arial"/>
              </a:rPr>
              <a:t>sync</a:t>
            </a:r>
          </a:p>
        </p:txBody>
      </p:sp>
      <p:sp>
        <p:nvSpPr>
          <p:cNvPr id="37" name="Rectangle 36"/>
          <p:cNvSpPr/>
          <p:nvPr/>
        </p:nvSpPr>
        <p:spPr>
          <a:xfrm>
            <a:off x="2730182" y="4515505"/>
            <a:ext cx="1516380" cy="396240"/>
          </a:xfrm>
          <a:prstGeom prst="rect">
            <a:avLst/>
          </a:prstGeom>
          <a:solidFill>
            <a:schemeClr val="bg1"/>
          </a:solidFill>
          <a:ln w="28575">
            <a:solidFill>
              <a:schemeClr val="tx1"/>
            </a:solidFill>
            <a:prstDash val="soli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2400" dirty="0">
                <a:solidFill>
                  <a:schemeClr val="tx1"/>
                </a:solidFill>
                <a:latin typeface="Helvetica Neue Medium" charset="0"/>
              </a:rPr>
              <a:t>〈1, B〉</a:t>
            </a:r>
          </a:p>
        </p:txBody>
      </p:sp>
      <p:sp>
        <p:nvSpPr>
          <p:cNvPr id="40" name="Rectangle 39"/>
          <p:cNvSpPr/>
          <p:nvPr/>
        </p:nvSpPr>
        <p:spPr>
          <a:xfrm>
            <a:off x="4978082" y="4911745"/>
            <a:ext cx="1516380" cy="396240"/>
          </a:xfrm>
          <a:prstGeom prst="rect">
            <a:avLst/>
          </a:prstGeom>
          <a:solidFill>
            <a:schemeClr val="bg1"/>
          </a:solidFill>
          <a:ln w="28575">
            <a:solidFill>
              <a:schemeClr val="tx1"/>
            </a:solidFill>
            <a:prstDash val="soli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2400" dirty="0">
                <a:solidFill>
                  <a:schemeClr val="tx1"/>
                </a:solidFill>
                <a:latin typeface="Helvetica Neue Medium" charset="0"/>
              </a:rPr>
              <a:t>〈2, A〉</a:t>
            </a:r>
          </a:p>
        </p:txBody>
      </p:sp>
      <p:grpSp>
        <p:nvGrpSpPr>
          <p:cNvPr id="2" name="Group 1"/>
          <p:cNvGrpSpPr/>
          <p:nvPr/>
        </p:nvGrpSpPr>
        <p:grpSpPr>
          <a:xfrm>
            <a:off x="5736273" y="3268818"/>
            <a:ext cx="2202180" cy="495599"/>
            <a:chOff x="4213860" y="3268814"/>
            <a:chExt cx="2202180" cy="495599"/>
          </a:xfrm>
        </p:grpSpPr>
        <p:cxnSp>
          <p:nvCxnSpPr>
            <p:cNvPr id="41" name="Straight Arrow Connector 40"/>
            <p:cNvCxnSpPr/>
            <p:nvPr/>
          </p:nvCxnSpPr>
          <p:spPr>
            <a:xfrm flipH="1">
              <a:off x="4213860" y="3761257"/>
              <a:ext cx="2202180" cy="3156"/>
            </a:xfrm>
            <a:prstGeom prst="straightConnector1">
              <a:avLst/>
            </a:prstGeom>
            <a:ln>
              <a:solidFill>
                <a:schemeClr val="accent6">
                  <a:lumMod val="75000"/>
                </a:schemeClr>
              </a:solidFill>
              <a:prstDash val="solid"/>
              <a:headEnd type="triangle"/>
              <a:tailEnd type="triangle"/>
            </a:ln>
            <a:effectLst/>
          </p:spPr>
          <p:style>
            <a:lnRef idx="3">
              <a:schemeClr val="dk1"/>
            </a:lnRef>
            <a:fillRef idx="0">
              <a:schemeClr val="dk1"/>
            </a:fillRef>
            <a:effectRef idx="2">
              <a:schemeClr val="dk1"/>
            </a:effectRef>
            <a:fontRef idx="minor">
              <a:schemeClr val="tx1"/>
            </a:fontRef>
          </p:style>
        </p:cxnSp>
        <p:sp>
          <p:nvSpPr>
            <p:cNvPr id="42" name="Rectangle 41"/>
            <p:cNvSpPr/>
            <p:nvPr/>
          </p:nvSpPr>
          <p:spPr>
            <a:xfrm>
              <a:off x="4913875" y="3268814"/>
              <a:ext cx="870751" cy="492443"/>
            </a:xfrm>
            <a:prstGeom prst="rect">
              <a:avLst/>
            </a:prstGeom>
          </p:spPr>
          <p:txBody>
            <a:bodyPr wrap="none">
              <a:spAutoFit/>
            </a:bodyPr>
            <a:lstStyle/>
            <a:p>
              <a:pPr lvl="0"/>
              <a:r>
                <a:rPr lang="en-US" sz="2600" dirty="0">
                  <a:solidFill>
                    <a:schemeClr val="accent6">
                      <a:lumMod val="75000"/>
                    </a:schemeClr>
                  </a:solidFill>
                  <a:latin typeface="Arial"/>
                </a:rPr>
                <a:t>sync</a:t>
              </a:r>
            </a:p>
          </p:txBody>
        </p:sp>
      </p:grpSp>
      <p:sp>
        <p:nvSpPr>
          <p:cNvPr id="44" name="Rectangle 43">
            <a:extLst>
              <a:ext uri="{FF2B5EF4-FFF2-40B4-BE49-F238E27FC236}">
                <a16:creationId xmlns:a16="http://schemas.microsoft.com/office/drawing/2014/main" id="{4B8A652F-C835-FA43-9C4B-00A3DC0ACC1A}"/>
              </a:ext>
            </a:extLst>
          </p:cNvPr>
          <p:cNvSpPr/>
          <p:nvPr/>
        </p:nvSpPr>
        <p:spPr>
          <a:xfrm>
            <a:off x="1296116" y="6314027"/>
            <a:ext cx="2420856" cy="400110"/>
          </a:xfrm>
          <a:prstGeom prst="rect">
            <a:avLst/>
          </a:prstGeom>
          <a:solidFill>
            <a:srgbClr val="FFFF00"/>
          </a:solidFill>
          <a:ln w="3175">
            <a:solidFill>
              <a:schemeClr val="tx1"/>
            </a:solidFill>
          </a:ln>
        </p:spPr>
        <p:txBody>
          <a:bodyPr wrap="none">
            <a:spAutoFit/>
          </a:bodyPr>
          <a:lstStyle/>
          <a:p>
            <a:r>
              <a:rPr lang="en-US" sz="2000" b="1" dirty="0">
                <a:latin typeface="Arial" charset="0"/>
                <a:ea typeface="Arial" charset="0"/>
                <a:cs typeface="Arial" charset="0"/>
              </a:rPr>
              <a:t>〈local TS, node-id〉</a:t>
            </a:r>
          </a:p>
        </p:txBody>
      </p:sp>
    </p:spTree>
    <p:extLst>
      <p:ext uri="{BB962C8B-B14F-4D97-AF65-F5344CB8AC3E}">
        <p14:creationId xmlns:p14="http://schemas.microsoft.com/office/powerpoint/2010/main" val="14738510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sz="3400" dirty="0"/>
              <a:t>Ex: Disagreement on tentative writes</a:t>
            </a:r>
          </a:p>
        </p:txBody>
      </p:sp>
      <p:sp>
        <p:nvSpPr>
          <p:cNvPr id="3" name="Slide Number Placeholder 2"/>
          <p:cNvSpPr>
            <a:spLocks noGrp="1"/>
          </p:cNvSpPr>
          <p:nvPr>
            <p:ph type="sldNum" sz="quarter" idx="12"/>
          </p:nvPr>
        </p:nvSpPr>
        <p:spPr/>
        <p:txBody>
          <a:bodyPr/>
          <a:lstStyle/>
          <a:p>
            <a:pPr>
              <a:defRPr/>
            </a:pPr>
            <a:fld id="{729111C5-E04E-4942-8174-12BB645D56A6}" type="slidenum">
              <a:rPr lang="en-US" smtClean="0"/>
              <a:pPr>
                <a:defRPr/>
              </a:pPr>
              <a:t>28</a:t>
            </a:fld>
            <a:endParaRPr lang="en-US"/>
          </a:p>
        </p:txBody>
      </p:sp>
      <p:sp>
        <p:nvSpPr>
          <p:cNvPr id="6" name="TextBox 5"/>
          <p:cNvSpPr txBox="1"/>
          <p:nvPr/>
        </p:nvSpPr>
        <p:spPr>
          <a:xfrm>
            <a:off x="1615151" y="1447802"/>
            <a:ext cx="857735" cy="461665"/>
          </a:xfrm>
          <a:prstGeom prst="rect">
            <a:avLst/>
          </a:prstGeom>
          <a:noFill/>
        </p:spPr>
        <p:txBody>
          <a:bodyPr wrap="none" rtlCol="0">
            <a:spAutoFit/>
          </a:bodyPr>
          <a:lstStyle/>
          <a:p>
            <a:r>
              <a:rPr lang="en-US" sz="2400" dirty="0">
                <a:latin typeface="Arial" charset="0"/>
                <a:ea typeface="Arial" charset="0"/>
                <a:cs typeface="Arial" charset="0"/>
              </a:rPr>
              <a:t>Time</a:t>
            </a:r>
          </a:p>
        </p:txBody>
      </p:sp>
      <p:cxnSp>
        <p:nvCxnSpPr>
          <p:cNvPr id="8" name="Straight Arrow Connector 7"/>
          <p:cNvCxnSpPr>
            <a:stCxn id="6" idx="2"/>
          </p:cNvCxnSpPr>
          <p:nvPr/>
        </p:nvCxnSpPr>
        <p:spPr>
          <a:xfrm>
            <a:off x="2044019" y="1909467"/>
            <a:ext cx="19781" cy="1717655"/>
          </a:xfrm>
          <a:prstGeom prst="straightConnector1">
            <a:avLst/>
          </a:prstGeom>
          <a:ln>
            <a:prstDash val="solid"/>
            <a:tailEnd type="triangle"/>
          </a:ln>
          <a:effectLst/>
        </p:spPr>
        <p:style>
          <a:lnRef idx="3">
            <a:schemeClr val="dk1"/>
          </a:lnRef>
          <a:fillRef idx="0">
            <a:schemeClr val="dk1"/>
          </a:fillRef>
          <a:effectRef idx="2">
            <a:schemeClr val="dk1"/>
          </a:effectRef>
          <a:fontRef idx="minor">
            <a:schemeClr val="tx1"/>
          </a:fontRef>
        </p:style>
      </p:cxnSp>
      <p:sp>
        <p:nvSpPr>
          <p:cNvPr id="10" name="TextBox 9"/>
          <p:cNvSpPr txBox="1"/>
          <p:nvPr/>
        </p:nvSpPr>
        <p:spPr>
          <a:xfrm>
            <a:off x="1584030" y="4450082"/>
            <a:ext cx="853119" cy="461665"/>
          </a:xfrm>
          <a:prstGeom prst="rect">
            <a:avLst/>
          </a:prstGeom>
          <a:noFill/>
        </p:spPr>
        <p:txBody>
          <a:bodyPr wrap="none" rtlCol="0">
            <a:spAutoFit/>
          </a:bodyPr>
          <a:lstStyle/>
          <a:p>
            <a:r>
              <a:rPr lang="en-US" sz="2400">
                <a:latin typeface="Arial" charset="0"/>
                <a:ea typeface="Arial" charset="0"/>
                <a:cs typeface="Arial" charset="0"/>
              </a:rPr>
              <a:t>Logs</a:t>
            </a:r>
            <a:endParaRPr lang="en-US" sz="2400" dirty="0">
              <a:latin typeface="Arial" charset="0"/>
              <a:ea typeface="Arial" charset="0"/>
              <a:cs typeface="Arial" charset="0"/>
            </a:endParaRPr>
          </a:p>
        </p:txBody>
      </p:sp>
      <p:sp>
        <p:nvSpPr>
          <p:cNvPr id="11" name="Rectangle 10"/>
          <p:cNvSpPr/>
          <p:nvPr/>
        </p:nvSpPr>
        <p:spPr>
          <a:xfrm>
            <a:off x="3320732" y="1678632"/>
            <a:ext cx="396240" cy="396240"/>
          </a:xfrm>
          <a:prstGeom prst="rect">
            <a:avLst/>
          </a:prstGeom>
          <a:solidFill>
            <a:schemeClr val="bg1"/>
          </a:solidFill>
          <a:ln w="28575">
            <a:solidFill>
              <a:schemeClr val="tx1"/>
            </a:solidFill>
            <a:prstDash val="soli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2800" dirty="0">
                <a:solidFill>
                  <a:schemeClr val="tx1"/>
                </a:solidFill>
                <a:latin typeface="Helvetica Neue Medium" charset="0"/>
              </a:rPr>
              <a:t>A</a:t>
            </a:r>
          </a:p>
        </p:txBody>
      </p:sp>
      <p:sp>
        <p:nvSpPr>
          <p:cNvPr id="12" name="Rectangle 11"/>
          <p:cNvSpPr/>
          <p:nvPr/>
        </p:nvSpPr>
        <p:spPr>
          <a:xfrm>
            <a:off x="5522912" y="1678632"/>
            <a:ext cx="396240" cy="396240"/>
          </a:xfrm>
          <a:prstGeom prst="rect">
            <a:avLst/>
          </a:prstGeom>
          <a:solidFill>
            <a:schemeClr val="bg1"/>
          </a:solidFill>
          <a:ln w="28575">
            <a:solidFill>
              <a:schemeClr val="tx1"/>
            </a:solidFill>
            <a:prstDash val="soli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2800" dirty="0">
                <a:solidFill>
                  <a:schemeClr val="tx1"/>
                </a:solidFill>
                <a:latin typeface="Helvetica Neue Medium" charset="0"/>
              </a:rPr>
              <a:t>B</a:t>
            </a:r>
          </a:p>
        </p:txBody>
      </p:sp>
      <p:sp>
        <p:nvSpPr>
          <p:cNvPr id="13" name="Rectangle 12"/>
          <p:cNvSpPr/>
          <p:nvPr/>
        </p:nvSpPr>
        <p:spPr>
          <a:xfrm>
            <a:off x="7725092" y="1678632"/>
            <a:ext cx="396240" cy="396240"/>
          </a:xfrm>
          <a:prstGeom prst="rect">
            <a:avLst/>
          </a:prstGeom>
          <a:solidFill>
            <a:schemeClr val="bg1"/>
          </a:solidFill>
          <a:ln w="28575">
            <a:solidFill>
              <a:schemeClr val="tx1"/>
            </a:solidFill>
            <a:prstDash val="soli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2800" dirty="0">
                <a:solidFill>
                  <a:schemeClr val="tx1"/>
                </a:solidFill>
                <a:latin typeface="Helvetica Neue Medium" charset="0"/>
              </a:rPr>
              <a:t>C</a:t>
            </a:r>
          </a:p>
        </p:txBody>
      </p:sp>
      <p:cxnSp>
        <p:nvCxnSpPr>
          <p:cNvPr id="15" name="Straight Connector 14"/>
          <p:cNvCxnSpPr/>
          <p:nvPr/>
        </p:nvCxnSpPr>
        <p:spPr>
          <a:xfrm>
            <a:off x="1674813" y="4221480"/>
            <a:ext cx="8763000" cy="0"/>
          </a:xfrm>
          <a:prstGeom prst="line">
            <a:avLst/>
          </a:prstGeom>
          <a:ln>
            <a:prstDash val="sysDash"/>
          </a:ln>
          <a:effectLst/>
        </p:spPr>
        <p:style>
          <a:lnRef idx="3">
            <a:schemeClr val="dk1"/>
          </a:lnRef>
          <a:fillRef idx="0">
            <a:schemeClr val="dk1"/>
          </a:fillRef>
          <a:effectRef idx="2">
            <a:schemeClr val="dk1"/>
          </a:effectRef>
          <a:fontRef idx="minor">
            <a:schemeClr val="tx1"/>
          </a:fontRef>
        </p:style>
      </p:cxnSp>
      <p:sp>
        <p:nvSpPr>
          <p:cNvPr id="20" name="Rectangle 19"/>
          <p:cNvSpPr/>
          <p:nvPr/>
        </p:nvSpPr>
        <p:spPr>
          <a:xfrm>
            <a:off x="2730182" y="5307985"/>
            <a:ext cx="1516380" cy="396240"/>
          </a:xfrm>
          <a:prstGeom prst="rect">
            <a:avLst/>
          </a:prstGeom>
          <a:solidFill>
            <a:schemeClr val="bg1"/>
          </a:solidFill>
          <a:ln w="28575">
            <a:solidFill>
              <a:schemeClr val="tx1"/>
            </a:solidFill>
            <a:prstDash val="soli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800" dirty="0">
              <a:solidFill>
                <a:schemeClr val="tx1"/>
              </a:solidFill>
              <a:latin typeface="Helvetica Neue Medium" charset="0"/>
            </a:endParaRPr>
          </a:p>
        </p:txBody>
      </p:sp>
      <p:sp>
        <p:nvSpPr>
          <p:cNvPr id="21" name="Rectangle 20"/>
          <p:cNvSpPr/>
          <p:nvPr/>
        </p:nvSpPr>
        <p:spPr>
          <a:xfrm>
            <a:off x="2730182" y="5704225"/>
            <a:ext cx="1516380" cy="396240"/>
          </a:xfrm>
          <a:prstGeom prst="rect">
            <a:avLst/>
          </a:prstGeom>
          <a:solidFill>
            <a:schemeClr val="bg1"/>
          </a:solidFill>
          <a:ln w="28575">
            <a:solidFill>
              <a:schemeClr val="tx1"/>
            </a:solidFill>
            <a:prstDash val="soli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800" dirty="0">
              <a:solidFill>
                <a:schemeClr val="tx1"/>
              </a:solidFill>
              <a:latin typeface="Helvetica Neue Medium" charset="0"/>
            </a:endParaRPr>
          </a:p>
        </p:txBody>
      </p:sp>
      <p:sp>
        <p:nvSpPr>
          <p:cNvPr id="25" name="Rectangle 24"/>
          <p:cNvSpPr/>
          <p:nvPr/>
        </p:nvSpPr>
        <p:spPr>
          <a:xfrm>
            <a:off x="4978082" y="5704225"/>
            <a:ext cx="1516380" cy="396240"/>
          </a:xfrm>
          <a:prstGeom prst="rect">
            <a:avLst/>
          </a:prstGeom>
          <a:solidFill>
            <a:schemeClr val="bg1"/>
          </a:solidFill>
          <a:ln w="28575">
            <a:solidFill>
              <a:schemeClr val="tx1"/>
            </a:solidFill>
            <a:prstDash val="soli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800" dirty="0">
              <a:solidFill>
                <a:schemeClr val="tx1"/>
              </a:solidFill>
              <a:latin typeface="Helvetica Neue Medium" charset="0"/>
            </a:endParaRPr>
          </a:p>
        </p:txBody>
      </p:sp>
      <p:sp>
        <p:nvSpPr>
          <p:cNvPr id="26" name="Rectangle 25"/>
          <p:cNvSpPr/>
          <p:nvPr/>
        </p:nvSpPr>
        <p:spPr>
          <a:xfrm>
            <a:off x="7225982" y="4515505"/>
            <a:ext cx="1516380" cy="396240"/>
          </a:xfrm>
          <a:prstGeom prst="rect">
            <a:avLst/>
          </a:prstGeom>
          <a:solidFill>
            <a:schemeClr val="bg1"/>
          </a:solidFill>
          <a:ln w="28575">
            <a:solidFill>
              <a:schemeClr val="tx1"/>
            </a:solidFill>
            <a:prstDash val="soli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800" dirty="0">
              <a:solidFill>
                <a:schemeClr val="tx1"/>
              </a:solidFill>
              <a:latin typeface="Helvetica Neue Medium" charset="0"/>
            </a:endParaRPr>
          </a:p>
        </p:txBody>
      </p:sp>
      <p:sp>
        <p:nvSpPr>
          <p:cNvPr id="29" name="Rectangle 28"/>
          <p:cNvSpPr/>
          <p:nvPr/>
        </p:nvSpPr>
        <p:spPr>
          <a:xfrm>
            <a:off x="7225982" y="5704225"/>
            <a:ext cx="1516380" cy="396240"/>
          </a:xfrm>
          <a:prstGeom prst="rect">
            <a:avLst/>
          </a:prstGeom>
          <a:solidFill>
            <a:schemeClr val="bg1"/>
          </a:solidFill>
          <a:ln w="28575">
            <a:solidFill>
              <a:schemeClr val="tx1"/>
            </a:solidFill>
            <a:prstDash val="soli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800" dirty="0">
              <a:solidFill>
                <a:schemeClr val="tx1"/>
              </a:solidFill>
              <a:latin typeface="Helvetica Neue Medium" charset="0"/>
            </a:endParaRPr>
          </a:p>
        </p:txBody>
      </p:sp>
      <p:sp>
        <p:nvSpPr>
          <p:cNvPr id="30" name="Rectangle 29"/>
          <p:cNvSpPr/>
          <p:nvPr/>
        </p:nvSpPr>
        <p:spPr>
          <a:xfrm>
            <a:off x="2730182" y="4911745"/>
            <a:ext cx="1516380" cy="396240"/>
          </a:xfrm>
          <a:prstGeom prst="rect">
            <a:avLst/>
          </a:prstGeom>
          <a:solidFill>
            <a:schemeClr val="bg1"/>
          </a:solidFill>
          <a:ln w="28575">
            <a:solidFill>
              <a:schemeClr val="tx1"/>
            </a:solidFill>
            <a:prstDash val="soli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2400" dirty="0">
                <a:solidFill>
                  <a:schemeClr val="tx1"/>
                </a:solidFill>
                <a:latin typeface="Helvetica Neue Medium" charset="0"/>
              </a:rPr>
              <a:t>〈2, A〉</a:t>
            </a:r>
          </a:p>
        </p:txBody>
      </p:sp>
      <p:sp>
        <p:nvSpPr>
          <p:cNvPr id="31" name="Rectangle 30"/>
          <p:cNvSpPr/>
          <p:nvPr/>
        </p:nvSpPr>
        <p:spPr>
          <a:xfrm>
            <a:off x="4978082" y="4911745"/>
            <a:ext cx="1516380" cy="396240"/>
          </a:xfrm>
          <a:prstGeom prst="rect">
            <a:avLst/>
          </a:prstGeom>
          <a:solidFill>
            <a:schemeClr val="bg1"/>
          </a:solidFill>
          <a:ln w="28575">
            <a:solidFill>
              <a:schemeClr val="tx1"/>
            </a:solidFill>
            <a:prstDash val="soli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2400" dirty="0">
                <a:solidFill>
                  <a:schemeClr val="tx1"/>
                </a:solidFill>
                <a:latin typeface="Helvetica Neue Medium" charset="0"/>
              </a:rPr>
              <a:t>〈1, B〉</a:t>
            </a:r>
          </a:p>
        </p:txBody>
      </p:sp>
      <p:sp>
        <p:nvSpPr>
          <p:cNvPr id="32" name="Rectangle 31"/>
          <p:cNvSpPr/>
          <p:nvPr/>
        </p:nvSpPr>
        <p:spPr>
          <a:xfrm>
            <a:off x="7225982" y="4515505"/>
            <a:ext cx="1516380" cy="396240"/>
          </a:xfrm>
          <a:prstGeom prst="rect">
            <a:avLst/>
          </a:prstGeom>
          <a:solidFill>
            <a:schemeClr val="bg1"/>
          </a:solidFill>
          <a:ln w="28575">
            <a:solidFill>
              <a:schemeClr val="tx1"/>
            </a:solidFill>
            <a:prstDash val="soli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2400" dirty="0">
                <a:solidFill>
                  <a:schemeClr val="tx1"/>
                </a:solidFill>
                <a:latin typeface="Helvetica Neue Medium" charset="0"/>
              </a:rPr>
              <a:t>〈0, C〉</a:t>
            </a:r>
          </a:p>
        </p:txBody>
      </p:sp>
      <p:sp>
        <p:nvSpPr>
          <p:cNvPr id="33" name="Rectangle 32"/>
          <p:cNvSpPr/>
          <p:nvPr/>
        </p:nvSpPr>
        <p:spPr>
          <a:xfrm>
            <a:off x="7101512" y="2277073"/>
            <a:ext cx="1444626" cy="492443"/>
          </a:xfrm>
          <a:prstGeom prst="rect">
            <a:avLst/>
          </a:prstGeom>
        </p:spPr>
        <p:txBody>
          <a:bodyPr wrap="none">
            <a:spAutoFit/>
          </a:bodyPr>
          <a:lstStyle/>
          <a:p>
            <a:pPr lvl="0"/>
            <a:r>
              <a:rPr lang="en-US" sz="2600">
                <a:solidFill>
                  <a:srgbClr val="0000FF"/>
                </a:solidFill>
                <a:latin typeface="Arial"/>
              </a:rPr>
              <a:t>W 〈0, C〉</a:t>
            </a:r>
            <a:endParaRPr lang="en-US" sz="2600" dirty="0">
              <a:solidFill>
                <a:srgbClr val="0000FF"/>
              </a:solidFill>
              <a:latin typeface="Arial"/>
            </a:endParaRPr>
          </a:p>
        </p:txBody>
      </p:sp>
      <p:sp>
        <p:nvSpPr>
          <p:cNvPr id="34" name="Rectangle 33"/>
          <p:cNvSpPr/>
          <p:nvPr/>
        </p:nvSpPr>
        <p:spPr>
          <a:xfrm>
            <a:off x="4914572" y="2849911"/>
            <a:ext cx="1426994" cy="492443"/>
          </a:xfrm>
          <a:prstGeom prst="rect">
            <a:avLst/>
          </a:prstGeom>
        </p:spPr>
        <p:txBody>
          <a:bodyPr wrap="none">
            <a:spAutoFit/>
          </a:bodyPr>
          <a:lstStyle/>
          <a:p>
            <a:pPr lvl="0"/>
            <a:r>
              <a:rPr lang="en-US" sz="2600" dirty="0">
                <a:solidFill>
                  <a:srgbClr val="0000FF"/>
                </a:solidFill>
                <a:latin typeface="Arial"/>
              </a:rPr>
              <a:t>W 〈1, B〉</a:t>
            </a:r>
          </a:p>
        </p:txBody>
      </p:sp>
      <p:sp>
        <p:nvSpPr>
          <p:cNvPr id="35" name="Rectangle 34"/>
          <p:cNvSpPr/>
          <p:nvPr/>
        </p:nvSpPr>
        <p:spPr>
          <a:xfrm>
            <a:off x="2733790" y="3422749"/>
            <a:ext cx="1408591" cy="492443"/>
          </a:xfrm>
          <a:prstGeom prst="rect">
            <a:avLst/>
          </a:prstGeom>
        </p:spPr>
        <p:txBody>
          <a:bodyPr wrap="none">
            <a:spAutoFit/>
          </a:bodyPr>
          <a:lstStyle/>
          <a:p>
            <a:pPr lvl="0"/>
            <a:r>
              <a:rPr lang="en-US" sz="2600">
                <a:solidFill>
                  <a:srgbClr val="0000FF"/>
                </a:solidFill>
                <a:latin typeface="Arial"/>
              </a:rPr>
              <a:t>W 〈2, A〉</a:t>
            </a:r>
            <a:endParaRPr lang="en-US" sz="2600" dirty="0">
              <a:solidFill>
                <a:srgbClr val="0000FF"/>
              </a:solidFill>
              <a:latin typeface="Arial"/>
            </a:endParaRPr>
          </a:p>
        </p:txBody>
      </p:sp>
      <p:cxnSp>
        <p:nvCxnSpPr>
          <p:cNvPr id="36" name="Straight Arrow Connector 35"/>
          <p:cNvCxnSpPr/>
          <p:nvPr/>
        </p:nvCxnSpPr>
        <p:spPr>
          <a:xfrm flipH="1">
            <a:off x="3419792" y="2534305"/>
            <a:ext cx="2202180" cy="3156"/>
          </a:xfrm>
          <a:prstGeom prst="straightConnector1">
            <a:avLst/>
          </a:prstGeom>
          <a:ln>
            <a:solidFill>
              <a:schemeClr val="accent6">
                <a:lumMod val="75000"/>
              </a:schemeClr>
            </a:solidFill>
            <a:prstDash val="solid"/>
            <a:headEnd type="triangle"/>
            <a:tailEnd type="triangle"/>
          </a:ln>
          <a:effectLst/>
        </p:spPr>
        <p:style>
          <a:lnRef idx="3">
            <a:schemeClr val="dk1"/>
          </a:lnRef>
          <a:fillRef idx="0">
            <a:schemeClr val="dk1"/>
          </a:fillRef>
          <a:effectRef idx="2">
            <a:schemeClr val="dk1"/>
          </a:effectRef>
          <a:fontRef idx="minor">
            <a:schemeClr val="tx1"/>
          </a:fontRef>
        </p:style>
      </p:cxnSp>
      <p:sp>
        <p:nvSpPr>
          <p:cNvPr id="39" name="Rectangle 38"/>
          <p:cNvSpPr/>
          <p:nvPr/>
        </p:nvSpPr>
        <p:spPr>
          <a:xfrm>
            <a:off x="4119809" y="2041863"/>
            <a:ext cx="870751" cy="492443"/>
          </a:xfrm>
          <a:prstGeom prst="rect">
            <a:avLst/>
          </a:prstGeom>
        </p:spPr>
        <p:txBody>
          <a:bodyPr wrap="none">
            <a:spAutoFit/>
          </a:bodyPr>
          <a:lstStyle/>
          <a:p>
            <a:pPr lvl="0"/>
            <a:r>
              <a:rPr lang="en-US" sz="2600" dirty="0">
                <a:solidFill>
                  <a:schemeClr val="accent6">
                    <a:lumMod val="75000"/>
                  </a:schemeClr>
                </a:solidFill>
                <a:latin typeface="Arial"/>
              </a:rPr>
              <a:t>sync</a:t>
            </a:r>
          </a:p>
        </p:txBody>
      </p:sp>
      <p:sp>
        <p:nvSpPr>
          <p:cNvPr id="37" name="Rectangle 36"/>
          <p:cNvSpPr/>
          <p:nvPr/>
        </p:nvSpPr>
        <p:spPr>
          <a:xfrm>
            <a:off x="2730182" y="4515505"/>
            <a:ext cx="1516380" cy="396240"/>
          </a:xfrm>
          <a:prstGeom prst="rect">
            <a:avLst/>
          </a:prstGeom>
          <a:solidFill>
            <a:schemeClr val="bg1"/>
          </a:solidFill>
          <a:ln w="28575">
            <a:solidFill>
              <a:schemeClr val="tx1"/>
            </a:solidFill>
            <a:prstDash val="soli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2400" dirty="0">
                <a:solidFill>
                  <a:schemeClr val="tx1"/>
                </a:solidFill>
                <a:latin typeface="Helvetica Neue Medium" charset="0"/>
              </a:rPr>
              <a:t>〈1, B〉</a:t>
            </a:r>
          </a:p>
        </p:txBody>
      </p:sp>
      <p:sp>
        <p:nvSpPr>
          <p:cNvPr id="40" name="Rectangle 39"/>
          <p:cNvSpPr/>
          <p:nvPr/>
        </p:nvSpPr>
        <p:spPr>
          <a:xfrm>
            <a:off x="4978082" y="5307985"/>
            <a:ext cx="1516380" cy="396240"/>
          </a:xfrm>
          <a:prstGeom prst="rect">
            <a:avLst/>
          </a:prstGeom>
          <a:solidFill>
            <a:schemeClr val="bg1"/>
          </a:solidFill>
          <a:ln w="28575">
            <a:solidFill>
              <a:schemeClr val="tx1"/>
            </a:solidFill>
            <a:prstDash val="soli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2400" dirty="0">
                <a:solidFill>
                  <a:schemeClr val="tx1"/>
                </a:solidFill>
                <a:latin typeface="Helvetica Neue Medium" charset="0"/>
              </a:rPr>
              <a:t>〈2, A〉</a:t>
            </a:r>
          </a:p>
        </p:txBody>
      </p:sp>
      <p:cxnSp>
        <p:nvCxnSpPr>
          <p:cNvPr id="41" name="Straight Arrow Connector 40"/>
          <p:cNvCxnSpPr/>
          <p:nvPr/>
        </p:nvCxnSpPr>
        <p:spPr>
          <a:xfrm flipH="1">
            <a:off x="5736273" y="3761257"/>
            <a:ext cx="2202180" cy="3156"/>
          </a:xfrm>
          <a:prstGeom prst="straightConnector1">
            <a:avLst/>
          </a:prstGeom>
          <a:ln>
            <a:solidFill>
              <a:schemeClr val="accent6">
                <a:lumMod val="75000"/>
              </a:schemeClr>
            </a:solidFill>
            <a:prstDash val="solid"/>
            <a:headEnd type="triangle"/>
            <a:tailEnd type="triangle"/>
          </a:ln>
          <a:effectLst/>
        </p:spPr>
        <p:style>
          <a:lnRef idx="3">
            <a:schemeClr val="dk1"/>
          </a:lnRef>
          <a:fillRef idx="0">
            <a:schemeClr val="dk1"/>
          </a:fillRef>
          <a:effectRef idx="2">
            <a:schemeClr val="dk1"/>
          </a:effectRef>
          <a:fontRef idx="minor">
            <a:schemeClr val="tx1"/>
          </a:fontRef>
        </p:style>
      </p:cxnSp>
      <p:sp>
        <p:nvSpPr>
          <p:cNvPr id="42" name="Rectangle 41"/>
          <p:cNvSpPr/>
          <p:nvPr/>
        </p:nvSpPr>
        <p:spPr>
          <a:xfrm>
            <a:off x="6436289" y="3268815"/>
            <a:ext cx="870751" cy="492443"/>
          </a:xfrm>
          <a:prstGeom prst="rect">
            <a:avLst/>
          </a:prstGeom>
        </p:spPr>
        <p:txBody>
          <a:bodyPr wrap="none">
            <a:spAutoFit/>
          </a:bodyPr>
          <a:lstStyle/>
          <a:p>
            <a:pPr lvl="0"/>
            <a:r>
              <a:rPr lang="en-US" sz="2600" dirty="0">
                <a:solidFill>
                  <a:schemeClr val="accent6">
                    <a:lumMod val="75000"/>
                  </a:schemeClr>
                </a:solidFill>
                <a:latin typeface="Arial"/>
              </a:rPr>
              <a:t>sync</a:t>
            </a:r>
          </a:p>
        </p:txBody>
      </p:sp>
      <p:sp>
        <p:nvSpPr>
          <p:cNvPr id="38" name="Rectangle 37"/>
          <p:cNvSpPr/>
          <p:nvPr/>
        </p:nvSpPr>
        <p:spPr>
          <a:xfrm>
            <a:off x="7225982" y="5307985"/>
            <a:ext cx="1516380" cy="396240"/>
          </a:xfrm>
          <a:prstGeom prst="rect">
            <a:avLst/>
          </a:prstGeom>
          <a:solidFill>
            <a:schemeClr val="bg1"/>
          </a:solidFill>
          <a:ln w="28575">
            <a:solidFill>
              <a:schemeClr val="tx1"/>
            </a:solidFill>
            <a:prstDash val="soli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2400" dirty="0">
                <a:solidFill>
                  <a:schemeClr val="tx1"/>
                </a:solidFill>
                <a:latin typeface="Helvetica Neue Medium" charset="0"/>
              </a:rPr>
              <a:t>〈2, A〉</a:t>
            </a:r>
          </a:p>
        </p:txBody>
      </p:sp>
      <p:sp>
        <p:nvSpPr>
          <p:cNvPr id="44" name="Rectangle 43"/>
          <p:cNvSpPr/>
          <p:nvPr/>
        </p:nvSpPr>
        <p:spPr>
          <a:xfrm>
            <a:off x="7225982" y="4911745"/>
            <a:ext cx="1516380" cy="396240"/>
          </a:xfrm>
          <a:prstGeom prst="rect">
            <a:avLst/>
          </a:prstGeom>
          <a:solidFill>
            <a:schemeClr val="bg1"/>
          </a:solidFill>
          <a:ln w="28575">
            <a:solidFill>
              <a:schemeClr val="tx1"/>
            </a:solidFill>
            <a:prstDash val="soli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2400" dirty="0">
                <a:solidFill>
                  <a:schemeClr val="tx1"/>
                </a:solidFill>
                <a:latin typeface="Helvetica Neue Medium" charset="0"/>
              </a:rPr>
              <a:t>〈1, B〉</a:t>
            </a:r>
          </a:p>
        </p:txBody>
      </p:sp>
      <p:sp>
        <p:nvSpPr>
          <p:cNvPr id="46" name="Rectangle 45"/>
          <p:cNvSpPr/>
          <p:nvPr/>
        </p:nvSpPr>
        <p:spPr>
          <a:xfrm>
            <a:off x="4978082" y="4515505"/>
            <a:ext cx="1516380" cy="396240"/>
          </a:xfrm>
          <a:prstGeom prst="rect">
            <a:avLst/>
          </a:prstGeom>
          <a:solidFill>
            <a:schemeClr val="bg1"/>
          </a:solidFill>
          <a:ln w="28575">
            <a:solidFill>
              <a:schemeClr val="tx1"/>
            </a:solidFill>
            <a:prstDash val="soli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2400" dirty="0">
                <a:solidFill>
                  <a:schemeClr val="tx1"/>
                </a:solidFill>
                <a:latin typeface="Helvetica Neue Medium" charset="0"/>
              </a:rPr>
              <a:t>〈0, C〉</a:t>
            </a:r>
          </a:p>
        </p:txBody>
      </p:sp>
      <p:sp>
        <p:nvSpPr>
          <p:cNvPr id="47" name="Rectangle 46">
            <a:extLst>
              <a:ext uri="{FF2B5EF4-FFF2-40B4-BE49-F238E27FC236}">
                <a16:creationId xmlns:a16="http://schemas.microsoft.com/office/drawing/2014/main" id="{5A1B87A1-02C4-0F40-8572-865F56157E77}"/>
              </a:ext>
            </a:extLst>
          </p:cNvPr>
          <p:cNvSpPr/>
          <p:nvPr/>
        </p:nvSpPr>
        <p:spPr>
          <a:xfrm>
            <a:off x="1296116" y="6314027"/>
            <a:ext cx="2420856" cy="400110"/>
          </a:xfrm>
          <a:prstGeom prst="rect">
            <a:avLst/>
          </a:prstGeom>
          <a:solidFill>
            <a:srgbClr val="FFFF00"/>
          </a:solidFill>
          <a:ln w="3175">
            <a:solidFill>
              <a:schemeClr val="tx1"/>
            </a:solidFill>
          </a:ln>
        </p:spPr>
        <p:txBody>
          <a:bodyPr wrap="none">
            <a:spAutoFit/>
          </a:bodyPr>
          <a:lstStyle/>
          <a:p>
            <a:r>
              <a:rPr lang="en-US" sz="2000" b="1" dirty="0">
                <a:latin typeface="Arial" charset="0"/>
                <a:ea typeface="Arial" charset="0"/>
                <a:cs typeface="Arial" charset="0"/>
              </a:rPr>
              <a:t>〈local TS, node-id〉</a:t>
            </a:r>
          </a:p>
        </p:txBody>
      </p:sp>
    </p:spTree>
    <p:extLst>
      <p:ext uri="{BB962C8B-B14F-4D97-AF65-F5344CB8AC3E}">
        <p14:creationId xmlns:p14="http://schemas.microsoft.com/office/powerpoint/2010/main" val="92555394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sz="3400" dirty="0"/>
              <a:t>Ex: Disagreement on tentative writes</a:t>
            </a:r>
          </a:p>
        </p:txBody>
      </p:sp>
      <p:sp>
        <p:nvSpPr>
          <p:cNvPr id="3" name="Slide Number Placeholder 2"/>
          <p:cNvSpPr>
            <a:spLocks noGrp="1"/>
          </p:cNvSpPr>
          <p:nvPr>
            <p:ph type="sldNum" sz="quarter" idx="12"/>
          </p:nvPr>
        </p:nvSpPr>
        <p:spPr/>
        <p:txBody>
          <a:bodyPr/>
          <a:lstStyle/>
          <a:p>
            <a:pPr>
              <a:defRPr/>
            </a:pPr>
            <a:fld id="{729111C5-E04E-4942-8174-12BB645D56A6}" type="slidenum">
              <a:rPr lang="en-US" smtClean="0"/>
              <a:pPr>
                <a:defRPr/>
              </a:pPr>
              <a:t>29</a:t>
            </a:fld>
            <a:endParaRPr lang="en-US"/>
          </a:p>
        </p:txBody>
      </p:sp>
      <p:sp>
        <p:nvSpPr>
          <p:cNvPr id="6" name="TextBox 5"/>
          <p:cNvSpPr txBox="1"/>
          <p:nvPr/>
        </p:nvSpPr>
        <p:spPr>
          <a:xfrm>
            <a:off x="1615151" y="1447802"/>
            <a:ext cx="857735" cy="461665"/>
          </a:xfrm>
          <a:prstGeom prst="rect">
            <a:avLst/>
          </a:prstGeom>
          <a:noFill/>
        </p:spPr>
        <p:txBody>
          <a:bodyPr wrap="none" rtlCol="0">
            <a:spAutoFit/>
          </a:bodyPr>
          <a:lstStyle/>
          <a:p>
            <a:r>
              <a:rPr lang="en-US" sz="2400" dirty="0">
                <a:latin typeface="Arial" charset="0"/>
                <a:ea typeface="Arial" charset="0"/>
                <a:cs typeface="Arial" charset="0"/>
              </a:rPr>
              <a:t>Time</a:t>
            </a:r>
          </a:p>
        </p:txBody>
      </p:sp>
      <p:cxnSp>
        <p:nvCxnSpPr>
          <p:cNvPr id="8" name="Straight Arrow Connector 7"/>
          <p:cNvCxnSpPr>
            <a:stCxn id="6" idx="2"/>
          </p:cNvCxnSpPr>
          <p:nvPr/>
        </p:nvCxnSpPr>
        <p:spPr>
          <a:xfrm>
            <a:off x="2044019" y="1909467"/>
            <a:ext cx="19781" cy="1717655"/>
          </a:xfrm>
          <a:prstGeom prst="straightConnector1">
            <a:avLst/>
          </a:prstGeom>
          <a:ln>
            <a:prstDash val="solid"/>
            <a:tailEnd type="triangle"/>
          </a:ln>
          <a:effectLst/>
        </p:spPr>
        <p:style>
          <a:lnRef idx="3">
            <a:schemeClr val="dk1"/>
          </a:lnRef>
          <a:fillRef idx="0">
            <a:schemeClr val="dk1"/>
          </a:fillRef>
          <a:effectRef idx="2">
            <a:schemeClr val="dk1"/>
          </a:effectRef>
          <a:fontRef idx="minor">
            <a:schemeClr val="tx1"/>
          </a:fontRef>
        </p:style>
      </p:cxnSp>
      <p:sp>
        <p:nvSpPr>
          <p:cNvPr id="10" name="TextBox 9"/>
          <p:cNvSpPr txBox="1"/>
          <p:nvPr/>
        </p:nvSpPr>
        <p:spPr>
          <a:xfrm>
            <a:off x="1584030" y="4450082"/>
            <a:ext cx="853119" cy="461665"/>
          </a:xfrm>
          <a:prstGeom prst="rect">
            <a:avLst/>
          </a:prstGeom>
          <a:noFill/>
        </p:spPr>
        <p:txBody>
          <a:bodyPr wrap="none" rtlCol="0">
            <a:spAutoFit/>
          </a:bodyPr>
          <a:lstStyle/>
          <a:p>
            <a:r>
              <a:rPr lang="en-US" sz="2400">
                <a:latin typeface="Arial" charset="0"/>
                <a:ea typeface="Arial" charset="0"/>
                <a:cs typeface="Arial" charset="0"/>
              </a:rPr>
              <a:t>Logs</a:t>
            </a:r>
            <a:endParaRPr lang="en-US" sz="2400" dirty="0">
              <a:latin typeface="Arial" charset="0"/>
              <a:ea typeface="Arial" charset="0"/>
              <a:cs typeface="Arial" charset="0"/>
            </a:endParaRPr>
          </a:p>
        </p:txBody>
      </p:sp>
      <p:sp>
        <p:nvSpPr>
          <p:cNvPr id="11" name="Rectangle 10"/>
          <p:cNvSpPr/>
          <p:nvPr/>
        </p:nvSpPr>
        <p:spPr>
          <a:xfrm>
            <a:off x="3320732" y="1678632"/>
            <a:ext cx="396240" cy="396240"/>
          </a:xfrm>
          <a:prstGeom prst="rect">
            <a:avLst/>
          </a:prstGeom>
          <a:solidFill>
            <a:schemeClr val="bg1"/>
          </a:solidFill>
          <a:ln w="28575">
            <a:solidFill>
              <a:schemeClr val="tx1"/>
            </a:solidFill>
            <a:prstDash val="soli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2800" dirty="0">
                <a:solidFill>
                  <a:schemeClr val="tx1"/>
                </a:solidFill>
                <a:latin typeface="Helvetica Neue Medium" charset="0"/>
              </a:rPr>
              <a:t>A</a:t>
            </a:r>
          </a:p>
        </p:txBody>
      </p:sp>
      <p:sp>
        <p:nvSpPr>
          <p:cNvPr id="12" name="Rectangle 11"/>
          <p:cNvSpPr/>
          <p:nvPr/>
        </p:nvSpPr>
        <p:spPr>
          <a:xfrm>
            <a:off x="5522912" y="1678632"/>
            <a:ext cx="396240" cy="396240"/>
          </a:xfrm>
          <a:prstGeom prst="rect">
            <a:avLst/>
          </a:prstGeom>
          <a:solidFill>
            <a:schemeClr val="bg1"/>
          </a:solidFill>
          <a:ln w="28575">
            <a:solidFill>
              <a:schemeClr val="tx1"/>
            </a:solidFill>
            <a:prstDash val="soli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2800" dirty="0">
                <a:solidFill>
                  <a:schemeClr val="tx1"/>
                </a:solidFill>
                <a:latin typeface="Helvetica Neue Medium" charset="0"/>
              </a:rPr>
              <a:t>B</a:t>
            </a:r>
          </a:p>
        </p:txBody>
      </p:sp>
      <p:sp>
        <p:nvSpPr>
          <p:cNvPr id="13" name="Rectangle 12"/>
          <p:cNvSpPr/>
          <p:nvPr/>
        </p:nvSpPr>
        <p:spPr>
          <a:xfrm>
            <a:off x="7725092" y="1678632"/>
            <a:ext cx="396240" cy="396240"/>
          </a:xfrm>
          <a:prstGeom prst="rect">
            <a:avLst/>
          </a:prstGeom>
          <a:solidFill>
            <a:schemeClr val="bg1"/>
          </a:solidFill>
          <a:ln w="28575">
            <a:solidFill>
              <a:schemeClr val="tx1"/>
            </a:solidFill>
            <a:prstDash val="soli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2800" dirty="0">
                <a:solidFill>
                  <a:schemeClr val="tx1"/>
                </a:solidFill>
                <a:latin typeface="Helvetica Neue Medium" charset="0"/>
              </a:rPr>
              <a:t>C</a:t>
            </a:r>
          </a:p>
        </p:txBody>
      </p:sp>
      <p:cxnSp>
        <p:nvCxnSpPr>
          <p:cNvPr id="15" name="Straight Connector 14"/>
          <p:cNvCxnSpPr/>
          <p:nvPr/>
        </p:nvCxnSpPr>
        <p:spPr>
          <a:xfrm>
            <a:off x="1674813" y="4221480"/>
            <a:ext cx="8763000" cy="0"/>
          </a:xfrm>
          <a:prstGeom prst="line">
            <a:avLst/>
          </a:prstGeom>
          <a:ln>
            <a:prstDash val="sysDash"/>
          </a:ln>
          <a:effectLst/>
        </p:spPr>
        <p:style>
          <a:lnRef idx="3">
            <a:schemeClr val="dk1"/>
          </a:lnRef>
          <a:fillRef idx="0">
            <a:schemeClr val="dk1"/>
          </a:fillRef>
          <a:effectRef idx="2">
            <a:schemeClr val="dk1"/>
          </a:effectRef>
          <a:fontRef idx="minor">
            <a:schemeClr val="tx1"/>
          </a:fontRef>
        </p:style>
      </p:cxnSp>
      <p:sp>
        <p:nvSpPr>
          <p:cNvPr id="20" name="Rectangle 19"/>
          <p:cNvSpPr/>
          <p:nvPr/>
        </p:nvSpPr>
        <p:spPr>
          <a:xfrm>
            <a:off x="2730182" y="5307985"/>
            <a:ext cx="1516380" cy="396240"/>
          </a:xfrm>
          <a:prstGeom prst="rect">
            <a:avLst/>
          </a:prstGeom>
          <a:solidFill>
            <a:schemeClr val="bg1"/>
          </a:solidFill>
          <a:ln w="28575">
            <a:solidFill>
              <a:srgbClr val="FF0000"/>
            </a:solidFill>
            <a:prstDash val="soli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800" dirty="0">
              <a:solidFill>
                <a:srgbClr val="FF0000"/>
              </a:solidFill>
              <a:latin typeface="Helvetica Neue Medium" charset="0"/>
            </a:endParaRPr>
          </a:p>
        </p:txBody>
      </p:sp>
      <p:sp>
        <p:nvSpPr>
          <p:cNvPr id="21" name="Rectangle 20"/>
          <p:cNvSpPr/>
          <p:nvPr/>
        </p:nvSpPr>
        <p:spPr>
          <a:xfrm>
            <a:off x="2730182" y="5704225"/>
            <a:ext cx="1516380" cy="396240"/>
          </a:xfrm>
          <a:prstGeom prst="rect">
            <a:avLst/>
          </a:prstGeom>
          <a:solidFill>
            <a:schemeClr val="bg1"/>
          </a:solidFill>
          <a:ln w="28575">
            <a:solidFill>
              <a:srgbClr val="FF0000"/>
            </a:solidFill>
            <a:prstDash val="soli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800" dirty="0">
              <a:solidFill>
                <a:srgbClr val="FF0000"/>
              </a:solidFill>
              <a:latin typeface="Helvetica Neue Medium" charset="0"/>
            </a:endParaRPr>
          </a:p>
        </p:txBody>
      </p:sp>
      <p:sp>
        <p:nvSpPr>
          <p:cNvPr id="25" name="Rectangle 24"/>
          <p:cNvSpPr/>
          <p:nvPr/>
        </p:nvSpPr>
        <p:spPr>
          <a:xfrm>
            <a:off x="4978082" y="5704225"/>
            <a:ext cx="1516380" cy="396240"/>
          </a:xfrm>
          <a:prstGeom prst="rect">
            <a:avLst/>
          </a:prstGeom>
          <a:solidFill>
            <a:schemeClr val="bg1"/>
          </a:solidFill>
          <a:ln w="28575">
            <a:solidFill>
              <a:srgbClr val="FF0000"/>
            </a:solidFill>
            <a:prstDash val="soli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800" dirty="0">
              <a:solidFill>
                <a:srgbClr val="FF0000"/>
              </a:solidFill>
              <a:latin typeface="Helvetica Neue Medium" charset="0"/>
            </a:endParaRPr>
          </a:p>
        </p:txBody>
      </p:sp>
      <p:sp>
        <p:nvSpPr>
          <p:cNvPr id="26" name="Rectangle 25"/>
          <p:cNvSpPr/>
          <p:nvPr/>
        </p:nvSpPr>
        <p:spPr>
          <a:xfrm>
            <a:off x="7225982" y="4515505"/>
            <a:ext cx="1516380" cy="396240"/>
          </a:xfrm>
          <a:prstGeom prst="rect">
            <a:avLst/>
          </a:prstGeom>
          <a:solidFill>
            <a:schemeClr val="bg1"/>
          </a:solidFill>
          <a:ln w="28575">
            <a:solidFill>
              <a:schemeClr val="tx1"/>
            </a:solidFill>
            <a:prstDash val="soli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800" dirty="0">
              <a:solidFill>
                <a:schemeClr val="tx1"/>
              </a:solidFill>
              <a:latin typeface="Helvetica Neue Medium" charset="0"/>
            </a:endParaRPr>
          </a:p>
        </p:txBody>
      </p:sp>
      <p:sp>
        <p:nvSpPr>
          <p:cNvPr id="29" name="Rectangle 28"/>
          <p:cNvSpPr/>
          <p:nvPr/>
        </p:nvSpPr>
        <p:spPr>
          <a:xfrm>
            <a:off x="7225982" y="5704225"/>
            <a:ext cx="1516380" cy="396240"/>
          </a:xfrm>
          <a:prstGeom prst="rect">
            <a:avLst/>
          </a:prstGeom>
          <a:solidFill>
            <a:schemeClr val="bg1"/>
          </a:solidFill>
          <a:ln w="28575">
            <a:solidFill>
              <a:schemeClr val="tx1"/>
            </a:solidFill>
            <a:prstDash val="soli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800" dirty="0">
              <a:solidFill>
                <a:schemeClr val="tx1"/>
              </a:solidFill>
              <a:latin typeface="Helvetica Neue Medium" charset="0"/>
            </a:endParaRPr>
          </a:p>
        </p:txBody>
      </p:sp>
      <p:sp>
        <p:nvSpPr>
          <p:cNvPr id="30" name="Rectangle 29"/>
          <p:cNvSpPr/>
          <p:nvPr/>
        </p:nvSpPr>
        <p:spPr>
          <a:xfrm>
            <a:off x="2730182" y="4911745"/>
            <a:ext cx="1516380" cy="396240"/>
          </a:xfrm>
          <a:prstGeom prst="rect">
            <a:avLst/>
          </a:prstGeom>
          <a:solidFill>
            <a:schemeClr val="bg1"/>
          </a:solidFill>
          <a:ln w="28575">
            <a:solidFill>
              <a:srgbClr val="FF0000"/>
            </a:solidFill>
            <a:prstDash val="soli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2400" dirty="0">
                <a:solidFill>
                  <a:srgbClr val="FF0000"/>
                </a:solidFill>
                <a:latin typeface="Helvetica Neue Medium" charset="0"/>
              </a:rPr>
              <a:t>〈2, A〉</a:t>
            </a:r>
          </a:p>
        </p:txBody>
      </p:sp>
      <p:sp>
        <p:nvSpPr>
          <p:cNvPr id="31" name="Rectangle 30"/>
          <p:cNvSpPr/>
          <p:nvPr/>
        </p:nvSpPr>
        <p:spPr>
          <a:xfrm>
            <a:off x="4978082" y="4911745"/>
            <a:ext cx="1516380" cy="396240"/>
          </a:xfrm>
          <a:prstGeom prst="rect">
            <a:avLst/>
          </a:prstGeom>
          <a:solidFill>
            <a:schemeClr val="bg1"/>
          </a:solidFill>
          <a:ln w="28575">
            <a:solidFill>
              <a:srgbClr val="FF0000"/>
            </a:solidFill>
            <a:prstDash val="soli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2400" dirty="0">
                <a:solidFill>
                  <a:srgbClr val="FF0000"/>
                </a:solidFill>
                <a:latin typeface="Helvetica Neue Medium" charset="0"/>
              </a:rPr>
              <a:t>〈1, B〉</a:t>
            </a:r>
          </a:p>
        </p:txBody>
      </p:sp>
      <p:sp>
        <p:nvSpPr>
          <p:cNvPr id="32" name="Rectangle 31"/>
          <p:cNvSpPr/>
          <p:nvPr/>
        </p:nvSpPr>
        <p:spPr>
          <a:xfrm>
            <a:off x="7225982" y="4515505"/>
            <a:ext cx="1516380" cy="396240"/>
          </a:xfrm>
          <a:prstGeom prst="rect">
            <a:avLst/>
          </a:prstGeom>
          <a:solidFill>
            <a:schemeClr val="bg1"/>
          </a:solidFill>
          <a:ln w="28575">
            <a:solidFill>
              <a:schemeClr val="tx1"/>
            </a:solidFill>
            <a:prstDash val="soli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2400" dirty="0">
                <a:solidFill>
                  <a:schemeClr val="tx1"/>
                </a:solidFill>
                <a:latin typeface="Helvetica Neue Medium" charset="0"/>
              </a:rPr>
              <a:t>〈0, C〉</a:t>
            </a:r>
          </a:p>
        </p:txBody>
      </p:sp>
      <p:sp>
        <p:nvSpPr>
          <p:cNvPr id="33" name="Rectangle 32"/>
          <p:cNvSpPr/>
          <p:nvPr/>
        </p:nvSpPr>
        <p:spPr>
          <a:xfrm>
            <a:off x="7101512" y="2277073"/>
            <a:ext cx="1444626" cy="492443"/>
          </a:xfrm>
          <a:prstGeom prst="rect">
            <a:avLst/>
          </a:prstGeom>
        </p:spPr>
        <p:txBody>
          <a:bodyPr wrap="none">
            <a:spAutoFit/>
          </a:bodyPr>
          <a:lstStyle/>
          <a:p>
            <a:pPr lvl="0"/>
            <a:r>
              <a:rPr lang="en-US" sz="2600">
                <a:solidFill>
                  <a:srgbClr val="0000FF"/>
                </a:solidFill>
                <a:latin typeface="Arial"/>
              </a:rPr>
              <a:t>W 〈0, C〉</a:t>
            </a:r>
            <a:endParaRPr lang="en-US" sz="2600" dirty="0">
              <a:solidFill>
                <a:srgbClr val="0000FF"/>
              </a:solidFill>
              <a:latin typeface="Arial"/>
            </a:endParaRPr>
          </a:p>
        </p:txBody>
      </p:sp>
      <p:sp>
        <p:nvSpPr>
          <p:cNvPr id="34" name="Rectangle 33"/>
          <p:cNvSpPr/>
          <p:nvPr/>
        </p:nvSpPr>
        <p:spPr>
          <a:xfrm>
            <a:off x="4914572" y="2849911"/>
            <a:ext cx="1426994" cy="492443"/>
          </a:xfrm>
          <a:prstGeom prst="rect">
            <a:avLst/>
          </a:prstGeom>
        </p:spPr>
        <p:txBody>
          <a:bodyPr wrap="none">
            <a:spAutoFit/>
          </a:bodyPr>
          <a:lstStyle/>
          <a:p>
            <a:pPr lvl="0"/>
            <a:r>
              <a:rPr lang="en-US" sz="2600" dirty="0">
                <a:solidFill>
                  <a:srgbClr val="0000FF"/>
                </a:solidFill>
                <a:latin typeface="Arial"/>
              </a:rPr>
              <a:t>W 〈1, B〉</a:t>
            </a:r>
          </a:p>
        </p:txBody>
      </p:sp>
      <p:sp>
        <p:nvSpPr>
          <p:cNvPr id="35" name="Rectangle 34"/>
          <p:cNvSpPr/>
          <p:nvPr/>
        </p:nvSpPr>
        <p:spPr>
          <a:xfrm>
            <a:off x="2733790" y="3422749"/>
            <a:ext cx="1408591" cy="492443"/>
          </a:xfrm>
          <a:prstGeom prst="rect">
            <a:avLst/>
          </a:prstGeom>
        </p:spPr>
        <p:txBody>
          <a:bodyPr wrap="none">
            <a:spAutoFit/>
          </a:bodyPr>
          <a:lstStyle/>
          <a:p>
            <a:pPr lvl="0"/>
            <a:r>
              <a:rPr lang="en-US" sz="2600">
                <a:solidFill>
                  <a:srgbClr val="0000FF"/>
                </a:solidFill>
                <a:latin typeface="Arial"/>
              </a:rPr>
              <a:t>W 〈2, A〉</a:t>
            </a:r>
            <a:endParaRPr lang="en-US" sz="2600" dirty="0">
              <a:solidFill>
                <a:srgbClr val="0000FF"/>
              </a:solidFill>
              <a:latin typeface="Arial"/>
            </a:endParaRPr>
          </a:p>
        </p:txBody>
      </p:sp>
      <p:cxnSp>
        <p:nvCxnSpPr>
          <p:cNvPr id="36" name="Straight Arrow Connector 35"/>
          <p:cNvCxnSpPr/>
          <p:nvPr/>
        </p:nvCxnSpPr>
        <p:spPr>
          <a:xfrm flipH="1">
            <a:off x="3419792" y="2534305"/>
            <a:ext cx="2202180" cy="3156"/>
          </a:xfrm>
          <a:prstGeom prst="straightConnector1">
            <a:avLst/>
          </a:prstGeom>
          <a:ln>
            <a:solidFill>
              <a:schemeClr val="accent6">
                <a:lumMod val="75000"/>
              </a:schemeClr>
            </a:solidFill>
            <a:prstDash val="solid"/>
            <a:headEnd type="triangle"/>
            <a:tailEnd type="triangle"/>
          </a:ln>
          <a:effectLst/>
        </p:spPr>
        <p:style>
          <a:lnRef idx="3">
            <a:schemeClr val="dk1"/>
          </a:lnRef>
          <a:fillRef idx="0">
            <a:schemeClr val="dk1"/>
          </a:fillRef>
          <a:effectRef idx="2">
            <a:schemeClr val="dk1"/>
          </a:effectRef>
          <a:fontRef idx="minor">
            <a:schemeClr val="tx1"/>
          </a:fontRef>
        </p:style>
      </p:cxnSp>
      <p:sp>
        <p:nvSpPr>
          <p:cNvPr id="39" name="Rectangle 38"/>
          <p:cNvSpPr/>
          <p:nvPr/>
        </p:nvSpPr>
        <p:spPr>
          <a:xfrm>
            <a:off x="4119809" y="2041863"/>
            <a:ext cx="870751" cy="492443"/>
          </a:xfrm>
          <a:prstGeom prst="rect">
            <a:avLst/>
          </a:prstGeom>
        </p:spPr>
        <p:txBody>
          <a:bodyPr wrap="none">
            <a:spAutoFit/>
          </a:bodyPr>
          <a:lstStyle/>
          <a:p>
            <a:pPr lvl="0"/>
            <a:r>
              <a:rPr lang="en-US" sz="2600" dirty="0">
                <a:solidFill>
                  <a:schemeClr val="accent6">
                    <a:lumMod val="75000"/>
                  </a:schemeClr>
                </a:solidFill>
                <a:latin typeface="Arial"/>
              </a:rPr>
              <a:t>sync</a:t>
            </a:r>
          </a:p>
        </p:txBody>
      </p:sp>
      <p:sp>
        <p:nvSpPr>
          <p:cNvPr id="37" name="Rectangle 36"/>
          <p:cNvSpPr/>
          <p:nvPr/>
        </p:nvSpPr>
        <p:spPr>
          <a:xfrm>
            <a:off x="2730182" y="4515505"/>
            <a:ext cx="1516380" cy="396240"/>
          </a:xfrm>
          <a:prstGeom prst="rect">
            <a:avLst/>
          </a:prstGeom>
          <a:solidFill>
            <a:schemeClr val="bg1"/>
          </a:solidFill>
          <a:ln w="28575">
            <a:solidFill>
              <a:srgbClr val="FF0000"/>
            </a:solidFill>
            <a:prstDash val="soli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2400" dirty="0">
                <a:solidFill>
                  <a:srgbClr val="FF0000"/>
                </a:solidFill>
                <a:latin typeface="Helvetica Neue Medium" charset="0"/>
              </a:rPr>
              <a:t>〈1, B〉</a:t>
            </a:r>
          </a:p>
        </p:txBody>
      </p:sp>
      <p:sp>
        <p:nvSpPr>
          <p:cNvPr id="40" name="Rectangle 39"/>
          <p:cNvSpPr/>
          <p:nvPr/>
        </p:nvSpPr>
        <p:spPr>
          <a:xfrm>
            <a:off x="4978082" y="5307985"/>
            <a:ext cx="1516380" cy="396240"/>
          </a:xfrm>
          <a:prstGeom prst="rect">
            <a:avLst/>
          </a:prstGeom>
          <a:solidFill>
            <a:schemeClr val="bg1"/>
          </a:solidFill>
          <a:ln w="28575">
            <a:solidFill>
              <a:srgbClr val="FF0000"/>
            </a:solidFill>
            <a:prstDash val="soli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2400" dirty="0">
                <a:solidFill>
                  <a:srgbClr val="FF0000"/>
                </a:solidFill>
                <a:latin typeface="Helvetica Neue Medium" charset="0"/>
              </a:rPr>
              <a:t>〈2, A〉</a:t>
            </a:r>
          </a:p>
        </p:txBody>
      </p:sp>
      <p:cxnSp>
        <p:nvCxnSpPr>
          <p:cNvPr id="41" name="Straight Arrow Connector 40"/>
          <p:cNvCxnSpPr/>
          <p:nvPr/>
        </p:nvCxnSpPr>
        <p:spPr>
          <a:xfrm flipH="1">
            <a:off x="5736273" y="3761257"/>
            <a:ext cx="2202180" cy="3156"/>
          </a:xfrm>
          <a:prstGeom prst="straightConnector1">
            <a:avLst/>
          </a:prstGeom>
          <a:ln>
            <a:solidFill>
              <a:schemeClr val="accent6">
                <a:lumMod val="75000"/>
              </a:schemeClr>
            </a:solidFill>
            <a:prstDash val="solid"/>
            <a:headEnd type="triangle"/>
            <a:tailEnd type="triangle"/>
          </a:ln>
          <a:effectLst/>
        </p:spPr>
        <p:style>
          <a:lnRef idx="3">
            <a:schemeClr val="dk1"/>
          </a:lnRef>
          <a:fillRef idx="0">
            <a:schemeClr val="dk1"/>
          </a:fillRef>
          <a:effectRef idx="2">
            <a:schemeClr val="dk1"/>
          </a:effectRef>
          <a:fontRef idx="minor">
            <a:schemeClr val="tx1"/>
          </a:fontRef>
        </p:style>
      </p:cxnSp>
      <p:sp>
        <p:nvSpPr>
          <p:cNvPr id="42" name="Rectangle 41"/>
          <p:cNvSpPr/>
          <p:nvPr/>
        </p:nvSpPr>
        <p:spPr>
          <a:xfrm>
            <a:off x="6436289" y="3268815"/>
            <a:ext cx="870751" cy="492443"/>
          </a:xfrm>
          <a:prstGeom prst="rect">
            <a:avLst/>
          </a:prstGeom>
        </p:spPr>
        <p:txBody>
          <a:bodyPr wrap="none">
            <a:spAutoFit/>
          </a:bodyPr>
          <a:lstStyle/>
          <a:p>
            <a:pPr lvl="0"/>
            <a:r>
              <a:rPr lang="en-US" sz="2600" dirty="0">
                <a:solidFill>
                  <a:schemeClr val="accent6">
                    <a:lumMod val="75000"/>
                  </a:schemeClr>
                </a:solidFill>
                <a:latin typeface="Arial"/>
              </a:rPr>
              <a:t>sync</a:t>
            </a:r>
          </a:p>
        </p:txBody>
      </p:sp>
      <p:sp>
        <p:nvSpPr>
          <p:cNvPr id="38" name="Rectangle 37"/>
          <p:cNvSpPr/>
          <p:nvPr/>
        </p:nvSpPr>
        <p:spPr>
          <a:xfrm>
            <a:off x="7225982" y="5307985"/>
            <a:ext cx="1516380" cy="396240"/>
          </a:xfrm>
          <a:prstGeom prst="rect">
            <a:avLst/>
          </a:prstGeom>
          <a:solidFill>
            <a:schemeClr val="bg1"/>
          </a:solidFill>
          <a:ln w="28575">
            <a:solidFill>
              <a:schemeClr val="tx1"/>
            </a:solidFill>
            <a:prstDash val="soli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2400" dirty="0">
                <a:solidFill>
                  <a:schemeClr val="tx1"/>
                </a:solidFill>
                <a:latin typeface="Helvetica Neue Medium" charset="0"/>
              </a:rPr>
              <a:t>〈2, A〉</a:t>
            </a:r>
          </a:p>
        </p:txBody>
      </p:sp>
      <p:sp>
        <p:nvSpPr>
          <p:cNvPr id="44" name="Rectangle 43"/>
          <p:cNvSpPr/>
          <p:nvPr/>
        </p:nvSpPr>
        <p:spPr>
          <a:xfrm>
            <a:off x="7225982" y="4911745"/>
            <a:ext cx="1516380" cy="396240"/>
          </a:xfrm>
          <a:prstGeom prst="rect">
            <a:avLst/>
          </a:prstGeom>
          <a:solidFill>
            <a:schemeClr val="bg1"/>
          </a:solidFill>
          <a:ln w="28575">
            <a:solidFill>
              <a:schemeClr val="tx1"/>
            </a:solidFill>
            <a:prstDash val="soli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2400" dirty="0">
                <a:solidFill>
                  <a:schemeClr val="tx1"/>
                </a:solidFill>
                <a:latin typeface="Helvetica Neue Medium" charset="0"/>
              </a:rPr>
              <a:t>〈1, B〉</a:t>
            </a:r>
          </a:p>
        </p:txBody>
      </p:sp>
      <p:sp>
        <p:nvSpPr>
          <p:cNvPr id="46" name="Rectangle 45"/>
          <p:cNvSpPr/>
          <p:nvPr/>
        </p:nvSpPr>
        <p:spPr>
          <a:xfrm>
            <a:off x="4978082" y="4515505"/>
            <a:ext cx="1516380" cy="396240"/>
          </a:xfrm>
          <a:prstGeom prst="rect">
            <a:avLst/>
          </a:prstGeom>
          <a:solidFill>
            <a:schemeClr val="bg1"/>
          </a:solidFill>
          <a:ln w="28575">
            <a:solidFill>
              <a:srgbClr val="FF0000"/>
            </a:solidFill>
            <a:prstDash val="soli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2400" dirty="0">
                <a:solidFill>
                  <a:srgbClr val="FF0000"/>
                </a:solidFill>
                <a:latin typeface="Helvetica Neue Medium" charset="0"/>
              </a:rPr>
              <a:t>〈0, C〉</a:t>
            </a:r>
          </a:p>
        </p:txBody>
      </p:sp>
      <p:sp>
        <p:nvSpPr>
          <p:cNvPr id="45" name="Rectangle 44">
            <a:extLst>
              <a:ext uri="{FF2B5EF4-FFF2-40B4-BE49-F238E27FC236}">
                <a16:creationId xmlns:a16="http://schemas.microsoft.com/office/drawing/2014/main" id="{0E126FA3-709F-BD44-8BBA-3770B5EADC54}"/>
              </a:ext>
            </a:extLst>
          </p:cNvPr>
          <p:cNvSpPr/>
          <p:nvPr/>
        </p:nvSpPr>
        <p:spPr>
          <a:xfrm>
            <a:off x="1296116" y="6314027"/>
            <a:ext cx="2420856" cy="400110"/>
          </a:xfrm>
          <a:prstGeom prst="rect">
            <a:avLst/>
          </a:prstGeom>
          <a:solidFill>
            <a:srgbClr val="FFFF00"/>
          </a:solidFill>
          <a:ln w="3175">
            <a:solidFill>
              <a:schemeClr val="tx1"/>
            </a:solidFill>
          </a:ln>
        </p:spPr>
        <p:txBody>
          <a:bodyPr wrap="none">
            <a:spAutoFit/>
          </a:bodyPr>
          <a:lstStyle/>
          <a:p>
            <a:r>
              <a:rPr lang="en-US" sz="2000" b="1" dirty="0">
                <a:latin typeface="Arial" charset="0"/>
                <a:ea typeface="Arial" charset="0"/>
                <a:cs typeface="Arial" charset="0"/>
              </a:rPr>
              <a:t>〈local TS, node-id〉</a:t>
            </a:r>
          </a:p>
        </p:txBody>
      </p:sp>
    </p:spTree>
    <p:extLst>
      <p:ext uri="{BB962C8B-B14F-4D97-AF65-F5344CB8AC3E}">
        <p14:creationId xmlns:p14="http://schemas.microsoft.com/office/powerpoint/2010/main" val="185546780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151062" y="134938"/>
            <a:ext cx="7886700" cy="1325563"/>
          </a:xfrm>
        </p:spPr>
        <p:txBody>
          <a:bodyPr>
            <a:normAutofit/>
          </a:bodyPr>
          <a:lstStyle/>
          <a:p>
            <a:pPr algn="ctr"/>
            <a:r>
              <a:rPr lang="en-US" sz="6000" dirty="0"/>
              <a:t>Eventual consistency</a:t>
            </a:r>
          </a:p>
        </p:txBody>
      </p:sp>
      <p:sp>
        <p:nvSpPr>
          <p:cNvPr id="2" name="Content Placeholder 1"/>
          <p:cNvSpPr>
            <a:spLocks noGrp="1"/>
          </p:cNvSpPr>
          <p:nvPr>
            <p:ph idx="1"/>
          </p:nvPr>
        </p:nvSpPr>
        <p:spPr>
          <a:xfrm>
            <a:off x="914400" y="1447800"/>
            <a:ext cx="10436443" cy="3848439"/>
          </a:xfrm>
        </p:spPr>
        <p:txBody>
          <a:bodyPr>
            <a:normAutofit fontScale="92500"/>
          </a:bodyPr>
          <a:lstStyle/>
          <a:p>
            <a:pPr>
              <a:lnSpc>
                <a:spcPct val="110000"/>
              </a:lnSpc>
              <a:spcAft>
                <a:spcPts val="1200"/>
              </a:spcAft>
            </a:pPr>
            <a:r>
              <a:rPr lang="en-US" dirty="0"/>
              <a:t>Eventual consistency: If no new updates to the object, </a:t>
            </a:r>
            <a:r>
              <a:rPr lang="en-US" altLang="x-none" dirty="0">
                <a:solidFill>
                  <a:srgbClr val="E77500"/>
                </a:solidFill>
                <a:ea typeface="Helvetica Neue Medium" charset="0"/>
                <a:cs typeface="Helvetica Neue Medium" charset="0"/>
              </a:rPr>
              <a:t>eventually </a:t>
            </a:r>
            <a:r>
              <a:rPr lang="en-US" dirty="0"/>
              <a:t>all reads will return the last updated value</a:t>
            </a:r>
          </a:p>
          <a:p>
            <a:pPr>
              <a:lnSpc>
                <a:spcPct val="110000"/>
              </a:lnSpc>
              <a:spcAft>
                <a:spcPts val="1200"/>
              </a:spcAft>
            </a:pPr>
            <a:r>
              <a:rPr lang="en-US" dirty="0"/>
              <a:t>Common: git, iPhone sync, Dropbox, Amazon Dynamo</a:t>
            </a:r>
          </a:p>
          <a:p>
            <a:pPr>
              <a:lnSpc>
                <a:spcPct val="110000"/>
              </a:lnSpc>
            </a:pPr>
            <a:r>
              <a:rPr lang="en-US" dirty="0"/>
              <a:t>Why do people like eventual consistency?</a:t>
            </a:r>
          </a:p>
          <a:p>
            <a:pPr lvl="1">
              <a:lnSpc>
                <a:spcPct val="110000"/>
              </a:lnSpc>
            </a:pPr>
            <a:r>
              <a:rPr lang="en-US" dirty="0"/>
              <a:t>Fast read/write of local copy of data</a:t>
            </a:r>
          </a:p>
          <a:p>
            <a:pPr lvl="1">
              <a:lnSpc>
                <a:spcPct val="110000"/>
              </a:lnSpc>
            </a:pPr>
            <a:r>
              <a:rPr lang="en-US" dirty="0"/>
              <a:t>Disconnected operation</a:t>
            </a:r>
          </a:p>
        </p:txBody>
      </p:sp>
      <p:sp>
        <p:nvSpPr>
          <p:cNvPr id="3" name="Slide Number Placeholder 2"/>
          <p:cNvSpPr>
            <a:spLocks noGrp="1"/>
          </p:cNvSpPr>
          <p:nvPr>
            <p:ph type="sldNum" sz="quarter" idx="12"/>
          </p:nvPr>
        </p:nvSpPr>
        <p:spPr/>
        <p:txBody>
          <a:bodyPr/>
          <a:lstStyle/>
          <a:p>
            <a:pPr>
              <a:defRPr/>
            </a:pPr>
            <a:fld id="{729111C5-E04E-4942-8174-12BB645D56A6}" type="slidenum">
              <a:rPr lang="en-US" smtClean="0"/>
              <a:pPr>
                <a:defRPr/>
              </a:pPr>
              <a:t>3</a:t>
            </a:fld>
            <a:endParaRPr lang="en-US"/>
          </a:p>
        </p:txBody>
      </p:sp>
      <p:sp>
        <p:nvSpPr>
          <p:cNvPr id="5" name="Rectangle 4"/>
          <p:cNvSpPr/>
          <p:nvPr/>
        </p:nvSpPr>
        <p:spPr>
          <a:xfrm>
            <a:off x="2032954" y="5476242"/>
            <a:ext cx="8046719" cy="954107"/>
          </a:xfrm>
          <a:prstGeom prst="rect">
            <a:avLst/>
          </a:prstGeom>
          <a:solidFill>
            <a:schemeClr val="accent2">
              <a:lumMod val="20000"/>
              <a:lumOff val="80000"/>
            </a:schemeClr>
          </a:solidFill>
          <a:ln w="28575">
            <a:solidFill>
              <a:schemeClr val="tx1"/>
            </a:solidFill>
            <a:prstDash val="sysDash"/>
          </a:ln>
        </p:spPr>
        <p:txBody>
          <a:bodyPr wrap="square">
            <a:spAutoFit/>
          </a:bodyPr>
          <a:lstStyle/>
          <a:p>
            <a:pPr marL="6350" lvl="1"/>
            <a:r>
              <a:rPr lang="en-US" sz="2800" dirty="0">
                <a:latin typeface="Helvetica Neue Medium" charset="0"/>
                <a:ea typeface="Helvetica Neue Medium" charset="0"/>
                <a:cs typeface="Helvetica Neue Medium" charset="0"/>
              </a:rPr>
              <a:t>Issue: </a:t>
            </a:r>
            <a:r>
              <a:rPr lang="en-US" sz="2800" dirty="0">
                <a:solidFill>
                  <a:srgbClr val="FF0000"/>
                </a:solidFill>
                <a:latin typeface="Helvetica Neue Medium" charset="0"/>
                <a:ea typeface="Helvetica Neue Medium" charset="0"/>
                <a:cs typeface="Helvetica Neue Medium" charset="0"/>
              </a:rPr>
              <a:t>Conflicting writes </a:t>
            </a:r>
            <a:r>
              <a:rPr lang="en-US" sz="2800" dirty="0">
                <a:latin typeface="Helvetica Neue Medium" charset="0"/>
                <a:ea typeface="Helvetica Neue Medium" charset="0"/>
                <a:cs typeface="Helvetica Neue Medium" charset="0"/>
              </a:rPr>
              <a:t>to different copies</a:t>
            </a:r>
          </a:p>
          <a:p>
            <a:pPr lvl="1" indent="-450857"/>
            <a:r>
              <a:rPr lang="en-US" sz="2800" dirty="0">
                <a:latin typeface="Helvetica Neue Medium" charset="0"/>
                <a:ea typeface="Helvetica Neue Medium" charset="0"/>
                <a:cs typeface="Helvetica Neue Medium" charset="0"/>
              </a:rPr>
              <a:t>How to reconcile them when discovered?</a:t>
            </a:r>
          </a:p>
        </p:txBody>
      </p:sp>
    </p:spTree>
    <p:extLst>
      <p:ext uri="{BB962C8B-B14F-4D97-AF65-F5344CB8AC3E}">
        <p14:creationId xmlns:p14="http://schemas.microsoft.com/office/powerpoint/2010/main" val="34179975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
                                            <p:txEl>
                                              <p:pRg st="3" end="3"/>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r>
              <a:rPr lang="en-US" sz="4000" dirty="0"/>
              <a:t>Tentative order ≠ commit order</a:t>
            </a:r>
          </a:p>
        </p:txBody>
      </p:sp>
      <p:sp>
        <p:nvSpPr>
          <p:cNvPr id="3" name="Slide Number Placeholder 2"/>
          <p:cNvSpPr>
            <a:spLocks noGrp="1"/>
          </p:cNvSpPr>
          <p:nvPr>
            <p:ph type="sldNum" sz="quarter" idx="12"/>
          </p:nvPr>
        </p:nvSpPr>
        <p:spPr/>
        <p:txBody>
          <a:bodyPr/>
          <a:lstStyle/>
          <a:p>
            <a:pPr>
              <a:defRPr/>
            </a:pPr>
            <a:fld id="{729111C5-E04E-4942-8174-12BB645D56A6}" type="slidenum">
              <a:rPr lang="en-US" smtClean="0"/>
              <a:pPr>
                <a:defRPr/>
              </a:pPr>
              <a:t>30</a:t>
            </a:fld>
            <a:endParaRPr lang="en-US"/>
          </a:p>
        </p:txBody>
      </p:sp>
      <p:sp>
        <p:nvSpPr>
          <p:cNvPr id="6" name="TextBox 5"/>
          <p:cNvSpPr txBox="1"/>
          <p:nvPr/>
        </p:nvSpPr>
        <p:spPr>
          <a:xfrm>
            <a:off x="1615151" y="1447802"/>
            <a:ext cx="857735" cy="461665"/>
          </a:xfrm>
          <a:prstGeom prst="rect">
            <a:avLst/>
          </a:prstGeom>
          <a:noFill/>
        </p:spPr>
        <p:txBody>
          <a:bodyPr wrap="none" rtlCol="0">
            <a:spAutoFit/>
          </a:bodyPr>
          <a:lstStyle/>
          <a:p>
            <a:r>
              <a:rPr lang="en-US" sz="2400" dirty="0">
                <a:latin typeface="Arial" charset="0"/>
                <a:ea typeface="Arial" charset="0"/>
                <a:cs typeface="Arial" charset="0"/>
              </a:rPr>
              <a:t>Time</a:t>
            </a:r>
          </a:p>
        </p:txBody>
      </p:sp>
      <p:cxnSp>
        <p:nvCxnSpPr>
          <p:cNvPr id="8" name="Straight Arrow Connector 7"/>
          <p:cNvCxnSpPr>
            <a:stCxn id="6" idx="2"/>
          </p:cNvCxnSpPr>
          <p:nvPr/>
        </p:nvCxnSpPr>
        <p:spPr>
          <a:xfrm>
            <a:off x="2044019" y="1909467"/>
            <a:ext cx="19781" cy="1717655"/>
          </a:xfrm>
          <a:prstGeom prst="straightConnector1">
            <a:avLst/>
          </a:prstGeom>
          <a:ln>
            <a:prstDash val="solid"/>
            <a:tailEnd type="triangle"/>
          </a:ln>
          <a:effectLst/>
        </p:spPr>
        <p:style>
          <a:lnRef idx="3">
            <a:schemeClr val="dk1"/>
          </a:lnRef>
          <a:fillRef idx="0">
            <a:schemeClr val="dk1"/>
          </a:fillRef>
          <a:effectRef idx="2">
            <a:schemeClr val="dk1"/>
          </a:effectRef>
          <a:fontRef idx="minor">
            <a:schemeClr val="tx1"/>
          </a:fontRef>
        </p:style>
      </p:cxnSp>
      <p:sp>
        <p:nvSpPr>
          <p:cNvPr id="10" name="TextBox 9"/>
          <p:cNvSpPr txBox="1"/>
          <p:nvPr/>
        </p:nvSpPr>
        <p:spPr>
          <a:xfrm>
            <a:off x="1584030" y="4450082"/>
            <a:ext cx="853119" cy="461665"/>
          </a:xfrm>
          <a:prstGeom prst="rect">
            <a:avLst/>
          </a:prstGeom>
          <a:noFill/>
        </p:spPr>
        <p:txBody>
          <a:bodyPr wrap="none" rtlCol="0">
            <a:spAutoFit/>
          </a:bodyPr>
          <a:lstStyle/>
          <a:p>
            <a:r>
              <a:rPr lang="en-US" sz="2400">
                <a:latin typeface="Arial" charset="0"/>
                <a:ea typeface="Arial" charset="0"/>
                <a:cs typeface="Arial" charset="0"/>
              </a:rPr>
              <a:t>Logs</a:t>
            </a:r>
            <a:endParaRPr lang="en-US" sz="2400" dirty="0">
              <a:latin typeface="Arial" charset="0"/>
              <a:ea typeface="Arial" charset="0"/>
              <a:cs typeface="Arial" charset="0"/>
            </a:endParaRPr>
          </a:p>
        </p:txBody>
      </p:sp>
      <p:sp>
        <p:nvSpPr>
          <p:cNvPr id="11" name="Rectangle 10"/>
          <p:cNvSpPr/>
          <p:nvPr/>
        </p:nvSpPr>
        <p:spPr>
          <a:xfrm>
            <a:off x="3308861" y="1671123"/>
            <a:ext cx="396240" cy="396240"/>
          </a:xfrm>
          <a:prstGeom prst="rect">
            <a:avLst/>
          </a:prstGeom>
          <a:solidFill>
            <a:schemeClr val="bg1"/>
          </a:solidFill>
          <a:ln w="28575">
            <a:solidFill>
              <a:schemeClr val="tx1"/>
            </a:solidFill>
            <a:prstDash val="soli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2800" dirty="0">
                <a:solidFill>
                  <a:schemeClr val="tx1"/>
                </a:solidFill>
                <a:latin typeface="Helvetica Neue Medium" charset="0"/>
              </a:rPr>
              <a:t>A</a:t>
            </a:r>
          </a:p>
        </p:txBody>
      </p:sp>
      <p:sp>
        <p:nvSpPr>
          <p:cNvPr id="12" name="Rectangle 11"/>
          <p:cNvSpPr/>
          <p:nvPr/>
        </p:nvSpPr>
        <p:spPr>
          <a:xfrm>
            <a:off x="5379388" y="1684095"/>
            <a:ext cx="396240" cy="396240"/>
          </a:xfrm>
          <a:prstGeom prst="rect">
            <a:avLst/>
          </a:prstGeom>
          <a:solidFill>
            <a:schemeClr val="bg1"/>
          </a:solidFill>
          <a:ln w="28575">
            <a:solidFill>
              <a:schemeClr val="tx1"/>
            </a:solidFill>
            <a:prstDash val="soli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2800" dirty="0">
                <a:solidFill>
                  <a:schemeClr val="tx1"/>
                </a:solidFill>
                <a:latin typeface="Helvetica Neue Medium" charset="0"/>
              </a:rPr>
              <a:t>B</a:t>
            </a:r>
          </a:p>
        </p:txBody>
      </p:sp>
      <p:sp>
        <p:nvSpPr>
          <p:cNvPr id="13" name="Rectangle 12"/>
          <p:cNvSpPr/>
          <p:nvPr/>
        </p:nvSpPr>
        <p:spPr>
          <a:xfrm>
            <a:off x="9319478" y="1671123"/>
            <a:ext cx="713510" cy="396240"/>
          </a:xfrm>
          <a:prstGeom prst="rect">
            <a:avLst/>
          </a:prstGeom>
          <a:solidFill>
            <a:schemeClr val="tx1"/>
          </a:solidFill>
          <a:ln w="28575">
            <a:solidFill>
              <a:schemeClr val="tx1"/>
            </a:solidFill>
            <a:prstDash val="soli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2800" dirty="0" err="1">
                <a:solidFill>
                  <a:schemeClr val="bg1"/>
                </a:solidFill>
                <a:latin typeface="Helvetica Neue Medium" charset="0"/>
              </a:rPr>
              <a:t>Pri</a:t>
            </a:r>
            <a:endParaRPr lang="en-US" sz="2800" dirty="0">
              <a:solidFill>
                <a:schemeClr val="bg1"/>
              </a:solidFill>
              <a:latin typeface="Helvetica Neue Medium" charset="0"/>
            </a:endParaRPr>
          </a:p>
        </p:txBody>
      </p:sp>
      <p:cxnSp>
        <p:nvCxnSpPr>
          <p:cNvPr id="15" name="Straight Connector 14"/>
          <p:cNvCxnSpPr/>
          <p:nvPr/>
        </p:nvCxnSpPr>
        <p:spPr>
          <a:xfrm>
            <a:off x="1674813" y="4221480"/>
            <a:ext cx="8763000" cy="0"/>
          </a:xfrm>
          <a:prstGeom prst="line">
            <a:avLst/>
          </a:prstGeom>
          <a:ln>
            <a:prstDash val="sysDash"/>
          </a:ln>
          <a:effectLst/>
        </p:spPr>
        <p:style>
          <a:lnRef idx="3">
            <a:schemeClr val="dk1"/>
          </a:lnRef>
          <a:fillRef idx="0">
            <a:schemeClr val="dk1"/>
          </a:fillRef>
          <a:effectRef idx="2">
            <a:schemeClr val="dk1"/>
          </a:effectRef>
          <a:fontRef idx="minor">
            <a:schemeClr val="tx1"/>
          </a:fontRef>
        </p:style>
      </p:cxnSp>
      <p:sp>
        <p:nvSpPr>
          <p:cNvPr id="17" name="Rectangle 16"/>
          <p:cNvSpPr/>
          <p:nvPr/>
        </p:nvSpPr>
        <p:spPr>
          <a:xfrm>
            <a:off x="2730182" y="4515505"/>
            <a:ext cx="1560368" cy="396240"/>
          </a:xfrm>
          <a:prstGeom prst="rect">
            <a:avLst/>
          </a:prstGeom>
          <a:solidFill>
            <a:schemeClr val="bg1"/>
          </a:solidFill>
          <a:ln w="28575">
            <a:solidFill>
              <a:schemeClr val="tx1"/>
            </a:solidFill>
            <a:prstDash val="soli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800" dirty="0">
              <a:solidFill>
                <a:schemeClr val="tx1"/>
              </a:solidFill>
              <a:latin typeface="Helvetica Neue Medium" charset="0"/>
            </a:endParaRPr>
          </a:p>
        </p:txBody>
      </p:sp>
      <p:sp>
        <p:nvSpPr>
          <p:cNvPr id="19" name="Rectangle 18"/>
          <p:cNvSpPr/>
          <p:nvPr/>
        </p:nvSpPr>
        <p:spPr>
          <a:xfrm>
            <a:off x="2730182" y="4911745"/>
            <a:ext cx="1560368" cy="396240"/>
          </a:xfrm>
          <a:prstGeom prst="rect">
            <a:avLst/>
          </a:prstGeom>
          <a:solidFill>
            <a:schemeClr val="bg1"/>
          </a:solidFill>
          <a:ln w="28575">
            <a:solidFill>
              <a:schemeClr val="tx1"/>
            </a:solidFill>
            <a:prstDash val="soli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800" dirty="0">
              <a:solidFill>
                <a:schemeClr val="tx1"/>
              </a:solidFill>
              <a:latin typeface="Helvetica Neue Medium" charset="0"/>
            </a:endParaRPr>
          </a:p>
        </p:txBody>
      </p:sp>
      <p:sp>
        <p:nvSpPr>
          <p:cNvPr id="20" name="Rectangle 19"/>
          <p:cNvSpPr/>
          <p:nvPr/>
        </p:nvSpPr>
        <p:spPr>
          <a:xfrm>
            <a:off x="2730182" y="5307985"/>
            <a:ext cx="1560368" cy="396240"/>
          </a:xfrm>
          <a:prstGeom prst="rect">
            <a:avLst/>
          </a:prstGeom>
          <a:solidFill>
            <a:schemeClr val="bg1"/>
          </a:solidFill>
          <a:ln w="28575">
            <a:solidFill>
              <a:schemeClr val="tx1"/>
            </a:solidFill>
            <a:prstDash val="soli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800" dirty="0">
              <a:solidFill>
                <a:schemeClr val="tx1"/>
              </a:solidFill>
              <a:latin typeface="Helvetica Neue Medium" charset="0"/>
            </a:endParaRPr>
          </a:p>
        </p:txBody>
      </p:sp>
      <p:sp>
        <p:nvSpPr>
          <p:cNvPr id="21" name="Rectangle 20"/>
          <p:cNvSpPr/>
          <p:nvPr/>
        </p:nvSpPr>
        <p:spPr>
          <a:xfrm>
            <a:off x="2730182" y="5704225"/>
            <a:ext cx="1560368" cy="396240"/>
          </a:xfrm>
          <a:prstGeom prst="rect">
            <a:avLst/>
          </a:prstGeom>
          <a:solidFill>
            <a:schemeClr val="bg1"/>
          </a:solidFill>
          <a:ln w="28575">
            <a:solidFill>
              <a:schemeClr val="tx1"/>
            </a:solidFill>
            <a:prstDash val="soli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800" dirty="0">
              <a:solidFill>
                <a:schemeClr val="tx1"/>
              </a:solidFill>
              <a:latin typeface="Helvetica Neue Medium" charset="0"/>
            </a:endParaRPr>
          </a:p>
        </p:txBody>
      </p:sp>
      <p:sp>
        <p:nvSpPr>
          <p:cNvPr id="23" name="Rectangle 22"/>
          <p:cNvSpPr/>
          <p:nvPr/>
        </p:nvSpPr>
        <p:spPr>
          <a:xfrm>
            <a:off x="4797752" y="4911745"/>
            <a:ext cx="1571346" cy="396240"/>
          </a:xfrm>
          <a:prstGeom prst="rect">
            <a:avLst/>
          </a:prstGeom>
          <a:solidFill>
            <a:schemeClr val="bg1"/>
          </a:solidFill>
          <a:ln w="28575">
            <a:solidFill>
              <a:schemeClr val="tx1"/>
            </a:solidFill>
            <a:prstDash val="soli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800" dirty="0">
              <a:solidFill>
                <a:schemeClr val="tx1"/>
              </a:solidFill>
              <a:latin typeface="Helvetica Neue Medium" charset="0"/>
            </a:endParaRPr>
          </a:p>
        </p:txBody>
      </p:sp>
      <p:sp>
        <p:nvSpPr>
          <p:cNvPr id="24" name="Rectangle 23"/>
          <p:cNvSpPr/>
          <p:nvPr/>
        </p:nvSpPr>
        <p:spPr>
          <a:xfrm>
            <a:off x="4797752" y="5307985"/>
            <a:ext cx="1571346" cy="396240"/>
          </a:xfrm>
          <a:prstGeom prst="rect">
            <a:avLst/>
          </a:prstGeom>
          <a:solidFill>
            <a:schemeClr val="bg1"/>
          </a:solidFill>
          <a:ln w="28575">
            <a:solidFill>
              <a:schemeClr val="tx1"/>
            </a:solidFill>
            <a:prstDash val="soli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800" dirty="0">
              <a:solidFill>
                <a:schemeClr val="tx1"/>
              </a:solidFill>
              <a:latin typeface="Helvetica Neue Medium" charset="0"/>
            </a:endParaRPr>
          </a:p>
        </p:txBody>
      </p:sp>
      <p:sp>
        <p:nvSpPr>
          <p:cNvPr id="25" name="Rectangle 24"/>
          <p:cNvSpPr/>
          <p:nvPr/>
        </p:nvSpPr>
        <p:spPr>
          <a:xfrm>
            <a:off x="4797752" y="5704225"/>
            <a:ext cx="1571346" cy="396240"/>
          </a:xfrm>
          <a:prstGeom prst="rect">
            <a:avLst/>
          </a:prstGeom>
          <a:solidFill>
            <a:schemeClr val="bg1"/>
          </a:solidFill>
          <a:ln w="28575">
            <a:solidFill>
              <a:schemeClr val="tx1"/>
            </a:solidFill>
            <a:prstDash val="soli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800" dirty="0">
              <a:solidFill>
                <a:schemeClr val="tx1"/>
              </a:solidFill>
              <a:latin typeface="Helvetica Neue Medium" charset="0"/>
            </a:endParaRPr>
          </a:p>
        </p:txBody>
      </p:sp>
      <p:sp>
        <p:nvSpPr>
          <p:cNvPr id="26" name="Rectangle 25"/>
          <p:cNvSpPr/>
          <p:nvPr/>
        </p:nvSpPr>
        <p:spPr>
          <a:xfrm>
            <a:off x="6841640" y="4515505"/>
            <a:ext cx="1605274" cy="396240"/>
          </a:xfrm>
          <a:prstGeom prst="rect">
            <a:avLst/>
          </a:prstGeom>
          <a:solidFill>
            <a:schemeClr val="bg1"/>
          </a:solidFill>
          <a:ln w="28575">
            <a:solidFill>
              <a:schemeClr val="tx1"/>
            </a:solidFill>
            <a:prstDash val="soli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800" dirty="0">
              <a:solidFill>
                <a:schemeClr val="tx1"/>
              </a:solidFill>
              <a:latin typeface="Helvetica Neue Medium" charset="0"/>
            </a:endParaRPr>
          </a:p>
        </p:txBody>
      </p:sp>
      <p:sp>
        <p:nvSpPr>
          <p:cNvPr id="28" name="Rectangle 27"/>
          <p:cNvSpPr/>
          <p:nvPr/>
        </p:nvSpPr>
        <p:spPr>
          <a:xfrm>
            <a:off x="6841640" y="5307985"/>
            <a:ext cx="1605274" cy="396240"/>
          </a:xfrm>
          <a:prstGeom prst="rect">
            <a:avLst/>
          </a:prstGeom>
          <a:solidFill>
            <a:schemeClr val="bg1"/>
          </a:solidFill>
          <a:ln w="28575">
            <a:solidFill>
              <a:schemeClr val="tx1"/>
            </a:solidFill>
            <a:prstDash val="soli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800" dirty="0">
              <a:solidFill>
                <a:schemeClr val="tx1"/>
              </a:solidFill>
              <a:latin typeface="Helvetica Neue Medium" charset="0"/>
            </a:endParaRPr>
          </a:p>
        </p:txBody>
      </p:sp>
      <p:sp>
        <p:nvSpPr>
          <p:cNvPr id="29" name="Rectangle 28"/>
          <p:cNvSpPr/>
          <p:nvPr/>
        </p:nvSpPr>
        <p:spPr>
          <a:xfrm>
            <a:off x="6841640" y="5704225"/>
            <a:ext cx="1605274" cy="396240"/>
          </a:xfrm>
          <a:prstGeom prst="rect">
            <a:avLst/>
          </a:prstGeom>
          <a:solidFill>
            <a:schemeClr val="bg1"/>
          </a:solidFill>
          <a:ln w="28575">
            <a:solidFill>
              <a:schemeClr val="tx1"/>
            </a:solidFill>
            <a:prstDash val="soli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800" dirty="0">
              <a:solidFill>
                <a:schemeClr val="tx1"/>
              </a:solidFill>
              <a:latin typeface="Helvetica Neue Medium" charset="0"/>
            </a:endParaRPr>
          </a:p>
        </p:txBody>
      </p:sp>
      <p:sp>
        <p:nvSpPr>
          <p:cNvPr id="30" name="Rectangle 29"/>
          <p:cNvSpPr/>
          <p:nvPr/>
        </p:nvSpPr>
        <p:spPr>
          <a:xfrm>
            <a:off x="2730182" y="4515505"/>
            <a:ext cx="1560368" cy="396240"/>
          </a:xfrm>
          <a:prstGeom prst="rect">
            <a:avLst/>
          </a:prstGeom>
          <a:solidFill>
            <a:schemeClr val="bg1"/>
          </a:solidFill>
          <a:ln w="28575">
            <a:solidFill>
              <a:schemeClr val="tx1"/>
            </a:solidFill>
            <a:prstDash val="soli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2400" dirty="0">
                <a:solidFill>
                  <a:schemeClr val="tx1"/>
                </a:solidFill>
                <a:latin typeface="Helvetica Neue Medium" charset="0"/>
              </a:rPr>
              <a:t>〈-,20, A〉</a:t>
            </a:r>
          </a:p>
        </p:txBody>
      </p:sp>
      <p:sp>
        <p:nvSpPr>
          <p:cNvPr id="32" name="Rectangle 31"/>
          <p:cNvSpPr/>
          <p:nvPr/>
        </p:nvSpPr>
        <p:spPr>
          <a:xfrm>
            <a:off x="6851246" y="4515977"/>
            <a:ext cx="1605274" cy="396240"/>
          </a:xfrm>
          <a:prstGeom prst="rect">
            <a:avLst/>
          </a:prstGeom>
          <a:solidFill>
            <a:schemeClr val="bg1"/>
          </a:solidFill>
          <a:ln w="28575">
            <a:solidFill>
              <a:schemeClr val="tx1"/>
            </a:solidFill>
            <a:prstDash val="soli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r>
              <a:rPr lang="en-US" sz="2400" dirty="0">
                <a:solidFill>
                  <a:schemeClr val="tx1"/>
                </a:solidFill>
                <a:latin typeface="Helvetica Neue Medium" charset="0"/>
              </a:rPr>
              <a:t>〈-,20, A〉</a:t>
            </a:r>
          </a:p>
        </p:txBody>
      </p:sp>
      <p:sp>
        <p:nvSpPr>
          <p:cNvPr id="34" name="Rectangle 33"/>
          <p:cNvSpPr/>
          <p:nvPr/>
        </p:nvSpPr>
        <p:spPr>
          <a:xfrm>
            <a:off x="4571765" y="2446303"/>
            <a:ext cx="1816523" cy="492443"/>
          </a:xfrm>
          <a:prstGeom prst="rect">
            <a:avLst/>
          </a:prstGeom>
        </p:spPr>
        <p:txBody>
          <a:bodyPr wrap="none">
            <a:spAutoFit/>
          </a:bodyPr>
          <a:lstStyle/>
          <a:p>
            <a:pPr lvl="0"/>
            <a:r>
              <a:rPr lang="en-US" sz="2600" dirty="0">
                <a:solidFill>
                  <a:srgbClr val="0000FF"/>
                </a:solidFill>
                <a:latin typeface="Arial"/>
              </a:rPr>
              <a:t>W 〈-,10, B〉</a:t>
            </a:r>
          </a:p>
        </p:txBody>
      </p:sp>
      <p:sp>
        <p:nvSpPr>
          <p:cNvPr id="35" name="Rectangle 34"/>
          <p:cNvSpPr/>
          <p:nvPr/>
        </p:nvSpPr>
        <p:spPr>
          <a:xfrm>
            <a:off x="2517201" y="2155197"/>
            <a:ext cx="1798185" cy="492443"/>
          </a:xfrm>
          <a:prstGeom prst="rect">
            <a:avLst/>
          </a:prstGeom>
        </p:spPr>
        <p:txBody>
          <a:bodyPr wrap="none">
            <a:spAutoFit/>
          </a:bodyPr>
          <a:lstStyle/>
          <a:p>
            <a:pPr lvl="0"/>
            <a:r>
              <a:rPr lang="en-US" sz="2600" dirty="0">
                <a:solidFill>
                  <a:srgbClr val="0000FF"/>
                </a:solidFill>
                <a:latin typeface="Arial"/>
              </a:rPr>
              <a:t>W 〈-,20, A〉</a:t>
            </a:r>
          </a:p>
        </p:txBody>
      </p:sp>
      <p:grpSp>
        <p:nvGrpSpPr>
          <p:cNvPr id="40" name="Group 39"/>
          <p:cNvGrpSpPr/>
          <p:nvPr/>
        </p:nvGrpSpPr>
        <p:grpSpPr>
          <a:xfrm>
            <a:off x="5503603" y="3497285"/>
            <a:ext cx="2202180" cy="495599"/>
            <a:chOff x="1897380" y="2041861"/>
            <a:chExt cx="2202180" cy="495599"/>
          </a:xfrm>
        </p:grpSpPr>
        <p:cxnSp>
          <p:nvCxnSpPr>
            <p:cNvPr id="36" name="Straight Arrow Connector 35"/>
            <p:cNvCxnSpPr/>
            <p:nvPr/>
          </p:nvCxnSpPr>
          <p:spPr>
            <a:xfrm flipH="1">
              <a:off x="1897380" y="2534304"/>
              <a:ext cx="2202180" cy="3156"/>
            </a:xfrm>
            <a:prstGeom prst="straightConnector1">
              <a:avLst/>
            </a:prstGeom>
            <a:ln>
              <a:solidFill>
                <a:schemeClr val="accent6">
                  <a:lumMod val="75000"/>
                </a:schemeClr>
              </a:solidFill>
              <a:prstDash val="solid"/>
              <a:headEnd type="triangle"/>
              <a:tailEnd type="triangle"/>
            </a:ln>
            <a:effectLst/>
          </p:spPr>
          <p:style>
            <a:lnRef idx="3">
              <a:schemeClr val="dk1"/>
            </a:lnRef>
            <a:fillRef idx="0">
              <a:schemeClr val="dk1"/>
            </a:fillRef>
            <a:effectRef idx="2">
              <a:schemeClr val="dk1"/>
            </a:effectRef>
            <a:fontRef idx="minor">
              <a:schemeClr val="tx1"/>
            </a:fontRef>
          </p:style>
        </p:cxnSp>
        <p:sp>
          <p:nvSpPr>
            <p:cNvPr id="39" name="Rectangle 38"/>
            <p:cNvSpPr/>
            <p:nvPr/>
          </p:nvSpPr>
          <p:spPr>
            <a:xfrm>
              <a:off x="2597395" y="2041861"/>
              <a:ext cx="870751" cy="492443"/>
            </a:xfrm>
            <a:prstGeom prst="rect">
              <a:avLst/>
            </a:prstGeom>
          </p:spPr>
          <p:txBody>
            <a:bodyPr wrap="none">
              <a:spAutoFit/>
            </a:bodyPr>
            <a:lstStyle/>
            <a:p>
              <a:pPr lvl="0"/>
              <a:r>
                <a:rPr lang="en-US" sz="2600" dirty="0">
                  <a:solidFill>
                    <a:schemeClr val="accent6">
                      <a:lumMod val="75000"/>
                    </a:schemeClr>
                  </a:solidFill>
                  <a:latin typeface="Arial"/>
                </a:rPr>
                <a:t>sync</a:t>
              </a:r>
            </a:p>
          </p:txBody>
        </p:sp>
      </p:grpSp>
      <p:sp>
        <p:nvSpPr>
          <p:cNvPr id="37" name="Rectangle 36"/>
          <p:cNvSpPr/>
          <p:nvPr/>
        </p:nvSpPr>
        <p:spPr>
          <a:xfrm>
            <a:off x="7446157" y="1678632"/>
            <a:ext cx="396240" cy="396240"/>
          </a:xfrm>
          <a:prstGeom prst="rect">
            <a:avLst/>
          </a:prstGeom>
          <a:solidFill>
            <a:schemeClr val="bg1"/>
          </a:solidFill>
          <a:ln w="28575">
            <a:solidFill>
              <a:schemeClr val="tx1"/>
            </a:solidFill>
            <a:prstDash val="soli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2800" dirty="0">
                <a:solidFill>
                  <a:schemeClr val="tx1"/>
                </a:solidFill>
                <a:latin typeface="Helvetica Neue Medium" charset="0"/>
              </a:rPr>
              <a:t>C</a:t>
            </a:r>
          </a:p>
        </p:txBody>
      </p:sp>
      <p:sp>
        <p:nvSpPr>
          <p:cNvPr id="38" name="Rectangle 37"/>
          <p:cNvSpPr/>
          <p:nvPr/>
        </p:nvSpPr>
        <p:spPr>
          <a:xfrm>
            <a:off x="8914655" y="4515505"/>
            <a:ext cx="1523159" cy="396240"/>
          </a:xfrm>
          <a:prstGeom prst="rect">
            <a:avLst/>
          </a:prstGeom>
          <a:solidFill>
            <a:schemeClr val="bg1"/>
          </a:solidFill>
          <a:ln w="28575">
            <a:solidFill>
              <a:schemeClr val="tx1"/>
            </a:solidFill>
            <a:prstDash val="soli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800" dirty="0">
              <a:solidFill>
                <a:schemeClr val="tx1"/>
              </a:solidFill>
              <a:latin typeface="Helvetica Neue Medium" charset="0"/>
            </a:endParaRPr>
          </a:p>
        </p:txBody>
      </p:sp>
      <p:sp>
        <p:nvSpPr>
          <p:cNvPr id="41" name="Rectangle 40"/>
          <p:cNvSpPr/>
          <p:nvPr/>
        </p:nvSpPr>
        <p:spPr>
          <a:xfrm>
            <a:off x="8914655" y="4911745"/>
            <a:ext cx="1523159" cy="396240"/>
          </a:xfrm>
          <a:prstGeom prst="rect">
            <a:avLst/>
          </a:prstGeom>
          <a:solidFill>
            <a:schemeClr val="bg1"/>
          </a:solidFill>
          <a:ln w="28575">
            <a:solidFill>
              <a:schemeClr val="tx1"/>
            </a:solidFill>
            <a:prstDash val="soli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800" dirty="0">
              <a:solidFill>
                <a:schemeClr val="tx1"/>
              </a:solidFill>
              <a:latin typeface="Helvetica Neue Medium" charset="0"/>
            </a:endParaRPr>
          </a:p>
        </p:txBody>
      </p:sp>
      <p:sp>
        <p:nvSpPr>
          <p:cNvPr id="42" name="Rectangle 41"/>
          <p:cNvSpPr/>
          <p:nvPr/>
        </p:nvSpPr>
        <p:spPr>
          <a:xfrm>
            <a:off x="8914655" y="5307985"/>
            <a:ext cx="1523159" cy="396240"/>
          </a:xfrm>
          <a:prstGeom prst="rect">
            <a:avLst/>
          </a:prstGeom>
          <a:solidFill>
            <a:schemeClr val="bg1"/>
          </a:solidFill>
          <a:ln w="28575">
            <a:solidFill>
              <a:schemeClr val="tx1"/>
            </a:solidFill>
            <a:prstDash val="soli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800" dirty="0">
              <a:solidFill>
                <a:schemeClr val="tx1"/>
              </a:solidFill>
              <a:latin typeface="Helvetica Neue Medium" charset="0"/>
            </a:endParaRPr>
          </a:p>
        </p:txBody>
      </p:sp>
      <p:sp>
        <p:nvSpPr>
          <p:cNvPr id="43" name="Rectangle 42"/>
          <p:cNvSpPr/>
          <p:nvPr/>
        </p:nvSpPr>
        <p:spPr>
          <a:xfrm>
            <a:off x="8914655" y="5704225"/>
            <a:ext cx="1523159" cy="396240"/>
          </a:xfrm>
          <a:prstGeom prst="rect">
            <a:avLst/>
          </a:prstGeom>
          <a:solidFill>
            <a:schemeClr val="bg1"/>
          </a:solidFill>
          <a:ln w="28575">
            <a:solidFill>
              <a:schemeClr val="tx1"/>
            </a:solidFill>
            <a:prstDash val="soli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800" dirty="0">
              <a:solidFill>
                <a:schemeClr val="tx1"/>
              </a:solidFill>
              <a:latin typeface="Helvetica Neue Medium" charset="0"/>
            </a:endParaRPr>
          </a:p>
        </p:txBody>
      </p:sp>
      <p:grpSp>
        <p:nvGrpSpPr>
          <p:cNvPr id="54" name="Group 53"/>
          <p:cNvGrpSpPr/>
          <p:nvPr/>
        </p:nvGrpSpPr>
        <p:grpSpPr>
          <a:xfrm>
            <a:off x="3228226" y="2887207"/>
            <a:ext cx="4302324" cy="553870"/>
            <a:chOff x="-202764" y="1980434"/>
            <a:chExt cx="4302324" cy="553870"/>
          </a:xfrm>
        </p:grpSpPr>
        <p:cxnSp>
          <p:nvCxnSpPr>
            <p:cNvPr id="55" name="Straight Arrow Connector 54"/>
            <p:cNvCxnSpPr/>
            <p:nvPr/>
          </p:nvCxnSpPr>
          <p:spPr>
            <a:xfrm flipH="1">
              <a:off x="-202764" y="2534304"/>
              <a:ext cx="4302324" cy="0"/>
            </a:xfrm>
            <a:prstGeom prst="straightConnector1">
              <a:avLst/>
            </a:prstGeom>
            <a:ln>
              <a:solidFill>
                <a:schemeClr val="accent6">
                  <a:lumMod val="75000"/>
                </a:schemeClr>
              </a:solidFill>
              <a:prstDash val="solid"/>
              <a:headEnd type="triangle"/>
              <a:tailEnd type="triangle"/>
            </a:ln>
            <a:effectLst/>
          </p:spPr>
          <p:style>
            <a:lnRef idx="3">
              <a:schemeClr val="dk1"/>
            </a:lnRef>
            <a:fillRef idx="0">
              <a:schemeClr val="dk1"/>
            </a:fillRef>
            <a:effectRef idx="2">
              <a:schemeClr val="dk1"/>
            </a:effectRef>
            <a:fontRef idx="minor">
              <a:schemeClr val="tx1"/>
            </a:fontRef>
          </p:style>
        </p:cxnSp>
        <p:sp>
          <p:nvSpPr>
            <p:cNvPr id="56" name="Rectangle 55"/>
            <p:cNvSpPr/>
            <p:nvPr/>
          </p:nvSpPr>
          <p:spPr>
            <a:xfrm>
              <a:off x="1475351" y="1980434"/>
              <a:ext cx="870751" cy="492443"/>
            </a:xfrm>
            <a:prstGeom prst="rect">
              <a:avLst/>
            </a:prstGeom>
          </p:spPr>
          <p:txBody>
            <a:bodyPr wrap="none">
              <a:spAutoFit/>
            </a:bodyPr>
            <a:lstStyle/>
            <a:p>
              <a:pPr lvl="0"/>
              <a:r>
                <a:rPr lang="en-US" sz="2600" dirty="0">
                  <a:solidFill>
                    <a:schemeClr val="accent6">
                      <a:lumMod val="75000"/>
                    </a:schemeClr>
                  </a:solidFill>
                  <a:latin typeface="Arial"/>
                </a:rPr>
                <a:t>sync</a:t>
              </a:r>
            </a:p>
          </p:txBody>
        </p:sp>
      </p:grpSp>
      <p:sp>
        <p:nvSpPr>
          <p:cNvPr id="57" name="Rectangle 56"/>
          <p:cNvSpPr/>
          <p:nvPr/>
        </p:nvSpPr>
        <p:spPr>
          <a:xfrm>
            <a:off x="4802555" y="4515505"/>
            <a:ext cx="1571346" cy="396240"/>
          </a:xfrm>
          <a:prstGeom prst="rect">
            <a:avLst/>
          </a:prstGeom>
          <a:solidFill>
            <a:schemeClr val="bg1"/>
          </a:solidFill>
          <a:ln w="28575">
            <a:solidFill>
              <a:schemeClr val="tx1"/>
            </a:solidFill>
            <a:prstDash val="soli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800" dirty="0">
              <a:solidFill>
                <a:schemeClr val="tx1"/>
              </a:solidFill>
              <a:latin typeface="Helvetica Neue Medium" charset="0"/>
            </a:endParaRPr>
          </a:p>
        </p:txBody>
      </p:sp>
      <p:sp>
        <p:nvSpPr>
          <p:cNvPr id="31" name="Rectangle 30"/>
          <p:cNvSpPr/>
          <p:nvPr/>
        </p:nvSpPr>
        <p:spPr>
          <a:xfrm>
            <a:off x="4797752" y="4515505"/>
            <a:ext cx="1571347" cy="396240"/>
          </a:xfrm>
          <a:prstGeom prst="rect">
            <a:avLst/>
          </a:prstGeom>
          <a:solidFill>
            <a:schemeClr val="bg1"/>
          </a:solidFill>
          <a:ln w="28575">
            <a:solidFill>
              <a:schemeClr val="tx1"/>
            </a:solidFill>
            <a:prstDash val="soli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2400" dirty="0">
                <a:solidFill>
                  <a:schemeClr val="tx1"/>
                </a:solidFill>
                <a:latin typeface="Helvetica Neue Medium" charset="0"/>
              </a:rPr>
              <a:t>〈-,10, B〉</a:t>
            </a:r>
          </a:p>
        </p:txBody>
      </p:sp>
      <p:sp>
        <p:nvSpPr>
          <p:cNvPr id="58" name="Rectangle 57"/>
          <p:cNvSpPr/>
          <p:nvPr/>
        </p:nvSpPr>
        <p:spPr>
          <a:xfrm>
            <a:off x="6841640" y="4911745"/>
            <a:ext cx="1605274" cy="396240"/>
          </a:xfrm>
          <a:prstGeom prst="rect">
            <a:avLst/>
          </a:prstGeom>
          <a:solidFill>
            <a:schemeClr val="bg1"/>
          </a:solidFill>
          <a:ln w="28575">
            <a:solidFill>
              <a:schemeClr val="tx1"/>
            </a:solidFill>
            <a:prstDash val="soli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800" dirty="0">
              <a:solidFill>
                <a:schemeClr val="tx1"/>
              </a:solidFill>
              <a:latin typeface="Helvetica Neue Medium" charset="0"/>
            </a:endParaRPr>
          </a:p>
        </p:txBody>
      </p:sp>
      <p:sp>
        <p:nvSpPr>
          <p:cNvPr id="45" name="Rectangle 44"/>
          <p:cNvSpPr/>
          <p:nvPr/>
        </p:nvSpPr>
        <p:spPr>
          <a:xfrm>
            <a:off x="6846443" y="4515505"/>
            <a:ext cx="1605274" cy="396240"/>
          </a:xfrm>
          <a:prstGeom prst="rect">
            <a:avLst/>
          </a:prstGeom>
          <a:solidFill>
            <a:schemeClr val="bg1"/>
          </a:solidFill>
          <a:ln w="28575">
            <a:solidFill>
              <a:schemeClr val="tx1"/>
            </a:solidFill>
            <a:prstDash val="soli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r>
              <a:rPr lang="en-US" sz="2400" dirty="0">
                <a:solidFill>
                  <a:schemeClr val="tx1"/>
                </a:solidFill>
                <a:latin typeface="Helvetica Neue Medium" charset="0"/>
              </a:rPr>
              <a:t>〈-,10, B〉</a:t>
            </a:r>
          </a:p>
        </p:txBody>
      </p:sp>
      <p:sp>
        <p:nvSpPr>
          <p:cNvPr id="44" name="Rectangle 43">
            <a:extLst>
              <a:ext uri="{FF2B5EF4-FFF2-40B4-BE49-F238E27FC236}">
                <a16:creationId xmlns:a16="http://schemas.microsoft.com/office/drawing/2014/main" id="{7E9A73E5-E07F-CF49-BFE6-7DEA26ABBF33}"/>
              </a:ext>
            </a:extLst>
          </p:cNvPr>
          <p:cNvSpPr/>
          <p:nvPr/>
        </p:nvSpPr>
        <p:spPr>
          <a:xfrm>
            <a:off x="1296116" y="6314027"/>
            <a:ext cx="3105337" cy="400110"/>
          </a:xfrm>
          <a:prstGeom prst="rect">
            <a:avLst/>
          </a:prstGeom>
          <a:solidFill>
            <a:srgbClr val="FFFF00"/>
          </a:solidFill>
          <a:ln w="3175">
            <a:solidFill>
              <a:schemeClr val="tx1"/>
            </a:solidFill>
          </a:ln>
        </p:spPr>
        <p:txBody>
          <a:bodyPr wrap="none">
            <a:spAutoFit/>
          </a:bodyPr>
          <a:lstStyle/>
          <a:p>
            <a:r>
              <a:rPr lang="en-US" sz="2000" b="1" dirty="0">
                <a:latin typeface="Arial" charset="0"/>
                <a:ea typeface="Arial" charset="0"/>
                <a:cs typeface="Arial" charset="0"/>
              </a:rPr>
              <a:t>〈CSN, local TS, node-id〉</a:t>
            </a:r>
          </a:p>
        </p:txBody>
      </p:sp>
      <p:sp>
        <p:nvSpPr>
          <p:cNvPr id="47" name="Rectangle 46"/>
          <p:cNvSpPr/>
          <p:nvPr/>
        </p:nvSpPr>
        <p:spPr>
          <a:xfrm>
            <a:off x="4797751" y="4911745"/>
            <a:ext cx="1571347" cy="396240"/>
          </a:xfrm>
          <a:prstGeom prst="rect">
            <a:avLst/>
          </a:prstGeom>
          <a:solidFill>
            <a:schemeClr val="bg1"/>
          </a:solidFill>
          <a:ln w="28575">
            <a:solidFill>
              <a:schemeClr val="tx1"/>
            </a:solidFill>
            <a:prstDash val="soli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2400" dirty="0">
                <a:solidFill>
                  <a:schemeClr val="tx1"/>
                </a:solidFill>
                <a:latin typeface="Helvetica Neue Medium" charset="0"/>
              </a:rPr>
              <a:t>〈-,20, A〉</a:t>
            </a:r>
          </a:p>
        </p:txBody>
      </p:sp>
      <p:sp>
        <p:nvSpPr>
          <p:cNvPr id="48" name="Rectangle 47"/>
          <p:cNvSpPr/>
          <p:nvPr/>
        </p:nvSpPr>
        <p:spPr>
          <a:xfrm>
            <a:off x="6851246" y="4911509"/>
            <a:ext cx="1605274" cy="396240"/>
          </a:xfrm>
          <a:prstGeom prst="rect">
            <a:avLst/>
          </a:prstGeom>
          <a:solidFill>
            <a:schemeClr val="bg1"/>
          </a:solidFill>
          <a:ln w="28575">
            <a:solidFill>
              <a:schemeClr val="tx1"/>
            </a:solidFill>
            <a:prstDash val="soli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r>
              <a:rPr lang="en-US" sz="2400" dirty="0">
                <a:solidFill>
                  <a:schemeClr val="tx1"/>
                </a:solidFill>
                <a:latin typeface="Helvetica Neue Medium" charset="0"/>
              </a:rPr>
              <a:t>〈-,20, A〉</a:t>
            </a:r>
          </a:p>
        </p:txBody>
      </p:sp>
    </p:spTree>
    <p:extLst>
      <p:ext uri="{BB962C8B-B14F-4D97-AF65-F5344CB8AC3E}">
        <p14:creationId xmlns:p14="http://schemas.microsoft.com/office/powerpoint/2010/main" val="9345184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1"/>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54"/>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2"/>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40"/>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45"/>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47"/>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4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32" grpId="0" animBg="1"/>
      <p:bldP spid="34" grpId="0"/>
      <p:bldP spid="35" grpId="0"/>
      <p:bldP spid="31" grpId="0" animBg="1"/>
      <p:bldP spid="45" grpId="0" animBg="1"/>
      <p:bldP spid="47" grpId="0" animBg="1"/>
      <p:bldP spid="48"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r>
              <a:rPr lang="en-US" sz="4000" dirty="0"/>
              <a:t>Tentative order ≠ commit order</a:t>
            </a:r>
          </a:p>
        </p:txBody>
      </p:sp>
      <p:sp>
        <p:nvSpPr>
          <p:cNvPr id="3" name="Slide Number Placeholder 2"/>
          <p:cNvSpPr>
            <a:spLocks noGrp="1"/>
          </p:cNvSpPr>
          <p:nvPr>
            <p:ph type="sldNum" sz="quarter" idx="12"/>
          </p:nvPr>
        </p:nvSpPr>
        <p:spPr/>
        <p:txBody>
          <a:bodyPr/>
          <a:lstStyle/>
          <a:p>
            <a:pPr>
              <a:defRPr/>
            </a:pPr>
            <a:fld id="{729111C5-E04E-4942-8174-12BB645D56A6}" type="slidenum">
              <a:rPr lang="en-US" smtClean="0"/>
              <a:pPr>
                <a:defRPr/>
              </a:pPr>
              <a:t>31</a:t>
            </a:fld>
            <a:endParaRPr lang="en-US"/>
          </a:p>
        </p:txBody>
      </p:sp>
      <p:sp>
        <p:nvSpPr>
          <p:cNvPr id="6" name="TextBox 5"/>
          <p:cNvSpPr txBox="1"/>
          <p:nvPr/>
        </p:nvSpPr>
        <p:spPr>
          <a:xfrm>
            <a:off x="1615151" y="1447802"/>
            <a:ext cx="857735" cy="461665"/>
          </a:xfrm>
          <a:prstGeom prst="rect">
            <a:avLst/>
          </a:prstGeom>
          <a:noFill/>
        </p:spPr>
        <p:txBody>
          <a:bodyPr wrap="none" rtlCol="0">
            <a:spAutoFit/>
          </a:bodyPr>
          <a:lstStyle/>
          <a:p>
            <a:r>
              <a:rPr lang="en-US" sz="2400" dirty="0">
                <a:latin typeface="Arial" charset="0"/>
                <a:ea typeface="Arial" charset="0"/>
                <a:cs typeface="Arial" charset="0"/>
              </a:rPr>
              <a:t>Time</a:t>
            </a:r>
          </a:p>
        </p:txBody>
      </p:sp>
      <p:cxnSp>
        <p:nvCxnSpPr>
          <p:cNvPr id="8" name="Straight Arrow Connector 7"/>
          <p:cNvCxnSpPr>
            <a:stCxn id="6" idx="2"/>
          </p:cNvCxnSpPr>
          <p:nvPr/>
        </p:nvCxnSpPr>
        <p:spPr>
          <a:xfrm>
            <a:off x="2044019" y="1909467"/>
            <a:ext cx="19781" cy="1717655"/>
          </a:xfrm>
          <a:prstGeom prst="straightConnector1">
            <a:avLst/>
          </a:prstGeom>
          <a:ln>
            <a:prstDash val="solid"/>
            <a:tailEnd type="triangle"/>
          </a:ln>
          <a:effectLst/>
        </p:spPr>
        <p:style>
          <a:lnRef idx="3">
            <a:schemeClr val="dk1"/>
          </a:lnRef>
          <a:fillRef idx="0">
            <a:schemeClr val="dk1"/>
          </a:fillRef>
          <a:effectRef idx="2">
            <a:schemeClr val="dk1"/>
          </a:effectRef>
          <a:fontRef idx="minor">
            <a:schemeClr val="tx1"/>
          </a:fontRef>
        </p:style>
      </p:cxnSp>
      <p:sp>
        <p:nvSpPr>
          <p:cNvPr id="10" name="TextBox 9"/>
          <p:cNvSpPr txBox="1"/>
          <p:nvPr/>
        </p:nvSpPr>
        <p:spPr>
          <a:xfrm>
            <a:off x="1584030" y="4450082"/>
            <a:ext cx="853119" cy="461665"/>
          </a:xfrm>
          <a:prstGeom prst="rect">
            <a:avLst/>
          </a:prstGeom>
          <a:noFill/>
        </p:spPr>
        <p:txBody>
          <a:bodyPr wrap="none" rtlCol="0">
            <a:spAutoFit/>
          </a:bodyPr>
          <a:lstStyle/>
          <a:p>
            <a:r>
              <a:rPr lang="en-US" sz="2400">
                <a:latin typeface="Arial" charset="0"/>
                <a:ea typeface="Arial" charset="0"/>
                <a:cs typeface="Arial" charset="0"/>
              </a:rPr>
              <a:t>Logs</a:t>
            </a:r>
            <a:endParaRPr lang="en-US" sz="2400" dirty="0">
              <a:latin typeface="Arial" charset="0"/>
              <a:ea typeface="Arial" charset="0"/>
              <a:cs typeface="Arial" charset="0"/>
            </a:endParaRPr>
          </a:p>
        </p:txBody>
      </p:sp>
      <p:sp>
        <p:nvSpPr>
          <p:cNvPr id="11" name="Rectangle 10"/>
          <p:cNvSpPr/>
          <p:nvPr/>
        </p:nvSpPr>
        <p:spPr>
          <a:xfrm>
            <a:off x="3308861" y="1671123"/>
            <a:ext cx="396240" cy="396240"/>
          </a:xfrm>
          <a:prstGeom prst="rect">
            <a:avLst/>
          </a:prstGeom>
          <a:solidFill>
            <a:schemeClr val="bg1"/>
          </a:solidFill>
          <a:ln w="28575">
            <a:solidFill>
              <a:schemeClr val="tx1"/>
            </a:solidFill>
            <a:prstDash val="soli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2800" dirty="0">
                <a:solidFill>
                  <a:schemeClr val="tx1"/>
                </a:solidFill>
                <a:latin typeface="Helvetica Neue Medium" charset="0"/>
              </a:rPr>
              <a:t>A</a:t>
            </a:r>
          </a:p>
        </p:txBody>
      </p:sp>
      <p:sp>
        <p:nvSpPr>
          <p:cNvPr id="12" name="Rectangle 11"/>
          <p:cNvSpPr/>
          <p:nvPr/>
        </p:nvSpPr>
        <p:spPr>
          <a:xfrm>
            <a:off x="5379388" y="1684095"/>
            <a:ext cx="396240" cy="396240"/>
          </a:xfrm>
          <a:prstGeom prst="rect">
            <a:avLst/>
          </a:prstGeom>
          <a:solidFill>
            <a:schemeClr val="bg1"/>
          </a:solidFill>
          <a:ln w="28575">
            <a:solidFill>
              <a:schemeClr val="tx1"/>
            </a:solidFill>
            <a:prstDash val="soli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2800" dirty="0">
                <a:solidFill>
                  <a:schemeClr val="tx1"/>
                </a:solidFill>
                <a:latin typeface="Helvetica Neue Medium" charset="0"/>
              </a:rPr>
              <a:t>B</a:t>
            </a:r>
          </a:p>
        </p:txBody>
      </p:sp>
      <p:sp>
        <p:nvSpPr>
          <p:cNvPr id="13" name="Rectangle 12"/>
          <p:cNvSpPr/>
          <p:nvPr/>
        </p:nvSpPr>
        <p:spPr>
          <a:xfrm>
            <a:off x="9319478" y="1671123"/>
            <a:ext cx="713510" cy="396240"/>
          </a:xfrm>
          <a:prstGeom prst="rect">
            <a:avLst/>
          </a:prstGeom>
          <a:solidFill>
            <a:schemeClr val="tx1"/>
          </a:solidFill>
          <a:ln w="28575">
            <a:solidFill>
              <a:schemeClr val="tx1"/>
            </a:solidFill>
            <a:prstDash val="soli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2800" dirty="0" err="1">
                <a:solidFill>
                  <a:schemeClr val="bg1"/>
                </a:solidFill>
                <a:latin typeface="Helvetica Neue Medium" charset="0"/>
              </a:rPr>
              <a:t>Pri</a:t>
            </a:r>
            <a:endParaRPr lang="en-US" sz="2800" dirty="0">
              <a:solidFill>
                <a:schemeClr val="bg1"/>
              </a:solidFill>
              <a:latin typeface="Helvetica Neue Medium" charset="0"/>
            </a:endParaRPr>
          </a:p>
        </p:txBody>
      </p:sp>
      <p:cxnSp>
        <p:nvCxnSpPr>
          <p:cNvPr id="15" name="Straight Connector 14"/>
          <p:cNvCxnSpPr/>
          <p:nvPr/>
        </p:nvCxnSpPr>
        <p:spPr>
          <a:xfrm>
            <a:off x="1674813" y="4221480"/>
            <a:ext cx="8763000" cy="0"/>
          </a:xfrm>
          <a:prstGeom prst="line">
            <a:avLst/>
          </a:prstGeom>
          <a:ln>
            <a:prstDash val="sysDash"/>
          </a:ln>
          <a:effectLst/>
        </p:spPr>
        <p:style>
          <a:lnRef idx="3">
            <a:schemeClr val="dk1"/>
          </a:lnRef>
          <a:fillRef idx="0">
            <a:schemeClr val="dk1"/>
          </a:fillRef>
          <a:effectRef idx="2">
            <a:schemeClr val="dk1"/>
          </a:effectRef>
          <a:fontRef idx="minor">
            <a:schemeClr val="tx1"/>
          </a:fontRef>
        </p:style>
      </p:cxnSp>
      <p:sp>
        <p:nvSpPr>
          <p:cNvPr id="17" name="Rectangle 16"/>
          <p:cNvSpPr/>
          <p:nvPr/>
        </p:nvSpPr>
        <p:spPr>
          <a:xfrm>
            <a:off x="2730182" y="4515505"/>
            <a:ext cx="1560368" cy="396240"/>
          </a:xfrm>
          <a:prstGeom prst="rect">
            <a:avLst/>
          </a:prstGeom>
          <a:solidFill>
            <a:schemeClr val="bg1"/>
          </a:solidFill>
          <a:ln w="28575">
            <a:solidFill>
              <a:schemeClr val="tx1"/>
            </a:solidFill>
            <a:prstDash val="soli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800" dirty="0">
              <a:solidFill>
                <a:schemeClr val="tx1"/>
              </a:solidFill>
              <a:latin typeface="Helvetica Neue Medium" charset="0"/>
            </a:endParaRPr>
          </a:p>
        </p:txBody>
      </p:sp>
      <p:sp>
        <p:nvSpPr>
          <p:cNvPr id="19" name="Rectangle 18"/>
          <p:cNvSpPr/>
          <p:nvPr/>
        </p:nvSpPr>
        <p:spPr>
          <a:xfrm>
            <a:off x="2730182" y="4911745"/>
            <a:ext cx="1560368" cy="396240"/>
          </a:xfrm>
          <a:prstGeom prst="rect">
            <a:avLst/>
          </a:prstGeom>
          <a:solidFill>
            <a:schemeClr val="bg1"/>
          </a:solidFill>
          <a:ln w="28575">
            <a:solidFill>
              <a:schemeClr val="tx1"/>
            </a:solidFill>
            <a:prstDash val="soli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800" dirty="0">
              <a:solidFill>
                <a:schemeClr val="tx1"/>
              </a:solidFill>
              <a:latin typeface="Helvetica Neue Medium" charset="0"/>
            </a:endParaRPr>
          </a:p>
        </p:txBody>
      </p:sp>
      <p:sp>
        <p:nvSpPr>
          <p:cNvPr id="20" name="Rectangle 19"/>
          <p:cNvSpPr/>
          <p:nvPr/>
        </p:nvSpPr>
        <p:spPr>
          <a:xfrm>
            <a:off x="2730182" y="5307985"/>
            <a:ext cx="1560368" cy="396240"/>
          </a:xfrm>
          <a:prstGeom prst="rect">
            <a:avLst/>
          </a:prstGeom>
          <a:solidFill>
            <a:schemeClr val="bg1"/>
          </a:solidFill>
          <a:ln w="28575">
            <a:solidFill>
              <a:schemeClr val="tx1"/>
            </a:solidFill>
            <a:prstDash val="soli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800" dirty="0">
              <a:solidFill>
                <a:schemeClr val="tx1"/>
              </a:solidFill>
              <a:latin typeface="Helvetica Neue Medium" charset="0"/>
            </a:endParaRPr>
          </a:p>
        </p:txBody>
      </p:sp>
      <p:sp>
        <p:nvSpPr>
          <p:cNvPr id="21" name="Rectangle 20"/>
          <p:cNvSpPr/>
          <p:nvPr/>
        </p:nvSpPr>
        <p:spPr>
          <a:xfrm>
            <a:off x="2730182" y="5704225"/>
            <a:ext cx="1560368" cy="396240"/>
          </a:xfrm>
          <a:prstGeom prst="rect">
            <a:avLst/>
          </a:prstGeom>
          <a:solidFill>
            <a:schemeClr val="bg1"/>
          </a:solidFill>
          <a:ln w="28575">
            <a:solidFill>
              <a:schemeClr val="tx1"/>
            </a:solidFill>
            <a:prstDash val="soli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800" dirty="0">
              <a:solidFill>
                <a:schemeClr val="tx1"/>
              </a:solidFill>
              <a:latin typeface="Helvetica Neue Medium" charset="0"/>
            </a:endParaRPr>
          </a:p>
        </p:txBody>
      </p:sp>
      <p:sp>
        <p:nvSpPr>
          <p:cNvPr id="23" name="Rectangle 22"/>
          <p:cNvSpPr/>
          <p:nvPr/>
        </p:nvSpPr>
        <p:spPr>
          <a:xfrm>
            <a:off x="4797752" y="4911745"/>
            <a:ext cx="1571346" cy="396240"/>
          </a:xfrm>
          <a:prstGeom prst="rect">
            <a:avLst/>
          </a:prstGeom>
          <a:solidFill>
            <a:schemeClr val="bg1"/>
          </a:solidFill>
          <a:ln w="28575">
            <a:solidFill>
              <a:schemeClr val="tx1"/>
            </a:solidFill>
            <a:prstDash val="soli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800" dirty="0">
              <a:solidFill>
                <a:schemeClr val="tx1"/>
              </a:solidFill>
              <a:latin typeface="Helvetica Neue Medium" charset="0"/>
            </a:endParaRPr>
          </a:p>
        </p:txBody>
      </p:sp>
      <p:sp>
        <p:nvSpPr>
          <p:cNvPr id="24" name="Rectangle 23"/>
          <p:cNvSpPr/>
          <p:nvPr/>
        </p:nvSpPr>
        <p:spPr>
          <a:xfrm>
            <a:off x="4797752" y="5307985"/>
            <a:ext cx="1571346" cy="396240"/>
          </a:xfrm>
          <a:prstGeom prst="rect">
            <a:avLst/>
          </a:prstGeom>
          <a:solidFill>
            <a:schemeClr val="bg1"/>
          </a:solidFill>
          <a:ln w="28575">
            <a:solidFill>
              <a:schemeClr val="tx1"/>
            </a:solidFill>
            <a:prstDash val="soli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800" dirty="0">
              <a:solidFill>
                <a:schemeClr val="tx1"/>
              </a:solidFill>
              <a:latin typeface="Helvetica Neue Medium" charset="0"/>
            </a:endParaRPr>
          </a:p>
        </p:txBody>
      </p:sp>
      <p:sp>
        <p:nvSpPr>
          <p:cNvPr id="25" name="Rectangle 24"/>
          <p:cNvSpPr/>
          <p:nvPr/>
        </p:nvSpPr>
        <p:spPr>
          <a:xfrm>
            <a:off x="4797752" y="5704225"/>
            <a:ext cx="1571346" cy="396240"/>
          </a:xfrm>
          <a:prstGeom prst="rect">
            <a:avLst/>
          </a:prstGeom>
          <a:solidFill>
            <a:schemeClr val="bg1"/>
          </a:solidFill>
          <a:ln w="28575">
            <a:solidFill>
              <a:schemeClr val="tx1"/>
            </a:solidFill>
            <a:prstDash val="soli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800" dirty="0">
              <a:solidFill>
                <a:schemeClr val="tx1"/>
              </a:solidFill>
              <a:latin typeface="Helvetica Neue Medium" charset="0"/>
            </a:endParaRPr>
          </a:p>
        </p:txBody>
      </p:sp>
      <p:sp>
        <p:nvSpPr>
          <p:cNvPr id="26" name="Rectangle 25"/>
          <p:cNvSpPr/>
          <p:nvPr/>
        </p:nvSpPr>
        <p:spPr>
          <a:xfrm>
            <a:off x="6841640" y="4515505"/>
            <a:ext cx="1605274" cy="396240"/>
          </a:xfrm>
          <a:prstGeom prst="rect">
            <a:avLst/>
          </a:prstGeom>
          <a:solidFill>
            <a:schemeClr val="bg1"/>
          </a:solidFill>
          <a:ln w="28575">
            <a:solidFill>
              <a:schemeClr val="tx1"/>
            </a:solidFill>
            <a:prstDash val="soli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800" dirty="0">
              <a:solidFill>
                <a:schemeClr val="tx1"/>
              </a:solidFill>
              <a:latin typeface="Helvetica Neue Medium" charset="0"/>
            </a:endParaRPr>
          </a:p>
        </p:txBody>
      </p:sp>
      <p:sp>
        <p:nvSpPr>
          <p:cNvPr id="28" name="Rectangle 27"/>
          <p:cNvSpPr/>
          <p:nvPr/>
        </p:nvSpPr>
        <p:spPr>
          <a:xfrm>
            <a:off x="6841640" y="5307985"/>
            <a:ext cx="1605274" cy="396240"/>
          </a:xfrm>
          <a:prstGeom prst="rect">
            <a:avLst/>
          </a:prstGeom>
          <a:solidFill>
            <a:schemeClr val="bg1"/>
          </a:solidFill>
          <a:ln w="28575">
            <a:solidFill>
              <a:schemeClr val="tx1"/>
            </a:solidFill>
            <a:prstDash val="soli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800" dirty="0">
              <a:solidFill>
                <a:schemeClr val="tx1"/>
              </a:solidFill>
              <a:latin typeface="Helvetica Neue Medium" charset="0"/>
            </a:endParaRPr>
          </a:p>
        </p:txBody>
      </p:sp>
      <p:sp>
        <p:nvSpPr>
          <p:cNvPr id="29" name="Rectangle 28"/>
          <p:cNvSpPr/>
          <p:nvPr/>
        </p:nvSpPr>
        <p:spPr>
          <a:xfrm>
            <a:off x="6841640" y="5704225"/>
            <a:ext cx="1605274" cy="396240"/>
          </a:xfrm>
          <a:prstGeom prst="rect">
            <a:avLst/>
          </a:prstGeom>
          <a:solidFill>
            <a:schemeClr val="bg1"/>
          </a:solidFill>
          <a:ln w="28575">
            <a:solidFill>
              <a:schemeClr val="tx1"/>
            </a:solidFill>
            <a:prstDash val="soli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800" dirty="0">
              <a:solidFill>
                <a:schemeClr val="tx1"/>
              </a:solidFill>
              <a:latin typeface="Helvetica Neue Medium" charset="0"/>
            </a:endParaRPr>
          </a:p>
        </p:txBody>
      </p:sp>
      <p:sp>
        <p:nvSpPr>
          <p:cNvPr id="30" name="Rectangle 29"/>
          <p:cNvSpPr/>
          <p:nvPr/>
        </p:nvSpPr>
        <p:spPr>
          <a:xfrm>
            <a:off x="2730182" y="4515505"/>
            <a:ext cx="1560368" cy="396240"/>
          </a:xfrm>
          <a:prstGeom prst="rect">
            <a:avLst/>
          </a:prstGeom>
          <a:solidFill>
            <a:schemeClr val="bg1"/>
          </a:solidFill>
          <a:ln w="28575">
            <a:solidFill>
              <a:schemeClr val="tx1"/>
            </a:solidFill>
            <a:prstDash val="soli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2400" dirty="0">
                <a:solidFill>
                  <a:schemeClr val="tx1"/>
                </a:solidFill>
                <a:latin typeface="Helvetica Neue Medium" charset="0"/>
              </a:rPr>
              <a:t>〈5,20, A〉</a:t>
            </a:r>
          </a:p>
        </p:txBody>
      </p:sp>
      <p:sp>
        <p:nvSpPr>
          <p:cNvPr id="32" name="Rectangle 31"/>
          <p:cNvSpPr/>
          <p:nvPr/>
        </p:nvSpPr>
        <p:spPr>
          <a:xfrm>
            <a:off x="6851246" y="4515977"/>
            <a:ext cx="1605274" cy="396240"/>
          </a:xfrm>
          <a:prstGeom prst="rect">
            <a:avLst/>
          </a:prstGeom>
          <a:solidFill>
            <a:schemeClr val="bg1"/>
          </a:solidFill>
          <a:ln w="28575">
            <a:solidFill>
              <a:schemeClr val="tx1"/>
            </a:solidFill>
            <a:prstDash val="soli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r>
              <a:rPr lang="en-US" sz="2400" dirty="0">
                <a:solidFill>
                  <a:schemeClr val="tx1"/>
                </a:solidFill>
                <a:latin typeface="Helvetica Neue Medium" charset="0"/>
              </a:rPr>
              <a:t>〈-,20, A〉</a:t>
            </a:r>
          </a:p>
        </p:txBody>
      </p:sp>
      <p:grpSp>
        <p:nvGrpSpPr>
          <p:cNvPr id="40" name="Group 39"/>
          <p:cNvGrpSpPr/>
          <p:nvPr/>
        </p:nvGrpSpPr>
        <p:grpSpPr>
          <a:xfrm>
            <a:off x="7507267" y="3519478"/>
            <a:ext cx="2202180" cy="495599"/>
            <a:chOff x="1897380" y="2041861"/>
            <a:chExt cx="2202180" cy="495599"/>
          </a:xfrm>
        </p:grpSpPr>
        <p:cxnSp>
          <p:nvCxnSpPr>
            <p:cNvPr id="36" name="Straight Arrow Connector 35"/>
            <p:cNvCxnSpPr/>
            <p:nvPr/>
          </p:nvCxnSpPr>
          <p:spPr>
            <a:xfrm flipH="1">
              <a:off x="1897380" y="2534304"/>
              <a:ext cx="2202180" cy="3156"/>
            </a:xfrm>
            <a:prstGeom prst="straightConnector1">
              <a:avLst/>
            </a:prstGeom>
            <a:ln>
              <a:solidFill>
                <a:schemeClr val="accent6">
                  <a:lumMod val="75000"/>
                </a:schemeClr>
              </a:solidFill>
              <a:prstDash val="solid"/>
              <a:headEnd type="triangle"/>
              <a:tailEnd type="triangle"/>
            </a:ln>
            <a:effectLst/>
          </p:spPr>
          <p:style>
            <a:lnRef idx="3">
              <a:schemeClr val="dk1"/>
            </a:lnRef>
            <a:fillRef idx="0">
              <a:schemeClr val="dk1"/>
            </a:fillRef>
            <a:effectRef idx="2">
              <a:schemeClr val="dk1"/>
            </a:effectRef>
            <a:fontRef idx="minor">
              <a:schemeClr val="tx1"/>
            </a:fontRef>
          </p:style>
        </p:cxnSp>
        <p:sp>
          <p:nvSpPr>
            <p:cNvPr id="39" name="Rectangle 38"/>
            <p:cNvSpPr/>
            <p:nvPr/>
          </p:nvSpPr>
          <p:spPr>
            <a:xfrm>
              <a:off x="2597395" y="2041861"/>
              <a:ext cx="870751" cy="492443"/>
            </a:xfrm>
            <a:prstGeom prst="rect">
              <a:avLst/>
            </a:prstGeom>
          </p:spPr>
          <p:txBody>
            <a:bodyPr wrap="none">
              <a:spAutoFit/>
            </a:bodyPr>
            <a:lstStyle/>
            <a:p>
              <a:pPr lvl="0"/>
              <a:r>
                <a:rPr lang="en-US" sz="2600" dirty="0">
                  <a:solidFill>
                    <a:schemeClr val="accent6">
                      <a:lumMod val="75000"/>
                    </a:schemeClr>
                  </a:solidFill>
                  <a:latin typeface="Arial"/>
                </a:rPr>
                <a:t>sync</a:t>
              </a:r>
            </a:p>
          </p:txBody>
        </p:sp>
      </p:grpSp>
      <p:sp>
        <p:nvSpPr>
          <p:cNvPr id="37" name="Rectangle 36"/>
          <p:cNvSpPr/>
          <p:nvPr/>
        </p:nvSpPr>
        <p:spPr>
          <a:xfrm>
            <a:off x="7446157" y="1678632"/>
            <a:ext cx="396240" cy="396240"/>
          </a:xfrm>
          <a:prstGeom prst="rect">
            <a:avLst/>
          </a:prstGeom>
          <a:solidFill>
            <a:schemeClr val="bg1"/>
          </a:solidFill>
          <a:ln w="28575">
            <a:solidFill>
              <a:schemeClr val="tx1"/>
            </a:solidFill>
            <a:prstDash val="soli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2800" dirty="0">
                <a:solidFill>
                  <a:schemeClr val="tx1"/>
                </a:solidFill>
                <a:latin typeface="Helvetica Neue Medium" charset="0"/>
              </a:rPr>
              <a:t>C</a:t>
            </a:r>
          </a:p>
        </p:txBody>
      </p:sp>
      <p:sp>
        <p:nvSpPr>
          <p:cNvPr id="38" name="Rectangle 37"/>
          <p:cNvSpPr/>
          <p:nvPr/>
        </p:nvSpPr>
        <p:spPr>
          <a:xfrm>
            <a:off x="8914655" y="4515505"/>
            <a:ext cx="1523159" cy="396240"/>
          </a:xfrm>
          <a:prstGeom prst="rect">
            <a:avLst/>
          </a:prstGeom>
          <a:solidFill>
            <a:schemeClr val="bg1"/>
          </a:solidFill>
          <a:ln w="28575">
            <a:solidFill>
              <a:schemeClr val="tx1"/>
            </a:solidFill>
            <a:prstDash val="soli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800" dirty="0">
              <a:solidFill>
                <a:schemeClr val="tx1"/>
              </a:solidFill>
              <a:latin typeface="Helvetica Neue Medium" charset="0"/>
            </a:endParaRPr>
          </a:p>
        </p:txBody>
      </p:sp>
      <p:sp>
        <p:nvSpPr>
          <p:cNvPr id="41" name="Rectangle 40"/>
          <p:cNvSpPr/>
          <p:nvPr/>
        </p:nvSpPr>
        <p:spPr>
          <a:xfrm>
            <a:off x="8914655" y="4911745"/>
            <a:ext cx="1523159" cy="396240"/>
          </a:xfrm>
          <a:prstGeom prst="rect">
            <a:avLst/>
          </a:prstGeom>
          <a:solidFill>
            <a:schemeClr val="bg1"/>
          </a:solidFill>
          <a:ln w="28575">
            <a:solidFill>
              <a:schemeClr val="tx1"/>
            </a:solidFill>
            <a:prstDash val="soli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800" dirty="0">
              <a:solidFill>
                <a:schemeClr val="tx1"/>
              </a:solidFill>
              <a:latin typeface="Helvetica Neue Medium" charset="0"/>
            </a:endParaRPr>
          </a:p>
        </p:txBody>
      </p:sp>
      <p:sp>
        <p:nvSpPr>
          <p:cNvPr id="42" name="Rectangle 41"/>
          <p:cNvSpPr/>
          <p:nvPr/>
        </p:nvSpPr>
        <p:spPr>
          <a:xfrm>
            <a:off x="8914655" y="5307985"/>
            <a:ext cx="1523159" cy="396240"/>
          </a:xfrm>
          <a:prstGeom prst="rect">
            <a:avLst/>
          </a:prstGeom>
          <a:solidFill>
            <a:schemeClr val="bg1"/>
          </a:solidFill>
          <a:ln w="28575">
            <a:solidFill>
              <a:schemeClr val="tx1"/>
            </a:solidFill>
            <a:prstDash val="soli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800" dirty="0">
              <a:solidFill>
                <a:schemeClr val="tx1"/>
              </a:solidFill>
              <a:latin typeface="Helvetica Neue Medium" charset="0"/>
            </a:endParaRPr>
          </a:p>
        </p:txBody>
      </p:sp>
      <p:sp>
        <p:nvSpPr>
          <p:cNvPr id="43" name="Rectangle 42"/>
          <p:cNvSpPr/>
          <p:nvPr/>
        </p:nvSpPr>
        <p:spPr>
          <a:xfrm>
            <a:off x="8914655" y="5704225"/>
            <a:ext cx="1523159" cy="396240"/>
          </a:xfrm>
          <a:prstGeom prst="rect">
            <a:avLst/>
          </a:prstGeom>
          <a:solidFill>
            <a:schemeClr val="bg1"/>
          </a:solidFill>
          <a:ln w="28575">
            <a:solidFill>
              <a:schemeClr val="tx1"/>
            </a:solidFill>
            <a:prstDash val="soli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800" dirty="0">
              <a:solidFill>
                <a:schemeClr val="tx1"/>
              </a:solidFill>
              <a:latin typeface="Helvetica Neue Medium" charset="0"/>
            </a:endParaRPr>
          </a:p>
        </p:txBody>
      </p:sp>
      <p:grpSp>
        <p:nvGrpSpPr>
          <p:cNvPr id="54" name="Group 53"/>
          <p:cNvGrpSpPr/>
          <p:nvPr/>
        </p:nvGrpSpPr>
        <p:grpSpPr>
          <a:xfrm>
            <a:off x="3228226" y="2887207"/>
            <a:ext cx="6347574" cy="553870"/>
            <a:chOff x="-202764" y="1980434"/>
            <a:chExt cx="4302324" cy="553870"/>
          </a:xfrm>
        </p:grpSpPr>
        <p:cxnSp>
          <p:nvCxnSpPr>
            <p:cNvPr id="55" name="Straight Arrow Connector 54"/>
            <p:cNvCxnSpPr/>
            <p:nvPr/>
          </p:nvCxnSpPr>
          <p:spPr>
            <a:xfrm flipH="1">
              <a:off x="-202764" y="2534304"/>
              <a:ext cx="4302324" cy="0"/>
            </a:xfrm>
            <a:prstGeom prst="straightConnector1">
              <a:avLst/>
            </a:prstGeom>
            <a:ln>
              <a:solidFill>
                <a:schemeClr val="accent6">
                  <a:lumMod val="75000"/>
                </a:schemeClr>
              </a:solidFill>
              <a:prstDash val="solid"/>
              <a:headEnd type="triangle"/>
              <a:tailEnd type="triangle"/>
            </a:ln>
            <a:effectLst/>
          </p:spPr>
          <p:style>
            <a:lnRef idx="3">
              <a:schemeClr val="dk1"/>
            </a:lnRef>
            <a:fillRef idx="0">
              <a:schemeClr val="dk1"/>
            </a:fillRef>
            <a:effectRef idx="2">
              <a:schemeClr val="dk1"/>
            </a:effectRef>
            <a:fontRef idx="minor">
              <a:schemeClr val="tx1"/>
            </a:fontRef>
          </p:style>
        </p:cxnSp>
        <p:sp>
          <p:nvSpPr>
            <p:cNvPr id="56" name="Rectangle 55"/>
            <p:cNvSpPr/>
            <p:nvPr/>
          </p:nvSpPr>
          <p:spPr>
            <a:xfrm>
              <a:off x="1475351" y="1980434"/>
              <a:ext cx="870751" cy="492443"/>
            </a:xfrm>
            <a:prstGeom prst="rect">
              <a:avLst/>
            </a:prstGeom>
          </p:spPr>
          <p:txBody>
            <a:bodyPr wrap="none">
              <a:spAutoFit/>
            </a:bodyPr>
            <a:lstStyle/>
            <a:p>
              <a:pPr lvl="0"/>
              <a:r>
                <a:rPr lang="en-US" sz="2600" dirty="0">
                  <a:solidFill>
                    <a:schemeClr val="accent6">
                      <a:lumMod val="75000"/>
                    </a:schemeClr>
                  </a:solidFill>
                  <a:latin typeface="Arial"/>
                </a:rPr>
                <a:t>sync</a:t>
              </a:r>
            </a:p>
          </p:txBody>
        </p:sp>
      </p:grpSp>
      <p:sp>
        <p:nvSpPr>
          <p:cNvPr id="57" name="Rectangle 56"/>
          <p:cNvSpPr/>
          <p:nvPr/>
        </p:nvSpPr>
        <p:spPr>
          <a:xfrm>
            <a:off x="4802555" y="4515505"/>
            <a:ext cx="1571346" cy="396240"/>
          </a:xfrm>
          <a:prstGeom prst="rect">
            <a:avLst/>
          </a:prstGeom>
          <a:solidFill>
            <a:schemeClr val="bg1"/>
          </a:solidFill>
          <a:ln w="28575">
            <a:solidFill>
              <a:schemeClr val="tx1"/>
            </a:solidFill>
            <a:prstDash val="soli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800" dirty="0">
              <a:solidFill>
                <a:schemeClr val="tx1"/>
              </a:solidFill>
              <a:latin typeface="Helvetica Neue Medium" charset="0"/>
            </a:endParaRPr>
          </a:p>
        </p:txBody>
      </p:sp>
      <p:sp>
        <p:nvSpPr>
          <p:cNvPr id="31" name="Rectangle 30"/>
          <p:cNvSpPr/>
          <p:nvPr/>
        </p:nvSpPr>
        <p:spPr>
          <a:xfrm>
            <a:off x="4797752" y="4515505"/>
            <a:ext cx="1571347" cy="396240"/>
          </a:xfrm>
          <a:prstGeom prst="rect">
            <a:avLst/>
          </a:prstGeom>
          <a:solidFill>
            <a:schemeClr val="bg1"/>
          </a:solidFill>
          <a:ln w="28575">
            <a:solidFill>
              <a:schemeClr val="tx1"/>
            </a:solidFill>
            <a:prstDash val="soli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2400" dirty="0">
                <a:solidFill>
                  <a:schemeClr val="tx1"/>
                </a:solidFill>
                <a:latin typeface="Helvetica Neue Medium" charset="0"/>
              </a:rPr>
              <a:t>〈-,10, B〉</a:t>
            </a:r>
          </a:p>
        </p:txBody>
      </p:sp>
      <p:sp>
        <p:nvSpPr>
          <p:cNvPr id="58" name="Rectangle 57"/>
          <p:cNvSpPr/>
          <p:nvPr/>
        </p:nvSpPr>
        <p:spPr>
          <a:xfrm>
            <a:off x="6841640" y="4911745"/>
            <a:ext cx="1605274" cy="396240"/>
          </a:xfrm>
          <a:prstGeom prst="rect">
            <a:avLst/>
          </a:prstGeom>
          <a:solidFill>
            <a:schemeClr val="bg1"/>
          </a:solidFill>
          <a:ln w="28575">
            <a:solidFill>
              <a:schemeClr val="tx1"/>
            </a:solidFill>
            <a:prstDash val="soli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800" dirty="0">
              <a:solidFill>
                <a:schemeClr val="tx1"/>
              </a:solidFill>
              <a:latin typeface="Helvetica Neue Medium" charset="0"/>
            </a:endParaRPr>
          </a:p>
        </p:txBody>
      </p:sp>
      <p:sp>
        <p:nvSpPr>
          <p:cNvPr id="45" name="Rectangle 44"/>
          <p:cNvSpPr/>
          <p:nvPr/>
        </p:nvSpPr>
        <p:spPr>
          <a:xfrm>
            <a:off x="6846443" y="4515505"/>
            <a:ext cx="1605274" cy="396240"/>
          </a:xfrm>
          <a:prstGeom prst="rect">
            <a:avLst/>
          </a:prstGeom>
          <a:solidFill>
            <a:schemeClr val="bg1"/>
          </a:solidFill>
          <a:ln w="28575">
            <a:solidFill>
              <a:schemeClr val="tx1"/>
            </a:solidFill>
            <a:prstDash val="soli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r>
              <a:rPr lang="en-US" sz="2400" dirty="0">
                <a:solidFill>
                  <a:schemeClr val="tx1"/>
                </a:solidFill>
                <a:latin typeface="Helvetica Neue Medium" charset="0"/>
              </a:rPr>
              <a:t>〈-,10, B〉</a:t>
            </a:r>
          </a:p>
        </p:txBody>
      </p:sp>
      <p:sp>
        <p:nvSpPr>
          <p:cNvPr id="44" name="Rectangle 43">
            <a:extLst>
              <a:ext uri="{FF2B5EF4-FFF2-40B4-BE49-F238E27FC236}">
                <a16:creationId xmlns:a16="http://schemas.microsoft.com/office/drawing/2014/main" id="{7E9A73E5-E07F-CF49-BFE6-7DEA26ABBF33}"/>
              </a:ext>
            </a:extLst>
          </p:cNvPr>
          <p:cNvSpPr/>
          <p:nvPr/>
        </p:nvSpPr>
        <p:spPr>
          <a:xfrm>
            <a:off x="1296116" y="6314027"/>
            <a:ext cx="3105337" cy="400110"/>
          </a:xfrm>
          <a:prstGeom prst="rect">
            <a:avLst/>
          </a:prstGeom>
          <a:solidFill>
            <a:srgbClr val="FFFF00"/>
          </a:solidFill>
          <a:ln w="3175">
            <a:solidFill>
              <a:schemeClr val="tx1"/>
            </a:solidFill>
          </a:ln>
        </p:spPr>
        <p:txBody>
          <a:bodyPr wrap="none">
            <a:spAutoFit/>
          </a:bodyPr>
          <a:lstStyle/>
          <a:p>
            <a:r>
              <a:rPr lang="en-US" sz="2000" b="1" dirty="0">
                <a:latin typeface="Arial" charset="0"/>
                <a:ea typeface="Arial" charset="0"/>
                <a:cs typeface="Arial" charset="0"/>
              </a:rPr>
              <a:t>〈CSN, local TS, node-id〉</a:t>
            </a:r>
          </a:p>
        </p:txBody>
      </p:sp>
      <p:sp>
        <p:nvSpPr>
          <p:cNvPr id="47" name="Rectangle 46"/>
          <p:cNvSpPr/>
          <p:nvPr/>
        </p:nvSpPr>
        <p:spPr>
          <a:xfrm>
            <a:off x="4797751" y="4911745"/>
            <a:ext cx="1571347" cy="396240"/>
          </a:xfrm>
          <a:prstGeom prst="rect">
            <a:avLst/>
          </a:prstGeom>
          <a:solidFill>
            <a:schemeClr val="bg1"/>
          </a:solidFill>
          <a:ln w="28575">
            <a:solidFill>
              <a:schemeClr val="tx1"/>
            </a:solidFill>
            <a:prstDash val="soli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2400" dirty="0">
                <a:solidFill>
                  <a:schemeClr val="tx1"/>
                </a:solidFill>
                <a:latin typeface="Helvetica Neue Medium" charset="0"/>
              </a:rPr>
              <a:t>〈-,20, A〉</a:t>
            </a:r>
          </a:p>
        </p:txBody>
      </p:sp>
      <p:sp>
        <p:nvSpPr>
          <p:cNvPr id="48" name="Rectangle 47"/>
          <p:cNvSpPr/>
          <p:nvPr/>
        </p:nvSpPr>
        <p:spPr>
          <a:xfrm>
            <a:off x="6851246" y="4911509"/>
            <a:ext cx="1605274" cy="396240"/>
          </a:xfrm>
          <a:prstGeom prst="rect">
            <a:avLst/>
          </a:prstGeom>
          <a:solidFill>
            <a:schemeClr val="bg1"/>
          </a:solidFill>
          <a:ln w="28575">
            <a:solidFill>
              <a:schemeClr val="tx1"/>
            </a:solidFill>
            <a:prstDash val="soli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r>
              <a:rPr lang="en-US" sz="2400" dirty="0">
                <a:solidFill>
                  <a:schemeClr val="tx1"/>
                </a:solidFill>
                <a:latin typeface="Helvetica Neue Medium" charset="0"/>
              </a:rPr>
              <a:t>〈-,20, A〉</a:t>
            </a:r>
          </a:p>
        </p:txBody>
      </p:sp>
      <p:sp>
        <p:nvSpPr>
          <p:cNvPr id="46" name="Rectangle 45"/>
          <p:cNvSpPr/>
          <p:nvPr/>
        </p:nvSpPr>
        <p:spPr>
          <a:xfrm>
            <a:off x="8911561" y="4515505"/>
            <a:ext cx="1523159" cy="396240"/>
          </a:xfrm>
          <a:prstGeom prst="rect">
            <a:avLst/>
          </a:prstGeom>
          <a:solidFill>
            <a:schemeClr val="bg1"/>
          </a:solidFill>
          <a:ln w="28575">
            <a:solidFill>
              <a:schemeClr val="tx1"/>
            </a:solidFill>
            <a:prstDash val="soli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0" tIns="45720" rIns="0" bIns="45720" numCol="1" spcCol="0" rtlCol="0" fromWordArt="0" anchor="ctr" anchorCtr="0" forceAA="0" compatLnSpc="1">
            <a:prstTxWarp prst="textNoShape">
              <a:avLst/>
            </a:prstTxWarp>
            <a:noAutofit/>
          </a:bodyPr>
          <a:lstStyle/>
          <a:p>
            <a:pPr algn="ctr"/>
            <a:r>
              <a:rPr lang="en-US" sz="2400" dirty="0">
                <a:solidFill>
                  <a:schemeClr val="tx1"/>
                </a:solidFill>
                <a:latin typeface="Helvetica Neue Medium" charset="0"/>
              </a:rPr>
              <a:t>〈5,20, A〉</a:t>
            </a:r>
          </a:p>
        </p:txBody>
      </p:sp>
      <p:sp>
        <p:nvSpPr>
          <p:cNvPr id="49" name="Rectangle 48"/>
          <p:cNvSpPr/>
          <p:nvPr/>
        </p:nvSpPr>
        <p:spPr>
          <a:xfrm>
            <a:off x="8911561" y="4911509"/>
            <a:ext cx="1523159" cy="396240"/>
          </a:xfrm>
          <a:prstGeom prst="rect">
            <a:avLst/>
          </a:prstGeom>
          <a:solidFill>
            <a:schemeClr val="bg1"/>
          </a:solidFill>
          <a:ln w="28575">
            <a:solidFill>
              <a:schemeClr val="tx1"/>
            </a:solidFill>
            <a:prstDash val="soli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2400" dirty="0">
                <a:solidFill>
                  <a:schemeClr val="tx1"/>
                </a:solidFill>
                <a:latin typeface="Helvetica Neue Medium" charset="0"/>
              </a:rPr>
              <a:t>〈6,10, B〉</a:t>
            </a:r>
          </a:p>
        </p:txBody>
      </p:sp>
      <p:sp>
        <p:nvSpPr>
          <p:cNvPr id="50" name="Rectangle 49"/>
          <p:cNvSpPr/>
          <p:nvPr/>
        </p:nvSpPr>
        <p:spPr>
          <a:xfrm>
            <a:off x="6838546" y="4515269"/>
            <a:ext cx="1608368" cy="396240"/>
          </a:xfrm>
          <a:prstGeom prst="rect">
            <a:avLst/>
          </a:prstGeom>
          <a:solidFill>
            <a:schemeClr val="bg1"/>
          </a:solidFill>
          <a:ln w="28575">
            <a:solidFill>
              <a:schemeClr val="tx1"/>
            </a:solidFill>
            <a:prstDash val="soli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0" tIns="45720" rIns="0" bIns="45720" numCol="1" spcCol="0" rtlCol="0" fromWordArt="0" anchor="ctr" anchorCtr="0" forceAA="0" compatLnSpc="1">
            <a:prstTxWarp prst="textNoShape">
              <a:avLst/>
            </a:prstTxWarp>
            <a:noAutofit/>
          </a:bodyPr>
          <a:lstStyle/>
          <a:p>
            <a:pPr algn="ctr"/>
            <a:r>
              <a:rPr lang="en-US" sz="2400" dirty="0">
                <a:solidFill>
                  <a:schemeClr val="tx1"/>
                </a:solidFill>
                <a:latin typeface="Helvetica Neue Medium" charset="0"/>
              </a:rPr>
              <a:t>〈5,20, A〉</a:t>
            </a:r>
          </a:p>
        </p:txBody>
      </p:sp>
      <p:sp>
        <p:nvSpPr>
          <p:cNvPr id="51" name="Rectangle 50"/>
          <p:cNvSpPr/>
          <p:nvPr/>
        </p:nvSpPr>
        <p:spPr>
          <a:xfrm>
            <a:off x="6838546" y="4911273"/>
            <a:ext cx="1608368" cy="396240"/>
          </a:xfrm>
          <a:prstGeom prst="rect">
            <a:avLst/>
          </a:prstGeom>
          <a:solidFill>
            <a:schemeClr val="bg1"/>
          </a:solidFill>
          <a:ln w="28575">
            <a:solidFill>
              <a:schemeClr val="tx1"/>
            </a:solidFill>
            <a:prstDash val="soli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2400" dirty="0">
                <a:solidFill>
                  <a:schemeClr val="tx1"/>
                </a:solidFill>
                <a:latin typeface="Helvetica Neue Medium" charset="0"/>
              </a:rPr>
              <a:t>〈6,10, B〉</a:t>
            </a:r>
          </a:p>
        </p:txBody>
      </p:sp>
      <p:sp>
        <p:nvSpPr>
          <p:cNvPr id="53" name="Right Arrow 52"/>
          <p:cNvSpPr/>
          <p:nvPr/>
        </p:nvSpPr>
        <p:spPr>
          <a:xfrm>
            <a:off x="6462246" y="4560989"/>
            <a:ext cx="312773" cy="254852"/>
          </a:xfrm>
          <a:prstGeom prst="rightArrow">
            <a:avLst/>
          </a:prstGeom>
          <a:solidFill>
            <a:srgbClr val="FFFF00"/>
          </a:solidFill>
          <a:ln w="28575">
            <a:solidFill>
              <a:schemeClr val="tx1"/>
            </a:solidFill>
            <a:prstDash val="soli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800" dirty="0">
              <a:solidFill>
                <a:schemeClr val="tx1"/>
              </a:solidFill>
              <a:latin typeface="Helvetica Neue Medium" charset="0"/>
            </a:endParaRPr>
          </a:p>
        </p:txBody>
      </p:sp>
      <p:sp>
        <p:nvSpPr>
          <p:cNvPr id="59" name="Right Arrow 58"/>
          <p:cNvSpPr/>
          <p:nvPr/>
        </p:nvSpPr>
        <p:spPr>
          <a:xfrm>
            <a:off x="6467781" y="4949867"/>
            <a:ext cx="311549" cy="253854"/>
          </a:xfrm>
          <a:prstGeom prst="rightArrow">
            <a:avLst/>
          </a:prstGeom>
          <a:solidFill>
            <a:srgbClr val="FFFF00"/>
          </a:solidFill>
          <a:ln w="28575">
            <a:solidFill>
              <a:schemeClr val="tx1"/>
            </a:solidFill>
            <a:prstDash val="soli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800" dirty="0">
              <a:solidFill>
                <a:schemeClr val="tx1"/>
              </a:solidFill>
              <a:latin typeface="Helvetica Neue Medium" charset="0"/>
            </a:endParaRPr>
          </a:p>
        </p:txBody>
      </p:sp>
    </p:spTree>
    <p:extLst>
      <p:ext uri="{BB962C8B-B14F-4D97-AF65-F5344CB8AC3E}">
        <p14:creationId xmlns:p14="http://schemas.microsoft.com/office/powerpoint/2010/main" val="13133520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0"/>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9"/>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51"/>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50"/>
                                        </p:tgtEl>
                                        <p:attrNameLst>
                                          <p:attrName>style.visibility</p:attrName>
                                        </p:attrNameLst>
                                      </p:cBhvr>
                                      <p:to>
                                        <p:strVal val="visible"/>
                                      </p:to>
                                    </p:set>
                                  </p:childTnLst>
                                </p:cTn>
                              </p:par>
                              <p:par>
                                <p:cTn id="13" presetID="1" presetClass="entr" presetSubtype="0" fill="hold" grpId="1" nodeType="withEffect">
                                  <p:stCondLst>
                                    <p:cond delay="0"/>
                                  </p:stCondLst>
                                  <p:childTnLst>
                                    <p:set>
                                      <p:cBhvr>
                                        <p:cTn id="14" dur="1" fill="hold">
                                          <p:stCondLst>
                                            <p:cond delay="0"/>
                                          </p:stCondLst>
                                        </p:cTn>
                                        <p:tgtEl>
                                          <p:spTgt spid="5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3"/>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5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50" grpId="0" animBg="1"/>
      <p:bldP spid="51" grpId="0" animBg="1"/>
      <p:bldP spid="51" grpId="1" animBg="1"/>
      <p:bldP spid="53" grpId="0" animBg="1"/>
      <p:bldP spid="59"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pPr algn="ctr"/>
            <a:r>
              <a:rPr lang="en-US" sz="4800" dirty="0"/>
              <a:t>Primary commit order constraint</a:t>
            </a:r>
          </a:p>
        </p:txBody>
      </p:sp>
      <p:sp>
        <p:nvSpPr>
          <p:cNvPr id="2" name="Content Placeholder 1"/>
          <p:cNvSpPr>
            <a:spLocks noGrp="1"/>
          </p:cNvSpPr>
          <p:nvPr>
            <p:ph idx="1"/>
          </p:nvPr>
        </p:nvSpPr>
        <p:spPr>
          <a:xfrm>
            <a:off x="837981" y="1825625"/>
            <a:ext cx="11217169" cy="4351338"/>
          </a:xfrm>
        </p:spPr>
        <p:txBody>
          <a:bodyPr>
            <a:normAutofit/>
          </a:bodyPr>
          <a:lstStyle/>
          <a:p>
            <a:pPr>
              <a:lnSpc>
                <a:spcPct val="100000"/>
              </a:lnSpc>
            </a:pPr>
            <a:r>
              <a:rPr lang="en-US" sz="3000" dirty="0"/>
              <a:t>Suppose user </a:t>
            </a:r>
            <a:r>
              <a:rPr lang="en-US" sz="3000" dirty="0">
                <a:solidFill>
                  <a:srgbClr val="E77500"/>
                </a:solidFill>
              </a:rPr>
              <a:t>creates meeting</a:t>
            </a:r>
            <a:r>
              <a:rPr lang="en-US" sz="3000" dirty="0"/>
              <a:t>, then </a:t>
            </a:r>
            <a:r>
              <a:rPr lang="en-US" sz="3000" dirty="0">
                <a:solidFill>
                  <a:srgbClr val="E77500"/>
                </a:solidFill>
              </a:rPr>
              <a:t>deletes or changes it</a:t>
            </a:r>
          </a:p>
          <a:p>
            <a:pPr lvl="1">
              <a:lnSpc>
                <a:spcPct val="100000"/>
              </a:lnSpc>
            </a:pPr>
            <a:r>
              <a:rPr lang="en-US" dirty="0"/>
              <a:t>What CSN order must these ops have?</a:t>
            </a:r>
          </a:p>
          <a:p>
            <a:pPr lvl="2">
              <a:lnSpc>
                <a:spcPct val="100000"/>
              </a:lnSpc>
            </a:pPr>
            <a:r>
              <a:rPr lang="en-US" sz="2800" dirty="0"/>
              <a:t>Create first, then delete or modify</a:t>
            </a:r>
          </a:p>
          <a:p>
            <a:pPr lvl="2">
              <a:lnSpc>
                <a:spcPct val="100000"/>
              </a:lnSpc>
            </a:pPr>
            <a:r>
              <a:rPr lang="en-US" sz="2800" dirty="0"/>
              <a:t>Must be true in every node’s view of tentative log entries</a:t>
            </a:r>
          </a:p>
          <a:p>
            <a:pPr>
              <a:lnSpc>
                <a:spcPct val="100000"/>
              </a:lnSpc>
            </a:pPr>
            <a:endParaRPr lang="en-US" dirty="0"/>
          </a:p>
          <a:p>
            <a:pPr>
              <a:lnSpc>
                <a:spcPct val="100000"/>
              </a:lnSpc>
            </a:pPr>
            <a:r>
              <a:rPr lang="en-US" sz="3000" dirty="0"/>
              <a:t>Rule: Primary’s total write order </a:t>
            </a:r>
            <a:r>
              <a:rPr lang="en-US" sz="3000" dirty="0">
                <a:solidFill>
                  <a:srgbClr val="E77500"/>
                </a:solidFill>
              </a:rPr>
              <a:t>must preserve causal order</a:t>
            </a:r>
            <a:r>
              <a:rPr lang="en-US" sz="3000" dirty="0">
                <a:solidFill>
                  <a:schemeClr val="accent6">
                    <a:lumMod val="75000"/>
                  </a:schemeClr>
                </a:solidFill>
              </a:rPr>
              <a:t> </a:t>
            </a:r>
            <a:r>
              <a:rPr lang="en-US" sz="3000" dirty="0"/>
              <a:t>of writes.  (But how?)</a:t>
            </a:r>
          </a:p>
        </p:txBody>
      </p:sp>
      <p:sp>
        <p:nvSpPr>
          <p:cNvPr id="3" name="Slide Number Placeholder 2"/>
          <p:cNvSpPr>
            <a:spLocks noGrp="1"/>
          </p:cNvSpPr>
          <p:nvPr>
            <p:ph type="sldNum" sz="quarter" idx="12"/>
          </p:nvPr>
        </p:nvSpPr>
        <p:spPr/>
        <p:txBody>
          <a:bodyPr/>
          <a:lstStyle/>
          <a:p>
            <a:pPr>
              <a:defRPr/>
            </a:pPr>
            <a:fld id="{729111C5-E04E-4942-8174-12BB645D56A6}" type="slidenum">
              <a:rPr lang="en-US" smtClean="0"/>
              <a:pPr>
                <a:defRPr/>
              </a:pPr>
              <a:t>32</a:t>
            </a:fld>
            <a:endParaRPr lang="en-US"/>
          </a:p>
        </p:txBody>
      </p:sp>
    </p:spTree>
    <p:extLst>
      <p:ext uri="{BB962C8B-B14F-4D97-AF65-F5344CB8AC3E}">
        <p14:creationId xmlns:p14="http://schemas.microsoft.com/office/powerpoint/2010/main" val="2924881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pPr algn="ctr"/>
            <a:r>
              <a:rPr lang="en-US" sz="4800" dirty="0"/>
              <a:t>Primary preserves causal order</a:t>
            </a:r>
          </a:p>
        </p:txBody>
      </p:sp>
      <p:sp>
        <p:nvSpPr>
          <p:cNvPr id="2" name="Content Placeholder 1"/>
          <p:cNvSpPr>
            <a:spLocks noGrp="1"/>
          </p:cNvSpPr>
          <p:nvPr>
            <p:ph idx="1"/>
          </p:nvPr>
        </p:nvSpPr>
        <p:spPr/>
        <p:txBody>
          <a:bodyPr>
            <a:normAutofit/>
          </a:bodyPr>
          <a:lstStyle/>
          <a:p>
            <a:pPr>
              <a:lnSpc>
                <a:spcPct val="100000"/>
              </a:lnSpc>
            </a:pPr>
            <a:r>
              <a:rPr lang="en-US" dirty="0"/>
              <a:t>Rule: Primary’s total write order </a:t>
            </a:r>
            <a:r>
              <a:rPr lang="en-US" dirty="0">
                <a:solidFill>
                  <a:srgbClr val="E77500"/>
                </a:solidFill>
              </a:rPr>
              <a:t>must preserve causal order</a:t>
            </a:r>
            <a:r>
              <a:rPr lang="en-US" dirty="0">
                <a:solidFill>
                  <a:schemeClr val="accent6">
                    <a:lumMod val="75000"/>
                  </a:schemeClr>
                </a:solidFill>
              </a:rPr>
              <a:t> </a:t>
            </a:r>
            <a:r>
              <a:rPr lang="en-US" dirty="0"/>
              <a:t>of writes</a:t>
            </a:r>
          </a:p>
          <a:p>
            <a:pPr>
              <a:lnSpc>
                <a:spcPct val="100000"/>
              </a:lnSpc>
            </a:pPr>
            <a:endParaRPr lang="en-US" dirty="0"/>
          </a:p>
          <a:p>
            <a:pPr>
              <a:lnSpc>
                <a:spcPct val="100000"/>
              </a:lnSpc>
            </a:pPr>
            <a:r>
              <a:rPr lang="en-US" dirty="0"/>
              <a:t>How?</a:t>
            </a:r>
          </a:p>
          <a:p>
            <a:pPr lvl="1">
              <a:lnSpc>
                <a:spcPct val="100000"/>
              </a:lnSpc>
            </a:pPr>
            <a:r>
              <a:rPr lang="en-US" dirty="0"/>
              <a:t>Nodes sync </a:t>
            </a:r>
            <a:r>
              <a:rPr lang="en-US" dirty="0">
                <a:solidFill>
                  <a:srgbClr val="E77500"/>
                </a:solidFill>
              </a:rPr>
              <a:t>full</a:t>
            </a:r>
            <a:r>
              <a:rPr lang="en-US" dirty="0"/>
              <a:t> logs</a:t>
            </a:r>
          </a:p>
          <a:p>
            <a:pPr lvl="2">
              <a:lnSpc>
                <a:spcPct val="100000"/>
              </a:lnSpc>
            </a:pPr>
            <a:r>
              <a:rPr lang="en-US" sz="2800" dirty="0"/>
              <a:t>If </a:t>
            </a:r>
            <a:r>
              <a:rPr lang="en-US" sz="2800" b="1" dirty="0"/>
              <a:t>A</a:t>
            </a:r>
            <a:r>
              <a:rPr lang="en-US" sz="2800" dirty="0"/>
              <a:t> </a:t>
            </a:r>
            <a:r>
              <a:rPr lang="en-US" sz="2800" dirty="0">
                <a:sym typeface="Wingdings"/>
              </a:rPr>
              <a:t> </a:t>
            </a:r>
            <a:r>
              <a:rPr lang="en-US" sz="2800" b="1" dirty="0">
                <a:sym typeface="Wingdings"/>
              </a:rPr>
              <a:t>B</a:t>
            </a:r>
            <a:r>
              <a:rPr lang="en-US" sz="2800" dirty="0">
                <a:sym typeface="Wingdings"/>
              </a:rPr>
              <a:t> then </a:t>
            </a:r>
            <a:r>
              <a:rPr lang="en-US" sz="2800" b="1" dirty="0">
                <a:sym typeface="Wingdings"/>
              </a:rPr>
              <a:t>A</a:t>
            </a:r>
            <a:r>
              <a:rPr lang="en-US" sz="2800" dirty="0">
                <a:sym typeface="Wingdings"/>
              </a:rPr>
              <a:t> is in all logs before </a:t>
            </a:r>
            <a:r>
              <a:rPr lang="en-US" sz="2800" b="1" dirty="0">
                <a:sym typeface="Wingdings"/>
              </a:rPr>
              <a:t>B</a:t>
            </a:r>
            <a:r>
              <a:rPr lang="en-US" sz="2800" dirty="0"/>
              <a:t> </a:t>
            </a:r>
          </a:p>
          <a:p>
            <a:pPr lvl="1">
              <a:lnSpc>
                <a:spcPct val="100000"/>
              </a:lnSpc>
            </a:pPr>
            <a:r>
              <a:rPr lang="en-US" dirty="0"/>
              <a:t>Primary orders newly synced writes in </a:t>
            </a:r>
            <a:r>
              <a:rPr lang="en-US" dirty="0">
                <a:solidFill>
                  <a:srgbClr val="E77500"/>
                </a:solidFill>
              </a:rPr>
              <a:t>tentative order</a:t>
            </a:r>
          </a:p>
          <a:p>
            <a:pPr lvl="2">
              <a:lnSpc>
                <a:spcPct val="100000"/>
              </a:lnSpc>
            </a:pPr>
            <a:r>
              <a:rPr lang="en-US" sz="2800" dirty="0"/>
              <a:t>Primary will commit </a:t>
            </a:r>
            <a:r>
              <a:rPr lang="en-US" sz="2800" b="1" dirty="0"/>
              <a:t>A</a:t>
            </a:r>
            <a:r>
              <a:rPr lang="en-US" sz="2800" dirty="0"/>
              <a:t> and then commit </a:t>
            </a:r>
            <a:r>
              <a:rPr lang="en-US" sz="2800" b="1" dirty="0"/>
              <a:t>B</a:t>
            </a:r>
          </a:p>
        </p:txBody>
      </p:sp>
      <p:sp>
        <p:nvSpPr>
          <p:cNvPr id="3" name="Slide Number Placeholder 2"/>
          <p:cNvSpPr>
            <a:spLocks noGrp="1"/>
          </p:cNvSpPr>
          <p:nvPr>
            <p:ph type="sldNum" sz="quarter" idx="12"/>
          </p:nvPr>
        </p:nvSpPr>
        <p:spPr/>
        <p:txBody>
          <a:bodyPr/>
          <a:lstStyle/>
          <a:p>
            <a:pPr>
              <a:defRPr/>
            </a:pPr>
            <a:fld id="{729111C5-E04E-4942-8174-12BB645D56A6}" type="slidenum">
              <a:rPr lang="en-US" smtClean="0"/>
              <a:pPr>
                <a:defRPr/>
              </a:pPr>
              <a:t>33</a:t>
            </a:fld>
            <a:endParaRPr lang="en-US"/>
          </a:p>
        </p:txBody>
      </p:sp>
    </p:spTree>
    <p:extLst>
      <p:ext uri="{BB962C8B-B14F-4D97-AF65-F5344CB8AC3E}">
        <p14:creationId xmlns:p14="http://schemas.microsoft.com/office/powerpoint/2010/main" val="13207605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pPr algn="ctr"/>
            <a:r>
              <a:rPr lang="en-US" sz="5400" dirty="0"/>
              <a:t>Trimming the log</a:t>
            </a:r>
          </a:p>
        </p:txBody>
      </p:sp>
      <p:sp>
        <p:nvSpPr>
          <p:cNvPr id="2" name="Content Placeholder 1"/>
          <p:cNvSpPr>
            <a:spLocks noGrp="1"/>
          </p:cNvSpPr>
          <p:nvPr>
            <p:ph idx="1"/>
          </p:nvPr>
        </p:nvSpPr>
        <p:spPr>
          <a:xfrm>
            <a:off x="837982" y="1873405"/>
            <a:ext cx="10512862" cy="4303558"/>
          </a:xfrm>
        </p:spPr>
        <p:txBody>
          <a:bodyPr>
            <a:normAutofit/>
          </a:bodyPr>
          <a:lstStyle/>
          <a:p>
            <a:pPr>
              <a:lnSpc>
                <a:spcPct val="100000"/>
              </a:lnSpc>
            </a:pPr>
            <a:r>
              <a:rPr lang="en-US" dirty="0"/>
              <a:t>When nodes receive new CSNs, can discard all committed log entries seen up to that point</a:t>
            </a:r>
          </a:p>
          <a:p>
            <a:pPr lvl="1">
              <a:lnSpc>
                <a:spcPct val="100000"/>
              </a:lnSpc>
            </a:pPr>
            <a:r>
              <a:rPr lang="en-US" dirty="0"/>
              <a:t>Sync protocol </a:t>
            </a:r>
            <a:r>
              <a:rPr lang="en-US" dirty="0">
                <a:sym typeface="Wingdings"/>
              </a:rPr>
              <a:t> </a:t>
            </a:r>
            <a:r>
              <a:rPr lang="en-US" dirty="0"/>
              <a:t>CSNs received in order</a:t>
            </a:r>
          </a:p>
          <a:p>
            <a:pPr>
              <a:lnSpc>
                <a:spcPct val="100000"/>
              </a:lnSpc>
            </a:pPr>
            <a:endParaRPr lang="en-US" dirty="0"/>
          </a:p>
          <a:p>
            <a:pPr>
              <a:lnSpc>
                <a:spcPct val="100000"/>
              </a:lnSpc>
            </a:pPr>
            <a:r>
              <a:rPr lang="en-US" dirty="0"/>
              <a:t>Keep copy of whole database as of highest CSN</a:t>
            </a:r>
          </a:p>
          <a:p>
            <a:pPr lvl="1">
              <a:lnSpc>
                <a:spcPct val="100000"/>
              </a:lnSpc>
            </a:pPr>
            <a:endParaRPr lang="en-US" dirty="0"/>
          </a:p>
          <a:p>
            <a:pPr>
              <a:lnSpc>
                <a:spcPct val="100000"/>
              </a:lnSpc>
            </a:pPr>
            <a:r>
              <a:rPr lang="en-US" dirty="0"/>
              <a:t>Result: No need to keep years of log data</a:t>
            </a:r>
          </a:p>
        </p:txBody>
      </p:sp>
      <p:sp>
        <p:nvSpPr>
          <p:cNvPr id="3" name="Slide Number Placeholder 2"/>
          <p:cNvSpPr>
            <a:spLocks noGrp="1"/>
          </p:cNvSpPr>
          <p:nvPr>
            <p:ph type="sldNum" sz="quarter" idx="12"/>
          </p:nvPr>
        </p:nvSpPr>
        <p:spPr/>
        <p:txBody>
          <a:bodyPr/>
          <a:lstStyle/>
          <a:p>
            <a:pPr>
              <a:defRPr/>
            </a:pPr>
            <a:fld id="{729111C5-E04E-4942-8174-12BB645D56A6}" type="slidenum">
              <a:rPr lang="en-US" smtClean="0"/>
              <a:pPr>
                <a:defRPr/>
              </a:pPr>
              <a:t>34</a:t>
            </a:fld>
            <a:endParaRPr lang="en-US"/>
          </a:p>
        </p:txBody>
      </p:sp>
    </p:spTree>
    <p:extLst>
      <p:ext uri="{BB962C8B-B14F-4D97-AF65-F5344CB8AC3E}">
        <p14:creationId xmlns:p14="http://schemas.microsoft.com/office/powerpoint/2010/main" val="106868528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pPr algn="ctr"/>
            <a:r>
              <a:rPr lang="en-US" sz="5400" dirty="0"/>
              <a:t>Let’s step back</a:t>
            </a:r>
          </a:p>
        </p:txBody>
      </p:sp>
      <p:sp>
        <p:nvSpPr>
          <p:cNvPr id="2" name="Content Placeholder 1"/>
          <p:cNvSpPr>
            <a:spLocks noGrp="1"/>
          </p:cNvSpPr>
          <p:nvPr>
            <p:ph idx="1"/>
          </p:nvPr>
        </p:nvSpPr>
        <p:spPr>
          <a:xfrm>
            <a:off x="837982" y="2029521"/>
            <a:ext cx="10512862" cy="4147441"/>
          </a:xfrm>
          <a:ln>
            <a:noFill/>
          </a:ln>
        </p:spPr>
        <p:txBody>
          <a:bodyPr>
            <a:normAutofit/>
          </a:bodyPr>
          <a:lstStyle/>
          <a:p>
            <a:pPr>
              <a:lnSpc>
                <a:spcPct val="100000"/>
              </a:lnSpc>
            </a:pPr>
            <a:r>
              <a:rPr lang="en-US" i="1" dirty="0"/>
              <a:t>Is eventual consistency a useful idea?</a:t>
            </a:r>
          </a:p>
          <a:p>
            <a:pPr>
              <a:lnSpc>
                <a:spcPct val="100000"/>
              </a:lnSpc>
            </a:pPr>
            <a:r>
              <a:rPr lang="en-US" dirty="0"/>
              <a:t>Yes: we want fast writes to local copies  iPhone sync, Dropbox, </a:t>
            </a:r>
            <a:r>
              <a:rPr lang="en-US" dirty="0">
                <a:solidFill>
                  <a:srgbClr val="E77500"/>
                </a:solidFill>
              </a:rPr>
              <a:t>Dynamo</a:t>
            </a:r>
            <a:r>
              <a:rPr lang="en-US" dirty="0"/>
              <a:t>,</a:t>
            </a:r>
            <a:r>
              <a:rPr lang="en-US" i="1" dirty="0"/>
              <a:t> </a:t>
            </a:r>
            <a:r>
              <a:rPr lang="mr-IN" i="1" dirty="0"/>
              <a:t>…</a:t>
            </a:r>
            <a:endParaRPr lang="en-US" i="1" dirty="0"/>
          </a:p>
          <a:p>
            <a:pPr>
              <a:lnSpc>
                <a:spcPct val="100000"/>
              </a:lnSpc>
            </a:pPr>
            <a:endParaRPr lang="en-US" dirty="0"/>
          </a:p>
          <a:p>
            <a:pPr>
              <a:lnSpc>
                <a:spcPct val="100000"/>
              </a:lnSpc>
            </a:pPr>
            <a:r>
              <a:rPr lang="en-US" i="1" dirty="0"/>
              <a:t>Are update conflicts a real problem?  </a:t>
            </a:r>
          </a:p>
          <a:p>
            <a:pPr>
              <a:lnSpc>
                <a:spcPct val="100000"/>
              </a:lnSpc>
            </a:pPr>
            <a:r>
              <a:rPr lang="en-US" dirty="0"/>
              <a:t>Yes—all systems have some more or less awkward solution</a:t>
            </a:r>
          </a:p>
          <a:p>
            <a:pPr>
              <a:lnSpc>
                <a:spcPct val="100000"/>
              </a:lnSpc>
            </a:pPr>
            <a:endParaRPr lang="en-US" dirty="0"/>
          </a:p>
        </p:txBody>
      </p:sp>
      <p:sp>
        <p:nvSpPr>
          <p:cNvPr id="3" name="Slide Number Placeholder 2"/>
          <p:cNvSpPr>
            <a:spLocks noGrp="1"/>
          </p:cNvSpPr>
          <p:nvPr>
            <p:ph type="sldNum" sz="quarter" idx="12"/>
          </p:nvPr>
        </p:nvSpPr>
        <p:spPr/>
        <p:txBody>
          <a:bodyPr/>
          <a:lstStyle/>
          <a:p>
            <a:pPr>
              <a:defRPr/>
            </a:pPr>
            <a:fld id="{729111C5-E04E-4942-8174-12BB645D56A6}" type="slidenum">
              <a:rPr lang="en-US" smtClean="0"/>
              <a:pPr>
                <a:defRPr/>
              </a:pPr>
              <a:t>35</a:t>
            </a:fld>
            <a:endParaRPr lang="en-US"/>
          </a:p>
        </p:txBody>
      </p:sp>
    </p:spTree>
    <p:extLst>
      <p:ext uri="{BB962C8B-B14F-4D97-AF65-F5344CB8AC3E}">
        <p14:creationId xmlns:p14="http://schemas.microsoft.com/office/powerpoint/2010/main" val="76415179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pPr algn="ctr"/>
            <a:r>
              <a:rPr lang="en-US" sz="4800" dirty="0"/>
              <a:t>Is Bayou’s complexity warranted?</a:t>
            </a:r>
          </a:p>
        </p:txBody>
      </p:sp>
      <p:sp>
        <p:nvSpPr>
          <p:cNvPr id="2" name="Content Placeholder 1"/>
          <p:cNvSpPr>
            <a:spLocks noGrp="1"/>
          </p:cNvSpPr>
          <p:nvPr>
            <p:ph idx="1"/>
          </p:nvPr>
        </p:nvSpPr>
        <p:spPr/>
        <p:txBody>
          <a:bodyPr>
            <a:normAutofit/>
          </a:bodyPr>
          <a:lstStyle/>
          <a:p>
            <a:pPr>
              <a:lnSpc>
                <a:spcPct val="100000"/>
              </a:lnSpc>
            </a:pPr>
            <a:r>
              <a:rPr lang="en-US" dirty="0"/>
              <a:t>Update functions, tentative ops, </a:t>
            </a:r>
            <a:r>
              <a:rPr lang="mr-IN" dirty="0"/>
              <a:t>…</a:t>
            </a:r>
            <a:endParaRPr lang="en-US" dirty="0"/>
          </a:p>
          <a:p>
            <a:pPr>
              <a:lnSpc>
                <a:spcPct val="100000"/>
              </a:lnSpc>
            </a:pPr>
            <a:endParaRPr lang="en-US" dirty="0"/>
          </a:p>
          <a:p>
            <a:pPr>
              <a:lnSpc>
                <a:spcPct val="100000"/>
              </a:lnSpc>
            </a:pPr>
            <a:r>
              <a:rPr lang="en-US" dirty="0"/>
              <a:t>Only critical if you want peer-to-peer sync</a:t>
            </a:r>
          </a:p>
          <a:p>
            <a:pPr lvl="1">
              <a:lnSpc>
                <a:spcPct val="100000"/>
              </a:lnSpc>
            </a:pPr>
            <a:r>
              <a:rPr lang="en-US" dirty="0"/>
              <a:t>i.e. disconnected operation AND ad-hoc connectivity</a:t>
            </a:r>
          </a:p>
        </p:txBody>
      </p:sp>
      <p:sp>
        <p:nvSpPr>
          <p:cNvPr id="3" name="Slide Number Placeholder 2"/>
          <p:cNvSpPr>
            <a:spLocks noGrp="1"/>
          </p:cNvSpPr>
          <p:nvPr>
            <p:ph type="sldNum" sz="quarter" idx="12"/>
          </p:nvPr>
        </p:nvSpPr>
        <p:spPr/>
        <p:txBody>
          <a:bodyPr/>
          <a:lstStyle/>
          <a:p>
            <a:pPr>
              <a:defRPr/>
            </a:pPr>
            <a:fld id="{729111C5-E04E-4942-8174-12BB645D56A6}" type="slidenum">
              <a:rPr lang="en-US" smtClean="0"/>
              <a:pPr>
                <a:defRPr/>
              </a:pPr>
              <a:t>36</a:t>
            </a:fld>
            <a:endParaRPr lang="en-US"/>
          </a:p>
        </p:txBody>
      </p:sp>
    </p:spTree>
    <p:extLst>
      <p:ext uri="{BB962C8B-B14F-4D97-AF65-F5344CB8AC3E}">
        <p14:creationId xmlns:p14="http://schemas.microsoft.com/office/powerpoint/2010/main" val="197553506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pPr algn="ctr"/>
            <a:r>
              <a:rPr lang="en-US" sz="4800" dirty="0"/>
              <a:t>What are Bayou’s take-away ideas?</a:t>
            </a:r>
          </a:p>
        </p:txBody>
      </p:sp>
      <p:sp>
        <p:nvSpPr>
          <p:cNvPr id="2" name="Content Placeholder 1"/>
          <p:cNvSpPr>
            <a:spLocks noGrp="1"/>
          </p:cNvSpPr>
          <p:nvPr>
            <p:ph idx="1"/>
          </p:nvPr>
        </p:nvSpPr>
        <p:spPr>
          <a:xfrm>
            <a:off x="468353" y="2092133"/>
            <a:ext cx="11530360" cy="5029200"/>
          </a:xfrm>
        </p:spPr>
        <p:txBody>
          <a:bodyPr>
            <a:normAutofit/>
          </a:bodyPr>
          <a:lstStyle/>
          <a:p>
            <a:pPr marL="514359" indent="-514359">
              <a:lnSpc>
                <a:spcPct val="100000"/>
              </a:lnSpc>
              <a:buFont typeface="+mj-lt"/>
              <a:buAutoNum type="arabicPeriod"/>
            </a:pPr>
            <a:r>
              <a:rPr lang="en-US" sz="2600" dirty="0">
                <a:solidFill>
                  <a:srgbClr val="E77500"/>
                </a:solidFill>
              </a:rPr>
              <a:t>Eventual consistency</a:t>
            </a:r>
            <a:r>
              <a:rPr lang="en-US" sz="2600" dirty="0"/>
              <a:t>: if updates stop, all replicas eventually the same</a:t>
            </a:r>
          </a:p>
          <a:p>
            <a:pPr marL="514359" indent="-514359">
              <a:lnSpc>
                <a:spcPct val="100000"/>
              </a:lnSpc>
              <a:buFont typeface="+mj-lt"/>
              <a:buAutoNum type="arabicPeriod"/>
            </a:pPr>
            <a:endParaRPr lang="en-US" sz="2600" dirty="0">
              <a:solidFill>
                <a:srgbClr val="E77500"/>
              </a:solidFill>
            </a:endParaRPr>
          </a:p>
          <a:p>
            <a:pPr marL="514359" indent="-514359">
              <a:lnSpc>
                <a:spcPct val="100000"/>
              </a:lnSpc>
              <a:buFont typeface="+mj-lt"/>
              <a:buAutoNum type="arabicPeriod"/>
            </a:pPr>
            <a:r>
              <a:rPr lang="en-US" sz="2600" dirty="0">
                <a:solidFill>
                  <a:srgbClr val="E77500"/>
                </a:solidFill>
              </a:rPr>
              <a:t>Update functions </a:t>
            </a:r>
            <a:r>
              <a:rPr lang="en-US" sz="2600" dirty="0"/>
              <a:t>for automatic app-driven conflict resolution</a:t>
            </a:r>
          </a:p>
          <a:p>
            <a:pPr marL="514359" indent="-514359">
              <a:lnSpc>
                <a:spcPct val="100000"/>
              </a:lnSpc>
              <a:buFont typeface="+mj-lt"/>
              <a:buAutoNum type="arabicPeriod"/>
            </a:pPr>
            <a:endParaRPr lang="en-US" sz="2600" dirty="0"/>
          </a:p>
          <a:p>
            <a:pPr marL="514359" indent="-514359">
              <a:lnSpc>
                <a:spcPct val="100000"/>
              </a:lnSpc>
              <a:buFont typeface="+mj-lt"/>
              <a:buAutoNum type="arabicPeriod"/>
            </a:pPr>
            <a:r>
              <a:rPr lang="en-US" sz="2600" dirty="0">
                <a:solidFill>
                  <a:srgbClr val="E77500"/>
                </a:solidFill>
              </a:rPr>
              <a:t>Ordered update log </a:t>
            </a:r>
            <a:r>
              <a:rPr lang="en-US" sz="2600" dirty="0"/>
              <a:t>is the real truth, not the DB</a:t>
            </a:r>
          </a:p>
          <a:p>
            <a:pPr marL="514359" indent="-514359">
              <a:lnSpc>
                <a:spcPct val="100000"/>
              </a:lnSpc>
              <a:buFont typeface="+mj-lt"/>
              <a:buAutoNum type="arabicPeriod"/>
            </a:pPr>
            <a:endParaRPr lang="en-US" sz="2600" dirty="0"/>
          </a:p>
          <a:p>
            <a:pPr marL="514359" indent="-514359">
              <a:lnSpc>
                <a:spcPct val="100000"/>
              </a:lnSpc>
              <a:buFont typeface="+mj-lt"/>
              <a:buAutoNum type="arabicPeriod"/>
            </a:pPr>
            <a:r>
              <a:rPr lang="en-US" sz="2600" dirty="0"/>
              <a:t>Use </a:t>
            </a:r>
            <a:r>
              <a:rPr lang="en-US" sz="2600" dirty="0" err="1">
                <a:solidFill>
                  <a:srgbClr val="E77500"/>
                </a:solidFill>
              </a:rPr>
              <a:t>Lamport</a:t>
            </a:r>
            <a:r>
              <a:rPr lang="en-US" sz="2600" dirty="0">
                <a:solidFill>
                  <a:srgbClr val="E77500"/>
                </a:solidFill>
              </a:rPr>
              <a:t> clocks: </a:t>
            </a:r>
            <a:r>
              <a:rPr lang="en-US" sz="2600" dirty="0"/>
              <a:t>eventual consistency that respects causality</a:t>
            </a:r>
          </a:p>
        </p:txBody>
      </p:sp>
      <p:sp>
        <p:nvSpPr>
          <p:cNvPr id="3" name="Slide Number Placeholder 2"/>
          <p:cNvSpPr>
            <a:spLocks noGrp="1"/>
          </p:cNvSpPr>
          <p:nvPr>
            <p:ph type="sldNum" sz="quarter" idx="12"/>
          </p:nvPr>
        </p:nvSpPr>
        <p:spPr/>
        <p:txBody>
          <a:bodyPr/>
          <a:lstStyle/>
          <a:p>
            <a:pPr>
              <a:defRPr/>
            </a:pPr>
            <a:fld id="{729111C5-E04E-4942-8174-12BB645D56A6}" type="slidenum">
              <a:rPr lang="en-US" smtClean="0"/>
              <a:pPr>
                <a:defRPr/>
              </a:pPr>
              <a:t>37</a:t>
            </a:fld>
            <a:endParaRPr lang="en-US"/>
          </a:p>
        </p:txBody>
      </p:sp>
    </p:spTree>
    <p:extLst>
      <p:ext uri="{BB962C8B-B14F-4D97-AF65-F5344CB8AC3E}">
        <p14:creationId xmlns:p14="http://schemas.microsoft.com/office/powerpoint/2010/main" val="125904942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68351" y="84948"/>
            <a:ext cx="11441151" cy="1641475"/>
          </a:xfrm>
        </p:spPr>
        <p:txBody>
          <a:bodyPr>
            <a:normAutofit/>
          </a:bodyPr>
          <a:lstStyle/>
          <a:p>
            <a:pPr>
              <a:lnSpc>
                <a:spcPct val="100000"/>
              </a:lnSpc>
            </a:pPr>
            <a:r>
              <a:rPr lang="en-US" sz="4400" dirty="0"/>
              <a:t>Bayou: </a:t>
            </a:r>
            <a:br>
              <a:rPr lang="en-US" sz="4400" dirty="0"/>
            </a:br>
            <a:r>
              <a:rPr lang="en-US" sz="3800" dirty="0"/>
              <a:t>A Weakly Connected Replicated Storage System</a:t>
            </a:r>
          </a:p>
        </p:txBody>
      </p:sp>
      <p:sp>
        <p:nvSpPr>
          <p:cNvPr id="2" name="Content Placeholder 1"/>
          <p:cNvSpPr>
            <a:spLocks noGrp="1"/>
          </p:cNvSpPr>
          <p:nvPr>
            <p:ph idx="1"/>
          </p:nvPr>
        </p:nvSpPr>
        <p:spPr>
          <a:xfrm>
            <a:off x="558659" y="2011784"/>
            <a:ext cx="11350843" cy="4765675"/>
          </a:xfrm>
        </p:spPr>
        <p:txBody>
          <a:bodyPr>
            <a:normAutofit/>
          </a:bodyPr>
          <a:lstStyle/>
          <a:p>
            <a:pPr>
              <a:lnSpc>
                <a:spcPct val="100000"/>
              </a:lnSpc>
              <a:spcBef>
                <a:spcPts val="2200"/>
              </a:spcBef>
              <a:spcAft>
                <a:spcPts val="2200"/>
              </a:spcAft>
            </a:pPr>
            <a:r>
              <a:rPr lang="en-US" sz="2800" dirty="0"/>
              <a:t>Meeting room calendar app as case study in ordering and conflicts in a distributed system with poor connectivity</a:t>
            </a:r>
          </a:p>
          <a:p>
            <a:pPr>
              <a:lnSpc>
                <a:spcPct val="100000"/>
              </a:lnSpc>
              <a:spcBef>
                <a:spcPts val="2200"/>
              </a:spcBef>
              <a:spcAft>
                <a:spcPts val="2200"/>
              </a:spcAft>
            </a:pPr>
            <a:r>
              <a:rPr lang="en-US" sz="2800" dirty="0"/>
              <a:t>Each calendar entry = room, time, set of participants</a:t>
            </a:r>
          </a:p>
          <a:p>
            <a:pPr>
              <a:lnSpc>
                <a:spcPct val="100000"/>
              </a:lnSpc>
            </a:pPr>
            <a:r>
              <a:rPr lang="en-US" sz="2800" dirty="0"/>
              <a:t>Want everyone to see the same set of entries, </a:t>
            </a:r>
            <a:r>
              <a:rPr lang="en-US" sz="2800" dirty="0">
                <a:solidFill>
                  <a:srgbClr val="E77500"/>
                </a:solidFill>
              </a:rPr>
              <a:t>eventually</a:t>
            </a:r>
          </a:p>
          <a:p>
            <a:pPr lvl="1">
              <a:lnSpc>
                <a:spcPct val="100000"/>
              </a:lnSpc>
            </a:pPr>
            <a:r>
              <a:rPr lang="en-US" sz="2400" dirty="0"/>
              <a:t>Else users may double-book room</a:t>
            </a:r>
          </a:p>
          <a:p>
            <a:pPr lvl="1">
              <a:lnSpc>
                <a:spcPct val="100000"/>
              </a:lnSpc>
            </a:pPr>
            <a:r>
              <a:rPr lang="en-US" sz="2400" dirty="0"/>
              <a:t>Or, avoid using an empty room</a:t>
            </a:r>
            <a:endParaRPr lang="en-US" sz="2400" i="1" dirty="0"/>
          </a:p>
        </p:txBody>
      </p:sp>
      <p:sp>
        <p:nvSpPr>
          <p:cNvPr id="3" name="Slide Number Placeholder 2"/>
          <p:cNvSpPr>
            <a:spLocks noGrp="1"/>
          </p:cNvSpPr>
          <p:nvPr>
            <p:ph type="sldNum" sz="quarter" idx="12"/>
          </p:nvPr>
        </p:nvSpPr>
        <p:spPr/>
        <p:txBody>
          <a:bodyPr/>
          <a:lstStyle/>
          <a:p>
            <a:pPr>
              <a:defRPr/>
            </a:pPr>
            <a:fld id="{729111C5-E04E-4942-8174-12BB645D56A6}" type="slidenum">
              <a:rPr lang="en-US" smtClean="0"/>
              <a:pPr>
                <a:defRPr/>
              </a:pPr>
              <a:t>4</a:t>
            </a:fld>
            <a:endParaRPr lang="en-US"/>
          </a:p>
        </p:txBody>
      </p:sp>
    </p:spTree>
    <p:extLst>
      <p:ext uri="{BB962C8B-B14F-4D97-AF65-F5344CB8AC3E}">
        <p14:creationId xmlns:p14="http://schemas.microsoft.com/office/powerpoint/2010/main" val="259895527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pPr algn="ctr"/>
            <a:r>
              <a:rPr lang="en-US" sz="6000" dirty="0"/>
              <a:t>Paper context</a:t>
            </a:r>
          </a:p>
        </p:txBody>
      </p:sp>
      <p:sp>
        <p:nvSpPr>
          <p:cNvPr id="5" name="Content Placeholder 4"/>
          <p:cNvSpPr>
            <a:spLocks noGrp="1"/>
          </p:cNvSpPr>
          <p:nvPr>
            <p:ph idx="1"/>
          </p:nvPr>
        </p:nvSpPr>
        <p:spPr>
          <a:xfrm>
            <a:off x="837981" y="1879600"/>
            <a:ext cx="11350843" cy="4841875"/>
          </a:xfrm>
        </p:spPr>
        <p:txBody>
          <a:bodyPr>
            <a:normAutofit lnSpcReduction="10000"/>
          </a:bodyPr>
          <a:lstStyle/>
          <a:p>
            <a:pPr>
              <a:lnSpc>
                <a:spcPct val="100000"/>
              </a:lnSpc>
            </a:pPr>
            <a:r>
              <a:rPr lang="en-US" dirty="0"/>
              <a:t>Early ’90s: Dawn of PDAs, laptops</a:t>
            </a:r>
          </a:p>
          <a:p>
            <a:pPr lvl="1">
              <a:lnSpc>
                <a:spcPct val="100000"/>
              </a:lnSpc>
              <a:spcBef>
                <a:spcPts val="1000"/>
              </a:spcBef>
            </a:pPr>
            <a:r>
              <a:rPr lang="en-US" dirty="0"/>
              <a:t>H/W clunky but showing clear potential</a:t>
            </a:r>
          </a:p>
          <a:p>
            <a:pPr lvl="1">
              <a:lnSpc>
                <a:spcPct val="100000"/>
              </a:lnSpc>
              <a:spcBef>
                <a:spcPts val="1000"/>
              </a:spcBef>
            </a:pPr>
            <a:r>
              <a:rPr lang="en-US" dirty="0"/>
              <a:t>Commercial devices did not have wireless.  </a:t>
            </a:r>
          </a:p>
          <a:p>
            <a:pPr lvl="1">
              <a:lnSpc>
                <a:spcPct val="100000"/>
              </a:lnSpc>
              <a:spcBef>
                <a:spcPts val="1000"/>
              </a:spcBef>
            </a:pPr>
            <a:endParaRPr lang="en-US" dirty="0"/>
          </a:p>
          <a:p>
            <a:pPr>
              <a:lnSpc>
                <a:spcPct val="100000"/>
              </a:lnSpc>
            </a:pPr>
            <a:r>
              <a:rPr lang="en-US" dirty="0"/>
              <a:t>This problem has not gone away!</a:t>
            </a:r>
          </a:p>
          <a:p>
            <a:pPr lvl="1">
              <a:lnSpc>
                <a:spcPct val="100000"/>
              </a:lnSpc>
              <a:spcBef>
                <a:spcPts val="1000"/>
              </a:spcBef>
            </a:pPr>
            <a:r>
              <a:rPr lang="en-US" dirty="0"/>
              <a:t>Devices might be off, not have network access</a:t>
            </a:r>
          </a:p>
          <a:p>
            <a:pPr lvl="2">
              <a:lnSpc>
                <a:spcPct val="100000"/>
              </a:lnSpc>
              <a:spcBef>
                <a:spcPts val="1000"/>
              </a:spcBef>
            </a:pPr>
            <a:r>
              <a:rPr lang="en-US" sz="2600" dirty="0"/>
              <a:t>Mainly outside the context of datacenters</a:t>
            </a:r>
          </a:p>
          <a:p>
            <a:pPr lvl="1">
              <a:lnSpc>
                <a:spcPct val="100000"/>
              </a:lnSpc>
              <a:spcBef>
                <a:spcPts val="1000"/>
              </a:spcBef>
            </a:pPr>
            <a:r>
              <a:rPr lang="en-US" dirty="0"/>
              <a:t>Local write/reads still really fast</a:t>
            </a:r>
          </a:p>
          <a:p>
            <a:pPr lvl="2">
              <a:lnSpc>
                <a:spcPct val="100000"/>
              </a:lnSpc>
              <a:spcBef>
                <a:spcPts val="1000"/>
              </a:spcBef>
            </a:pPr>
            <a:r>
              <a:rPr lang="en-US" sz="2600" dirty="0"/>
              <a:t>Even in datacenters when replicas are far away (geo-replicated)</a:t>
            </a:r>
          </a:p>
        </p:txBody>
      </p:sp>
      <p:sp>
        <p:nvSpPr>
          <p:cNvPr id="3" name="Slide Number Placeholder 2"/>
          <p:cNvSpPr>
            <a:spLocks noGrp="1"/>
          </p:cNvSpPr>
          <p:nvPr>
            <p:ph type="sldNum" sz="quarter" idx="12"/>
          </p:nvPr>
        </p:nvSpPr>
        <p:spPr/>
        <p:txBody>
          <a:bodyPr/>
          <a:lstStyle/>
          <a:p>
            <a:pPr>
              <a:defRPr/>
            </a:pPr>
            <a:fld id="{729111C5-E04E-4942-8174-12BB645D56A6}" type="slidenum">
              <a:rPr lang="en-US" smtClean="0"/>
              <a:pPr>
                <a:defRPr/>
              </a:pPr>
              <a:t>5</a:t>
            </a:fld>
            <a:endParaRPr lang="en-US"/>
          </a:p>
        </p:txBody>
      </p:sp>
    </p:spTree>
    <p:extLst>
      <p:ext uri="{BB962C8B-B14F-4D97-AF65-F5344CB8AC3E}">
        <p14:creationId xmlns:p14="http://schemas.microsoft.com/office/powerpoint/2010/main" val="385497027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pPr algn="ctr"/>
            <a:r>
              <a:rPr lang="en-US" sz="5400" dirty="0"/>
              <a:t>Why not just a central server?</a:t>
            </a:r>
          </a:p>
        </p:txBody>
      </p:sp>
      <p:sp>
        <p:nvSpPr>
          <p:cNvPr id="2" name="Content Placeholder 1"/>
          <p:cNvSpPr>
            <a:spLocks noGrp="1"/>
          </p:cNvSpPr>
          <p:nvPr>
            <p:ph idx="1"/>
          </p:nvPr>
        </p:nvSpPr>
        <p:spPr>
          <a:xfrm>
            <a:off x="837982" y="1825624"/>
            <a:ext cx="10512861" cy="4895851"/>
          </a:xfrm>
        </p:spPr>
        <p:txBody>
          <a:bodyPr>
            <a:normAutofit/>
          </a:bodyPr>
          <a:lstStyle/>
          <a:p>
            <a:pPr>
              <a:lnSpc>
                <a:spcPct val="100000"/>
              </a:lnSpc>
            </a:pPr>
            <a:r>
              <a:rPr lang="en-US" dirty="0"/>
              <a:t>Want my calendar on a disconnected mobile phone</a:t>
            </a:r>
          </a:p>
          <a:p>
            <a:pPr lvl="1">
              <a:lnSpc>
                <a:spcPct val="100000"/>
              </a:lnSpc>
              <a:spcBef>
                <a:spcPts val="1000"/>
              </a:spcBef>
            </a:pPr>
            <a:r>
              <a:rPr lang="en-US" dirty="0"/>
              <a:t>i.e., each user wants database replicated on their device</a:t>
            </a:r>
          </a:p>
          <a:p>
            <a:pPr lvl="1">
              <a:lnSpc>
                <a:spcPct val="100000"/>
              </a:lnSpc>
              <a:spcBef>
                <a:spcPts val="1000"/>
              </a:spcBef>
            </a:pPr>
            <a:r>
              <a:rPr lang="en-US" dirty="0"/>
              <a:t>Not just a single copy</a:t>
            </a:r>
          </a:p>
          <a:p>
            <a:pPr>
              <a:lnSpc>
                <a:spcPct val="100000"/>
              </a:lnSpc>
            </a:pPr>
            <a:endParaRPr lang="en-US" dirty="0"/>
          </a:p>
          <a:p>
            <a:pPr>
              <a:lnSpc>
                <a:spcPct val="100000"/>
              </a:lnSpc>
            </a:pPr>
            <a:r>
              <a:rPr lang="en-US" dirty="0"/>
              <a:t>But phone has only intermittent connectivity</a:t>
            </a:r>
          </a:p>
          <a:p>
            <a:pPr lvl="1">
              <a:lnSpc>
                <a:spcPct val="100000"/>
              </a:lnSpc>
              <a:spcBef>
                <a:spcPts val="1000"/>
              </a:spcBef>
            </a:pPr>
            <a:r>
              <a:rPr lang="en-US" dirty="0"/>
              <a:t>Mobile data expensive, Wi-Fi not everywhere, all the time</a:t>
            </a:r>
          </a:p>
          <a:p>
            <a:pPr lvl="1">
              <a:lnSpc>
                <a:spcPct val="100000"/>
              </a:lnSpc>
              <a:spcBef>
                <a:spcPts val="1000"/>
              </a:spcBef>
            </a:pPr>
            <a:r>
              <a:rPr lang="en-US" dirty="0"/>
              <a:t>Bluetooth useful for direct contact with other calendar users’ devices, but very short range</a:t>
            </a:r>
          </a:p>
        </p:txBody>
      </p:sp>
      <p:sp>
        <p:nvSpPr>
          <p:cNvPr id="3" name="Slide Number Placeholder 2"/>
          <p:cNvSpPr>
            <a:spLocks noGrp="1"/>
          </p:cNvSpPr>
          <p:nvPr>
            <p:ph type="sldNum" sz="quarter" idx="12"/>
          </p:nvPr>
        </p:nvSpPr>
        <p:spPr/>
        <p:txBody>
          <a:bodyPr/>
          <a:lstStyle/>
          <a:p>
            <a:pPr>
              <a:defRPr/>
            </a:pPr>
            <a:fld id="{729111C5-E04E-4942-8174-12BB645D56A6}" type="slidenum">
              <a:rPr lang="en-US" smtClean="0"/>
              <a:pPr>
                <a:defRPr/>
              </a:pPr>
              <a:t>6</a:t>
            </a:fld>
            <a:endParaRPr lang="en-US"/>
          </a:p>
        </p:txBody>
      </p:sp>
    </p:spTree>
    <p:extLst>
      <p:ext uri="{BB962C8B-B14F-4D97-AF65-F5344CB8AC3E}">
        <p14:creationId xmlns:p14="http://schemas.microsoft.com/office/powerpoint/2010/main" val="25822637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4" end="4"/>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
                                            <p:txEl>
                                              <p:pRg st="5" end="5"/>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sz="5200" dirty="0"/>
              <a:t>Swap complete databases?</a:t>
            </a:r>
          </a:p>
        </p:txBody>
      </p:sp>
      <p:sp>
        <p:nvSpPr>
          <p:cNvPr id="2" name="Content Placeholder 1"/>
          <p:cNvSpPr>
            <a:spLocks noGrp="1"/>
          </p:cNvSpPr>
          <p:nvPr>
            <p:ph idx="1"/>
          </p:nvPr>
        </p:nvSpPr>
        <p:spPr>
          <a:xfrm>
            <a:off x="837982" y="1825624"/>
            <a:ext cx="10512862" cy="4667249"/>
          </a:xfrm>
        </p:spPr>
        <p:txBody>
          <a:bodyPr>
            <a:normAutofit/>
          </a:bodyPr>
          <a:lstStyle/>
          <a:p>
            <a:pPr>
              <a:lnSpc>
                <a:spcPct val="100000"/>
              </a:lnSpc>
            </a:pPr>
            <a:r>
              <a:rPr lang="en-US" dirty="0"/>
              <a:t>Suppose two users are in Bluetooth range</a:t>
            </a:r>
          </a:p>
          <a:p>
            <a:pPr lvl="1">
              <a:lnSpc>
                <a:spcPct val="100000"/>
              </a:lnSpc>
              <a:spcBef>
                <a:spcPts val="1000"/>
              </a:spcBef>
            </a:pPr>
            <a:r>
              <a:rPr lang="en-US" dirty="0"/>
              <a:t>Each sends entire calendar database to other</a:t>
            </a:r>
          </a:p>
          <a:p>
            <a:pPr lvl="1">
              <a:lnSpc>
                <a:spcPct val="100000"/>
              </a:lnSpc>
              <a:spcBef>
                <a:spcPts val="1000"/>
              </a:spcBef>
            </a:pPr>
            <a:r>
              <a:rPr lang="en-US" dirty="0"/>
              <a:t>Possibly expend lots of network bandwidth</a:t>
            </a:r>
          </a:p>
          <a:p>
            <a:pPr>
              <a:lnSpc>
                <a:spcPct val="100000"/>
              </a:lnSpc>
            </a:pPr>
            <a:endParaRPr lang="en-US" dirty="0"/>
          </a:p>
          <a:p>
            <a:pPr>
              <a:lnSpc>
                <a:spcPct val="100000"/>
              </a:lnSpc>
            </a:pPr>
            <a:r>
              <a:rPr lang="en-US" dirty="0"/>
              <a:t>What if the calendars </a:t>
            </a:r>
            <a:r>
              <a:rPr lang="en-US" dirty="0">
                <a:solidFill>
                  <a:srgbClr val="E77500"/>
                </a:solidFill>
              </a:rPr>
              <a:t>conflict</a:t>
            </a:r>
            <a:r>
              <a:rPr lang="en-US" dirty="0"/>
              <a:t>, e.g., the two calendars have concurrent meetings in a room?</a:t>
            </a:r>
          </a:p>
          <a:p>
            <a:pPr lvl="1">
              <a:lnSpc>
                <a:spcPct val="100000"/>
              </a:lnSpc>
              <a:spcBef>
                <a:spcPts val="1000"/>
              </a:spcBef>
            </a:pPr>
            <a:r>
              <a:rPr lang="en-US" dirty="0"/>
              <a:t>iPhone sync keeps both meetings</a:t>
            </a:r>
          </a:p>
          <a:p>
            <a:pPr lvl="1">
              <a:lnSpc>
                <a:spcPct val="100000"/>
              </a:lnSpc>
              <a:spcBef>
                <a:spcPts val="1000"/>
              </a:spcBef>
            </a:pPr>
            <a:r>
              <a:rPr lang="en-US" dirty="0"/>
              <a:t>Want to do better: </a:t>
            </a:r>
            <a:r>
              <a:rPr lang="en-US" dirty="0">
                <a:solidFill>
                  <a:srgbClr val="E77500"/>
                </a:solidFill>
              </a:rPr>
              <a:t>automatic conflict resolution</a:t>
            </a:r>
          </a:p>
        </p:txBody>
      </p:sp>
      <p:sp>
        <p:nvSpPr>
          <p:cNvPr id="3" name="Slide Number Placeholder 2"/>
          <p:cNvSpPr>
            <a:spLocks noGrp="1"/>
          </p:cNvSpPr>
          <p:nvPr>
            <p:ph type="sldNum" sz="quarter" idx="12"/>
          </p:nvPr>
        </p:nvSpPr>
        <p:spPr/>
        <p:txBody>
          <a:bodyPr/>
          <a:lstStyle/>
          <a:p>
            <a:pPr>
              <a:defRPr/>
            </a:pPr>
            <a:fld id="{729111C5-E04E-4942-8174-12BB645D56A6}" type="slidenum">
              <a:rPr lang="en-US" smtClean="0"/>
              <a:pPr>
                <a:defRPr/>
              </a:pPr>
              <a:t>7</a:t>
            </a:fld>
            <a:endParaRPr lang="en-US"/>
          </a:p>
        </p:txBody>
      </p:sp>
    </p:spTree>
    <p:extLst>
      <p:ext uri="{BB962C8B-B14F-4D97-AF65-F5344CB8AC3E}">
        <p14:creationId xmlns:p14="http://schemas.microsoft.com/office/powerpoint/2010/main" val="9782429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4" end="4"/>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2">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68351" y="365126"/>
            <a:ext cx="11285034" cy="1441372"/>
          </a:xfrm>
        </p:spPr>
        <p:txBody>
          <a:bodyPr>
            <a:normAutofit/>
          </a:bodyPr>
          <a:lstStyle/>
          <a:p>
            <a:pPr algn="ctr"/>
            <a:r>
              <a:rPr lang="en-US" sz="4800" dirty="0"/>
              <a:t>Automatic conflict resolution:  </a:t>
            </a:r>
            <a:br>
              <a:rPr lang="en-US" sz="4800" dirty="0"/>
            </a:br>
            <a:r>
              <a:rPr lang="en-US" sz="4800" dirty="0"/>
              <a:t>Granularity of “conflicts”</a:t>
            </a:r>
          </a:p>
        </p:txBody>
      </p:sp>
      <p:sp>
        <p:nvSpPr>
          <p:cNvPr id="2" name="Content Placeholder 1"/>
          <p:cNvSpPr>
            <a:spLocks noGrp="1"/>
          </p:cNvSpPr>
          <p:nvPr>
            <p:ph idx="1"/>
          </p:nvPr>
        </p:nvSpPr>
        <p:spPr>
          <a:xfrm>
            <a:off x="391884" y="2184400"/>
            <a:ext cx="11285035" cy="4443413"/>
          </a:xfrm>
        </p:spPr>
        <p:txBody>
          <a:bodyPr>
            <a:normAutofit/>
          </a:bodyPr>
          <a:lstStyle/>
          <a:p>
            <a:pPr>
              <a:lnSpc>
                <a:spcPct val="100000"/>
              </a:lnSpc>
            </a:pPr>
            <a:r>
              <a:rPr lang="en-US" sz="2800" dirty="0"/>
              <a:t>Can’t just view the calendar database as abstract bits:</a:t>
            </a:r>
          </a:p>
          <a:p>
            <a:pPr lvl="1">
              <a:lnSpc>
                <a:spcPct val="100000"/>
              </a:lnSpc>
            </a:pPr>
            <a:r>
              <a:rPr lang="en-US" sz="2400" dirty="0"/>
              <a:t>Too little information to resolve conflicts:</a:t>
            </a:r>
          </a:p>
          <a:p>
            <a:pPr lvl="2">
              <a:lnSpc>
                <a:spcPct val="100000"/>
              </a:lnSpc>
            </a:pPr>
            <a:endParaRPr lang="en-US" sz="2000" dirty="0"/>
          </a:p>
          <a:p>
            <a:pPr marL="971566" lvl="1" indent="-514359">
              <a:lnSpc>
                <a:spcPct val="100000"/>
              </a:lnSpc>
              <a:buFont typeface="+mj-lt"/>
              <a:buAutoNum type="arabicPeriod"/>
            </a:pPr>
            <a:r>
              <a:rPr lang="en-US" sz="2400" dirty="0"/>
              <a:t>“Both files have changed” can </a:t>
            </a:r>
            <a:r>
              <a:rPr lang="en-US" sz="2400" dirty="0">
                <a:solidFill>
                  <a:srgbClr val="E77500"/>
                </a:solidFill>
              </a:rPr>
              <a:t>falsely conclude </a:t>
            </a:r>
            <a:r>
              <a:rPr lang="en-US" sz="2400" dirty="0"/>
              <a:t>calendar conflict</a:t>
            </a:r>
          </a:p>
          <a:p>
            <a:pPr lvl="2">
              <a:lnSpc>
                <a:spcPct val="100000"/>
              </a:lnSpc>
            </a:pPr>
            <a:r>
              <a:rPr lang="en-US" dirty="0"/>
              <a:t>e.g., Monday 10am meeting in room 3 and Tuesday 11am in room 4</a:t>
            </a:r>
          </a:p>
          <a:p>
            <a:pPr lvl="2">
              <a:lnSpc>
                <a:spcPct val="100000"/>
              </a:lnSpc>
            </a:pPr>
            <a:endParaRPr lang="en-US" sz="2000" dirty="0"/>
          </a:p>
          <a:p>
            <a:pPr marL="971566" lvl="1" indent="-514359">
              <a:lnSpc>
                <a:spcPct val="100000"/>
              </a:lnSpc>
              <a:buFont typeface="+mj-lt"/>
              <a:buAutoNum type="arabicPeriod"/>
            </a:pPr>
            <a:r>
              <a:rPr lang="en-US" dirty="0"/>
              <a:t>“Distinct record in each DB changed” can </a:t>
            </a:r>
            <a:r>
              <a:rPr lang="en-US" dirty="0">
                <a:solidFill>
                  <a:srgbClr val="E77500"/>
                </a:solidFill>
              </a:rPr>
              <a:t>falsely conclude </a:t>
            </a:r>
            <a:r>
              <a:rPr lang="en-US" dirty="0"/>
              <a:t>that there </a:t>
            </a:r>
            <a:r>
              <a:rPr lang="en-US"/>
              <a:t>is no </a:t>
            </a:r>
            <a:r>
              <a:rPr lang="en-US" dirty="0"/>
              <a:t>conflict</a:t>
            </a:r>
          </a:p>
          <a:p>
            <a:pPr lvl="2">
              <a:lnSpc>
                <a:spcPct val="100000"/>
              </a:lnSpc>
            </a:pPr>
            <a:r>
              <a:rPr lang="en-US" dirty="0"/>
              <a:t>e.g., Monday 10–11am in room 3 Doug attending, Monday 10-11am in room 4 Doug attending, </a:t>
            </a:r>
            <a:r>
              <a:rPr lang="mr-IN" dirty="0"/>
              <a:t>…</a:t>
            </a:r>
            <a:endParaRPr lang="en-US" dirty="0"/>
          </a:p>
          <a:p>
            <a:pPr>
              <a:lnSpc>
                <a:spcPct val="100000"/>
              </a:lnSpc>
            </a:pPr>
            <a:endParaRPr lang="en-US" sz="2800" dirty="0"/>
          </a:p>
          <a:p>
            <a:pPr>
              <a:lnSpc>
                <a:spcPct val="100000"/>
              </a:lnSpc>
            </a:pPr>
            <a:endParaRPr lang="en-US" sz="2800" dirty="0"/>
          </a:p>
        </p:txBody>
      </p:sp>
      <p:sp>
        <p:nvSpPr>
          <p:cNvPr id="3" name="Slide Number Placeholder 2"/>
          <p:cNvSpPr>
            <a:spLocks noGrp="1"/>
          </p:cNvSpPr>
          <p:nvPr>
            <p:ph type="sldNum" sz="quarter" idx="12"/>
          </p:nvPr>
        </p:nvSpPr>
        <p:spPr/>
        <p:txBody>
          <a:bodyPr/>
          <a:lstStyle/>
          <a:p>
            <a:pPr>
              <a:defRPr/>
            </a:pPr>
            <a:fld id="{729111C5-E04E-4942-8174-12BB645D56A6}" type="slidenum">
              <a:rPr lang="en-US" smtClean="0"/>
              <a:pPr>
                <a:defRPr/>
              </a:pPr>
              <a:t>8</a:t>
            </a:fld>
            <a:endParaRPr lang="en-US"/>
          </a:p>
        </p:txBody>
      </p:sp>
    </p:spTree>
    <p:extLst>
      <p:ext uri="{BB962C8B-B14F-4D97-AF65-F5344CB8AC3E}">
        <p14:creationId xmlns:p14="http://schemas.microsoft.com/office/powerpoint/2010/main" val="6877989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2">
                                            <p:txEl>
                                              <p:pRg st="6" end="6"/>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pPr algn="ctr"/>
            <a:r>
              <a:rPr lang="en-US" sz="4800" dirty="0"/>
              <a:t>Application-specific conflict resolution</a:t>
            </a:r>
          </a:p>
        </p:txBody>
      </p:sp>
      <p:sp>
        <p:nvSpPr>
          <p:cNvPr id="2" name="Content Placeholder 1"/>
          <p:cNvSpPr>
            <a:spLocks noGrp="1"/>
          </p:cNvSpPr>
          <p:nvPr>
            <p:ph idx="1"/>
          </p:nvPr>
        </p:nvSpPr>
        <p:spPr>
          <a:xfrm>
            <a:off x="837982" y="1825625"/>
            <a:ext cx="10884118" cy="4351338"/>
          </a:xfrm>
        </p:spPr>
        <p:txBody>
          <a:bodyPr>
            <a:normAutofit/>
          </a:bodyPr>
          <a:lstStyle/>
          <a:p>
            <a:pPr>
              <a:lnSpc>
                <a:spcPct val="100000"/>
              </a:lnSpc>
              <a:spcBef>
                <a:spcPts val="2200"/>
              </a:spcBef>
            </a:pPr>
            <a:r>
              <a:rPr lang="en-US" sz="3600" dirty="0"/>
              <a:t>Intelligence that can identify and resolve conflicts</a:t>
            </a:r>
            <a:endParaRPr lang="en-US" sz="3200" dirty="0"/>
          </a:p>
          <a:p>
            <a:pPr lvl="1">
              <a:lnSpc>
                <a:spcPct val="100000"/>
              </a:lnSpc>
              <a:spcBef>
                <a:spcPts val="2200"/>
              </a:spcBef>
            </a:pPr>
            <a:r>
              <a:rPr lang="en-US" dirty="0"/>
              <a:t>More like users’ updates: read database, think, change request to eliminate conflict</a:t>
            </a:r>
          </a:p>
          <a:p>
            <a:pPr lvl="1">
              <a:lnSpc>
                <a:spcPct val="100000"/>
              </a:lnSpc>
              <a:spcBef>
                <a:spcPts val="2200"/>
              </a:spcBef>
            </a:pPr>
            <a:r>
              <a:rPr lang="en-US" dirty="0"/>
              <a:t>Must ensure all nodes resolve conflicts in the same way to keep replicas consistent</a:t>
            </a:r>
          </a:p>
          <a:p>
            <a:pPr>
              <a:lnSpc>
                <a:spcPct val="100000"/>
              </a:lnSpc>
              <a:spcBef>
                <a:spcPts val="2200"/>
              </a:spcBef>
            </a:pPr>
            <a:endParaRPr lang="en-US" sz="3600" dirty="0"/>
          </a:p>
        </p:txBody>
      </p:sp>
      <p:sp>
        <p:nvSpPr>
          <p:cNvPr id="3" name="Slide Number Placeholder 2"/>
          <p:cNvSpPr>
            <a:spLocks noGrp="1"/>
          </p:cNvSpPr>
          <p:nvPr>
            <p:ph type="sldNum" sz="quarter" idx="12"/>
          </p:nvPr>
        </p:nvSpPr>
        <p:spPr/>
        <p:txBody>
          <a:bodyPr/>
          <a:lstStyle/>
          <a:p>
            <a:pPr>
              <a:defRPr/>
            </a:pPr>
            <a:fld id="{729111C5-E04E-4942-8174-12BB645D56A6}" type="slidenum">
              <a:rPr lang="en-US" smtClean="0"/>
              <a:pPr>
                <a:defRPr/>
              </a:pPr>
              <a:t>9</a:t>
            </a:fld>
            <a:endParaRPr lang="en-US"/>
          </a:p>
        </p:txBody>
      </p:sp>
    </p:spTree>
    <p:extLst>
      <p:ext uri="{BB962C8B-B14F-4D97-AF65-F5344CB8AC3E}">
        <p14:creationId xmlns:p14="http://schemas.microsoft.com/office/powerpoint/2010/main" val="1622630773"/>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6952</TotalTime>
  <Words>2488</Words>
  <Application>Microsoft Macintosh PowerPoint</Application>
  <PresentationFormat>Custom</PresentationFormat>
  <Paragraphs>384</Paragraphs>
  <Slides>37</Slides>
  <Notes>36</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37</vt:i4>
      </vt:variant>
    </vt:vector>
  </HeadingPairs>
  <TitlesOfParts>
    <vt:vector size="40" baseType="lpstr">
      <vt:lpstr>Arial</vt:lpstr>
      <vt:lpstr>Helvetica Neue Medium</vt:lpstr>
      <vt:lpstr>Office Theme</vt:lpstr>
      <vt:lpstr>Eventual Consistency  &amp; Bayou</vt:lpstr>
      <vt:lpstr>Availability versus Consistency</vt:lpstr>
      <vt:lpstr>Eventual consistency</vt:lpstr>
      <vt:lpstr>Bayou:  A Weakly Connected Replicated Storage System</vt:lpstr>
      <vt:lpstr>Paper context</vt:lpstr>
      <vt:lpstr>Why not just a central server?</vt:lpstr>
      <vt:lpstr>Swap complete databases?</vt:lpstr>
      <vt:lpstr>Automatic conflict resolution:   Granularity of “conflicts”</vt:lpstr>
      <vt:lpstr>Application-specific conflict resolution</vt:lpstr>
      <vt:lpstr>Application-specific update functions</vt:lpstr>
      <vt:lpstr>Potential Problem: Permanently inconsistent replicas</vt:lpstr>
      <vt:lpstr>Totally Order the Updates!</vt:lpstr>
      <vt:lpstr>Agreeing on the update order</vt:lpstr>
      <vt:lpstr>Write log example</vt:lpstr>
      <vt:lpstr>Write log example: Sync problem</vt:lpstr>
      <vt:lpstr>Solution: Roll back and replay</vt:lpstr>
      <vt:lpstr>Does update order respect causality?</vt:lpstr>
      <vt:lpstr>Lamport clocks respect causality</vt:lpstr>
      <vt:lpstr>Lamport clocks respect causality</vt:lpstr>
      <vt:lpstr>Timestamps for write ordering: Limitations</vt:lpstr>
      <vt:lpstr>Fully decentralized commit</vt:lpstr>
      <vt:lpstr>How Bayou commits writes</vt:lpstr>
      <vt:lpstr>How Bayou commits writes (2)</vt:lpstr>
      <vt:lpstr>Committed vs. tentative writes</vt:lpstr>
      <vt:lpstr>Tentative writes</vt:lpstr>
      <vt:lpstr>Ex: Disagreement on tentative writes</vt:lpstr>
      <vt:lpstr>Ex: Disagreement on tentative writes</vt:lpstr>
      <vt:lpstr>Ex: Disagreement on tentative writes</vt:lpstr>
      <vt:lpstr>Ex: Disagreement on tentative writes</vt:lpstr>
      <vt:lpstr>Tentative order ≠ commit order</vt:lpstr>
      <vt:lpstr>Tentative order ≠ commit order</vt:lpstr>
      <vt:lpstr>Primary commit order constraint</vt:lpstr>
      <vt:lpstr>Primary preserves causal order</vt:lpstr>
      <vt:lpstr>Trimming the log</vt:lpstr>
      <vt:lpstr>Let’s step back</vt:lpstr>
      <vt:lpstr>Is Bayou’s complexity warranted?</vt:lpstr>
      <vt:lpstr>What are Bayou’s take-away ideas?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Distributed Systems</dc:title>
  <dc:creator>Wyatt Andrew Lloyd</dc:creator>
  <cp:lastModifiedBy>Michael J. Freedman</cp:lastModifiedBy>
  <cp:revision>52</cp:revision>
  <cp:lastPrinted>2022-02-12T18:15:42Z</cp:lastPrinted>
  <dcterms:created xsi:type="dcterms:W3CDTF">2018-09-09T13:59:16Z</dcterms:created>
  <dcterms:modified xsi:type="dcterms:W3CDTF">2022-02-16T20:19:48Z</dcterms:modified>
</cp:coreProperties>
</file>