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37.xml"/>
  <Override ContentType="application/vnd.openxmlformats-officedocument.presentationml.notesSlide+xml" PartName="/ppt/notesSlides/notesSlide29.xml"/>
  <Override ContentType="application/vnd.openxmlformats-officedocument.presentationml.notesSlide+xml" PartName="/ppt/notesSlides/notesSlide32.xml"/>
  <Override ContentType="application/vnd.openxmlformats-officedocument.presentationml.notesSlide+xml" PartName="/ppt/notesSlides/notesSlide45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28.xml"/>
  <Override ContentType="application/vnd.openxmlformats-officedocument.presentationml.notesSlide+xml" PartName="/ppt/notesSlides/notesSlide33.xml"/>
  <Override ContentType="application/vnd.openxmlformats-officedocument.presentationml.notesSlide+xml" PartName="/ppt/notesSlides/notesSlide41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42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34.xml"/>
  <Override ContentType="application/vnd.openxmlformats-officedocument.presentationml.notesSlide+xml" PartName="/ppt/notesSlides/notesSlide38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43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0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6.xml"/>
  <Override ContentType="application/vnd.openxmlformats-officedocument.presentationml.notesSlide+xml" PartName="/ppt/notesSlides/notesSlide35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39.xml"/>
  <Override ContentType="application/vnd.openxmlformats-officedocument.presentationml.notesSlide+xml" PartName="/ppt/notesSlides/notesSlide31.xml"/>
  <Override ContentType="application/vnd.openxmlformats-officedocument.presentationml.notesSlide+xml" PartName="/ppt/notesSlides/notesSlide36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44.xml"/>
  <Override ContentType="application/vnd.openxmlformats-officedocument.presentationml.notesSlide+xml" PartName="/ppt/notesSlides/notesSlide27.xml"/>
  <Override ContentType="application/vnd.openxmlformats-officedocument.presentationml.notesSlide+xml" PartName="/ppt/notesSlides/notesSlide40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43.xml"/>
  <Override ContentType="application/vnd.openxmlformats-officedocument.presentationml.slide+xml" PartName="/ppt/slides/slide30.xml"/>
  <Override ContentType="application/vnd.openxmlformats-officedocument.presentationml.slide+xml" PartName="/ppt/slides/slide22.xml"/>
  <Override ContentType="application/vnd.openxmlformats-officedocument.presentationml.slide+xml" PartName="/ppt/slides/slide35.xml"/>
  <Override ContentType="application/vnd.openxmlformats-officedocument.presentationml.slide+xml" PartName="/ppt/slides/slide26.xml"/>
  <Override ContentType="application/vnd.openxmlformats-officedocument.presentationml.slide+xml" PartName="/ppt/slides/slide19.xml"/>
  <Override ContentType="application/vnd.openxmlformats-officedocument.presentationml.slide+xml" PartName="/ppt/slides/slide3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42.xml"/>
  <Override ContentType="application/vnd.openxmlformats-officedocument.presentationml.slide+xml" PartName="/ppt/slides/slide25.xml"/>
  <Override ContentType="application/vnd.openxmlformats-officedocument.presentationml.slide+xml" PartName="/ppt/slides/slide34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33.xml"/>
  <Override ContentType="application/vnd.openxmlformats-officedocument.presentationml.slide+xml" PartName="/ppt/slides/slide38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29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32.xml"/>
  <Override ContentType="application/vnd.openxmlformats-officedocument.presentationml.slide+xml" PartName="/ppt/slides/slide37.xml"/>
  <Override ContentType="application/vnd.openxmlformats-officedocument.presentationml.slide+xml" PartName="/ppt/slides/slide1.xml"/>
  <Override ContentType="application/vnd.openxmlformats-officedocument.presentationml.slide+xml" PartName="/ppt/slides/slide45.xml"/>
  <Override ContentType="application/vnd.openxmlformats-officedocument.presentationml.slide+xml" PartName="/ppt/slides/slide28.xml"/>
  <Override ContentType="application/vnd.openxmlformats-officedocument.presentationml.slide+xml" PartName="/ppt/slides/slide41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36.xml"/>
  <Override ContentType="application/vnd.openxmlformats-officedocument.presentationml.slide+xml" PartName="/ppt/slides/slide31.xml"/>
  <Override ContentType="application/vnd.openxmlformats-officedocument.presentationml.slide+xml" PartName="/ppt/slides/slide23.xml"/>
  <Override ContentType="application/vnd.openxmlformats-officedocument.presentationml.slide+xml" PartName="/ppt/slides/slide2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44.xml"/>
  <Override ContentType="application/vnd.openxmlformats-officedocument.presentationml.slide+xml" PartName="/ppt/slides/slide6.xml"/>
  <Override ContentType="application/vnd.openxmlformats-officedocument.presentationml.slide+xml" PartName="/ppt/slides/slide14.xml"/>
  <Override ContentType="application/vnd.openxmlformats-officedocument.presentationml.slide+xml" PartName="/ppt/slides/slide40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  <p:sldId id="281" r:id="rId31"/>
    <p:sldId id="282" r:id="rId32"/>
    <p:sldId id="283" r:id="rId33"/>
    <p:sldId id="284" r:id="rId34"/>
    <p:sldId id="285" r:id="rId35"/>
    <p:sldId id="286" r:id="rId36"/>
    <p:sldId id="287" r:id="rId37"/>
    <p:sldId id="288" r:id="rId38"/>
    <p:sldId id="289" r:id="rId39"/>
    <p:sldId id="290" r:id="rId40"/>
    <p:sldId id="291" r:id="rId41"/>
    <p:sldId id="292" r:id="rId42"/>
    <p:sldId id="293" r:id="rId43"/>
    <p:sldId id="294" r:id="rId44"/>
    <p:sldId id="295" r:id="rId45"/>
    <p:sldId id="296" r:id="rId46"/>
    <p:sldId id="297" r:id="rId47"/>
    <p:sldId id="298" r:id="rId48"/>
    <p:sldId id="299" r:id="rId49"/>
    <p:sldId id="300" r:id="rId50"/>
  </p:sldIdLst>
  <p:sldSz cy="7559675" cx="10080625"/>
  <p:notesSz cx="7772400" cy="100584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381">
          <p15:clr>
            <a:srgbClr val="A4A3A4"/>
          </p15:clr>
        </p15:guide>
        <p15:guide id="2" pos="3175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381" orient="horz"/>
        <p:guide pos="3175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40" Type="http://schemas.openxmlformats.org/officeDocument/2006/relationships/slide" Target="slides/slide35.xml"/><Relationship Id="rId42" Type="http://schemas.openxmlformats.org/officeDocument/2006/relationships/slide" Target="slides/slide37.xml"/><Relationship Id="rId41" Type="http://schemas.openxmlformats.org/officeDocument/2006/relationships/slide" Target="slides/slide36.xml"/><Relationship Id="rId44" Type="http://schemas.openxmlformats.org/officeDocument/2006/relationships/slide" Target="slides/slide39.xml"/><Relationship Id="rId43" Type="http://schemas.openxmlformats.org/officeDocument/2006/relationships/slide" Target="slides/slide38.xml"/><Relationship Id="rId46" Type="http://schemas.openxmlformats.org/officeDocument/2006/relationships/slide" Target="slides/slide41.xml"/><Relationship Id="rId45" Type="http://schemas.openxmlformats.org/officeDocument/2006/relationships/slide" Target="slides/slide40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48" Type="http://schemas.openxmlformats.org/officeDocument/2006/relationships/slide" Target="slides/slide43.xml"/><Relationship Id="rId47" Type="http://schemas.openxmlformats.org/officeDocument/2006/relationships/slide" Target="slides/slide42.xml"/><Relationship Id="rId49" Type="http://schemas.openxmlformats.org/officeDocument/2006/relationships/slide" Target="slides/slide44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31" Type="http://schemas.openxmlformats.org/officeDocument/2006/relationships/slide" Target="slides/slide26.xml"/><Relationship Id="rId30" Type="http://schemas.openxmlformats.org/officeDocument/2006/relationships/slide" Target="slides/slide25.xml"/><Relationship Id="rId33" Type="http://schemas.openxmlformats.org/officeDocument/2006/relationships/slide" Target="slides/slide28.xml"/><Relationship Id="rId32" Type="http://schemas.openxmlformats.org/officeDocument/2006/relationships/slide" Target="slides/slide27.xml"/><Relationship Id="rId35" Type="http://schemas.openxmlformats.org/officeDocument/2006/relationships/slide" Target="slides/slide30.xml"/><Relationship Id="rId34" Type="http://schemas.openxmlformats.org/officeDocument/2006/relationships/slide" Target="slides/slide29.xml"/><Relationship Id="rId37" Type="http://schemas.openxmlformats.org/officeDocument/2006/relationships/slide" Target="slides/slide32.xml"/><Relationship Id="rId36" Type="http://schemas.openxmlformats.org/officeDocument/2006/relationships/slide" Target="slides/slide31.xml"/><Relationship Id="rId39" Type="http://schemas.openxmlformats.org/officeDocument/2006/relationships/slide" Target="slides/slide34.xml"/><Relationship Id="rId38" Type="http://schemas.openxmlformats.org/officeDocument/2006/relationships/slide" Target="slides/slide33.xml"/><Relationship Id="rId20" Type="http://schemas.openxmlformats.org/officeDocument/2006/relationships/slide" Target="slides/slide15.xml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4" Type="http://schemas.openxmlformats.org/officeDocument/2006/relationships/slide" Target="slides/slide19.xml"/><Relationship Id="rId23" Type="http://schemas.openxmlformats.org/officeDocument/2006/relationships/slide" Target="slides/slide18.xml"/><Relationship Id="rId26" Type="http://schemas.openxmlformats.org/officeDocument/2006/relationships/slide" Target="slides/slide21.xml"/><Relationship Id="rId25" Type="http://schemas.openxmlformats.org/officeDocument/2006/relationships/slide" Target="slides/slide20.xml"/><Relationship Id="rId28" Type="http://schemas.openxmlformats.org/officeDocument/2006/relationships/slide" Target="slides/slide23.xml"/><Relationship Id="rId27" Type="http://schemas.openxmlformats.org/officeDocument/2006/relationships/slide" Target="slides/slide22.xml"/><Relationship Id="rId29" Type="http://schemas.openxmlformats.org/officeDocument/2006/relationships/slide" Target="slides/slide24.xml"/><Relationship Id="rId50" Type="http://schemas.openxmlformats.org/officeDocument/2006/relationships/slide" Target="slides/slide45.xml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624013" y="1257300"/>
            <a:ext cx="4524375" cy="33940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777875" y="4840288"/>
            <a:ext cx="6216650" cy="39608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/>
          <p:nvPr>
            <p:ph idx="2" type="sldImg"/>
          </p:nvPr>
        </p:nvSpPr>
        <p:spPr>
          <a:xfrm>
            <a:off x="1624013" y="1257300"/>
            <a:ext cx="4524375" cy="33940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82" name="Google Shape;82;p1:notes"/>
          <p:cNvSpPr txBox="1"/>
          <p:nvPr>
            <p:ph idx="1" type="body"/>
          </p:nvPr>
        </p:nvSpPr>
        <p:spPr>
          <a:xfrm>
            <a:off x="777875" y="4840288"/>
            <a:ext cx="6216650" cy="39608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4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p9:notes"/>
          <p:cNvSpPr/>
          <p:nvPr>
            <p:ph idx="2" type="sldImg"/>
          </p:nvPr>
        </p:nvSpPr>
        <p:spPr>
          <a:xfrm>
            <a:off x="1624013" y="1257300"/>
            <a:ext cx="4524375" cy="33940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46" name="Google Shape;146;p9:notes"/>
          <p:cNvSpPr txBox="1"/>
          <p:nvPr>
            <p:ph idx="1" type="body"/>
          </p:nvPr>
        </p:nvSpPr>
        <p:spPr>
          <a:xfrm>
            <a:off x="777875" y="4840288"/>
            <a:ext cx="6216650" cy="39608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p10:notes"/>
          <p:cNvSpPr/>
          <p:nvPr>
            <p:ph idx="2" type="sldImg"/>
          </p:nvPr>
        </p:nvSpPr>
        <p:spPr>
          <a:xfrm>
            <a:off x="1624013" y="1257300"/>
            <a:ext cx="4524375" cy="33940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56" name="Google Shape;156;p10:notes"/>
          <p:cNvSpPr txBox="1"/>
          <p:nvPr>
            <p:ph idx="1" type="body"/>
          </p:nvPr>
        </p:nvSpPr>
        <p:spPr>
          <a:xfrm>
            <a:off x="777875" y="4840288"/>
            <a:ext cx="6216650" cy="39608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p8:notes"/>
          <p:cNvSpPr/>
          <p:nvPr>
            <p:ph idx="2" type="sldImg"/>
          </p:nvPr>
        </p:nvSpPr>
        <p:spPr>
          <a:xfrm>
            <a:off x="1624013" y="1257300"/>
            <a:ext cx="4524375" cy="33940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63" name="Google Shape;163;p8:notes"/>
          <p:cNvSpPr txBox="1"/>
          <p:nvPr>
            <p:ph idx="1" type="body"/>
          </p:nvPr>
        </p:nvSpPr>
        <p:spPr>
          <a:xfrm>
            <a:off x="777875" y="4840288"/>
            <a:ext cx="6216650" cy="39608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b="1" lang="en-US">
                <a:latin typeface="Arial"/>
                <a:ea typeface="Arial"/>
                <a:cs typeface="Arial"/>
                <a:sym typeface="Arial"/>
              </a:rPr>
              <a:t>Associative Arrays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>
                <a:latin typeface="Arial"/>
                <a:ea typeface="Arial"/>
                <a:cs typeface="Arial"/>
                <a:sym typeface="Arial"/>
              </a:rPr>
              <a:t>[see slide]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>
                <a:latin typeface="Arial"/>
                <a:ea typeface="Arial"/>
                <a:cs typeface="Arial"/>
                <a:sym typeface="Arial"/>
              </a:rPr>
              <a:t>Code notes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0" lvl="1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0" lvl="1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>
                <a:latin typeface="Arial"/>
                <a:ea typeface="Arial"/>
                <a:cs typeface="Arial"/>
                <a:sym typeface="Arial"/>
              </a:rPr>
              <a:t>Python: associative array = object of class dict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0" lvl="1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>
                <a:latin typeface="Arial"/>
                <a:ea typeface="Arial"/>
                <a:cs typeface="Arial"/>
                <a:sym typeface="Arial"/>
              </a:rPr>
              <a:t>JavaScript: associative array = object!!!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>
                <a:latin typeface="Arial"/>
                <a:ea typeface="Arial"/>
                <a:cs typeface="Arial"/>
                <a:sym typeface="Arial"/>
              </a:rPr>
              <a:t>Secondarily:  regular expressions</a:t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9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p12:notes"/>
          <p:cNvSpPr/>
          <p:nvPr>
            <p:ph idx="2" type="sldImg"/>
          </p:nvPr>
        </p:nvSpPr>
        <p:spPr>
          <a:xfrm>
            <a:off x="1624013" y="1257300"/>
            <a:ext cx="4524375" cy="33940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71" name="Google Shape;171;p12:notes"/>
          <p:cNvSpPr txBox="1"/>
          <p:nvPr>
            <p:ph idx="1" type="body"/>
          </p:nvPr>
        </p:nvSpPr>
        <p:spPr>
          <a:xfrm>
            <a:off x="777875" y="4840288"/>
            <a:ext cx="6216650" cy="39608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6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p13:notes"/>
          <p:cNvSpPr/>
          <p:nvPr>
            <p:ph idx="2" type="sldImg"/>
          </p:nvPr>
        </p:nvSpPr>
        <p:spPr>
          <a:xfrm>
            <a:off x="1624013" y="1257300"/>
            <a:ext cx="4524375" cy="33940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78" name="Google Shape;178;p13:notes"/>
          <p:cNvSpPr txBox="1"/>
          <p:nvPr>
            <p:ph idx="1" type="body"/>
          </p:nvPr>
        </p:nvSpPr>
        <p:spPr>
          <a:xfrm>
            <a:off x="777875" y="4840288"/>
            <a:ext cx="6216650" cy="39608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3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p14:notes"/>
          <p:cNvSpPr/>
          <p:nvPr>
            <p:ph idx="2" type="sldImg"/>
          </p:nvPr>
        </p:nvSpPr>
        <p:spPr>
          <a:xfrm>
            <a:off x="1624013" y="1257300"/>
            <a:ext cx="4524375" cy="33940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85" name="Google Shape;185;p14:notes"/>
          <p:cNvSpPr txBox="1"/>
          <p:nvPr>
            <p:ph idx="1" type="body"/>
          </p:nvPr>
        </p:nvSpPr>
        <p:spPr>
          <a:xfrm>
            <a:off x="777875" y="4840288"/>
            <a:ext cx="6216650" cy="39608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0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p15:notes"/>
          <p:cNvSpPr/>
          <p:nvPr>
            <p:ph idx="2" type="sldImg"/>
          </p:nvPr>
        </p:nvSpPr>
        <p:spPr>
          <a:xfrm>
            <a:off x="1624013" y="1257300"/>
            <a:ext cx="4524375" cy="33940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92" name="Google Shape;192;p15:notes"/>
          <p:cNvSpPr txBox="1"/>
          <p:nvPr>
            <p:ph idx="1" type="body"/>
          </p:nvPr>
        </p:nvSpPr>
        <p:spPr>
          <a:xfrm>
            <a:off x="777875" y="4840288"/>
            <a:ext cx="6216650" cy="39608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7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p16:notes"/>
          <p:cNvSpPr/>
          <p:nvPr>
            <p:ph idx="2" type="sldImg"/>
          </p:nvPr>
        </p:nvSpPr>
        <p:spPr>
          <a:xfrm>
            <a:off x="1624013" y="1257300"/>
            <a:ext cx="4524375" cy="33940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99" name="Google Shape;199;p16:notes"/>
          <p:cNvSpPr txBox="1"/>
          <p:nvPr>
            <p:ph idx="1" type="body"/>
          </p:nvPr>
        </p:nvSpPr>
        <p:spPr>
          <a:xfrm>
            <a:off x="777875" y="4840288"/>
            <a:ext cx="6216650" cy="39608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b="1" lang="en-US">
                <a:latin typeface="Arial"/>
                <a:ea typeface="Arial"/>
                <a:cs typeface="Arial"/>
                <a:sym typeface="Arial"/>
              </a:rPr>
              <a:t>Async Processing: Callbacks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>
                <a:latin typeface="Arial"/>
                <a:ea typeface="Arial"/>
                <a:cs typeface="Arial"/>
                <a:sym typeface="Arial"/>
              </a:rPr>
              <a:t>[see slide]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>
                <a:latin typeface="Arial"/>
                <a:ea typeface="Arial"/>
                <a:cs typeface="Arial"/>
                <a:sym typeface="Arial"/>
              </a:rPr>
              <a:t>Code notes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0" lvl="1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>
                <a:latin typeface="Arial"/>
                <a:ea typeface="Arial"/>
                <a:cs typeface="Arial"/>
                <a:sym typeface="Arial"/>
              </a:rPr>
              <a:t>JS engine calls main(argv)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0" lvl="1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>
                <a:latin typeface="Arial"/>
                <a:ea typeface="Arial"/>
                <a:cs typeface="Arial"/>
                <a:sym typeface="Arial"/>
              </a:rPr>
              <a:t>JS engine calls fs.readFile(fileName, sortLines)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0" lvl="2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>
                <a:latin typeface="Arial"/>
                <a:ea typeface="Arial"/>
                <a:cs typeface="Arial"/>
                <a:sym typeface="Arial"/>
              </a:rPr>
              <a:t>fs.readFile(fileName, sortLines) commands Node.js to read data from fileName, and to queue call of sortLines(err, data) when finished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0" lvl="1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>
                <a:latin typeface="Arial"/>
                <a:ea typeface="Arial"/>
                <a:cs typeface="Arial"/>
                <a:sym typeface="Arial"/>
              </a:rPr>
              <a:t>Concurrently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0" lvl="2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>
                <a:latin typeface="Arial"/>
                <a:ea typeface="Arial"/>
                <a:cs typeface="Arial"/>
                <a:sym typeface="Arial"/>
              </a:rPr>
              <a:t>Node.js reads file, queues call of sortLines(err, data)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0" lvl="2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>
                <a:latin typeface="Arial"/>
                <a:ea typeface="Arial"/>
                <a:cs typeface="Arial"/>
                <a:sym typeface="Arial"/>
              </a:rPr>
              <a:t>JS engine finishes executing main()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0" lvl="1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>
                <a:latin typeface="Arial"/>
                <a:ea typeface="Arial"/>
                <a:cs typeface="Arial"/>
                <a:sym typeface="Arial"/>
              </a:rPr>
              <a:t>JS engine removes call of sortLines(err, data) from queue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0" lvl="1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>
                <a:latin typeface="Arial"/>
                <a:ea typeface="Arial"/>
                <a:cs typeface="Arial"/>
                <a:sym typeface="Arial"/>
              </a:rPr>
              <a:t>JS engine calls sortLines(err, data)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0" lvl="1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>
                <a:latin typeface="Arial"/>
                <a:ea typeface="Arial"/>
                <a:cs typeface="Arial"/>
                <a:sym typeface="Arial"/>
              </a:rPr>
              <a:t>…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0" lvl="1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>
                <a:latin typeface="Arial"/>
                <a:ea typeface="Arial"/>
                <a:cs typeface="Arial"/>
                <a:sym typeface="Arial"/>
              </a:rPr>
              <a:t>Code notes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en-US">
                <a:latin typeface="Arial"/>
                <a:ea typeface="Arial"/>
                <a:cs typeface="Arial"/>
                <a:sym typeface="Arial"/>
              </a:rPr>
              <a:t>Call of writeLines() immediately after call of fs.readFile() would fail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>
                <a:latin typeface="Arial"/>
                <a:ea typeface="Arial"/>
                <a:cs typeface="Arial"/>
                <a:sym typeface="Arial"/>
              </a:rPr>
              <a:t>Code notes: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0" lvl="1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>
                <a:latin typeface="Arial"/>
                <a:ea typeface="Arial"/>
                <a:cs typeface="Arial"/>
                <a:sym typeface="Arial"/>
              </a:rPr>
              <a:t>Could “fold” code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0" lvl="1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>
                <a:latin typeface="Arial"/>
                <a:ea typeface="Arial"/>
                <a:cs typeface="Arial"/>
                <a:sym typeface="Arial"/>
              </a:rPr>
              <a:t>Could “fold” writeLines() into def of sortLines()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0" lvl="1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>
                <a:latin typeface="Arial"/>
                <a:ea typeface="Arial"/>
                <a:cs typeface="Arial"/>
                <a:sym typeface="Arial"/>
              </a:rPr>
              <a:t>Could “fold” sortLines() into call of fs.readLine()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0" lvl="1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>
                <a:latin typeface="Arial"/>
                <a:ea typeface="Arial"/>
                <a:cs typeface="Arial"/>
                <a:sym typeface="Arial"/>
              </a:rPr>
              <a:t>The result would be: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0" lvl="2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>
                <a:latin typeface="Arial"/>
                <a:ea typeface="Arial"/>
                <a:cs typeface="Arial"/>
                <a:sym typeface="Arial"/>
              </a:rPr>
              <a:t>More succinct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0" lvl="2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>
                <a:latin typeface="Arial"/>
                <a:ea typeface="Arial"/>
                <a:cs typeface="Arial"/>
                <a:sym typeface="Arial"/>
              </a:rPr>
              <a:t>Maybe less clear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0" lvl="2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>
                <a:latin typeface="Arial"/>
                <a:ea typeface="Arial"/>
                <a:cs typeface="Arial"/>
                <a:sym typeface="Arial"/>
              </a:rPr>
              <a:t>Code note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0" lvl="1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>
                <a:latin typeface="Arial"/>
                <a:ea typeface="Arial"/>
                <a:cs typeface="Arial"/>
                <a:sym typeface="Arial"/>
              </a:rPr>
              <a:t>Could use arrow function defs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5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Google Shape;206;p17:notes"/>
          <p:cNvSpPr/>
          <p:nvPr>
            <p:ph idx="2" type="sldImg"/>
          </p:nvPr>
        </p:nvSpPr>
        <p:spPr>
          <a:xfrm>
            <a:off x="1624013" y="1257300"/>
            <a:ext cx="4524375" cy="33940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07" name="Google Shape;207;p17:notes"/>
          <p:cNvSpPr txBox="1"/>
          <p:nvPr>
            <p:ph idx="1" type="body"/>
          </p:nvPr>
        </p:nvSpPr>
        <p:spPr>
          <a:xfrm>
            <a:off x="777875" y="4840288"/>
            <a:ext cx="6216650" cy="39608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2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p18:notes"/>
          <p:cNvSpPr/>
          <p:nvPr>
            <p:ph idx="2" type="sldImg"/>
          </p:nvPr>
        </p:nvSpPr>
        <p:spPr>
          <a:xfrm>
            <a:off x="1624013" y="1257300"/>
            <a:ext cx="4524375" cy="33940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14" name="Google Shape;214;p18:notes"/>
          <p:cNvSpPr txBox="1"/>
          <p:nvPr>
            <p:ph idx="1" type="body"/>
          </p:nvPr>
        </p:nvSpPr>
        <p:spPr>
          <a:xfrm>
            <a:off x="777875" y="4840288"/>
            <a:ext cx="6216650" cy="39608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2:notes"/>
          <p:cNvSpPr/>
          <p:nvPr>
            <p:ph idx="2" type="sldImg"/>
          </p:nvPr>
        </p:nvSpPr>
        <p:spPr>
          <a:xfrm>
            <a:off x="1624013" y="1257300"/>
            <a:ext cx="4524375" cy="33940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89" name="Google Shape;89;p2:notes"/>
          <p:cNvSpPr txBox="1"/>
          <p:nvPr>
            <p:ph idx="1" type="body"/>
          </p:nvPr>
        </p:nvSpPr>
        <p:spPr>
          <a:xfrm>
            <a:off x="777875" y="4840288"/>
            <a:ext cx="6216650" cy="39608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9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Google Shape;220;p19:notes"/>
          <p:cNvSpPr/>
          <p:nvPr>
            <p:ph idx="2" type="sldImg"/>
          </p:nvPr>
        </p:nvSpPr>
        <p:spPr>
          <a:xfrm>
            <a:off x="1624013" y="1257300"/>
            <a:ext cx="4524375" cy="33940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21" name="Google Shape;221;p19:notes"/>
          <p:cNvSpPr txBox="1"/>
          <p:nvPr>
            <p:ph idx="1" type="body"/>
          </p:nvPr>
        </p:nvSpPr>
        <p:spPr>
          <a:xfrm>
            <a:off x="777875" y="4840288"/>
            <a:ext cx="6216650" cy="39608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6" name="Shape 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Google Shape;227;p20:notes"/>
          <p:cNvSpPr/>
          <p:nvPr>
            <p:ph idx="2" type="sldImg"/>
          </p:nvPr>
        </p:nvSpPr>
        <p:spPr>
          <a:xfrm>
            <a:off x="1624013" y="1257300"/>
            <a:ext cx="4524375" cy="33940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28" name="Google Shape;228;p20:notes"/>
          <p:cNvSpPr txBox="1"/>
          <p:nvPr>
            <p:ph idx="1" type="body"/>
          </p:nvPr>
        </p:nvSpPr>
        <p:spPr>
          <a:xfrm>
            <a:off x="777875" y="4840288"/>
            <a:ext cx="6216650" cy="39608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3" name="Shape 2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Google Shape;234;p21:notes"/>
          <p:cNvSpPr/>
          <p:nvPr>
            <p:ph idx="2" type="sldImg"/>
          </p:nvPr>
        </p:nvSpPr>
        <p:spPr>
          <a:xfrm>
            <a:off x="1624013" y="1257300"/>
            <a:ext cx="4524375" cy="33940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35" name="Google Shape;235;p21:notes"/>
          <p:cNvSpPr txBox="1"/>
          <p:nvPr>
            <p:ph idx="1" type="body"/>
          </p:nvPr>
        </p:nvSpPr>
        <p:spPr>
          <a:xfrm>
            <a:off x="777875" y="4840288"/>
            <a:ext cx="6216650" cy="39608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b="1" lang="en-US">
                <a:latin typeface="Arial"/>
                <a:ea typeface="Arial"/>
                <a:cs typeface="Arial"/>
                <a:sym typeface="Arial"/>
              </a:rPr>
              <a:t>Async Processing: Promises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>
                <a:latin typeface="Arial"/>
                <a:ea typeface="Arial"/>
                <a:cs typeface="Arial"/>
                <a:sym typeface="Arial"/>
              </a:rPr>
              <a:t>[see slide]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>
                <a:latin typeface="Arial"/>
                <a:ea typeface="Arial"/>
                <a:cs typeface="Arial"/>
                <a:sym typeface="Arial"/>
              </a:rPr>
              <a:t>It’s important to know how to use promises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>
                <a:latin typeface="Arial"/>
                <a:ea typeface="Arial"/>
                <a:cs typeface="Arial"/>
                <a:sym typeface="Arial"/>
              </a:rPr>
              <a:t>It’s less important to know how to define promises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>
                <a:latin typeface="Arial"/>
                <a:ea typeface="Arial"/>
                <a:cs typeface="Arial"/>
                <a:sym typeface="Arial"/>
              </a:rPr>
              <a:t>Because the underlying runtime (node.js or the browser) typically defines them for you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>
                <a:latin typeface="Arial"/>
                <a:ea typeface="Arial"/>
                <a:cs typeface="Arial"/>
                <a:sym typeface="Arial"/>
              </a:rPr>
              <a:t>Mostly beyond out]r scope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>
                <a:latin typeface="Arial"/>
                <a:ea typeface="Arial"/>
                <a:cs typeface="Arial"/>
                <a:sym typeface="Arial"/>
              </a:rPr>
              <a:t>Let’s focus on how to use them…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>
                <a:latin typeface="Arial"/>
                <a:ea typeface="Arial"/>
                <a:cs typeface="Arial"/>
                <a:sym typeface="Arial"/>
              </a:rPr>
              <a:t>Code notes: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0" lvl="1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>
                <a:latin typeface="Arial"/>
                <a:ea typeface="Arial"/>
                <a:cs typeface="Arial"/>
                <a:sym typeface="Arial"/>
              </a:rPr>
              <a:t>Defs of sortLines(), writeLines(), reportError()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0" lvl="2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>
                <a:latin typeface="Arial"/>
                <a:ea typeface="Arial"/>
                <a:cs typeface="Arial"/>
                <a:sym typeface="Arial"/>
              </a:rPr>
              <a:t>Normal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0" lvl="1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>
                <a:latin typeface="Arial"/>
                <a:ea typeface="Arial"/>
                <a:cs typeface="Arial"/>
                <a:sym typeface="Arial"/>
              </a:rPr>
              <a:t>Def of readFileP()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0" lvl="2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>
                <a:latin typeface="Arial"/>
                <a:ea typeface="Arial"/>
                <a:cs typeface="Arial"/>
                <a:sym typeface="Arial"/>
              </a:rPr>
              <a:t>Not normal!</a:t>
            </a:r>
            <a:br>
              <a:rPr lang="en-US">
                <a:latin typeface="Arial"/>
                <a:ea typeface="Arial"/>
                <a:cs typeface="Arial"/>
                <a:sym typeface="Arial"/>
              </a:rPr>
            </a:br>
            <a:endParaRPr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1" name="Shape 2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Google Shape;242;p22:notes"/>
          <p:cNvSpPr/>
          <p:nvPr>
            <p:ph idx="2" type="sldImg"/>
          </p:nvPr>
        </p:nvSpPr>
        <p:spPr>
          <a:xfrm>
            <a:off x="1624013" y="1257300"/>
            <a:ext cx="4524375" cy="33940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43" name="Google Shape;243;p22:notes"/>
          <p:cNvSpPr txBox="1"/>
          <p:nvPr>
            <p:ph idx="1" type="body"/>
          </p:nvPr>
        </p:nvSpPr>
        <p:spPr>
          <a:xfrm>
            <a:off x="777875" y="4840288"/>
            <a:ext cx="6216650" cy="39608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0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" name="Google Shape;251;p23:notes"/>
          <p:cNvSpPr/>
          <p:nvPr>
            <p:ph idx="2" type="sldImg"/>
          </p:nvPr>
        </p:nvSpPr>
        <p:spPr>
          <a:xfrm>
            <a:off x="1624013" y="1257300"/>
            <a:ext cx="4524375" cy="33940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52" name="Google Shape;252;p23:notes"/>
          <p:cNvSpPr txBox="1"/>
          <p:nvPr>
            <p:ph idx="1" type="body"/>
          </p:nvPr>
        </p:nvSpPr>
        <p:spPr>
          <a:xfrm>
            <a:off x="777875" y="4840288"/>
            <a:ext cx="6216650" cy="39608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7" name="Shape 2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" name="Google Shape;258;p24:notes"/>
          <p:cNvSpPr/>
          <p:nvPr>
            <p:ph idx="2" type="sldImg"/>
          </p:nvPr>
        </p:nvSpPr>
        <p:spPr>
          <a:xfrm>
            <a:off x="1624013" y="1257300"/>
            <a:ext cx="4524375" cy="33940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59" name="Google Shape;259;p24:notes"/>
          <p:cNvSpPr txBox="1"/>
          <p:nvPr>
            <p:ph idx="1" type="body"/>
          </p:nvPr>
        </p:nvSpPr>
        <p:spPr>
          <a:xfrm>
            <a:off x="777875" y="4840288"/>
            <a:ext cx="6216650" cy="39608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4" name="Shape 2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Google Shape;265;p26:notes"/>
          <p:cNvSpPr/>
          <p:nvPr>
            <p:ph idx="2" type="sldImg"/>
          </p:nvPr>
        </p:nvSpPr>
        <p:spPr>
          <a:xfrm>
            <a:off x="1624013" y="1257300"/>
            <a:ext cx="4524375" cy="33940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66" name="Google Shape;266;p26:notes"/>
          <p:cNvSpPr txBox="1"/>
          <p:nvPr>
            <p:ph idx="1" type="body"/>
          </p:nvPr>
        </p:nvSpPr>
        <p:spPr>
          <a:xfrm>
            <a:off x="777875" y="4840288"/>
            <a:ext cx="6216650" cy="39608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1" name="Shape 2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Google Shape;272;p27:notes"/>
          <p:cNvSpPr/>
          <p:nvPr>
            <p:ph idx="2" type="sldImg"/>
          </p:nvPr>
        </p:nvSpPr>
        <p:spPr>
          <a:xfrm>
            <a:off x="1624013" y="1257300"/>
            <a:ext cx="4524375" cy="33940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73" name="Google Shape;273;p27:notes"/>
          <p:cNvSpPr txBox="1"/>
          <p:nvPr>
            <p:ph idx="1" type="body"/>
          </p:nvPr>
        </p:nvSpPr>
        <p:spPr>
          <a:xfrm>
            <a:off x="777875" y="4840288"/>
            <a:ext cx="6216650" cy="39608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b="1" lang="en-US">
                <a:latin typeface="Arial"/>
                <a:ea typeface="Arial"/>
                <a:cs typeface="Arial"/>
                <a:sym typeface="Arial"/>
              </a:rPr>
              <a:t>Async Processing: await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>
                <a:latin typeface="Arial"/>
                <a:ea typeface="Arial"/>
                <a:cs typeface="Arial"/>
                <a:sym typeface="Arial"/>
              </a:rPr>
              <a:t>[see slide]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>
                <a:latin typeface="Arial"/>
                <a:ea typeface="Arial"/>
                <a:cs typeface="Arial"/>
                <a:sym typeface="Arial"/>
              </a:rPr>
              <a:t>Note that f1 must be a function that returns a promise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>
                <a:latin typeface="Arial"/>
                <a:ea typeface="Arial"/>
                <a:cs typeface="Arial"/>
                <a:sym typeface="Arial"/>
              </a:rPr>
              <a:t>Allows an even more natural expression of the logic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2" name="Shape 2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" name="Google Shape;283;p28:notes"/>
          <p:cNvSpPr/>
          <p:nvPr>
            <p:ph idx="2" type="sldImg"/>
          </p:nvPr>
        </p:nvSpPr>
        <p:spPr>
          <a:xfrm>
            <a:off x="1624013" y="1257300"/>
            <a:ext cx="4524375" cy="33940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84" name="Google Shape;284;p28:notes"/>
          <p:cNvSpPr txBox="1"/>
          <p:nvPr>
            <p:ph idx="1" type="body"/>
          </p:nvPr>
        </p:nvSpPr>
        <p:spPr>
          <a:xfrm>
            <a:off x="777875" y="4840288"/>
            <a:ext cx="6216650" cy="39608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b="1" lang="en-US">
                <a:latin typeface="Arial"/>
                <a:ea typeface="Arial"/>
                <a:cs typeface="Arial"/>
                <a:sym typeface="Arial"/>
              </a:rPr>
              <a:t>Async Processing: await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>
                <a:latin typeface="Arial"/>
                <a:ea typeface="Arial"/>
                <a:cs typeface="Arial"/>
                <a:sym typeface="Arial"/>
              </a:rPr>
              <a:t>[see slide]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>
                <a:latin typeface="Arial"/>
                <a:ea typeface="Arial"/>
                <a:cs typeface="Arial"/>
                <a:sym typeface="Arial"/>
              </a:rPr>
              <a:t>Code notes: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0" lvl="1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>
                <a:latin typeface="Arial"/>
                <a:ea typeface="Arial"/>
                <a:cs typeface="Arial"/>
                <a:sym typeface="Arial"/>
              </a:rPr>
              <a:t>Use of await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0" lvl="1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>
                <a:latin typeface="Arial"/>
                <a:ea typeface="Arial"/>
                <a:cs typeface="Arial"/>
                <a:sym typeface="Arial"/>
              </a:rPr>
              <a:t>readSortWrite() must be declared async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0" lvl="1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9" name="Shape 2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" name="Google Shape;290;p29:notes"/>
          <p:cNvSpPr/>
          <p:nvPr>
            <p:ph idx="2" type="sldImg"/>
          </p:nvPr>
        </p:nvSpPr>
        <p:spPr>
          <a:xfrm>
            <a:off x="1624013" y="1257300"/>
            <a:ext cx="4524375" cy="33940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91" name="Google Shape;291;p29:notes"/>
          <p:cNvSpPr txBox="1"/>
          <p:nvPr>
            <p:ph idx="1" type="body"/>
          </p:nvPr>
        </p:nvSpPr>
        <p:spPr>
          <a:xfrm>
            <a:off x="777875" y="4840288"/>
            <a:ext cx="6216650" cy="39608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b="1" lang="en-US">
                <a:latin typeface="Arial"/>
                <a:ea typeface="Arial"/>
                <a:cs typeface="Arial"/>
                <a:sym typeface="Arial"/>
              </a:rPr>
              <a:t>Summary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>
                <a:latin typeface="Arial"/>
                <a:ea typeface="Arial"/>
                <a:cs typeface="Arial"/>
                <a:sym typeface="Arial"/>
              </a:rPr>
              <a:t>In summary of this lecture…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>
                <a:latin typeface="Arial"/>
                <a:ea typeface="Arial"/>
                <a:cs typeface="Arial"/>
                <a:sym typeface="Arial"/>
              </a:rPr>
              <a:t>[see slide]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3:notes"/>
          <p:cNvSpPr/>
          <p:nvPr>
            <p:ph idx="2" type="sldImg"/>
          </p:nvPr>
        </p:nvSpPr>
        <p:spPr>
          <a:xfrm>
            <a:off x="1624013" y="1257300"/>
            <a:ext cx="4524375" cy="33940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96" name="Google Shape;96;p3:notes"/>
          <p:cNvSpPr txBox="1"/>
          <p:nvPr>
            <p:ph idx="1" type="body"/>
          </p:nvPr>
        </p:nvSpPr>
        <p:spPr>
          <a:xfrm>
            <a:off x="777875" y="4840288"/>
            <a:ext cx="6216650" cy="39608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6" name="Shape 2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" name="Google Shape;297;p30:notes"/>
          <p:cNvSpPr/>
          <p:nvPr>
            <p:ph idx="2" type="sldImg"/>
          </p:nvPr>
        </p:nvSpPr>
        <p:spPr>
          <a:xfrm>
            <a:off x="1624013" y="1257300"/>
            <a:ext cx="4524375" cy="33940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98" name="Google Shape;298;p30:notes"/>
          <p:cNvSpPr txBox="1"/>
          <p:nvPr>
            <p:ph idx="1" type="body"/>
          </p:nvPr>
        </p:nvSpPr>
        <p:spPr>
          <a:xfrm>
            <a:off x="777875" y="4840288"/>
            <a:ext cx="6216650" cy="39608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3" name="Shape 3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4" name="Google Shape;304;p31:notes"/>
          <p:cNvSpPr/>
          <p:nvPr>
            <p:ph idx="2" type="sldImg"/>
          </p:nvPr>
        </p:nvSpPr>
        <p:spPr>
          <a:xfrm>
            <a:off x="1624013" y="1257300"/>
            <a:ext cx="4524375" cy="33940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05" name="Google Shape;305;p31:notes"/>
          <p:cNvSpPr txBox="1"/>
          <p:nvPr>
            <p:ph idx="1" type="body"/>
          </p:nvPr>
        </p:nvSpPr>
        <p:spPr>
          <a:xfrm>
            <a:off x="777875" y="4840288"/>
            <a:ext cx="6216650" cy="39608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b="1" lang="en-US">
                <a:latin typeface="Arial"/>
                <a:ea typeface="Arial"/>
                <a:cs typeface="Arial"/>
                <a:sym typeface="Arial"/>
              </a:rPr>
              <a:t>Summary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>
                <a:latin typeface="Arial"/>
                <a:ea typeface="Arial"/>
                <a:cs typeface="Arial"/>
                <a:sym typeface="Arial"/>
              </a:rPr>
              <a:t>In summary of JavaScript as a language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>
                <a:latin typeface="Arial"/>
                <a:ea typeface="Arial"/>
                <a:cs typeface="Arial"/>
                <a:sym typeface="Arial"/>
              </a:rPr>
              <a:t>[see slide]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10" name="Shape 3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" name="Google Shape;311;p32:notes"/>
          <p:cNvSpPr/>
          <p:nvPr>
            <p:ph idx="2" type="sldImg"/>
          </p:nvPr>
        </p:nvSpPr>
        <p:spPr>
          <a:xfrm>
            <a:off x="1624013" y="1257300"/>
            <a:ext cx="4524375" cy="33940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12" name="Google Shape;312;p32:notes"/>
          <p:cNvSpPr txBox="1"/>
          <p:nvPr>
            <p:ph idx="1" type="body"/>
          </p:nvPr>
        </p:nvSpPr>
        <p:spPr>
          <a:xfrm>
            <a:off x="777875" y="4840288"/>
            <a:ext cx="6216650" cy="39608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17" name="Shape 3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8" name="Google Shape;318;p33:notes"/>
          <p:cNvSpPr/>
          <p:nvPr>
            <p:ph idx="2" type="sldImg"/>
          </p:nvPr>
        </p:nvSpPr>
        <p:spPr>
          <a:xfrm>
            <a:off x="1624013" y="1257300"/>
            <a:ext cx="4524375" cy="33940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19" name="Google Shape;319;p33:notes"/>
          <p:cNvSpPr txBox="1"/>
          <p:nvPr>
            <p:ph idx="1" type="body"/>
          </p:nvPr>
        </p:nvSpPr>
        <p:spPr>
          <a:xfrm>
            <a:off x="777875" y="4840288"/>
            <a:ext cx="6216650" cy="39608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24" name="Shape 3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5" name="Google Shape;325;p34:notes"/>
          <p:cNvSpPr/>
          <p:nvPr>
            <p:ph idx="2" type="sldImg"/>
          </p:nvPr>
        </p:nvSpPr>
        <p:spPr>
          <a:xfrm>
            <a:off x="1624013" y="1257300"/>
            <a:ext cx="4524375" cy="33940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26" name="Google Shape;326;p34:notes"/>
          <p:cNvSpPr txBox="1"/>
          <p:nvPr>
            <p:ph idx="1" type="body"/>
          </p:nvPr>
        </p:nvSpPr>
        <p:spPr>
          <a:xfrm>
            <a:off x="777875" y="4840288"/>
            <a:ext cx="6216650" cy="39608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31" name="Shape 3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Google Shape;332;p35:notes"/>
          <p:cNvSpPr/>
          <p:nvPr>
            <p:ph idx="2" type="sldImg"/>
          </p:nvPr>
        </p:nvSpPr>
        <p:spPr>
          <a:xfrm>
            <a:off x="1624013" y="1257300"/>
            <a:ext cx="4524375" cy="33940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33" name="Google Shape;333;p35:notes"/>
          <p:cNvSpPr txBox="1"/>
          <p:nvPr>
            <p:ph idx="1" type="body"/>
          </p:nvPr>
        </p:nvSpPr>
        <p:spPr>
          <a:xfrm>
            <a:off x="777875" y="4840288"/>
            <a:ext cx="6216650" cy="39608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38" name="Shape 3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9" name="Google Shape;339;p36:notes"/>
          <p:cNvSpPr/>
          <p:nvPr>
            <p:ph idx="2" type="sldImg"/>
          </p:nvPr>
        </p:nvSpPr>
        <p:spPr>
          <a:xfrm>
            <a:off x="1624013" y="1257300"/>
            <a:ext cx="4524375" cy="33940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40" name="Google Shape;340;p36:notes"/>
          <p:cNvSpPr txBox="1"/>
          <p:nvPr>
            <p:ph idx="1" type="body"/>
          </p:nvPr>
        </p:nvSpPr>
        <p:spPr>
          <a:xfrm>
            <a:off x="777875" y="4840288"/>
            <a:ext cx="6216650" cy="39608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45" name="Shape 3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6" name="Google Shape;346;p37:notes"/>
          <p:cNvSpPr/>
          <p:nvPr>
            <p:ph idx="2" type="sldImg"/>
          </p:nvPr>
        </p:nvSpPr>
        <p:spPr>
          <a:xfrm>
            <a:off x="1624013" y="1257300"/>
            <a:ext cx="4524300" cy="33942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47" name="Google Shape;347;p37:notes"/>
          <p:cNvSpPr txBox="1"/>
          <p:nvPr>
            <p:ph idx="1" type="body"/>
          </p:nvPr>
        </p:nvSpPr>
        <p:spPr>
          <a:xfrm>
            <a:off x="777875" y="4840288"/>
            <a:ext cx="6216600" cy="3960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52" name="Shape 3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3" name="Google Shape;353;p38:notes"/>
          <p:cNvSpPr/>
          <p:nvPr>
            <p:ph idx="2" type="sldImg"/>
          </p:nvPr>
        </p:nvSpPr>
        <p:spPr>
          <a:xfrm>
            <a:off x="1624013" y="1257300"/>
            <a:ext cx="4524375" cy="33940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54" name="Google Shape;354;p38:notes"/>
          <p:cNvSpPr txBox="1"/>
          <p:nvPr>
            <p:ph idx="1" type="body"/>
          </p:nvPr>
        </p:nvSpPr>
        <p:spPr>
          <a:xfrm>
            <a:off x="777875" y="4840288"/>
            <a:ext cx="6216650" cy="39608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59" name="Shape 3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0" name="Google Shape;360;p39:notes"/>
          <p:cNvSpPr/>
          <p:nvPr>
            <p:ph idx="2" type="sldImg"/>
          </p:nvPr>
        </p:nvSpPr>
        <p:spPr>
          <a:xfrm>
            <a:off x="1624013" y="1257300"/>
            <a:ext cx="4524375" cy="33940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61" name="Google Shape;361;p39:notes"/>
          <p:cNvSpPr txBox="1"/>
          <p:nvPr>
            <p:ph idx="1" type="body"/>
          </p:nvPr>
        </p:nvSpPr>
        <p:spPr>
          <a:xfrm>
            <a:off x="777875" y="4840288"/>
            <a:ext cx="6216650" cy="39608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4:notes"/>
          <p:cNvSpPr/>
          <p:nvPr>
            <p:ph idx="2" type="sldImg"/>
          </p:nvPr>
        </p:nvSpPr>
        <p:spPr>
          <a:xfrm>
            <a:off x="1624013" y="1257300"/>
            <a:ext cx="4524375" cy="33940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03" name="Google Shape;103;p4:notes"/>
          <p:cNvSpPr txBox="1"/>
          <p:nvPr>
            <p:ph idx="1" type="body"/>
          </p:nvPr>
        </p:nvSpPr>
        <p:spPr>
          <a:xfrm>
            <a:off x="777875" y="4840288"/>
            <a:ext cx="6216650" cy="39608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67" name="Shape 3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" name="Google Shape;368;p40:notes"/>
          <p:cNvSpPr/>
          <p:nvPr>
            <p:ph idx="2" type="sldImg"/>
          </p:nvPr>
        </p:nvSpPr>
        <p:spPr>
          <a:xfrm>
            <a:off x="1624013" y="1257300"/>
            <a:ext cx="4524300" cy="33942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69" name="Google Shape;369;p40:notes"/>
          <p:cNvSpPr txBox="1"/>
          <p:nvPr>
            <p:ph idx="1" type="body"/>
          </p:nvPr>
        </p:nvSpPr>
        <p:spPr>
          <a:xfrm>
            <a:off x="777875" y="4840288"/>
            <a:ext cx="6216600" cy="3960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75" name="Shape 3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6" name="Google Shape;376;p41:notes"/>
          <p:cNvSpPr/>
          <p:nvPr>
            <p:ph idx="2" type="sldImg"/>
          </p:nvPr>
        </p:nvSpPr>
        <p:spPr>
          <a:xfrm>
            <a:off x="1624013" y="1257300"/>
            <a:ext cx="4524375" cy="33940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77" name="Google Shape;377;p41:notes"/>
          <p:cNvSpPr txBox="1"/>
          <p:nvPr>
            <p:ph idx="1" type="body"/>
          </p:nvPr>
        </p:nvSpPr>
        <p:spPr>
          <a:xfrm>
            <a:off x="777875" y="4840288"/>
            <a:ext cx="6216650" cy="39608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83" name="Shape 3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4" name="Google Shape;384;p42:notes"/>
          <p:cNvSpPr/>
          <p:nvPr>
            <p:ph idx="2" type="sldImg"/>
          </p:nvPr>
        </p:nvSpPr>
        <p:spPr>
          <a:xfrm>
            <a:off x="1624013" y="1257300"/>
            <a:ext cx="4524300" cy="33942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85" name="Google Shape;385;p42:notes"/>
          <p:cNvSpPr txBox="1"/>
          <p:nvPr>
            <p:ph idx="1" type="body"/>
          </p:nvPr>
        </p:nvSpPr>
        <p:spPr>
          <a:xfrm>
            <a:off x="777875" y="4840288"/>
            <a:ext cx="6216600" cy="3960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91" name="Shape 3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2" name="Google Shape;392;p43:notes"/>
          <p:cNvSpPr/>
          <p:nvPr>
            <p:ph idx="2" type="sldImg"/>
          </p:nvPr>
        </p:nvSpPr>
        <p:spPr>
          <a:xfrm>
            <a:off x="1624013" y="1257300"/>
            <a:ext cx="4524375" cy="33940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93" name="Google Shape;393;p43:notes"/>
          <p:cNvSpPr txBox="1"/>
          <p:nvPr>
            <p:ph idx="1" type="body"/>
          </p:nvPr>
        </p:nvSpPr>
        <p:spPr>
          <a:xfrm>
            <a:off x="777875" y="4840288"/>
            <a:ext cx="6216650" cy="39608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99" name="Shape 3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0" name="Google Shape;400;p44:notes"/>
          <p:cNvSpPr/>
          <p:nvPr>
            <p:ph idx="2" type="sldImg"/>
          </p:nvPr>
        </p:nvSpPr>
        <p:spPr>
          <a:xfrm>
            <a:off x="1624013" y="1257300"/>
            <a:ext cx="4524300" cy="33942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01" name="Google Shape;401;p44:notes"/>
          <p:cNvSpPr txBox="1"/>
          <p:nvPr>
            <p:ph idx="1" type="body"/>
          </p:nvPr>
        </p:nvSpPr>
        <p:spPr>
          <a:xfrm>
            <a:off x="777875" y="4840288"/>
            <a:ext cx="6216600" cy="3960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b="1" lang="en-US">
                <a:latin typeface="Arial"/>
                <a:ea typeface="Arial"/>
                <a:cs typeface="Arial"/>
                <a:sym typeface="Arial"/>
              </a:rPr>
              <a:t>Server-Side JavaScript: Example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0" lvl="1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 b="1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>
                <a:latin typeface="Arial"/>
                <a:ea typeface="Arial"/>
                <a:cs typeface="Arial"/>
                <a:sym typeface="Arial"/>
              </a:rPr>
              <a:t>[see slide]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0" lvl="1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 b="1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>
                <a:latin typeface="Arial"/>
                <a:ea typeface="Arial"/>
                <a:cs typeface="Arial"/>
                <a:sym typeface="Arial"/>
              </a:rPr>
              <a:t>Code notes: runserver.js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0" lvl="1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>
                <a:latin typeface="Arial"/>
                <a:ea typeface="Arial"/>
                <a:cs typeface="Arial"/>
                <a:sym typeface="Arial"/>
              </a:rPr>
              <a:t>Runs Node.js HTTP server…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0" lvl="1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>
                <a:latin typeface="Arial"/>
                <a:ea typeface="Arial"/>
                <a:cs typeface="Arial"/>
                <a:sym typeface="Arial"/>
              </a:rPr>
              <a:t>Which runs Penny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>
                <a:latin typeface="Arial"/>
                <a:ea typeface="Arial"/>
                <a:cs typeface="Arial"/>
                <a:sym typeface="Arial"/>
              </a:rPr>
              <a:t>Code notes: database.js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0" lvl="1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>
                <a:latin typeface="Arial"/>
                <a:ea typeface="Arial"/>
                <a:cs typeface="Arial"/>
                <a:sym typeface="Arial"/>
              </a:rPr>
              <a:t>Note asynchronous callback in search()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>
                <a:latin typeface="Arial"/>
                <a:ea typeface="Arial"/>
                <a:cs typeface="Arial"/>
                <a:sym typeface="Arial"/>
              </a:rPr>
              <a:t>Code notes: header.html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0" lvl="1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>
                <a:latin typeface="Arial"/>
                <a:ea typeface="Arial"/>
                <a:cs typeface="Arial"/>
                <a:sym typeface="Arial"/>
              </a:rPr>
              <a:t>Mustache template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0" lvl="1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>
                <a:latin typeface="Arial"/>
                <a:ea typeface="Arial"/>
                <a:cs typeface="Arial"/>
                <a:sym typeface="Arial"/>
              </a:rPr>
              <a:t>Code notes: footer.html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0" lvl="1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>
                <a:latin typeface="Arial"/>
                <a:ea typeface="Arial"/>
                <a:cs typeface="Arial"/>
                <a:sym typeface="Arial"/>
              </a:rPr>
              <a:t>Mustache template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>
                <a:latin typeface="Arial"/>
                <a:ea typeface="Arial"/>
                <a:cs typeface="Arial"/>
                <a:sym typeface="Arial"/>
              </a:rPr>
              <a:t>Code notes: index.html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0" lvl="1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>
                <a:latin typeface="Arial"/>
                <a:ea typeface="Arial"/>
                <a:cs typeface="Arial"/>
                <a:sym typeface="Arial"/>
              </a:rPr>
              <a:t>Mustache template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0" lvl="1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>
                <a:latin typeface="Arial"/>
                <a:ea typeface="Arial"/>
                <a:cs typeface="Arial"/>
                <a:sym typeface="Arial"/>
              </a:rPr>
              <a:t>Code notes: searchform.html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0" lvl="1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>
                <a:latin typeface="Arial"/>
                <a:ea typeface="Arial"/>
                <a:cs typeface="Arial"/>
                <a:sym typeface="Arial"/>
              </a:rPr>
              <a:t>Mustache template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>
                <a:latin typeface="Arial"/>
                <a:ea typeface="Arial"/>
                <a:cs typeface="Arial"/>
                <a:sym typeface="Arial"/>
              </a:rPr>
              <a:t>Code notes: searchresults.html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0" lvl="1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>
                <a:latin typeface="Arial"/>
                <a:ea typeface="Arial"/>
                <a:cs typeface="Arial"/>
                <a:sym typeface="Arial"/>
              </a:rPr>
              <a:t>Mustache template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0" lvl="1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>
                <a:latin typeface="Arial"/>
                <a:ea typeface="Arial"/>
                <a:cs typeface="Arial"/>
                <a:sym typeface="Arial"/>
              </a:rPr>
              <a:t>Iterates over given books array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>
                <a:latin typeface="Arial"/>
                <a:ea typeface="Arial"/>
                <a:cs typeface="Arial"/>
                <a:sym typeface="Arial"/>
              </a:rPr>
              <a:t>Code notes: penny.js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0" lvl="1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>
                <a:latin typeface="Arial"/>
                <a:ea typeface="Arial"/>
                <a:cs typeface="Arial"/>
                <a:sym typeface="Arial"/>
              </a:rPr>
              <a:t>Express app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0" lvl="1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>
                <a:latin typeface="Arial"/>
                <a:ea typeface="Arial"/>
                <a:cs typeface="Arial"/>
                <a:sym typeface="Arial"/>
              </a:rPr>
              <a:t>Note similarities with Flask apps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0" lvl="1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>
                <a:latin typeface="Arial"/>
                <a:ea typeface="Arial"/>
                <a:cs typeface="Arial"/>
                <a:sym typeface="Arial"/>
              </a:rPr>
              <a:t>Note asynchronous callback in search()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06" name="Shape 4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7" name="Google Shape;407;p45:notes"/>
          <p:cNvSpPr/>
          <p:nvPr>
            <p:ph idx="2" type="sldImg"/>
          </p:nvPr>
        </p:nvSpPr>
        <p:spPr>
          <a:xfrm>
            <a:off x="1624013" y="1257300"/>
            <a:ext cx="4524375" cy="33940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08" name="Google Shape;408;p45:notes"/>
          <p:cNvSpPr txBox="1"/>
          <p:nvPr>
            <p:ph idx="1" type="body"/>
          </p:nvPr>
        </p:nvSpPr>
        <p:spPr>
          <a:xfrm>
            <a:off x="777875" y="4840288"/>
            <a:ext cx="6216650" cy="39608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5:notes"/>
          <p:cNvSpPr/>
          <p:nvPr>
            <p:ph idx="2" type="sldImg"/>
          </p:nvPr>
        </p:nvSpPr>
        <p:spPr>
          <a:xfrm>
            <a:off x="1624013" y="1257300"/>
            <a:ext cx="4524375" cy="33940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10" name="Google Shape;110;p5:notes"/>
          <p:cNvSpPr txBox="1"/>
          <p:nvPr>
            <p:ph idx="1" type="body"/>
          </p:nvPr>
        </p:nvSpPr>
        <p:spPr>
          <a:xfrm>
            <a:off x="777875" y="4840288"/>
            <a:ext cx="6216600" cy="3960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6:notes"/>
          <p:cNvSpPr/>
          <p:nvPr>
            <p:ph idx="2" type="sldImg"/>
          </p:nvPr>
        </p:nvSpPr>
        <p:spPr>
          <a:xfrm>
            <a:off x="1624013" y="1257300"/>
            <a:ext cx="4524375" cy="33940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17" name="Google Shape;117;p6:notes"/>
          <p:cNvSpPr txBox="1"/>
          <p:nvPr>
            <p:ph idx="1" type="body"/>
          </p:nvPr>
        </p:nvSpPr>
        <p:spPr>
          <a:xfrm>
            <a:off x="777875" y="4840288"/>
            <a:ext cx="6216650" cy="39608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b="1" lang="en-US">
                <a:latin typeface="Arial"/>
                <a:ea typeface="Arial"/>
                <a:cs typeface="Arial"/>
                <a:sym typeface="Arial"/>
              </a:rPr>
              <a:t>Arrays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>
                <a:latin typeface="Arial"/>
                <a:ea typeface="Arial"/>
                <a:cs typeface="Arial"/>
                <a:sym typeface="Arial"/>
              </a:rPr>
              <a:t>[see slide]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>
                <a:latin typeface="Arial"/>
                <a:ea typeface="Arial"/>
                <a:cs typeface="Arial"/>
                <a:sym typeface="Arial"/>
              </a:rPr>
              <a:t>Code notes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0" lvl="1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0" lvl="1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>
                <a:latin typeface="Arial"/>
                <a:ea typeface="Arial"/>
                <a:cs typeface="Arial"/>
                <a:sym typeface="Arial"/>
              </a:rPr>
              <a:t>Arrays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0" lvl="2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>
                <a:latin typeface="Arial"/>
                <a:ea typeface="Arial"/>
                <a:cs typeface="Arial"/>
                <a:sym typeface="Arial"/>
              </a:rPr>
              <a:t>pop() function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0" lvl="2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>
                <a:latin typeface="Arial"/>
                <a:ea typeface="Arial"/>
                <a:cs typeface="Arial"/>
                <a:sym typeface="Arial"/>
              </a:rPr>
              <a:t>sort() function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0" lvl="2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>
                <a:latin typeface="Arial"/>
                <a:ea typeface="Arial"/>
                <a:cs typeface="Arial"/>
                <a:sym typeface="Arial"/>
              </a:rPr>
              <a:t>for…of statement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0" lvl="1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0" lvl="1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lang="en-US">
                <a:latin typeface="Arial"/>
                <a:ea typeface="Arial"/>
                <a:cs typeface="Arial"/>
                <a:sym typeface="Arial"/>
              </a:rPr>
              <a:t>Secondarily: Regular expressions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0" lvl="2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7:notes"/>
          <p:cNvSpPr/>
          <p:nvPr>
            <p:ph idx="2" type="sldImg"/>
          </p:nvPr>
        </p:nvSpPr>
        <p:spPr>
          <a:xfrm>
            <a:off x="1624013" y="1257300"/>
            <a:ext cx="4524375" cy="33940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25" name="Google Shape;125;p7:notes"/>
          <p:cNvSpPr txBox="1"/>
          <p:nvPr>
            <p:ph idx="1" type="body"/>
          </p:nvPr>
        </p:nvSpPr>
        <p:spPr>
          <a:xfrm>
            <a:off x="777875" y="4840288"/>
            <a:ext cx="6216650" cy="39608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g11a0e202c35_0_0:notes"/>
          <p:cNvSpPr/>
          <p:nvPr>
            <p:ph idx="2" type="sldImg"/>
          </p:nvPr>
        </p:nvSpPr>
        <p:spPr>
          <a:xfrm>
            <a:off x="1624013" y="1257300"/>
            <a:ext cx="4524300" cy="33942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32" name="Google Shape;132;g11a0e202c35_0_0:notes"/>
          <p:cNvSpPr txBox="1"/>
          <p:nvPr>
            <p:ph idx="1" type="body"/>
          </p:nvPr>
        </p:nvSpPr>
        <p:spPr>
          <a:xfrm>
            <a:off x="777875" y="4840288"/>
            <a:ext cx="6216600" cy="3960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g11a0e202c35_0_6:notes"/>
          <p:cNvSpPr/>
          <p:nvPr>
            <p:ph idx="2" type="sldImg"/>
          </p:nvPr>
        </p:nvSpPr>
        <p:spPr>
          <a:xfrm>
            <a:off x="1624013" y="1257300"/>
            <a:ext cx="4524300" cy="33942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39" name="Google Shape;139;g11a0e202c35_0_6:notes"/>
          <p:cNvSpPr txBox="1"/>
          <p:nvPr>
            <p:ph idx="1" type="body"/>
          </p:nvPr>
        </p:nvSpPr>
        <p:spPr>
          <a:xfrm>
            <a:off x="777875" y="4840288"/>
            <a:ext cx="6216600" cy="3960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2"/>
          <p:cNvSpPr txBox="1"/>
          <p:nvPr>
            <p:ph type="ctrTitle"/>
          </p:nvPr>
        </p:nvSpPr>
        <p:spPr>
          <a:xfrm>
            <a:off x="756047" y="2348401"/>
            <a:ext cx="8568531" cy="1620430"/>
          </a:xfrm>
          <a:prstGeom prst="rect">
            <a:avLst/>
          </a:prstGeom>
          <a:noFill/>
          <a:ln>
            <a:noFill/>
          </a:ln>
        </p:spPr>
        <p:txBody>
          <a:bodyPr anchorCtr="0" anchor="ctr" bIns="50375" lIns="100775" spcFirstLastPara="1" rIns="100775" wrap="square" tIns="5037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" name="Google Shape;13;p2"/>
          <p:cNvSpPr txBox="1"/>
          <p:nvPr>
            <p:ph idx="1" type="subTitle"/>
          </p:nvPr>
        </p:nvSpPr>
        <p:spPr>
          <a:xfrm>
            <a:off x="1512094" y="4283817"/>
            <a:ext cx="7056438" cy="1931917"/>
          </a:xfrm>
          <a:prstGeom prst="rect">
            <a:avLst/>
          </a:prstGeom>
          <a:noFill/>
          <a:ln>
            <a:noFill/>
          </a:ln>
        </p:spPr>
        <p:txBody>
          <a:bodyPr anchorCtr="0" anchor="t" bIns="50375" lIns="100775" spcFirstLastPara="1" rIns="100775" wrap="square" tIns="50375">
            <a:normAutofit/>
          </a:bodyPr>
          <a:lstStyle>
            <a:lvl1pPr lvl="0" algn="ctr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888888"/>
              </a:buClr>
              <a:buSzPts val="3500"/>
              <a:buNone/>
              <a:defRPr>
                <a:solidFill>
                  <a:srgbClr val="888888"/>
                </a:solidFill>
              </a:defRPr>
            </a:lvl1pPr>
            <a:lvl2pPr lvl="1" algn="ctr">
              <a:lnSpc>
                <a:spcPct val="100000"/>
              </a:lnSpc>
              <a:spcBef>
                <a:spcPts val="620"/>
              </a:spcBef>
              <a:spcAft>
                <a:spcPts val="0"/>
              </a:spcAft>
              <a:buClr>
                <a:srgbClr val="888888"/>
              </a:buClr>
              <a:buSzPts val="3100"/>
              <a:buNone/>
              <a:defRPr>
                <a:solidFill>
                  <a:srgbClr val="888888"/>
                </a:solidFill>
              </a:defRPr>
            </a:lvl2pPr>
            <a:lvl3pPr lvl="2" algn="ctr">
              <a:lnSpc>
                <a:spcPct val="100000"/>
              </a:lnSpc>
              <a:spcBef>
                <a:spcPts val="520"/>
              </a:spcBef>
              <a:spcAft>
                <a:spcPts val="0"/>
              </a:spcAft>
              <a:buClr>
                <a:srgbClr val="888888"/>
              </a:buClr>
              <a:buSzPts val="2600"/>
              <a:buNone/>
              <a:defRPr>
                <a:solidFill>
                  <a:srgbClr val="888888"/>
                </a:solidFill>
              </a:defRPr>
            </a:lvl3pPr>
            <a:lvl4pPr lvl="3" algn="ctr">
              <a:lnSpc>
                <a:spcPct val="100000"/>
              </a:lnSpc>
              <a:spcBef>
                <a:spcPts val="440"/>
              </a:spcBef>
              <a:spcAft>
                <a:spcPts val="0"/>
              </a:spcAft>
              <a:buClr>
                <a:srgbClr val="888888"/>
              </a:buClr>
              <a:buSzPts val="2200"/>
              <a:buNone/>
              <a:defRPr>
                <a:solidFill>
                  <a:srgbClr val="888888"/>
                </a:solidFill>
              </a:defRPr>
            </a:lvl4pPr>
            <a:lvl5pPr lvl="4" algn="ctr">
              <a:lnSpc>
                <a:spcPct val="100000"/>
              </a:lnSpc>
              <a:spcBef>
                <a:spcPts val="440"/>
              </a:spcBef>
              <a:spcAft>
                <a:spcPts val="0"/>
              </a:spcAft>
              <a:buClr>
                <a:srgbClr val="888888"/>
              </a:buClr>
              <a:buSzPts val="2200"/>
              <a:buNone/>
              <a:defRPr>
                <a:solidFill>
                  <a:srgbClr val="888888"/>
                </a:solidFill>
              </a:defRPr>
            </a:lvl5pPr>
            <a:lvl6pPr lvl="5" algn="ctr">
              <a:lnSpc>
                <a:spcPct val="100000"/>
              </a:lnSpc>
              <a:spcBef>
                <a:spcPts val="440"/>
              </a:spcBef>
              <a:spcAft>
                <a:spcPts val="0"/>
              </a:spcAft>
              <a:buClr>
                <a:srgbClr val="888888"/>
              </a:buClr>
              <a:buSzPts val="2200"/>
              <a:buNone/>
              <a:defRPr>
                <a:solidFill>
                  <a:srgbClr val="888888"/>
                </a:solidFill>
              </a:defRPr>
            </a:lvl6pPr>
            <a:lvl7pPr lvl="6" algn="ctr">
              <a:lnSpc>
                <a:spcPct val="100000"/>
              </a:lnSpc>
              <a:spcBef>
                <a:spcPts val="440"/>
              </a:spcBef>
              <a:spcAft>
                <a:spcPts val="0"/>
              </a:spcAft>
              <a:buClr>
                <a:srgbClr val="888888"/>
              </a:buClr>
              <a:buSzPts val="2200"/>
              <a:buNone/>
              <a:defRPr>
                <a:solidFill>
                  <a:srgbClr val="888888"/>
                </a:solidFill>
              </a:defRPr>
            </a:lvl7pPr>
            <a:lvl8pPr lvl="7" algn="ctr">
              <a:lnSpc>
                <a:spcPct val="100000"/>
              </a:lnSpc>
              <a:spcBef>
                <a:spcPts val="440"/>
              </a:spcBef>
              <a:spcAft>
                <a:spcPts val="0"/>
              </a:spcAft>
              <a:buClr>
                <a:srgbClr val="888888"/>
              </a:buClr>
              <a:buSzPts val="2200"/>
              <a:buNone/>
              <a:defRPr>
                <a:solidFill>
                  <a:srgbClr val="888888"/>
                </a:solidFill>
              </a:defRPr>
            </a:lvl8pPr>
            <a:lvl9pPr lvl="8" algn="ctr">
              <a:lnSpc>
                <a:spcPct val="100000"/>
              </a:lnSpc>
              <a:spcBef>
                <a:spcPts val="440"/>
              </a:spcBef>
              <a:spcAft>
                <a:spcPts val="0"/>
              </a:spcAft>
              <a:buClr>
                <a:srgbClr val="888888"/>
              </a:buClr>
              <a:buSzPts val="2200"/>
              <a:buNone/>
              <a:defRPr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14" name="Google Shape;14;p2"/>
          <p:cNvSpPr txBox="1"/>
          <p:nvPr>
            <p:ph idx="10" type="dt"/>
          </p:nvPr>
        </p:nvSpPr>
        <p:spPr>
          <a:xfrm>
            <a:off x="504031" y="7006700"/>
            <a:ext cx="2352146" cy="402483"/>
          </a:xfrm>
          <a:prstGeom prst="rect">
            <a:avLst/>
          </a:prstGeom>
          <a:noFill/>
          <a:ln>
            <a:noFill/>
          </a:ln>
        </p:spPr>
        <p:txBody>
          <a:bodyPr anchorCtr="0" anchor="ctr" bIns="50375" lIns="100775" spcFirstLastPara="1" rIns="100775" wrap="square" tIns="5037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" name="Google Shape;15;p2"/>
          <p:cNvSpPr txBox="1"/>
          <p:nvPr>
            <p:ph idx="11" type="ftr"/>
          </p:nvPr>
        </p:nvSpPr>
        <p:spPr>
          <a:xfrm>
            <a:off x="3444214" y="7006700"/>
            <a:ext cx="3192198" cy="402483"/>
          </a:xfrm>
          <a:prstGeom prst="rect">
            <a:avLst/>
          </a:prstGeom>
          <a:noFill/>
          <a:ln>
            <a:noFill/>
          </a:ln>
        </p:spPr>
        <p:txBody>
          <a:bodyPr anchorCtr="0" anchor="ctr" bIns="50375" lIns="100775" spcFirstLastPara="1" rIns="100775" wrap="square" tIns="5037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" name="Google Shape;16;p2"/>
          <p:cNvSpPr txBox="1"/>
          <p:nvPr>
            <p:ph idx="12" type="sldNum"/>
          </p:nvPr>
        </p:nvSpPr>
        <p:spPr>
          <a:xfrm>
            <a:off x="7224448" y="7006700"/>
            <a:ext cx="2352146" cy="402483"/>
          </a:xfrm>
          <a:prstGeom prst="rect">
            <a:avLst/>
          </a:prstGeom>
          <a:noFill/>
          <a:ln>
            <a:noFill/>
          </a:ln>
        </p:spPr>
        <p:txBody>
          <a:bodyPr anchorCtr="0" anchor="ctr" bIns="50375" lIns="100775" spcFirstLastPara="1" rIns="100775" wrap="square" tIns="5037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0" i="0" sz="2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0" i="0" sz="2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0" i="0" sz="2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0" i="0" sz="2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0" i="0" sz="2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0" i="0" sz="2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0" i="0" sz="2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0" i="0" sz="2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0" i="0" sz="2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1"/>
          <p:cNvSpPr txBox="1"/>
          <p:nvPr>
            <p:ph type="title"/>
          </p:nvPr>
        </p:nvSpPr>
        <p:spPr>
          <a:xfrm>
            <a:off x="504031" y="302737"/>
            <a:ext cx="9072563" cy="1259946"/>
          </a:xfrm>
          <a:prstGeom prst="rect">
            <a:avLst/>
          </a:prstGeom>
          <a:noFill/>
          <a:ln>
            <a:noFill/>
          </a:ln>
        </p:spPr>
        <p:txBody>
          <a:bodyPr anchorCtr="0" anchor="ctr" bIns="50375" lIns="100775" spcFirstLastPara="1" rIns="100775" wrap="square" tIns="5037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11"/>
          <p:cNvSpPr txBox="1"/>
          <p:nvPr>
            <p:ph idx="1" type="body"/>
          </p:nvPr>
        </p:nvSpPr>
        <p:spPr>
          <a:xfrm rot="5400000">
            <a:off x="2545794" y="-277837"/>
            <a:ext cx="4989036" cy="9072563"/>
          </a:xfrm>
          <a:prstGeom prst="rect">
            <a:avLst/>
          </a:prstGeom>
          <a:noFill/>
          <a:ln>
            <a:noFill/>
          </a:ln>
        </p:spPr>
        <p:txBody>
          <a:bodyPr anchorCtr="0" anchor="t" bIns="50375" lIns="100775" spcFirstLastPara="1" rIns="100775" wrap="square" tIns="50375">
            <a:normAutofit/>
          </a:bodyPr>
          <a:lstStyle>
            <a:lvl1pPr indent="-342900" lvl="0" marL="457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1" name="Google Shape;71;p11"/>
          <p:cNvSpPr txBox="1"/>
          <p:nvPr>
            <p:ph idx="10" type="dt"/>
          </p:nvPr>
        </p:nvSpPr>
        <p:spPr>
          <a:xfrm>
            <a:off x="504031" y="7006700"/>
            <a:ext cx="2352146" cy="402483"/>
          </a:xfrm>
          <a:prstGeom prst="rect">
            <a:avLst/>
          </a:prstGeom>
          <a:noFill/>
          <a:ln>
            <a:noFill/>
          </a:ln>
        </p:spPr>
        <p:txBody>
          <a:bodyPr anchorCtr="0" anchor="ctr" bIns="50375" lIns="100775" spcFirstLastPara="1" rIns="100775" wrap="square" tIns="5037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2" name="Google Shape;72;p11"/>
          <p:cNvSpPr txBox="1"/>
          <p:nvPr>
            <p:ph idx="11" type="ftr"/>
          </p:nvPr>
        </p:nvSpPr>
        <p:spPr>
          <a:xfrm>
            <a:off x="3444214" y="7006700"/>
            <a:ext cx="3192198" cy="402483"/>
          </a:xfrm>
          <a:prstGeom prst="rect">
            <a:avLst/>
          </a:prstGeom>
          <a:noFill/>
          <a:ln>
            <a:noFill/>
          </a:ln>
        </p:spPr>
        <p:txBody>
          <a:bodyPr anchorCtr="0" anchor="ctr" bIns="50375" lIns="100775" spcFirstLastPara="1" rIns="100775" wrap="square" tIns="5037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11"/>
          <p:cNvSpPr txBox="1"/>
          <p:nvPr>
            <p:ph idx="12" type="sldNum"/>
          </p:nvPr>
        </p:nvSpPr>
        <p:spPr>
          <a:xfrm>
            <a:off x="7224448" y="7006700"/>
            <a:ext cx="2352146" cy="402483"/>
          </a:xfrm>
          <a:prstGeom prst="rect">
            <a:avLst/>
          </a:prstGeom>
          <a:noFill/>
          <a:ln>
            <a:noFill/>
          </a:ln>
        </p:spPr>
        <p:txBody>
          <a:bodyPr anchorCtr="0" anchor="ctr" bIns="50375" lIns="100775" spcFirstLastPara="1" rIns="100775" wrap="square" tIns="5037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2"/>
          <p:cNvSpPr txBox="1"/>
          <p:nvPr>
            <p:ph type="title"/>
          </p:nvPr>
        </p:nvSpPr>
        <p:spPr>
          <a:xfrm rot="5400000">
            <a:off x="5217413" y="2393780"/>
            <a:ext cx="6450223" cy="2268141"/>
          </a:xfrm>
          <a:prstGeom prst="rect">
            <a:avLst/>
          </a:prstGeom>
          <a:noFill/>
          <a:ln>
            <a:noFill/>
          </a:ln>
        </p:spPr>
        <p:txBody>
          <a:bodyPr anchorCtr="0" anchor="ctr" bIns="50375" lIns="100775" spcFirstLastPara="1" rIns="100775" wrap="square" tIns="5037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12"/>
          <p:cNvSpPr txBox="1"/>
          <p:nvPr>
            <p:ph idx="1" type="body"/>
          </p:nvPr>
        </p:nvSpPr>
        <p:spPr>
          <a:xfrm rot="5400000">
            <a:off x="597125" y="209645"/>
            <a:ext cx="6450223" cy="6636411"/>
          </a:xfrm>
          <a:prstGeom prst="rect">
            <a:avLst/>
          </a:prstGeom>
          <a:noFill/>
          <a:ln>
            <a:noFill/>
          </a:ln>
        </p:spPr>
        <p:txBody>
          <a:bodyPr anchorCtr="0" anchor="t" bIns="50375" lIns="100775" spcFirstLastPara="1" rIns="100775" wrap="square" tIns="50375">
            <a:normAutofit/>
          </a:bodyPr>
          <a:lstStyle>
            <a:lvl1pPr indent="-342900" lvl="0" marL="457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7" name="Google Shape;77;p12"/>
          <p:cNvSpPr txBox="1"/>
          <p:nvPr>
            <p:ph idx="10" type="dt"/>
          </p:nvPr>
        </p:nvSpPr>
        <p:spPr>
          <a:xfrm>
            <a:off x="504031" y="7006700"/>
            <a:ext cx="2352146" cy="402483"/>
          </a:xfrm>
          <a:prstGeom prst="rect">
            <a:avLst/>
          </a:prstGeom>
          <a:noFill/>
          <a:ln>
            <a:noFill/>
          </a:ln>
        </p:spPr>
        <p:txBody>
          <a:bodyPr anchorCtr="0" anchor="ctr" bIns="50375" lIns="100775" spcFirstLastPara="1" rIns="100775" wrap="square" tIns="5037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12"/>
          <p:cNvSpPr txBox="1"/>
          <p:nvPr>
            <p:ph idx="11" type="ftr"/>
          </p:nvPr>
        </p:nvSpPr>
        <p:spPr>
          <a:xfrm>
            <a:off x="3444214" y="7006700"/>
            <a:ext cx="3192198" cy="402483"/>
          </a:xfrm>
          <a:prstGeom prst="rect">
            <a:avLst/>
          </a:prstGeom>
          <a:noFill/>
          <a:ln>
            <a:noFill/>
          </a:ln>
        </p:spPr>
        <p:txBody>
          <a:bodyPr anchorCtr="0" anchor="ctr" bIns="50375" lIns="100775" spcFirstLastPara="1" rIns="100775" wrap="square" tIns="5037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9" name="Google Shape;79;p12"/>
          <p:cNvSpPr txBox="1"/>
          <p:nvPr>
            <p:ph idx="12" type="sldNum"/>
          </p:nvPr>
        </p:nvSpPr>
        <p:spPr>
          <a:xfrm>
            <a:off x="7224448" y="7006700"/>
            <a:ext cx="2352146" cy="402483"/>
          </a:xfrm>
          <a:prstGeom prst="rect">
            <a:avLst/>
          </a:prstGeom>
          <a:noFill/>
          <a:ln>
            <a:noFill/>
          </a:ln>
        </p:spPr>
        <p:txBody>
          <a:bodyPr anchorCtr="0" anchor="ctr" bIns="50375" lIns="100775" spcFirstLastPara="1" rIns="100775" wrap="square" tIns="5037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3"/>
          <p:cNvSpPr txBox="1"/>
          <p:nvPr>
            <p:ph type="title"/>
          </p:nvPr>
        </p:nvSpPr>
        <p:spPr>
          <a:xfrm>
            <a:off x="504031" y="302737"/>
            <a:ext cx="9072563" cy="1259946"/>
          </a:xfrm>
          <a:prstGeom prst="rect">
            <a:avLst/>
          </a:prstGeom>
          <a:noFill/>
          <a:ln>
            <a:noFill/>
          </a:ln>
        </p:spPr>
        <p:txBody>
          <a:bodyPr anchorCtr="0" anchor="ctr" bIns="50375" lIns="100775" spcFirstLastPara="1" rIns="100775" wrap="square" tIns="5037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3"/>
          <p:cNvSpPr txBox="1"/>
          <p:nvPr>
            <p:ph idx="1" type="body"/>
          </p:nvPr>
        </p:nvSpPr>
        <p:spPr>
          <a:xfrm>
            <a:off x="504031" y="1763926"/>
            <a:ext cx="9072563" cy="4989036"/>
          </a:xfrm>
          <a:prstGeom prst="rect">
            <a:avLst/>
          </a:prstGeom>
          <a:noFill/>
          <a:ln>
            <a:noFill/>
          </a:ln>
        </p:spPr>
        <p:txBody>
          <a:bodyPr anchorCtr="0" anchor="t" bIns="50375" lIns="100775" spcFirstLastPara="1" rIns="100775" wrap="square" tIns="50375">
            <a:normAutofit/>
          </a:bodyPr>
          <a:lstStyle>
            <a:lvl1pPr indent="-342900" lvl="0" marL="457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0" name="Google Shape;20;p3"/>
          <p:cNvSpPr txBox="1"/>
          <p:nvPr>
            <p:ph idx="10" type="dt"/>
          </p:nvPr>
        </p:nvSpPr>
        <p:spPr>
          <a:xfrm>
            <a:off x="504031" y="7006700"/>
            <a:ext cx="2352146" cy="402483"/>
          </a:xfrm>
          <a:prstGeom prst="rect">
            <a:avLst/>
          </a:prstGeom>
          <a:noFill/>
          <a:ln>
            <a:noFill/>
          </a:ln>
        </p:spPr>
        <p:txBody>
          <a:bodyPr anchorCtr="0" anchor="ctr" bIns="50375" lIns="100775" spcFirstLastPara="1" rIns="100775" wrap="square" tIns="5037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" name="Google Shape;21;p3"/>
          <p:cNvSpPr txBox="1"/>
          <p:nvPr>
            <p:ph idx="11" type="ftr"/>
          </p:nvPr>
        </p:nvSpPr>
        <p:spPr>
          <a:xfrm>
            <a:off x="3444214" y="7006700"/>
            <a:ext cx="3192198" cy="402483"/>
          </a:xfrm>
          <a:prstGeom prst="rect">
            <a:avLst/>
          </a:prstGeom>
          <a:noFill/>
          <a:ln>
            <a:noFill/>
          </a:ln>
        </p:spPr>
        <p:txBody>
          <a:bodyPr anchorCtr="0" anchor="ctr" bIns="50375" lIns="100775" spcFirstLastPara="1" rIns="100775" wrap="square" tIns="5037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" name="Google Shape;22;p3"/>
          <p:cNvSpPr txBox="1"/>
          <p:nvPr>
            <p:ph idx="12" type="sldNum"/>
          </p:nvPr>
        </p:nvSpPr>
        <p:spPr>
          <a:xfrm>
            <a:off x="7224448" y="7006700"/>
            <a:ext cx="2352146" cy="402483"/>
          </a:xfrm>
          <a:prstGeom prst="rect">
            <a:avLst/>
          </a:prstGeom>
          <a:noFill/>
          <a:ln>
            <a:noFill/>
          </a:ln>
        </p:spPr>
        <p:txBody>
          <a:bodyPr anchorCtr="0" anchor="ctr" bIns="50375" lIns="100775" spcFirstLastPara="1" rIns="100775" wrap="square" tIns="5037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4"/>
          <p:cNvSpPr txBox="1"/>
          <p:nvPr>
            <p:ph type="title"/>
          </p:nvPr>
        </p:nvSpPr>
        <p:spPr>
          <a:xfrm>
            <a:off x="504031" y="302737"/>
            <a:ext cx="9072563" cy="1259946"/>
          </a:xfrm>
          <a:prstGeom prst="rect">
            <a:avLst/>
          </a:prstGeom>
          <a:noFill/>
          <a:ln>
            <a:noFill/>
          </a:ln>
        </p:spPr>
        <p:txBody>
          <a:bodyPr anchorCtr="0" anchor="ctr" bIns="50375" lIns="100775" spcFirstLastPara="1" rIns="100775" wrap="square" tIns="5037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4"/>
          <p:cNvSpPr txBox="1"/>
          <p:nvPr>
            <p:ph idx="10" type="dt"/>
          </p:nvPr>
        </p:nvSpPr>
        <p:spPr>
          <a:xfrm>
            <a:off x="504031" y="7006700"/>
            <a:ext cx="2352146" cy="402483"/>
          </a:xfrm>
          <a:prstGeom prst="rect">
            <a:avLst/>
          </a:prstGeom>
          <a:noFill/>
          <a:ln>
            <a:noFill/>
          </a:ln>
        </p:spPr>
        <p:txBody>
          <a:bodyPr anchorCtr="0" anchor="ctr" bIns="50375" lIns="100775" spcFirstLastPara="1" rIns="100775" wrap="square" tIns="5037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6" name="Google Shape;26;p4"/>
          <p:cNvSpPr txBox="1"/>
          <p:nvPr>
            <p:ph idx="11" type="ftr"/>
          </p:nvPr>
        </p:nvSpPr>
        <p:spPr>
          <a:xfrm>
            <a:off x="3444214" y="7006700"/>
            <a:ext cx="3192198" cy="402483"/>
          </a:xfrm>
          <a:prstGeom prst="rect">
            <a:avLst/>
          </a:prstGeom>
          <a:noFill/>
          <a:ln>
            <a:noFill/>
          </a:ln>
        </p:spPr>
        <p:txBody>
          <a:bodyPr anchorCtr="0" anchor="ctr" bIns="50375" lIns="100775" spcFirstLastPara="1" rIns="100775" wrap="square" tIns="5037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" name="Google Shape;27;p4"/>
          <p:cNvSpPr txBox="1"/>
          <p:nvPr>
            <p:ph idx="12" type="sldNum"/>
          </p:nvPr>
        </p:nvSpPr>
        <p:spPr>
          <a:xfrm>
            <a:off x="7224448" y="7006700"/>
            <a:ext cx="2352146" cy="402483"/>
          </a:xfrm>
          <a:prstGeom prst="rect">
            <a:avLst/>
          </a:prstGeom>
          <a:noFill/>
          <a:ln>
            <a:noFill/>
          </a:ln>
        </p:spPr>
        <p:txBody>
          <a:bodyPr anchorCtr="0" anchor="ctr" bIns="50375" lIns="100775" spcFirstLastPara="1" rIns="100775" wrap="square" tIns="5037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0" i="0" sz="2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0" i="0" sz="2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0" i="0" sz="2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0" i="0" sz="2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0" i="0" sz="2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0" i="0" sz="2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0" i="0" sz="2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0" i="0" sz="2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0" i="0" sz="2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5"/>
          <p:cNvSpPr txBox="1"/>
          <p:nvPr>
            <p:ph type="title"/>
          </p:nvPr>
        </p:nvSpPr>
        <p:spPr>
          <a:xfrm>
            <a:off x="796300" y="4857793"/>
            <a:ext cx="8568531" cy="1501435"/>
          </a:xfrm>
          <a:prstGeom prst="rect">
            <a:avLst/>
          </a:prstGeom>
          <a:noFill/>
          <a:ln>
            <a:noFill/>
          </a:ln>
        </p:spPr>
        <p:txBody>
          <a:bodyPr anchorCtr="0" anchor="t" bIns="50375" lIns="100775" spcFirstLastPara="1" rIns="100775" wrap="square" tIns="5037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Arial"/>
              <a:buNone/>
              <a:defRPr b="1" sz="4400" cap="none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0" name="Google Shape;30;p5"/>
          <p:cNvSpPr txBox="1"/>
          <p:nvPr>
            <p:ph idx="1" type="body"/>
          </p:nvPr>
        </p:nvSpPr>
        <p:spPr>
          <a:xfrm>
            <a:off x="796300" y="3204115"/>
            <a:ext cx="8568531" cy="1653678"/>
          </a:xfrm>
          <a:prstGeom prst="rect">
            <a:avLst/>
          </a:prstGeom>
          <a:noFill/>
          <a:ln>
            <a:noFill/>
          </a:ln>
        </p:spPr>
        <p:txBody>
          <a:bodyPr anchorCtr="0" anchor="b" bIns="50375" lIns="100775" spcFirstLastPara="1" rIns="100775" wrap="square" tIns="50375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440"/>
              </a:spcBef>
              <a:spcAft>
                <a:spcPts val="0"/>
              </a:spcAft>
              <a:buClr>
                <a:srgbClr val="888888"/>
              </a:buClr>
              <a:buSzPts val="2200"/>
              <a:buNone/>
              <a:defRPr sz="2200">
                <a:solidFill>
                  <a:srgbClr val="888888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888888"/>
              </a:buClr>
              <a:buSzPts val="1500"/>
              <a:buNone/>
              <a:defRPr sz="15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888888"/>
              </a:buClr>
              <a:buSzPts val="1500"/>
              <a:buNone/>
              <a:defRPr sz="15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888888"/>
              </a:buClr>
              <a:buSzPts val="1500"/>
              <a:buNone/>
              <a:defRPr sz="15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888888"/>
              </a:buClr>
              <a:buSzPts val="1500"/>
              <a:buNone/>
              <a:defRPr sz="15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888888"/>
              </a:buClr>
              <a:buSzPts val="1500"/>
              <a:buNone/>
              <a:defRPr sz="15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888888"/>
              </a:buClr>
              <a:buSzPts val="1500"/>
              <a:buNone/>
              <a:defRPr sz="15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31" name="Google Shape;31;p5"/>
          <p:cNvSpPr txBox="1"/>
          <p:nvPr>
            <p:ph idx="10" type="dt"/>
          </p:nvPr>
        </p:nvSpPr>
        <p:spPr>
          <a:xfrm>
            <a:off x="504031" y="7006700"/>
            <a:ext cx="2352146" cy="402483"/>
          </a:xfrm>
          <a:prstGeom prst="rect">
            <a:avLst/>
          </a:prstGeom>
          <a:noFill/>
          <a:ln>
            <a:noFill/>
          </a:ln>
        </p:spPr>
        <p:txBody>
          <a:bodyPr anchorCtr="0" anchor="ctr" bIns="50375" lIns="100775" spcFirstLastPara="1" rIns="100775" wrap="square" tIns="5037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2" name="Google Shape;32;p5"/>
          <p:cNvSpPr txBox="1"/>
          <p:nvPr>
            <p:ph idx="11" type="ftr"/>
          </p:nvPr>
        </p:nvSpPr>
        <p:spPr>
          <a:xfrm>
            <a:off x="3444214" y="7006700"/>
            <a:ext cx="3192198" cy="402483"/>
          </a:xfrm>
          <a:prstGeom prst="rect">
            <a:avLst/>
          </a:prstGeom>
          <a:noFill/>
          <a:ln>
            <a:noFill/>
          </a:ln>
        </p:spPr>
        <p:txBody>
          <a:bodyPr anchorCtr="0" anchor="ctr" bIns="50375" lIns="100775" spcFirstLastPara="1" rIns="100775" wrap="square" tIns="5037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3" name="Google Shape;33;p5"/>
          <p:cNvSpPr txBox="1"/>
          <p:nvPr>
            <p:ph idx="12" type="sldNum"/>
          </p:nvPr>
        </p:nvSpPr>
        <p:spPr>
          <a:xfrm>
            <a:off x="7224448" y="7006700"/>
            <a:ext cx="2352146" cy="402483"/>
          </a:xfrm>
          <a:prstGeom prst="rect">
            <a:avLst/>
          </a:prstGeom>
          <a:noFill/>
          <a:ln>
            <a:noFill/>
          </a:ln>
        </p:spPr>
        <p:txBody>
          <a:bodyPr anchorCtr="0" anchor="ctr" bIns="50375" lIns="100775" spcFirstLastPara="1" rIns="100775" wrap="square" tIns="5037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34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6"/>
          <p:cNvSpPr txBox="1"/>
          <p:nvPr>
            <p:ph type="title"/>
          </p:nvPr>
        </p:nvSpPr>
        <p:spPr>
          <a:xfrm>
            <a:off x="504031" y="302737"/>
            <a:ext cx="9072563" cy="1259946"/>
          </a:xfrm>
          <a:prstGeom prst="rect">
            <a:avLst/>
          </a:prstGeom>
          <a:noFill/>
          <a:ln>
            <a:noFill/>
          </a:ln>
        </p:spPr>
        <p:txBody>
          <a:bodyPr anchorCtr="0" anchor="ctr" bIns="50375" lIns="100775" spcFirstLastPara="1" rIns="100775" wrap="square" tIns="5037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6" name="Google Shape;36;p6"/>
          <p:cNvSpPr txBox="1"/>
          <p:nvPr>
            <p:ph idx="1" type="body"/>
          </p:nvPr>
        </p:nvSpPr>
        <p:spPr>
          <a:xfrm>
            <a:off x="504031" y="1763926"/>
            <a:ext cx="4452276" cy="4989036"/>
          </a:xfrm>
          <a:prstGeom prst="rect">
            <a:avLst/>
          </a:prstGeom>
          <a:noFill/>
          <a:ln>
            <a:noFill/>
          </a:ln>
        </p:spPr>
        <p:txBody>
          <a:bodyPr anchorCtr="0" anchor="t" bIns="50375" lIns="100775" spcFirstLastPara="1" rIns="100775" wrap="square" tIns="50375">
            <a:normAutofit/>
          </a:bodyPr>
          <a:lstStyle>
            <a:lvl1pPr indent="-425450" lvl="0" marL="457200" algn="l">
              <a:lnSpc>
                <a:spcPct val="100000"/>
              </a:lnSpc>
              <a:spcBef>
                <a:spcPts val="620"/>
              </a:spcBef>
              <a:spcAft>
                <a:spcPts val="0"/>
              </a:spcAft>
              <a:buClr>
                <a:schemeClr val="dk1"/>
              </a:buClr>
              <a:buSzPts val="3100"/>
              <a:buChar char="•"/>
              <a:defRPr sz="3100"/>
            </a:lvl1pPr>
            <a:lvl2pPr indent="-393700" lvl="1" marL="914400" algn="l">
              <a:lnSpc>
                <a:spcPct val="100000"/>
              </a:lnSpc>
              <a:spcBef>
                <a:spcPts val="520"/>
              </a:spcBef>
              <a:spcAft>
                <a:spcPts val="0"/>
              </a:spcAft>
              <a:buClr>
                <a:schemeClr val="dk1"/>
              </a:buClr>
              <a:buSzPts val="2600"/>
              <a:buChar char="–"/>
              <a:defRPr sz="2600"/>
            </a:lvl2pPr>
            <a:lvl3pPr indent="-368300" lvl="2" marL="1371600" algn="l">
              <a:lnSpc>
                <a:spcPct val="100000"/>
              </a:lnSpc>
              <a:spcBef>
                <a:spcPts val="440"/>
              </a:spcBef>
              <a:spcAft>
                <a:spcPts val="0"/>
              </a:spcAft>
              <a:buClr>
                <a:schemeClr val="dk1"/>
              </a:buClr>
              <a:buSzPts val="2200"/>
              <a:buChar char="•"/>
              <a:defRPr sz="2200"/>
            </a:lvl3pPr>
            <a:lvl4pPr indent="-355600" lvl="3" marL="18288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4pPr>
            <a:lvl5pPr indent="-355600" lvl="4" marL="22860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»"/>
              <a:defRPr sz="2000"/>
            </a:lvl5pPr>
            <a:lvl6pPr indent="-355600" lvl="5" marL="27432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37" name="Google Shape;37;p6"/>
          <p:cNvSpPr txBox="1"/>
          <p:nvPr>
            <p:ph idx="2" type="body"/>
          </p:nvPr>
        </p:nvSpPr>
        <p:spPr>
          <a:xfrm>
            <a:off x="5124318" y="1763926"/>
            <a:ext cx="4452276" cy="4989036"/>
          </a:xfrm>
          <a:prstGeom prst="rect">
            <a:avLst/>
          </a:prstGeom>
          <a:noFill/>
          <a:ln>
            <a:noFill/>
          </a:ln>
        </p:spPr>
        <p:txBody>
          <a:bodyPr anchorCtr="0" anchor="t" bIns="50375" lIns="100775" spcFirstLastPara="1" rIns="100775" wrap="square" tIns="50375">
            <a:normAutofit/>
          </a:bodyPr>
          <a:lstStyle>
            <a:lvl1pPr indent="-425450" lvl="0" marL="457200" algn="l">
              <a:lnSpc>
                <a:spcPct val="100000"/>
              </a:lnSpc>
              <a:spcBef>
                <a:spcPts val="620"/>
              </a:spcBef>
              <a:spcAft>
                <a:spcPts val="0"/>
              </a:spcAft>
              <a:buClr>
                <a:schemeClr val="dk1"/>
              </a:buClr>
              <a:buSzPts val="3100"/>
              <a:buChar char="•"/>
              <a:defRPr sz="3100"/>
            </a:lvl1pPr>
            <a:lvl2pPr indent="-393700" lvl="1" marL="914400" algn="l">
              <a:lnSpc>
                <a:spcPct val="100000"/>
              </a:lnSpc>
              <a:spcBef>
                <a:spcPts val="520"/>
              </a:spcBef>
              <a:spcAft>
                <a:spcPts val="0"/>
              </a:spcAft>
              <a:buClr>
                <a:schemeClr val="dk1"/>
              </a:buClr>
              <a:buSzPts val="2600"/>
              <a:buChar char="–"/>
              <a:defRPr sz="2600"/>
            </a:lvl2pPr>
            <a:lvl3pPr indent="-368300" lvl="2" marL="1371600" algn="l">
              <a:lnSpc>
                <a:spcPct val="100000"/>
              </a:lnSpc>
              <a:spcBef>
                <a:spcPts val="440"/>
              </a:spcBef>
              <a:spcAft>
                <a:spcPts val="0"/>
              </a:spcAft>
              <a:buClr>
                <a:schemeClr val="dk1"/>
              </a:buClr>
              <a:buSzPts val="2200"/>
              <a:buChar char="•"/>
              <a:defRPr sz="2200"/>
            </a:lvl3pPr>
            <a:lvl4pPr indent="-355600" lvl="3" marL="18288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4pPr>
            <a:lvl5pPr indent="-355600" lvl="4" marL="22860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»"/>
              <a:defRPr sz="2000"/>
            </a:lvl5pPr>
            <a:lvl6pPr indent="-355600" lvl="5" marL="27432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38" name="Google Shape;38;p6"/>
          <p:cNvSpPr txBox="1"/>
          <p:nvPr>
            <p:ph idx="10" type="dt"/>
          </p:nvPr>
        </p:nvSpPr>
        <p:spPr>
          <a:xfrm>
            <a:off x="504031" y="7006700"/>
            <a:ext cx="2352146" cy="402483"/>
          </a:xfrm>
          <a:prstGeom prst="rect">
            <a:avLst/>
          </a:prstGeom>
          <a:noFill/>
          <a:ln>
            <a:noFill/>
          </a:ln>
        </p:spPr>
        <p:txBody>
          <a:bodyPr anchorCtr="0" anchor="ctr" bIns="50375" lIns="100775" spcFirstLastPara="1" rIns="100775" wrap="square" tIns="5037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9" name="Google Shape;39;p6"/>
          <p:cNvSpPr txBox="1"/>
          <p:nvPr>
            <p:ph idx="11" type="ftr"/>
          </p:nvPr>
        </p:nvSpPr>
        <p:spPr>
          <a:xfrm>
            <a:off x="3444214" y="7006700"/>
            <a:ext cx="3192198" cy="402483"/>
          </a:xfrm>
          <a:prstGeom prst="rect">
            <a:avLst/>
          </a:prstGeom>
          <a:noFill/>
          <a:ln>
            <a:noFill/>
          </a:ln>
        </p:spPr>
        <p:txBody>
          <a:bodyPr anchorCtr="0" anchor="ctr" bIns="50375" lIns="100775" spcFirstLastPara="1" rIns="100775" wrap="square" tIns="5037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0" name="Google Shape;40;p6"/>
          <p:cNvSpPr txBox="1"/>
          <p:nvPr>
            <p:ph idx="12" type="sldNum"/>
          </p:nvPr>
        </p:nvSpPr>
        <p:spPr>
          <a:xfrm>
            <a:off x="7224448" y="7006700"/>
            <a:ext cx="2352146" cy="402483"/>
          </a:xfrm>
          <a:prstGeom prst="rect">
            <a:avLst/>
          </a:prstGeom>
          <a:noFill/>
          <a:ln>
            <a:noFill/>
          </a:ln>
        </p:spPr>
        <p:txBody>
          <a:bodyPr anchorCtr="0" anchor="ctr" bIns="50375" lIns="100775" spcFirstLastPara="1" rIns="100775" wrap="square" tIns="5037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7"/>
          <p:cNvSpPr txBox="1"/>
          <p:nvPr>
            <p:ph type="title"/>
          </p:nvPr>
        </p:nvSpPr>
        <p:spPr>
          <a:xfrm>
            <a:off x="504031" y="302737"/>
            <a:ext cx="9072563" cy="1259946"/>
          </a:xfrm>
          <a:prstGeom prst="rect">
            <a:avLst/>
          </a:prstGeom>
          <a:noFill/>
          <a:ln>
            <a:noFill/>
          </a:ln>
        </p:spPr>
        <p:txBody>
          <a:bodyPr anchorCtr="0" anchor="ctr" bIns="50375" lIns="100775" spcFirstLastPara="1" rIns="100775" wrap="square" tIns="5037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900"/>
              <a:buFont typeface="Arial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3" name="Google Shape;43;p7"/>
          <p:cNvSpPr txBox="1"/>
          <p:nvPr>
            <p:ph idx="1" type="body"/>
          </p:nvPr>
        </p:nvSpPr>
        <p:spPr>
          <a:xfrm>
            <a:off x="504031" y="1692179"/>
            <a:ext cx="4454027" cy="705219"/>
          </a:xfrm>
          <a:prstGeom prst="rect">
            <a:avLst/>
          </a:prstGeom>
          <a:noFill/>
          <a:ln>
            <a:noFill/>
          </a:ln>
        </p:spPr>
        <p:txBody>
          <a:bodyPr anchorCtr="0" anchor="b" bIns="50375" lIns="100775" spcFirstLastPara="1" rIns="100775" wrap="square" tIns="50375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520"/>
              </a:spcBef>
              <a:spcAft>
                <a:spcPts val="0"/>
              </a:spcAft>
              <a:buClr>
                <a:schemeClr val="dk1"/>
              </a:buClr>
              <a:buSzPts val="2600"/>
              <a:buNone/>
              <a:defRPr b="1" sz="2600"/>
            </a:lvl1pPr>
            <a:lvl2pPr indent="-228600" lvl="1" marL="914400" algn="l">
              <a:lnSpc>
                <a:spcPct val="100000"/>
              </a:lnSpc>
              <a:spcBef>
                <a:spcPts val="440"/>
              </a:spcBef>
              <a:spcAft>
                <a:spcPts val="0"/>
              </a:spcAft>
              <a:buClr>
                <a:schemeClr val="dk1"/>
              </a:buClr>
              <a:buSzPts val="2200"/>
              <a:buNone/>
              <a:defRPr b="1" sz="2200"/>
            </a:lvl2pPr>
            <a:lvl3pPr indent="-228600" lvl="2" marL="1371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3pPr>
            <a:lvl4pPr indent="-2286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4pPr>
            <a:lvl5pPr indent="-2286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5pPr>
            <a:lvl6pPr indent="-2286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6pPr>
            <a:lvl7pPr indent="-2286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7pPr>
            <a:lvl8pPr indent="-2286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8pPr>
            <a:lvl9pPr indent="-2286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9pPr>
          </a:lstStyle>
          <a:p/>
        </p:txBody>
      </p:sp>
      <p:sp>
        <p:nvSpPr>
          <p:cNvPr id="44" name="Google Shape;44;p7"/>
          <p:cNvSpPr txBox="1"/>
          <p:nvPr>
            <p:ph idx="2" type="body"/>
          </p:nvPr>
        </p:nvSpPr>
        <p:spPr>
          <a:xfrm>
            <a:off x="504031" y="2397397"/>
            <a:ext cx="4454027" cy="4355563"/>
          </a:xfrm>
          <a:prstGeom prst="rect">
            <a:avLst/>
          </a:prstGeom>
          <a:noFill/>
          <a:ln>
            <a:noFill/>
          </a:ln>
        </p:spPr>
        <p:txBody>
          <a:bodyPr anchorCtr="0" anchor="t" bIns="50375" lIns="100775" spcFirstLastPara="1" rIns="100775" wrap="square" tIns="50375">
            <a:normAutofit/>
          </a:bodyPr>
          <a:lstStyle>
            <a:lvl1pPr indent="-393700" lvl="0" marL="457200" algn="l">
              <a:lnSpc>
                <a:spcPct val="100000"/>
              </a:lnSpc>
              <a:spcBef>
                <a:spcPts val="520"/>
              </a:spcBef>
              <a:spcAft>
                <a:spcPts val="0"/>
              </a:spcAft>
              <a:buClr>
                <a:schemeClr val="dk1"/>
              </a:buClr>
              <a:buSzPts val="2600"/>
              <a:buChar char="•"/>
              <a:defRPr sz="2600"/>
            </a:lvl1pPr>
            <a:lvl2pPr indent="-368300" lvl="1" marL="914400" algn="l">
              <a:lnSpc>
                <a:spcPct val="100000"/>
              </a:lnSpc>
              <a:spcBef>
                <a:spcPts val="440"/>
              </a:spcBef>
              <a:spcAft>
                <a:spcPts val="0"/>
              </a:spcAft>
              <a:buClr>
                <a:schemeClr val="dk1"/>
              </a:buClr>
              <a:buSzPts val="2200"/>
              <a:buChar char="–"/>
              <a:defRPr sz="2200"/>
            </a:lvl2pPr>
            <a:lvl3pPr indent="-355600" lvl="2" marL="1371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indent="-3429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indent="-3429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45" name="Google Shape;45;p7"/>
          <p:cNvSpPr txBox="1"/>
          <p:nvPr>
            <p:ph idx="3" type="body"/>
          </p:nvPr>
        </p:nvSpPr>
        <p:spPr>
          <a:xfrm>
            <a:off x="5120818" y="1692179"/>
            <a:ext cx="4455776" cy="705219"/>
          </a:xfrm>
          <a:prstGeom prst="rect">
            <a:avLst/>
          </a:prstGeom>
          <a:noFill/>
          <a:ln>
            <a:noFill/>
          </a:ln>
        </p:spPr>
        <p:txBody>
          <a:bodyPr anchorCtr="0" anchor="b" bIns="50375" lIns="100775" spcFirstLastPara="1" rIns="100775" wrap="square" tIns="50375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520"/>
              </a:spcBef>
              <a:spcAft>
                <a:spcPts val="0"/>
              </a:spcAft>
              <a:buClr>
                <a:schemeClr val="dk1"/>
              </a:buClr>
              <a:buSzPts val="2600"/>
              <a:buNone/>
              <a:defRPr b="1" sz="2600"/>
            </a:lvl1pPr>
            <a:lvl2pPr indent="-228600" lvl="1" marL="914400" algn="l">
              <a:lnSpc>
                <a:spcPct val="100000"/>
              </a:lnSpc>
              <a:spcBef>
                <a:spcPts val="440"/>
              </a:spcBef>
              <a:spcAft>
                <a:spcPts val="0"/>
              </a:spcAft>
              <a:buClr>
                <a:schemeClr val="dk1"/>
              </a:buClr>
              <a:buSzPts val="2200"/>
              <a:buNone/>
              <a:defRPr b="1" sz="2200"/>
            </a:lvl2pPr>
            <a:lvl3pPr indent="-228600" lvl="2" marL="1371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3pPr>
            <a:lvl4pPr indent="-2286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4pPr>
            <a:lvl5pPr indent="-2286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5pPr>
            <a:lvl6pPr indent="-2286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6pPr>
            <a:lvl7pPr indent="-2286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7pPr>
            <a:lvl8pPr indent="-2286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8pPr>
            <a:lvl9pPr indent="-2286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9pPr>
          </a:lstStyle>
          <a:p/>
        </p:txBody>
      </p:sp>
      <p:sp>
        <p:nvSpPr>
          <p:cNvPr id="46" name="Google Shape;46;p7"/>
          <p:cNvSpPr txBox="1"/>
          <p:nvPr>
            <p:ph idx="4" type="body"/>
          </p:nvPr>
        </p:nvSpPr>
        <p:spPr>
          <a:xfrm>
            <a:off x="5120818" y="2397397"/>
            <a:ext cx="4455776" cy="4355563"/>
          </a:xfrm>
          <a:prstGeom prst="rect">
            <a:avLst/>
          </a:prstGeom>
          <a:noFill/>
          <a:ln>
            <a:noFill/>
          </a:ln>
        </p:spPr>
        <p:txBody>
          <a:bodyPr anchorCtr="0" anchor="t" bIns="50375" lIns="100775" spcFirstLastPara="1" rIns="100775" wrap="square" tIns="50375">
            <a:normAutofit/>
          </a:bodyPr>
          <a:lstStyle>
            <a:lvl1pPr indent="-393700" lvl="0" marL="457200" algn="l">
              <a:lnSpc>
                <a:spcPct val="100000"/>
              </a:lnSpc>
              <a:spcBef>
                <a:spcPts val="520"/>
              </a:spcBef>
              <a:spcAft>
                <a:spcPts val="0"/>
              </a:spcAft>
              <a:buClr>
                <a:schemeClr val="dk1"/>
              </a:buClr>
              <a:buSzPts val="2600"/>
              <a:buChar char="•"/>
              <a:defRPr sz="2600"/>
            </a:lvl1pPr>
            <a:lvl2pPr indent="-368300" lvl="1" marL="914400" algn="l">
              <a:lnSpc>
                <a:spcPct val="100000"/>
              </a:lnSpc>
              <a:spcBef>
                <a:spcPts val="440"/>
              </a:spcBef>
              <a:spcAft>
                <a:spcPts val="0"/>
              </a:spcAft>
              <a:buClr>
                <a:schemeClr val="dk1"/>
              </a:buClr>
              <a:buSzPts val="2200"/>
              <a:buChar char="–"/>
              <a:defRPr sz="2200"/>
            </a:lvl2pPr>
            <a:lvl3pPr indent="-355600" lvl="2" marL="1371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indent="-3429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indent="-3429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47" name="Google Shape;47;p7"/>
          <p:cNvSpPr txBox="1"/>
          <p:nvPr>
            <p:ph idx="10" type="dt"/>
          </p:nvPr>
        </p:nvSpPr>
        <p:spPr>
          <a:xfrm>
            <a:off x="504031" y="7006700"/>
            <a:ext cx="2352146" cy="402483"/>
          </a:xfrm>
          <a:prstGeom prst="rect">
            <a:avLst/>
          </a:prstGeom>
          <a:noFill/>
          <a:ln>
            <a:noFill/>
          </a:ln>
        </p:spPr>
        <p:txBody>
          <a:bodyPr anchorCtr="0" anchor="ctr" bIns="50375" lIns="100775" spcFirstLastPara="1" rIns="100775" wrap="square" tIns="5037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7"/>
          <p:cNvSpPr txBox="1"/>
          <p:nvPr>
            <p:ph idx="11" type="ftr"/>
          </p:nvPr>
        </p:nvSpPr>
        <p:spPr>
          <a:xfrm>
            <a:off x="3444214" y="7006700"/>
            <a:ext cx="3192198" cy="402483"/>
          </a:xfrm>
          <a:prstGeom prst="rect">
            <a:avLst/>
          </a:prstGeom>
          <a:noFill/>
          <a:ln>
            <a:noFill/>
          </a:ln>
        </p:spPr>
        <p:txBody>
          <a:bodyPr anchorCtr="0" anchor="ctr" bIns="50375" lIns="100775" spcFirstLastPara="1" rIns="100775" wrap="square" tIns="5037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9" name="Google Shape;49;p7"/>
          <p:cNvSpPr txBox="1"/>
          <p:nvPr>
            <p:ph idx="12" type="sldNum"/>
          </p:nvPr>
        </p:nvSpPr>
        <p:spPr>
          <a:xfrm>
            <a:off x="7224448" y="7006700"/>
            <a:ext cx="2352146" cy="402483"/>
          </a:xfrm>
          <a:prstGeom prst="rect">
            <a:avLst/>
          </a:prstGeom>
          <a:noFill/>
          <a:ln>
            <a:noFill/>
          </a:ln>
        </p:spPr>
        <p:txBody>
          <a:bodyPr anchorCtr="0" anchor="ctr" bIns="50375" lIns="100775" spcFirstLastPara="1" rIns="100775" wrap="square" tIns="5037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8"/>
          <p:cNvSpPr txBox="1"/>
          <p:nvPr>
            <p:ph idx="10" type="dt"/>
          </p:nvPr>
        </p:nvSpPr>
        <p:spPr>
          <a:xfrm>
            <a:off x="504031" y="7006700"/>
            <a:ext cx="2352146" cy="402483"/>
          </a:xfrm>
          <a:prstGeom prst="rect">
            <a:avLst/>
          </a:prstGeom>
          <a:noFill/>
          <a:ln>
            <a:noFill/>
          </a:ln>
        </p:spPr>
        <p:txBody>
          <a:bodyPr anchorCtr="0" anchor="ctr" bIns="50375" lIns="100775" spcFirstLastPara="1" rIns="100775" wrap="square" tIns="5037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8"/>
          <p:cNvSpPr txBox="1"/>
          <p:nvPr>
            <p:ph idx="11" type="ftr"/>
          </p:nvPr>
        </p:nvSpPr>
        <p:spPr>
          <a:xfrm>
            <a:off x="3444214" y="7006700"/>
            <a:ext cx="3192198" cy="402483"/>
          </a:xfrm>
          <a:prstGeom prst="rect">
            <a:avLst/>
          </a:prstGeom>
          <a:noFill/>
          <a:ln>
            <a:noFill/>
          </a:ln>
        </p:spPr>
        <p:txBody>
          <a:bodyPr anchorCtr="0" anchor="ctr" bIns="50375" lIns="100775" spcFirstLastPara="1" rIns="100775" wrap="square" tIns="5037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8"/>
          <p:cNvSpPr txBox="1"/>
          <p:nvPr>
            <p:ph idx="12" type="sldNum"/>
          </p:nvPr>
        </p:nvSpPr>
        <p:spPr>
          <a:xfrm>
            <a:off x="7224448" y="7006700"/>
            <a:ext cx="2352146" cy="402483"/>
          </a:xfrm>
          <a:prstGeom prst="rect">
            <a:avLst/>
          </a:prstGeom>
          <a:noFill/>
          <a:ln>
            <a:noFill/>
          </a:ln>
        </p:spPr>
        <p:txBody>
          <a:bodyPr anchorCtr="0" anchor="ctr" bIns="50375" lIns="100775" spcFirstLastPara="1" rIns="100775" wrap="square" tIns="5037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9"/>
          <p:cNvSpPr txBox="1"/>
          <p:nvPr>
            <p:ph type="title"/>
          </p:nvPr>
        </p:nvSpPr>
        <p:spPr>
          <a:xfrm>
            <a:off x="504033" y="300987"/>
            <a:ext cx="3316456" cy="1280945"/>
          </a:xfrm>
          <a:prstGeom prst="rect">
            <a:avLst/>
          </a:prstGeom>
          <a:noFill/>
          <a:ln>
            <a:noFill/>
          </a:ln>
        </p:spPr>
        <p:txBody>
          <a:bodyPr anchorCtr="0" anchor="b" bIns="50375" lIns="100775" spcFirstLastPara="1" rIns="100775" wrap="square" tIns="5037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200"/>
              <a:buFont typeface="Arial"/>
              <a:buNone/>
              <a:defRPr b="1" sz="2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9"/>
          <p:cNvSpPr txBox="1"/>
          <p:nvPr>
            <p:ph idx="1" type="body"/>
          </p:nvPr>
        </p:nvSpPr>
        <p:spPr>
          <a:xfrm>
            <a:off x="3941246" y="300989"/>
            <a:ext cx="5635349" cy="6451973"/>
          </a:xfrm>
          <a:prstGeom prst="rect">
            <a:avLst/>
          </a:prstGeom>
          <a:noFill/>
          <a:ln>
            <a:noFill/>
          </a:ln>
        </p:spPr>
        <p:txBody>
          <a:bodyPr anchorCtr="0" anchor="t" bIns="50375" lIns="100775" spcFirstLastPara="1" rIns="100775" wrap="square" tIns="50375">
            <a:normAutofit/>
          </a:bodyPr>
          <a:lstStyle>
            <a:lvl1pPr indent="-450850" lvl="0" marL="45720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3500"/>
              <a:buChar char="•"/>
              <a:defRPr sz="3500"/>
            </a:lvl1pPr>
            <a:lvl2pPr indent="-425450" lvl="1" marL="914400" algn="l">
              <a:lnSpc>
                <a:spcPct val="100000"/>
              </a:lnSpc>
              <a:spcBef>
                <a:spcPts val="620"/>
              </a:spcBef>
              <a:spcAft>
                <a:spcPts val="0"/>
              </a:spcAft>
              <a:buClr>
                <a:schemeClr val="dk1"/>
              </a:buClr>
              <a:buSzPts val="3100"/>
              <a:buChar char="–"/>
              <a:defRPr sz="3100"/>
            </a:lvl2pPr>
            <a:lvl3pPr indent="-393700" lvl="2" marL="1371600" algn="l">
              <a:lnSpc>
                <a:spcPct val="100000"/>
              </a:lnSpc>
              <a:spcBef>
                <a:spcPts val="520"/>
              </a:spcBef>
              <a:spcAft>
                <a:spcPts val="0"/>
              </a:spcAft>
              <a:buClr>
                <a:schemeClr val="dk1"/>
              </a:buClr>
              <a:buSzPts val="2600"/>
              <a:buChar char="•"/>
              <a:defRPr sz="2600"/>
            </a:lvl3pPr>
            <a:lvl4pPr indent="-368300" lvl="3" marL="1828800" algn="l">
              <a:lnSpc>
                <a:spcPct val="100000"/>
              </a:lnSpc>
              <a:spcBef>
                <a:spcPts val="440"/>
              </a:spcBef>
              <a:spcAft>
                <a:spcPts val="0"/>
              </a:spcAft>
              <a:buClr>
                <a:schemeClr val="dk1"/>
              </a:buClr>
              <a:buSzPts val="2200"/>
              <a:buChar char="–"/>
              <a:defRPr sz="2200"/>
            </a:lvl4pPr>
            <a:lvl5pPr indent="-368300" lvl="4" marL="2286000" algn="l">
              <a:lnSpc>
                <a:spcPct val="100000"/>
              </a:lnSpc>
              <a:spcBef>
                <a:spcPts val="440"/>
              </a:spcBef>
              <a:spcAft>
                <a:spcPts val="0"/>
              </a:spcAft>
              <a:buClr>
                <a:schemeClr val="dk1"/>
              </a:buClr>
              <a:buSzPts val="2200"/>
              <a:buChar char="»"/>
              <a:defRPr sz="2200"/>
            </a:lvl5pPr>
            <a:lvl6pPr indent="-368300" lvl="5" marL="2743200" algn="l">
              <a:lnSpc>
                <a:spcPct val="100000"/>
              </a:lnSpc>
              <a:spcBef>
                <a:spcPts val="440"/>
              </a:spcBef>
              <a:spcAft>
                <a:spcPts val="0"/>
              </a:spcAft>
              <a:buClr>
                <a:schemeClr val="dk1"/>
              </a:buClr>
              <a:buSzPts val="2200"/>
              <a:buChar char="•"/>
              <a:defRPr sz="2200"/>
            </a:lvl6pPr>
            <a:lvl7pPr indent="-368300" lvl="6" marL="3200400" algn="l">
              <a:lnSpc>
                <a:spcPct val="100000"/>
              </a:lnSpc>
              <a:spcBef>
                <a:spcPts val="440"/>
              </a:spcBef>
              <a:spcAft>
                <a:spcPts val="0"/>
              </a:spcAft>
              <a:buClr>
                <a:schemeClr val="dk1"/>
              </a:buClr>
              <a:buSzPts val="2200"/>
              <a:buChar char="•"/>
              <a:defRPr sz="2200"/>
            </a:lvl7pPr>
            <a:lvl8pPr indent="-368300" lvl="7" marL="3657600" algn="l">
              <a:lnSpc>
                <a:spcPct val="100000"/>
              </a:lnSpc>
              <a:spcBef>
                <a:spcPts val="440"/>
              </a:spcBef>
              <a:spcAft>
                <a:spcPts val="0"/>
              </a:spcAft>
              <a:buClr>
                <a:schemeClr val="dk1"/>
              </a:buClr>
              <a:buSzPts val="2200"/>
              <a:buChar char="•"/>
              <a:defRPr sz="2200"/>
            </a:lvl8pPr>
            <a:lvl9pPr indent="-368300" lvl="8" marL="4114800" algn="l">
              <a:lnSpc>
                <a:spcPct val="100000"/>
              </a:lnSpc>
              <a:spcBef>
                <a:spcPts val="440"/>
              </a:spcBef>
              <a:spcAft>
                <a:spcPts val="0"/>
              </a:spcAft>
              <a:buClr>
                <a:schemeClr val="dk1"/>
              </a:buClr>
              <a:buSzPts val="2200"/>
              <a:buChar char="•"/>
              <a:defRPr sz="2200"/>
            </a:lvl9pPr>
          </a:lstStyle>
          <a:p/>
        </p:txBody>
      </p:sp>
      <p:sp>
        <p:nvSpPr>
          <p:cNvPr id="57" name="Google Shape;57;p9"/>
          <p:cNvSpPr txBox="1"/>
          <p:nvPr>
            <p:ph idx="2" type="body"/>
          </p:nvPr>
        </p:nvSpPr>
        <p:spPr>
          <a:xfrm>
            <a:off x="504033" y="1581934"/>
            <a:ext cx="3316456" cy="5171028"/>
          </a:xfrm>
          <a:prstGeom prst="rect">
            <a:avLst/>
          </a:prstGeom>
          <a:noFill/>
          <a:ln>
            <a:noFill/>
          </a:ln>
        </p:spPr>
        <p:txBody>
          <a:bodyPr anchorCtr="0" anchor="t" bIns="50375" lIns="100775" spcFirstLastPara="1" rIns="100775" wrap="square" tIns="50375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/>
            </a:lvl1pPr>
            <a:lvl2pPr indent="-228600" lvl="1" marL="914400" algn="l">
              <a:lnSpc>
                <a:spcPct val="100000"/>
              </a:lnSpc>
              <a:spcBef>
                <a:spcPts val="260"/>
              </a:spcBef>
              <a:spcAft>
                <a:spcPts val="0"/>
              </a:spcAft>
              <a:buClr>
                <a:schemeClr val="dk1"/>
              </a:buClr>
              <a:buSzPts val="1300"/>
              <a:buNone/>
              <a:defRPr sz="1300"/>
            </a:lvl2pPr>
            <a:lvl3pPr indent="-228600" lvl="2" marL="1371600" algn="l">
              <a:lnSpc>
                <a:spcPct val="100000"/>
              </a:lnSpc>
              <a:spcBef>
                <a:spcPts val="22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3pPr>
            <a:lvl4pPr indent="-228600" lvl="3" marL="182880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58" name="Google Shape;58;p9"/>
          <p:cNvSpPr txBox="1"/>
          <p:nvPr>
            <p:ph idx="10" type="dt"/>
          </p:nvPr>
        </p:nvSpPr>
        <p:spPr>
          <a:xfrm>
            <a:off x="504031" y="7006700"/>
            <a:ext cx="2352146" cy="402483"/>
          </a:xfrm>
          <a:prstGeom prst="rect">
            <a:avLst/>
          </a:prstGeom>
          <a:noFill/>
          <a:ln>
            <a:noFill/>
          </a:ln>
        </p:spPr>
        <p:txBody>
          <a:bodyPr anchorCtr="0" anchor="ctr" bIns="50375" lIns="100775" spcFirstLastPara="1" rIns="100775" wrap="square" tIns="5037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p9"/>
          <p:cNvSpPr txBox="1"/>
          <p:nvPr>
            <p:ph idx="11" type="ftr"/>
          </p:nvPr>
        </p:nvSpPr>
        <p:spPr>
          <a:xfrm>
            <a:off x="3444214" y="7006700"/>
            <a:ext cx="3192198" cy="402483"/>
          </a:xfrm>
          <a:prstGeom prst="rect">
            <a:avLst/>
          </a:prstGeom>
          <a:noFill/>
          <a:ln>
            <a:noFill/>
          </a:ln>
        </p:spPr>
        <p:txBody>
          <a:bodyPr anchorCtr="0" anchor="ctr" bIns="50375" lIns="100775" spcFirstLastPara="1" rIns="100775" wrap="square" tIns="5037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9"/>
          <p:cNvSpPr txBox="1"/>
          <p:nvPr>
            <p:ph idx="12" type="sldNum"/>
          </p:nvPr>
        </p:nvSpPr>
        <p:spPr>
          <a:xfrm>
            <a:off x="7224448" y="7006700"/>
            <a:ext cx="2352146" cy="402483"/>
          </a:xfrm>
          <a:prstGeom prst="rect">
            <a:avLst/>
          </a:prstGeom>
          <a:noFill/>
          <a:ln>
            <a:noFill/>
          </a:ln>
        </p:spPr>
        <p:txBody>
          <a:bodyPr anchorCtr="0" anchor="ctr" bIns="50375" lIns="100775" spcFirstLastPara="1" rIns="100775" wrap="square" tIns="5037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0"/>
          <p:cNvSpPr txBox="1"/>
          <p:nvPr>
            <p:ph type="title"/>
          </p:nvPr>
        </p:nvSpPr>
        <p:spPr>
          <a:xfrm>
            <a:off x="1975873" y="5291772"/>
            <a:ext cx="6048375" cy="624724"/>
          </a:xfrm>
          <a:prstGeom prst="rect">
            <a:avLst/>
          </a:prstGeom>
          <a:noFill/>
          <a:ln>
            <a:noFill/>
          </a:ln>
        </p:spPr>
        <p:txBody>
          <a:bodyPr anchorCtr="0" anchor="b" bIns="50375" lIns="100775" spcFirstLastPara="1" rIns="100775" wrap="square" tIns="5037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200"/>
              <a:buFont typeface="Arial"/>
              <a:buNone/>
              <a:defRPr b="1" sz="2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10"/>
          <p:cNvSpPr/>
          <p:nvPr>
            <p:ph idx="2" type="pic"/>
          </p:nvPr>
        </p:nvSpPr>
        <p:spPr>
          <a:xfrm>
            <a:off x="1975873" y="675471"/>
            <a:ext cx="6048375" cy="4535805"/>
          </a:xfrm>
          <a:prstGeom prst="rect">
            <a:avLst/>
          </a:prstGeom>
          <a:noFill/>
          <a:ln>
            <a:noFill/>
          </a:ln>
        </p:spPr>
      </p:sp>
      <p:sp>
        <p:nvSpPr>
          <p:cNvPr id="64" name="Google Shape;64;p10"/>
          <p:cNvSpPr txBox="1"/>
          <p:nvPr>
            <p:ph idx="1" type="body"/>
          </p:nvPr>
        </p:nvSpPr>
        <p:spPr>
          <a:xfrm>
            <a:off x="1975873" y="5916496"/>
            <a:ext cx="6048375" cy="887211"/>
          </a:xfrm>
          <a:prstGeom prst="rect">
            <a:avLst/>
          </a:prstGeom>
          <a:noFill/>
          <a:ln>
            <a:noFill/>
          </a:ln>
        </p:spPr>
        <p:txBody>
          <a:bodyPr anchorCtr="0" anchor="t" bIns="50375" lIns="100775" spcFirstLastPara="1" rIns="100775" wrap="square" tIns="50375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/>
            </a:lvl1pPr>
            <a:lvl2pPr indent="-228600" lvl="1" marL="914400" algn="l">
              <a:lnSpc>
                <a:spcPct val="100000"/>
              </a:lnSpc>
              <a:spcBef>
                <a:spcPts val="260"/>
              </a:spcBef>
              <a:spcAft>
                <a:spcPts val="0"/>
              </a:spcAft>
              <a:buClr>
                <a:schemeClr val="dk1"/>
              </a:buClr>
              <a:buSzPts val="1300"/>
              <a:buNone/>
              <a:defRPr sz="1300"/>
            </a:lvl2pPr>
            <a:lvl3pPr indent="-228600" lvl="2" marL="1371600" algn="l">
              <a:lnSpc>
                <a:spcPct val="100000"/>
              </a:lnSpc>
              <a:spcBef>
                <a:spcPts val="22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3pPr>
            <a:lvl4pPr indent="-228600" lvl="3" marL="182880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65" name="Google Shape;65;p10"/>
          <p:cNvSpPr txBox="1"/>
          <p:nvPr>
            <p:ph idx="10" type="dt"/>
          </p:nvPr>
        </p:nvSpPr>
        <p:spPr>
          <a:xfrm>
            <a:off x="504031" y="7006700"/>
            <a:ext cx="2352146" cy="402483"/>
          </a:xfrm>
          <a:prstGeom prst="rect">
            <a:avLst/>
          </a:prstGeom>
          <a:noFill/>
          <a:ln>
            <a:noFill/>
          </a:ln>
        </p:spPr>
        <p:txBody>
          <a:bodyPr anchorCtr="0" anchor="ctr" bIns="50375" lIns="100775" spcFirstLastPara="1" rIns="100775" wrap="square" tIns="5037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10"/>
          <p:cNvSpPr txBox="1"/>
          <p:nvPr>
            <p:ph idx="11" type="ftr"/>
          </p:nvPr>
        </p:nvSpPr>
        <p:spPr>
          <a:xfrm>
            <a:off x="3444214" y="7006700"/>
            <a:ext cx="3192198" cy="402483"/>
          </a:xfrm>
          <a:prstGeom prst="rect">
            <a:avLst/>
          </a:prstGeom>
          <a:noFill/>
          <a:ln>
            <a:noFill/>
          </a:ln>
        </p:spPr>
        <p:txBody>
          <a:bodyPr anchorCtr="0" anchor="ctr" bIns="50375" lIns="100775" spcFirstLastPara="1" rIns="100775" wrap="square" tIns="5037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10"/>
          <p:cNvSpPr txBox="1"/>
          <p:nvPr>
            <p:ph idx="12" type="sldNum"/>
          </p:nvPr>
        </p:nvSpPr>
        <p:spPr>
          <a:xfrm>
            <a:off x="7224448" y="7006700"/>
            <a:ext cx="2352146" cy="402483"/>
          </a:xfrm>
          <a:prstGeom prst="rect">
            <a:avLst/>
          </a:prstGeom>
          <a:noFill/>
          <a:ln>
            <a:noFill/>
          </a:ln>
        </p:spPr>
        <p:txBody>
          <a:bodyPr anchorCtr="0" anchor="ctr" bIns="50375" lIns="100775" spcFirstLastPara="1" rIns="100775" wrap="square" tIns="5037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504031" y="302737"/>
            <a:ext cx="9072563" cy="1259946"/>
          </a:xfrm>
          <a:prstGeom prst="rect">
            <a:avLst/>
          </a:prstGeom>
          <a:noFill/>
          <a:ln>
            <a:noFill/>
          </a:ln>
        </p:spPr>
        <p:txBody>
          <a:bodyPr anchorCtr="0" anchor="ctr" bIns="50375" lIns="100775" spcFirstLastPara="1" rIns="100775" wrap="square" tIns="50375">
            <a:norm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900"/>
              <a:buFont typeface="Arial"/>
              <a:buNone/>
              <a:defRPr b="0" i="0" sz="49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504031" y="1763926"/>
            <a:ext cx="9072563" cy="4989036"/>
          </a:xfrm>
          <a:prstGeom prst="rect">
            <a:avLst/>
          </a:prstGeom>
          <a:noFill/>
          <a:ln>
            <a:noFill/>
          </a:ln>
        </p:spPr>
        <p:txBody>
          <a:bodyPr anchorCtr="0" anchor="t" bIns="50375" lIns="100775" spcFirstLastPara="1" rIns="100775" wrap="square" tIns="50375">
            <a:normAutofit/>
          </a:bodyPr>
          <a:lstStyle>
            <a:lvl1pPr indent="-450850" lvl="0" marL="457200" marR="0" rtl="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rial"/>
              <a:buChar char="•"/>
              <a:defRPr b="0" i="0" sz="35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425450" lvl="1" marL="914400" marR="0" rtl="0" algn="l">
              <a:lnSpc>
                <a:spcPct val="100000"/>
              </a:lnSpc>
              <a:spcBef>
                <a:spcPts val="620"/>
              </a:spcBef>
              <a:spcAft>
                <a:spcPts val="0"/>
              </a:spcAft>
              <a:buClr>
                <a:schemeClr val="dk1"/>
              </a:buClr>
              <a:buSzPts val="3100"/>
              <a:buFont typeface="Arial"/>
              <a:buChar char="–"/>
              <a:defRPr b="0" i="0" sz="31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93700" lvl="2" marL="1371600" marR="0" rtl="0" algn="l">
              <a:lnSpc>
                <a:spcPct val="100000"/>
              </a:lnSpc>
              <a:spcBef>
                <a:spcPts val="52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Char char="•"/>
              <a:defRPr b="0" i="0" sz="2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68300" lvl="3" marL="1828800" marR="0" rtl="0" algn="l">
              <a:lnSpc>
                <a:spcPct val="100000"/>
              </a:lnSpc>
              <a:spcBef>
                <a:spcPts val="44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ial"/>
              <a:buChar char="–"/>
              <a:defRPr b="0" i="0" sz="2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68300" lvl="4" marL="2286000" marR="0" rtl="0" algn="l">
              <a:lnSpc>
                <a:spcPct val="100000"/>
              </a:lnSpc>
              <a:spcBef>
                <a:spcPts val="44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ial"/>
              <a:buChar char="»"/>
              <a:defRPr b="0" i="0" sz="2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68300" lvl="5" marL="2743200" marR="0" rtl="0" algn="l">
              <a:lnSpc>
                <a:spcPct val="100000"/>
              </a:lnSpc>
              <a:spcBef>
                <a:spcPts val="44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ial"/>
              <a:buChar char="•"/>
              <a:defRPr b="0" i="0" sz="2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68300" lvl="6" marL="3200400" marR="0" rtl="0" algn="l">
              <a:lnSpc>
                <a:spcPct val="100000"/>
              </a:lnSpc>
              <a:spcBef>
                <a:spcPts val="44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ial"/>
              <a:buChar char="•"/>
              <a:defRPr b="0" i="0" sz="2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68300" lvl="7" marL="3657600" marR="0" rtl="0" algn="l">
              <a:lnSpc>
                <a:spcPct val="100000"/>
              </a:lnSpc>
              <a:spcBef>
                <a:spcPts val="44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ial"/>
              <a:buChar char="•"/>
              <a:defRPr b="0" i="0" sz="2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68300" lvl="8" marL="4114800" marR="0" rtl="0" algn="l">
              <a:lnSpc>
                <a:spcPct val="100000"/>
              </a:lnSpc>
              <a:spcBef>
                <a:spcPts val="44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ial"/>
              <a:buChar char="•"/>
              <a:defRPr b="0" i="0" sz="2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0" type="dt"/>
          </p:nvPr>
        </p:nvSpPr>
        <p:spPr>
          <a:xfrm>
            <a:off x="504031" y="7006700"/>
            <a:ext cx="2352146" cy="402483"/>
          </a:xfrm>
          <a:prstGeom prst="rect">
            <a:avLst/>
          </a:prstGeom>
          <a:noFill/>
          <a:ln>
            <a:noFill/>
          </a:ln>
        </p:spPr>
        <p:txBody>
          <a:bodyPr anchorCtr="0" anchor="ctr" bIns="50375" lIns="100775" spcFirstLastPara="1" rIns="100775" wrap="square" tIns="5037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3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" name="Google Shape;9;p1"/>
          <p:cNvSpPr txBox="1"/>
          <p:nvPr>
            <p:ph idx="11" type="ftr"/>
          </p:nvPr>
        </p:nvSpPr>
        <p:spPr>
          <a:xfrm>
            <a:off x="3444214" y="7006700"/>
            <a:ext cx="3192198" cy="402483"/>
          </a:xfrm>
          <a:prstGeom prst="rect">
            <a:avLst/>
          </a:prstGeom>
          <a:noFill/>
          <a:ln>
            <a:noFill/>
          </a:ln>
        </p:spPr>
        <p:txBody>
          <a:bodyPr anchorCtr="0" anchor="ctr" bIns="50375" lIns="100775" spcFirstLastPara="1" rIns="100775" wrap="square" tIns="50375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3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" name="Google Shape;10;p1"/>
          <p:cNvSpPr txBox="1"/>
          <p:nvPr>
            <p:ph idx="12" type="sldNum"/>
          </p:nvPr>
        </p:nvSpPr>
        <p:spPr>
          <a:xfrm>
            <a:off x="7224448" y="7006700"/>
            <a:ext cx="2352146" cy="402483"/>
          </a:xfrm>
          <a:prstGeom prst="rect">
            <a:avLst/>
          </a:prstGeom>
          <a:noFill/>
          <a:ln>
            <a:noFill/>
          </a:ln>
        </p:spPr>
        <p:txBody>
          <a:bodyPr anchorCtr="0" anchor="ctr" bIns="50375" lIns="100775" spcFirstLastPara="1" rIns="100775" wrap="square" tIns="50375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0" i="0" sz="2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0" i="0" sz="2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0" i="0" sz="2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0" i="0" sz="2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0" i="0" sz="2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0" i="0" sz="2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0" i="0" sz="2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0" i="0" sz="2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0" i="0" sz="2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1.xml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2.xml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3.xml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4.xml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5.xml"/></Relationships>
</file>

<file path=ppt/slides/_rels/slide2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6.xml"/></Relationships>
</file>

<file path=ppt/slides/_rels/slide2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7.xml"/></Relationships>
</file>

<file path=ppt/slides/_rels/slide2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8.xml"/></Relationships>
</file>

<file path=ppt/slides/_rels/slide2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9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3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0.xml"/></Relationships>
</file>

<file path=ppt/slides/_rels/slide3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1.xml"/></Relationships>
</file>

<file path=ppt/slides/_rels/slide3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2.xml"/></Relationships>
</file>

<file path=ppt/slides/_rels/slide3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3.xml"/></Relationships>
</file>

<file path=ppt/slides/_rels/slide3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4.xml"/></Relationships>
</file>

<file path=ppt/slides/_rels/slide3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5.xml"/></Relationships>
</file>

<file path=ppt/slides/_rels/slide3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6.xml"/></Relationships>
</file>

<file path=ppt/slides/_rels/slide3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7.xml"/></Relationships>
</file>

<file path=ppt/slides/_rels/slide3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8.xml"/></Relationships>
</file>

<file path=ppt/slides/_rels/slide3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9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4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0.xml"/><Relationship Id="rId3" Type="http://schemas.openxmlformats.org/officeDocument/2006/relationships/image" Target="../media/image4.png"/></Relationships>
</file>

<file path=ppt/slides/_rels/slide4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1.xml"/><Relationship Id="rId3" Type="http://schemas.openxmlformats.org/officeDocument/2006/relationships/image" Target="../media/image2.png"/></Relationships>
</file>

<file path=ppt/slides/_rels/slide4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2.xml"/><Relationship Id="rId3" Type="http://schemas.openxmlformats.org/officeDocument/2006/relationships/image" Target="../media/image3.png"/></Relationships>
</file>

<file path=ppt/slides/_rels/slide4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3.xml"/><Relationship Id="rId3" Type="http://schemas.openxmlformats.org/officeDocument/2006/relationships/image" Target="../media/image1.png"/></Relationships>
</file>

<file path=ppt/slides/_rels/slide4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4.xml"/></Relationships>
</file>

<file path=ppt/slides/_rels/slide4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5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3"/>
          <p:cNvSpPr txBox="1"/>
          <p:nvPr>
            <p:ph type="ctrTitle"/>
          </p:nvPr>
        </p:nvSpPr>
        <p:spPr>
          <a:xfrm>
            <a:off x="756047" y="2348401"/>
            <a:ext cx="8568531" cy="1620430"/>
          </a:xfrm>
          <a:prstGeom prst="rect">
            <a:avLst/>
          </a:prstGeom>
          <a:noFill/>
          <a:ln>
            <a:noFill/>
          </a:ln>
        </p:spPr>
        <p:txBody>
          <a:bodyPr anchorCtr="0" anchor="ctr" bIns="50375" lIns="100775" spcFirstLastPara="1" rIns="100775" wrap="square" tIns="50375">
            <a:norm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/>
              <a:t>The JavaScript Language</a:t>
            </a:r>
            <a:br>
              <a:rPr lang="en-US"/>
            </a:br>
            <a:r>
              <a:rPr lang="en-US"/>
              <a:t>(Part 4)</a:t>
            </a:r>
            <a:endParaRPr/>
          </a:p>
        </p:txBody>
      </p:sp>
      <p:sp>
        <p:nvSpPr>
          <p:cNvPr id="85" name="Google Shape;85;p13"/>
          <p:cNvSpPr txBox="1"/>
          <p:nvPr>
            <p:ph idx="1" type="subTitle"/>
          </p:nvPr>
        </p:nvSpPr>
        <p:spPr>
          <a:xfrm>
            <a:off x="1512094" y="4283817"/>
            <a:ext cx="7056438" cy="1931917"/>
          </a:xfrm>
          <a:prstGeom prst="rect">
            <a:avLst/>
          </a:prstGeom>
          <a:noFill/>
          <a:ln>
            <a:noFill/>
          </a:ln>
        </p:spPr>
        <p:txBody>
          <a:bodyPr anchorCtr="0" anchor="t" bIns="50375" lIns="100775" spcFirstLastPara="1" rIns="100775" wrap="square" tIns="50375">
            <a:normAutofit/>
          </a:bodyPr>
          <a:lstStyle/>
          <a:p>
            <a:pPr indent="-450850" lvl="0" marL="457200" rtl="0" algn="ctr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SzPts val="3500"/>
              <a:buNone/>
            </a:pPr>
            <a:r>
              <a:rPr lang="en-US"/>
              <a:t>Copyright © 2022 by</a:t>
            </a:r>
            <a:endParaRPr/>
          </a:p>
          <a:p>
            <a:pPr indent="-450850" lvl="0" marL="457200" rtl="0" algn="ctr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SzPts val="3500"/>
              <a:buNone/>
            </a:pPr>
            <a:r>
              <a:rPr lang="en-US"/>
              <a:t>Robert M. Dondero, Ph.D.</a:t>
            </a:r>
            <a:endParaRPr/>
          </a:p>
          <a:p>
            <a:pPr indent="-450850" lvl="0" marL="457200" rtl="0" algn="ctr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SzPts val="3500"/>
              <a:buNone/>
            </a:pPr>
            <a:r>
              <a:rPr lang="en-US"/>
              <a:t>Princeton University</a:t>
            </a:r>
            <a:endParaRPr/>
          </a:p>
        </p:txBody>
      </p:sp>
      <p:sp>
        <p:nvSpPr>
          <p:cNvPr id="86" name="Google Shape;86;p13"/>
          <p:cNvSpPr txBox="1"/>
          <p:nvPr>
            <p:ph idx="12" type="sldNum"/>
          </p:nvPr>
        </p:nvSpPr>
        <p:spPr>
          <a:xfrm>
            <a:off x="7224448" y="7006700"/>
            <a:ext cx="2352146" cy="402483"/>
          </a:xfrm>
          <a:prstGeom prst="rect">
            <a:avLst/>
          </a:prstGeom>
          <a:noFill/>
          <a:ln>
            <a:noFill/>
          </a:ln>
        </p:spPr>
        <p:txBody>
          <a:bodyPr anchorCtr="0" anchor="ctr" bIns="50375" lIns="100775" spcFirstLastPara="1" rIns="100775" wrap="square" tIns="50375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22"/>
          <p:cNvSpPr txBox="1"/>
          <p:nvPr>
            <p:ph type="title"/>
          </p:nvPr>
        </p:nvSpPr>
        <p:spPr>
          <a:xfrm>
            <a:off x="504031" y="302737"/>
            <a:ext cx="9072563" cy="1259946"/>
          </a:xfrm>
          <a:prstGeom prst="rect">
            <a:avLst/>
          </a:prstGeom>
          <a:noFill/>
          <a:ln>
            <a:noFill/>
          </a:ln>
        </p:spPr>
        <p:txBody>
          <a:bodyPr anchorCtr="0" anchor="ctr" bIns="50375" lIns="100775" spcFirstLastPara="1" rIns="100775" wrap="square" tIns="50375">
            <a:norm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900"/>
              <a:buFont typeface="Arial"/>
              <a:buNone/>
            </a:pPr>
            <a:r>
              <a:rPr lang="en-US"/>
              <a:t>Associative Arrays</a:t>
            </a:r>
            <a:endParaRPr/>
          </a:p>
        </p:txBody>
      </p:sp>
      <p:sp>
        <p:nvSpPr>
          <p:cNvPr id="149" name="Google Shape;149;p22"/>
          <p:cNvSpPr txBox="1"/>
          <p:nvPr>
            <p:ph idx="12" type="sldNum"/>
          </p:nvPr>
        </p:nvSpPr>
        <p:spPr>
          <a:xfrm>
            <a:off x="7224448" y="7006700"/>
            <a:ext cx="2352146" cy="402483"/>
          </a:xfrm>
          <a:prstGeom prst="rect">
            <a:avLst/>
          </a:prstGeom>
          <a:noFill/>
          <a:ln>
            <a:noFill/>
          </a:ln>
        </p:spPr>
        <p:txBody>
          <a:bodyPr anchorCtr="0" anchor="ctr" bIns="50375" lIns="100775" spcFirstLastPara="1" rIns="100775" wrap="square" tIns="50375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fld id="{00000000-1234-1234-1234-123412341234}" type="slidenum">
              <a:rPr b="0" i="0" lang="en-US" sz="2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2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0" name="Google Shape;150;p22"/>
          <p:cNvSpPr txBox="1"/>
          <p:nvPr/>
        </p:nvSpPr>
        <p:spPr>
          <a:xfrm>
            <a:off x="1137274" y="2244700"/>
            <a:ext cx="6925200" cy="1477500"/>
          </a:xfrm>
          <a:prstGeom prst="rect">
            <a:avLst/>
          </a:prstGeom>
          <a:solidFill>
            <a:srgbClr val="A4C2F4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lang="en-US" sz="1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aa</a:t>
            </a:r>
            <a:r>
              <a:rPr b="1" i="0" lang="en-US" sz="18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= </a:t>
            </a:r>
            <a:r>
              <a:rPr b="1" lang="en-US" sz="1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{</a:t>
            </a:r>
            <a:r>
              <a:rPr b="1" lang="en-US" sz="1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'</a:t>
            </a:r>
            <a:r>
              <a:rPr b="1" lang="en-US" sz="1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key</a:t>
            </a:r>
            <a:r>
              <a:rPr b="1" lang="en-US" sz="1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'</a:t>
            </a:r>
            <a:r>
              <a:rPr b="1" i="0" lang="en-US" sz="18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: 18};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-US" sz="18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…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en-US" sz="18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… </a:t>
            </a:r>
            <a:r>
              <a:rPr b="1" lang="en-US" sz="1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aa</a:t>
            </a:r>
            <a:r>
              <a:rPr b="1" i="0" lang="en-US" sz="18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['</a:t>
            </a:r>
            <a:r>
              <a:rPr b="1" lang="en-US" sz="1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key</a:t>
            </a:r>
            <a:r>
              <a:rPr b="1" i="0" lang="en-US" sz="18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'] …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-US" sz="18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… </a:t>
            </a:r>
            <a:r>
              <a:rPr lang="en-US" sz="1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aa</a:t>
            </a:r>
            <a:r>
              <a:rPr b="0" i="0" lang="en-US" sz="18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.key …  // </a:t>
            </a:r>
            <a:r>
              <a:rPr lang="en-US" sz="1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Can use an assoc array</a:t>
            </a:r>
            <a:endParaRPr sz="1800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        // as if it were an object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1" name="Google Shape;151;p22"/>
          <p:cNvSpPr txBox="1"/>
          <p:nvPr/>
        </p:nvSpPr>
        <p:spPr>
          <a:xfrm>
            <a:off x="1137275" y="5046350"/>
            <a:ext cx="6925200" cy="1477500"/>
          </a:xfrm>
          <a:prstGeom prst="rect">
            <a:avLst/>
          </a:prstGeom>
          <a:solidFill>
            <a:srgbClr val="A4C2F4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lang="en-US" sz="1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obj</a:t>
            </a:r>
            <a:r>
              <a:rPr b="1" i="0" lang="en-US" sz="18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= {</a:t>
            </a:r>
            <a:r>
              <a:rPr b="1" lang="en-US" sz="1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prop</a:t>
            </a:r>
            <a:r>
              <a:rPr b="1" i="0" lang="en-US" sz="18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: 18};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-US" sz="18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…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en-US" sz="18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… </a:t>
            </a:r>
            <a:r>
              <a:rPr b="1" lang="en-US" sz="1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obj</a:t>
            </a:r>
            <a:r>
              <a:rPr b="1" i="0" lang="en-US" sz="18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.</a:t>
            </a:r>
            <a:r>
              <a:rPr b="1" lang="en-US" sz="1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prop</a:t>
            </a:r>
            <a:r>
              <a:rPr b="1" i="0" lang="en-US" sz="18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…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i="0" lang="en-US" sz="18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… </a:t>
            </a:r>
            <a:r>
              <a:rPr lang="en-US" sz="1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obj</a:t>
            </a:r>
            <a:r>
              <a:rPr i="0" lang="en-US" sz="18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['prop'] …  // Can use an o</a:t>
            </a:r>
            <a:r>
              <a:rPr lang="en-US" sz="1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bject </a:t>
            </a:r>
            <a:endParaRPr sz="1800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             // as if it were an assoc array</a:t>
            </a:r>
            <a:endParaRPr sz="1800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</p:txBody>
      </p:sp>
      <p:sp>
        <p:nvSpPr>
          <p:cNvPr id="152" name="Google Shape;152;p22"/>
          <p:cNvSpPr txBox="1"/>
          <p:nvPr/>
        </p:nvSpPr>
        <p:spPr>
          <a:xfrm>
            <a:off x="1137279" y="1552203"/>
            <a:ext cx="7324441" cy="58477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b="0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To create and use an associative array: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3" name="Google Shape;153;p22"/>
          <p:cNvSpPr txBox="1"/>
          <p:nvPr/>
        </p:nvSpPr>
        <p:spPr>
          <a:xfrm>
            <a:off x="1137279" y="4428152"/>
            <a:ext cx="5465984" cy="5847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b="0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To create and use an object: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7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23"/>
          <p:cNvSpPr txBox="1"/>
          <p:nvPr>
            <p:ph type="title"/>
          </p:nvPr>
        </p:nvSpPr>
        <p:spPr>
          <a:xfrm>
            <a:off x="504031" y="302737"/>
            <a:ext cx="9072563" cy="1259946"/>
          </a:xfrm>
          <a:prstGeom prst="rect">
            <a:avLst/>
          </a:prstGeom>
          <a:noFill/>
          <a:ln>
            <a:noFill/>
          </a:ln>
        </p:spPr>
        <p:txBody>
          <a:bodyPr anchorCtr="0" anchor="ctr" bIns="50375" lIns="100775" spcFirstLastPara="1" rIns="100775" wrap="square" tIns="50375">
            <a:norm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900"/>
              <a:buFont typeface="Arial"/>
              <a:buNone/>
            </a:pPr>
            <a:r>
              <a:rPr lang="en-US"/>
              <a:t>Associative Arrays</a:t>
            </a:r>
            <a:endParaRPr/>
          </a:p>
        </p:txBody>
      </p:sp>
      <p:sp>
        <p:nvSpPr>
          <p:cNvPr id="159" name="Google Shape;159;p23"/>
          <p:cNvSpPr txBox="1"/>
          <p:nvPr>
            <p:ph idx="1" type="body"/>
          </p:nvPr>
        </p:nvSpPr>
        <p:spPr>
          <a:xfrm>
            <a:off x="504031" y="1763926"/>
            <a:ext cx="9072563" cy="4989036"/>
          </a:xfrm>
          <a:prstGeom prst="rect">
            <a:avLst/>
          </a:prstGeom>
          <a:noFill/>
          <a:ln>
            <a:noFill/>
          </a:ln>
        </p:spPr>
        <p:txBody>
          <a:bodyPr anchorCtr="0" anchor="t" bIns="50375" lIns="100775" spcFirstLastPara="1" rIns="100775" wrap="square" tIns="50375">
            <a:normAutofit/>
          </a:bodyPr>
          <a:lstStyle/>
          <a:p>
            <a:pPr indent="-342900" lvl="0" marL="457200" rtl="0" algn="l">
              <a:spcBef>
                <a:spcPts val="360"/>
              </a:spcBef>
              <a:spcAft>
                <a:spcPts val="0"/>
              </a:spcAft>
              <a:buSzPts val="1800"/>
              <a:buChar char="•"/>
            </a:pPr>
            <a:r>
              <a:rPr lang="en-US"/>
              <a:t>In JavaScript…</a:t>
            </a:r>
            <a:endParaRPr/>
          </a:p>
          <a:p>
            <a:pPr indent="-342900" lvl="1" marL="914400" rtl="0" algn="l">
              <a:spcBef>
                <a:spcPts val="360"/>
              </a:spcBef>
              <a:spcAft>
                <a:spcPts val="0"/>
              </a:spcAft>
              <a:buSzPts val="1800"/>
              <a:buChar char="–"/>
            </a:pPr>
            <a:r>
              <a:rPr lang="en-US"/>
              <a:t>Any associative array is an object</a:t>
            </a:r>
            <a:endParaRPr/>
          </a:p>
          <a:p>
            <a:pPr indent="-342900" lvl="1" marL="914400" rtl="0" algn="l">
              <a:spcBef>
                <a:spcPts val="360"/>
              </a:spcBef>
              <a:spcAft>
                <a:spcPts val="0"/>
              </a:spcAft>
              <a:buSzPts val="1800"/>
              <a:buChar char="–"/>
            </a:pPr>
            <a:r>
              <a:rPr lang="en-US"/>
              <a:t>Any object is an associative array!!!</a:t>
            </a:r>
            <a:endParaRPr/>
          </a:p>
          <a:p>
            <a:pPr indent="-342900" lvl="0" marL="457200" rtl="0" algn="l">
              <a:spcBef>
                <a:spcPts val="360"/>
              </a:spcBef>
              <a:spcAft>
                <a:spcPts val="0"/>
              </a:spcAft>
              <a:buSzPts val="1800"/>
              <a:buChar char="•"/>
            </a:pPr>
            <a:r>
              <a:rPr lang="en-US"/>
              <a:t>Or, if you prefer…</a:t>
            </a:r>
            <a:endParaRPr/>
          </a:p>
          <a:p>
            <a:pPr indent="-342900" lvl="1" marL="914400" rtl="0" algn="l">
              <a:spcBef>
                <a:spcPts val="360"/>
              </a:spcBef>
              <a:spcAft>
                <a:spcPts val="0"/>
              </a:spcAft>
              <a:buSzPts val="1800"/>
              <a:buChar char="–"/>
            </a:pPr>
            <a:r>
              <a:rPr lang="en-US"/>
              <a:t>JavaScript has no associative arrays</a:t>
            </a:r>
            <a:endParaRPr/>
          </a:p>
          <a:p>
            <a:pPr indent="-342900" lvl="1" marL="914400" rtl="0" algn="l">
              <a:spcBef>
                <a:spcPts val="360"/>
              </a:spcBef>
              <a:spcAft>
                <a:spcPts val="0"/>
              </a:spcAft>
              <a:buSzPts val="1800"/>
              <a:buChar char="–"/>
            </a:pPr>
            <a:r>
              <a:rPr lang="en-US"/>
              <a:t>An object can serve the purpose of an associative array</a:t>
            </a:r>
            <a:endParaRPr/>
          </a:p>
          <a:p>
            <a:pPr indent="0" lvl="1" marL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3100"/>
              <a:buNone/>
            </a:pPr>
            <a:r>
              <a:t/>
            </a:r>
            <a:endParaRPr/>
          </a:p>
        </p:txBody>
      </p:sp>
      <p:sp>
        <p:nvSpPr>
          <p:cNvPr id="160" name="Google Shape;160;p23"/>
          <p:cNvSpPr txBox="1"/>
          <p:nvPr>
            <p:ph idx="4294967295" type="sldNum"/>
          </p:nvPr>
        </p:nvSpPr>
        <p:spPr>
          <a:xfrm>
            <a:off x="7224448" y="7006702"/>
            <a:ext cx="2352146" cy="402483"/>
          </a:xfrm>
          <a:prstGeom prst="rect">
            <a:avLst/>
          </a:prstGeom>
          <a:noFill/>
          <a:ln>
            <a:noFill/>
          </a:ln>
        </p:spPr>
        <p:txBody>
          <a:bodyPr anchorCtr="0" anchor="ctr" bIns="50375" lIns="100750" spcFirstLastPara="1" rIns="100750" wrap="square" tIns="50375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fld id="{00000000-1234-1234-1234-123412341234}" type="slidenum">
              <a:rPr lang="en-US" sz="24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24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4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p24"/>
          <p:cNvSpPr txBox="1"/>
          <p:nvPr>
            <p:ph type="title"/>
          </p:nvPr>
        </p:nvSpPr>
        <p:spPr>
          <a:xfrm>
            <a:off x="504031" y="302737"/>
            <a:ext cx="9072563" cy="1259946"/>
          </a:xfrm>
          <a:prstGeom prst="rect">
            <a:avLst/>
          </a:prstGeom>
          <a:noFill/>
          <a:ln>
            <a:noFill/>
          </a:ln>
        </p:spPr>
        <p:txBody>
          <a:bodyPr anchorCtr="0" anchor="ctr" bIns="50375" lIns="100775" spcFirstLastPara="1" rIns="100775" wrap="square" tIns="50375">
            <a:norm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900"/>
              <a:buFont typeface="Arial"/>
              <a:buNone/>
            </a:pPr>
            <a:r>
              <a:rPr lang="en-US"/>
              <a:t>Associative Arrays</a:t>
            </a:r>
            <a:endParaRPr/>
          </a:p>
        </p:txBody>
      </p:sp>
      <p:sp>
        <p:nvSpPr>
          <p:cNvPr id="166" name="Google Shape;166;p24"/>
          <p:cNvSpPr txBox="1"/>
          <p:nvPr>
            <p:ph idx="1" type="body"/>
          </p:nvPr>
        </p:nvSpPr>
        <p:spPr>
          <a:xfrm>
            <a:off x="504031" y="1763926"/>
            <a:ext cx="9072563" cy="4989036"/>
          </a:xfrm>
          <a:prstGeom prst="rect">
            <a:avLst/>
          </a:prstGeom>
          <a:noFill/>
          <a:ln>
            <a:noFill/>
          </a:ln>
        </p:spPr>
        <p:txBody>
          <a:bodyPr anchorCtr="0" anchor="t" bIns="50375" lIns="100775" spcFirstLastPara="1" rIns="100775" wrap="square" tIns="50375">
            <a:normAutofit/>
          </a:bodyPr>
          <a:lstStyle/>
          <a:p>
            <a:pPr indent="-342900" lvl="0" marL="457200" rtl="0" algn="l">
              <a:spcBef>
                <a:spcPts val="360"/>
              </a:spcBef>
              <a:spcAft>
                <a:spcPts val="0"/>
              </a:spcAft>
              <a:buSzPts val="1800"/>
              <a:buChar char="•"/>
            </a:pPr>
            <a:r>
              <a:rPr lang="en-US"/>
              <a:t>See </a:t>
            </a:r>
            <a:r>
              <a:rPr b="1" lang="en-US" u="sng"/>
              <a:t>concord.js</a:t>
            </a:r>
            <a:endParaRPr b="1" u="sng"/>
          </a:p>
          <a:p>
            <a:pPr indent="-342900" lvl="1" marL="914400" rtl="0" algn="l">
              <a:spcBef>
                <a:spcPts val="360"/>
              </a:spcBef>
              <a:spcAft>
                <a:spcPts val="0"/>
              </a:spcAft>
              <a:buSzPts val="1800"/>
              <a:buChar char="–"/>
            </a:pPr>
            <a:r>
              <a:rPr lang="en-US"/>
              <a:t>The job:</a:t>
            </a:r>
            <a:endParaRPr/>
          </a:p>
          <a:p>
            <a:pPr indent="-342900" lvl="2" marL="1371600" rtl="0" algn="l">
              <a:spcBef>
                <a:spcPts val="360"/>
              </a:spcBef>
              <a:spcAft>
                <a:spcPts val="0"/>
              </a:spcAft>
              <a:buSzPts val="1800"/>
              <a:buChar char="•"/>
            </a:pPr>
            <a:r>
              <a:rPr lang="en-US"/>
              <a:t>Accept file name as</a:t>
            </a:r>
            <a:br>
              <a:rPr lang="en-US"/>
            </a:br>
            <a:r>
              <a:rPr lang="en-US"/>
              <a:t>command-line arg</a:t>
            </a:r>
            <a:endParaRPr/>
          </a:p>
          <a:p>
            <a:pPr indent="-342900" lvl="2" marL="1371600" rtl="0" algn="l">
              <a:spcBef>
                <a:spcPts val="360"/>
              </a:spcBef>
              <a:spcAft>
                <a:spcPts val="0"/>
              </a:spcAft>
              <a:buSzPts val="1800"/>
              <a:buChar char="•"/>
            </a:pPr>
            <a:r>
              <a:rPr lang="en-US"/>
              <a:t>Read words from file</a:t>
            </a:r>
            <a:endParaRPr/>
          </a:p>
          <a:p>
            <a:pPr indent="-342900" lvl="2" marL="1371600" rtl="0" algn="l">
              <a:spcBef>
                <a:spcPts val="360"/>
              </a:spcBef>
              <a:spcAft>
                <a:spcPts val="0"/>
              </a:spcAft>
              <a:buSzPts val="1800"/>
              <a:buChar char="•"/>
            </a:pPr>
            <a:r>
              <a:rPr lang="en-US"/>
              <a:t>Write each word and</a:t>
            </a:r>
            <a:br>
              <a:rPr lang="en-US"/>
            </a:br>
            <a:r>
              <a:rPr lang="en-US"/>
              <a:t>its occurrence count</a:t>
            </a:r>
            <a:br>
              <a:rPr lang="en-US"/>
            </a:br>
            <a:r>
              <a:rPr lang="en-US"/>
              <a:t>to stdout</a:t>
            </a:r>
            <a:endParaRPr/>
          </a:p>
          <a:p>
            <a:pPr indent="0" lvl="2" marL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2600"/>
              <a:buNone/>
            </a:pPr>
            <a:r>
              <a:t/>
            </a:r>
            <a:endParaRPr/>
          </a:p>
          <a:p>
            <a:pPr indent="0" lvl="2" marL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2600"/>
              <a:buNone/>
            </a:pPr>
            <a:r>
              <a:t/>
            </a:r>
            <a:endParaRPr/>
          </a:p>
        </p:txBody>
      </p:sp>
      <p:sp>
        <p:nvSpPr>
          <p:cNvPr id="167" name="Google Shape;167;p24"/>
          <p:cNvSpPr txBox="1"/>
          <p:nvPr>
            <p:ph idx="4294967295" type="sldNum"/>
          </p:nvPr>
        </p:nvSpPr>
        <p:spPr>
          <a:xfrm>
            <a:off x="7224448" y="7006700"/>
            <a:ext cx="2352146" cy="402483"/>
          </a:xfrm>
          <a:prstGeom prst="rect">
            <a:avLst/>
          </a:prstGeom>
          <a:noFill/>
          <a:ln>
            <a:noFill/>
          </a:ln>
        </p:spPr>
        <p:txBody>
          <a:bodyPr anchorCtr="0" anchor="ctr" bIns="50375" lIns="100775" spcFirstLastPara="1" rIns="100775" wrap="square" tIns="50375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fld id="{00000000-1234-1234-1234-123412341234}" type="slidenum">
              <a:rPr b="0" i="0" lang="en-US" sz="2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2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8" name="Google Shape;168;p24"/>
          <p:cNvSpPr txBox="1"/>
          <p:nvPr/>
        </p:nvSpPr>
        <p:spPr>
          <a:xfrm>
            <a:off x="5460125" y="1691375"/>
            <a:ext cx="4029300" cy="4802400"/>
          </a:xfrm>
          <a:prstGeom prst="rect">
            <a:avLst/>
          </a:prstGeom>
          <a:solidFill>
            <a:srgbClr val="A4C2F4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en-US" sz="2000" u="none" cap="none" strike="noStrike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$ </a:t>
            </a:r>
            <a:r>
              <a:rPr b="1" i="0" lang="en-US" sz="2000" u="none" cap="none" strike="noStrike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cat file1</a:t>
            </a:r>
            <a:endParaRPr b="1" i="0" sz="2000" u="none" cap="none" strike="noStrike">
              <a:solidFill>
                <a:srgbClr val="000000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en-US" sz="2000" u="none" cap="none" strike="noStrike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To be</a:t>
            </a:r>
            <a:endParaRPr b="0" i="0" sz="2000" u="none" cap="none" strike="noStrike">
              <a:solidFill>
                <a:srgbClr val="000000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en-US" sz="2000" u="none" cap="none" strike="noStrike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or not to be</a:t>
            </a:r>
            <a:endParaRPr b="0" i="0" sz="2000" u="none" cap="none" strike="noStrike">
              <a:solidFill>
                <a:srgbClr val="000000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2000" u="none" cap="none" strike="noStrike">
              <a:solidFill>
                <a:srgbClr val="000000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en-US" sz="2000" u="none" cap="none" strike="noStrike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that is the question.</a:t>
            </a:r>
            <a:endParaRPr b="0" i="0" sz="2000" u="none" cap="none" strike="noStrike">
              <a:solidFill>
                <a:srgbClr val="000000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en-US" sz="2000" u="none" cap="none" strike="noStrike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$ </a:t>
            </a:r>
            <a:r>
              <a:rPr b="1" i="0" lang="en-US" sz="2000" u="none" cap="none" strike="noStrike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node concord.js file1</a:t>
            </a:r>
            <a:endParaRPr b="1" i="0" sz="2000" u="none" cap="none" strike="noStrike">
              <a:solidFill>
                <a:srgbClr val="000000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en-US" sz="2000" u="none" cap="none" strike="noStrike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to: 2</a:t>
            </a:r>
            <a:endParaRPr b="0" i="0" sz="2000" u="none" cap="none" strike="noStrike">
              <a:solidFill>
                <a:srgbClr val="000000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en-US" sz="2000" u="none" cap="none" strike="noStrike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be: 2</a:t>
            </a:r>
            <a:endParaRPr b="0" i="0" sz="2000" u="none" cap="none" strike="noStrike">
              <a:solidFill>
                <a:srgbClr val="000000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en-US" sz="2000" u="none" cap="none" strike="noStrike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or: 1</a:t>
            </a:r>
            <a:endParaRPr b="0" i="0" sz="2000" u="none" cap="none" strike="noStrike">
              <a:solidFill>
                <a:srgbClr val="000000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en-US" sz="2000" u="none" cap="none" strike="noStrike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not: 1</a:t>
            </a:r>
            <a:endParaRPr b="0" i="0" sz="2000" u="none" cap="none" strike="noStrike">
              <a:solidFill>
                <a:srgbClr val="000000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en-US" sz="2000" u="none" cap="none" strike="noStrike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that: 1</a:t>
            </a:r>
            <a:endParaRPr b="0" i="0" sz="2000" u="none" cap="none" strike="noStrike">
              <a:solidFill>
                <a:srgbClr val="000000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en-US" sz="2000" u="none" cap="none" strike="noStrike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is: 1</a:t>
            </a:r>
            <a:endParaRPr b="0" i="0" sz="2000" u="none" cap="none" strike="noStrike">
              <a:solidFill>
                <a:srgbClr val="000000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en-US" sz="2000" u="none" cap="none" strike="noStrike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the: 1</a:t>
            </a:r>
            <a:endParaRPr b="0" i="0" sz="2000" u="none" cap="none" strike="noStrike">
              <a:solidFill>
                <a:srgbClr val="000000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en-US" sz="2000" u="none" cap="none" strike="noStrike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question: 1</a:t>
            </a:r>
            <a:endParaRPr b="0" i="0" sz="2000" u="none" cap="none" strike="noStrike">
              <a:solidFill>
                <a:srgbClr val="000000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0" i="0" lang="en-US" sz="2000" u="none" cap="none" strike="noStrike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$ </a:t>
            </a:r>
            <a:endParaRPr b="0" i="0" sz="2000" u="none" cap="none" strike="noStrike">
              <a:solidFill>
                <a:srgbClr val="000000"/>
              </a:solidFill>
              <a:latin typeface="Courier New"/>
              <a:ea typeface="Courier New"/>
              <a:cs typeface="Courier New"/>
              <a:sym typeface="Courier New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2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p25"/>
          <p:cNvSpPr txBox="1"/>
          <p:nvPr>
            <p:ph type="title"/>
          </p:nvPr>
        </p:nvSpPr>
        <p:spPr>
          <a:xfrm>
            <a:off x="504031" y="302737"/>
            <a:ext cx="9072563" cy="1259946"/>
          </a:xfrm>
          <a:prstGeom prst="rect">
            <a:avLst/>
          </a:prstGeom>
          <a:noFill/>
          <a:ln>
            <a:noFill/>
          </a:ln>
        </p:spPr>
        <p:txBody>
          <a:bodyPr anchorCtr="0" anchor="ctr" bIns="50375" lIns="100775" spcFirstLastPara="1" rIns="100775" wrap="square" tIns="50375">
            <a:norm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900"/>
              <a:buFont typeface="Arial"/>
              <a:buNone/>
            </a:pPr>
            <a:r>
              <a:rPr lang="en-US"/>
              <a:t>Agenda</a:t>
            </a:r>
            <a:endParaRPr/>
          </a:p>
        </p:txBody>
      </p:sp>
      <p:sp>
        <p:nvSpPr>
          <p:cNvPr id="174" name="Google Shape;174;p25"/>
          <p:cNvSpPr txBox="1"/>
          <p:nvPr>
            <p:ph idx="1" type="body"/>
          </p:nvPr>
        </p:nvSpPr>
        <p:spPr>
          <a:xfrm>
            <a:off x="504031" y="1763926"/>
            <a:ext cx="9072563" cy="4989036"/>
          </a:xfrm>
          <a:prstGeom prst="rect">
            <a:avLst/>
          </a:prstGeom>
          <a:noFill/>
          <a:ln>
            <a:noFill/>
          </a:ln>
        </p:spPr>
        <p:txBody>
          <a:bodyPr anchorCtr="0" anchor="t" bIns="50375" lIns="100775" spcFirstLastPara="1" rIns="100775" wrap="square" tIns="50375">
            <a:normAutofit/>
          </a:bodyPr>
          <a:lstStyle/>
          <a:p>
            <a:pPr indent="-342900" lvl="0" marL="457200" rtl="0" algn="l">
              <a:spcBef>
                <a:spcPts val="360"/>
              </a:spcBef>
              <a:spcAft>
                <a:spcPts val="0"/>
              </a:spcAft>
              <a:buSzPts val="1800"/>
              <a:buChar char="•"/>
            </a:pPr>
            <a:r>
              <a:rPr lang="en-US"/>
              <a:t>Arrays</a:t>
            </a:r>
            <a:endParaRPr/>
          </a:p>
          <a:p>
            <a:pPr indent="-342900" lvl="0" marL="457200" rtl="0" algn="l">
              <a:spcBef>
                <a:spcPts val="360"/>
              </a:spcBef>
              <a:spcAft>
                <a:spcPts val="0"/>
              </a:spcAft>
              <a:buSzPts val="1800"/>
              <a:buChar char="•"/>
            </a:pPr>
            <a:r>
              <a:rPr lang="en-US"/>
              <a:t>Associative arrays</a:t>
            </a:r>
            <a:endParaRPr/>
          </a:p>
          <a:p>
            <a:pPr indent="-342900" lvl="0" marL="457200" rtl="0" algn="l">
              <a:spcBef>
                <a:spcPts val="360"/>
              </a:spcBef>
              <a:spcAft>
                <a:spcPts val="0"/>
              </a:spcAft>
              <a:buSzPts val="1800"/>
              <a:buChar char="•"/>
            </a:pPr>
            <a:r>
              <a:rPr b="1" lang="en-US"/>
              <a:t>Asynchronous processing</a:t>
            </a:r>
            <a:endParaRPr b="1"/>
          </a:p>
          <a:p>
            <a:pPr indent="0" lvl="0" marL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</a:pPr>
            <a:r>
              <a:t/>
            </a:r>
            <a:endParaRPr/>
          </a:p>
        </p:txBody>
      </p:sp>
      <p:sp>
        <p:nvSpPr>
          <p:cNvPr id="175" name="Google Shape;175;p25"/>
          <p:cNvSpPr txBox="1"/>
          <p:nvPr>
            <p:ph idx="4294967295" type="sldNum"/>
          </p:nvPr>
        </p:nvSpPr>
        <p:spPr>
          <a:xfrm>
            <a:off x="7224448" y="7006700"/>
            <a:ext cx="2352146" cy="402483"/>
          </a:xfrm>
          <a:prstGeom prst="rect">
            <a:avLst/>
          </a:prstGeom>
          <a:noFill/>
          <a:ln>
            <a:noFill/>
          </a:ln>
        </p:spPr>
        <p:txBody>
          <a:bodyPr anchorCtr="0" anchor="ctr" bIns="50375" lIns="100775" spcFirstLastPara="1" rIns="100775" wrap="square" tIns="50375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fld id="{00000000-1234-1234-1234-123412341234}" type="slidenum">
              <a:rPr lang="en-US" sz="24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24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9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p26"/>
          <p:cNvSpPr txBox="1"/>
          <p:nvPr>
            <p:ph type="title"/>
          </p:nvPr>
        </p:nvSpPr>
        <p:spPr>
          <a:xfrm>
            <a:off x="504031" y="302737"/>
            <a:ext cx="9072563" cy="1259946"/>
          </a:xfrm>
          <a:prstGeom prst="rect">
            <a:avLst/>
          </a:prstGeom>
          <a:noFill/>
          <a:ln>
            <a:noFill/>
          </a:ln>
        </p:spPr>
        <p:txBody>
          <a:bodyPr anchorCtr="0" anchor="ctr" bIns="50375" lIns="100775" spcFirstLastPara="1" rIns="100775" wrap="square" tIns="50375">
            <a:norm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900"/>
              <a:buFont typeface="Arial"/>
              <a:buNone/>
            </a:pPr>
            <a:r>
              <a:rPr lang="en-US"/>
              <a:t>Async Processing</a:t>
            </a:r>
            <a:endParaRPr/>
          </a:p>
        </p:txBody>
      </p:sp>
      <p:sp>
        <p:nvSpPr>
          <p:cNvPr id="181" name="Google Shape;181;p26"/>
          <p:cNvSpPr txBox="1"/>
          <p:nvPr>
            <p:ph idx="1" type="body"/>
          </p:nvPr>
        </p:nvSpPr>
        <p:spPr>
          <a:xfrm>
            <a:off x="504031" y="1763926"/>
            <a:ext cx="9072563" cy="4989036"/>
          </a:xfrm>
          <a:prstGeom prst="rect">
            <a:avLst/>
          </a:prstGeom>
          <a:noFill/>
          <a:ln>
            <a:noFill/>
          </a:ln>
        </p:spPr>
        <p:txBody>
          <a:bodyPr anchorCtr="0" anchor="t" bIns="50375" lIns="100775" spcFirstLastPara="1" rIns="100775" wrap="square" tIns="50375">
            <a:normAutofit/>
          </a:bodyPr>
          <a:lstStyle/>
          <a:p>
            <a:pPr indent="-342900" lvl="0" marL="457200" rtl="0" algn="l">
              <a:spcBef>
                <a:spcPts val="360"/>
              </a:spcBef>
              <a:spcAft>
                <a:spcPts val="0"/>
              </a:spcAft>
              <a:buSzPts val="1800"/>
              <a:buChar char="•"/>
            </a:pPr>
            <a:r>
              <a:rPr b="1" lang="en-US"/>
              <a:t>Asynchronous processing</a:t>
            </a:r>
            <a:endParaRPr b="1"/>
          </a:p>
          <a:p>
            <a:pPr indent="-342900" lvl="1" marL="914400" rtl="0" algn="l">
              <a:spcBef>
                <a:spcPts val="360"/>
              </a:spcBef>
              <a:spcAft>
                <a:spcPts val="0"/>
              </a:spcAft>
              <a:buSzPts val="1800"/>
              <a:buChar char="–"/>
            </a:pPr>
            <a:r>
              <a:rPr lang="en-US"/>
              <a:t>Many functions provided by node.js (and browser) are time-consuming</a:t>
            </a:r>
            <a:endParaRPr/>
          </a:p>
          <a:p>
            <a:pPr indent="-342900" lvl="1" marL="914400" rtl="0" algn="l">
              <a:spcBef>
                <a:spcPts val="360"/>
              </a:spcBef>
              <a:spcAft>
                <a:spcPts val="0"/>
              </a:spcAft>
              <a:buSzPts val="1800"/>
              <a:buChar char="–"/>
            </a:pPr>
            <a:r>
              <a:rPr lang="en-US"/>
              <a:t>Node.js (and browser) wish to remain responsive</a:t>
            </a:r>
            <a:endParaRPr/>
          </a:p>
          <a:p>
            <a:pPr indent="-342900" lvl="1" marL="914400" rtl="0" algn="l">
              <a:spcBef>
                <a:spcPts val="360"/>
              </a:spcBef>
              <a:spcAft>
                <a:spcPts val="0"/>
              </a:spcAft>
              <a:buSzPts val="1800"/>
              <a:buChar char="–"/>
            </a:pPr>
            <a:r>
              <a:rPr lang="en-US"/>
              <a:t>The time-consuming functions provided by node.js (and browser) execute </a:t>
            </a:r>
            <a:r>
              <a:rPr b="1" lang="en-US"/>
              <a:t>asynchronously</a:t>
            </a:r>
            <a:endParaRPr b="1"/>
          </a:p>
          <a:p>
            <a:pPr indent="0" lvl="0" marL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</a:pPr>
            <a:r>
              <a:t/>
            </a:r>
            <a:endParaRPr/>
          </a:p>
        </p:txBody>
      </p:sp>
      <p:sp>
        <p:nvSpPr>
          <p:cNvPr id="182" name="Google Shape;182;p26"/>
          <p:cNvSpPr txBox="1"/>
          <p:nvPr>
            <p:ph idx="4294967295" type="sldNum"/>
          </p:nvPr>
        </p:nvSpPr>
        <p:spPr>
          <a:xfrm>
            <a:off x="7224448" y="7006700"/>
            <a:ext cx="2352146" cy="402483"/>
          </a:xfrm>
          <a:prstGeom prst="rect">
            <a:avLst/>
          </a:prstGeom>
          <a:noFill/>
          <a:ln>
            <a:noFill/>
          </a:ln>
        </p:spPr>
        <p:txBody>
          <a:bodyPr anchorCtr="0" anchor="ctr" bIns="50375" lIns="100775" spcFirstLastPara="1" rIns="100775" wrap="square" tIns="50375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fld id="{00000000-1234-1234-1234-123412341234}" type="slidenum">
              <a:rPr lang="en-US" sz="24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24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6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p27"/>
          <p:cNvSpPr txBox="1"/>
          <p:nvPr>
            <p:ph type="title"/>
          </p:nvPr>
        </p:nvSpPr>
        <p:spPr>
          <a:xfrm>
            <a:off x="504031" y="302737"/>
            <a:ext cx="9072563" cy="1259946"/>
          </a:xfrm>
          <a:prstGeom prst="rect">
            <a:avLst/>
          </a:prstGeom>
          <a:noFill/>
          <a:ln>
            <a:noFill/>
          </a:ln>
        </p:spPr>
        <p:txBody>
          <a:bodyPr anchorCtr="0" anchor="ctr" bIns="50375" lIns="100775" spcFirstLastPara="1" rIns="100775" wrap="square" tIns="50375">
            <a:norm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900"/>
              <a:buFont typeface="Arial"/>
              <a:buNone/>
            </a:pPr>
            <a:r>
              <a:rPr lang="en-US"/>
              <a:t>Async Processing: Callbacks</a:t>
            </a:r>
            <a:endParaRPr/>
          </a:p>
        </p:txBody>
      </p:sp>
      <p:sp>
        <p:nvSpPr>
          <p:cNvPr id="188" name="Google Shape;188;p27"/>
          <p:cNvSpPr txBox="1"/>
          <p:nvPr>
            <p:ph idx="1" type="body"/>
          </p:nvPr>
        </p:nvSpPr>
        <p:spPr>
          <a:xfrm>
            <a:off x="504031" y="1763926"/>
            <a:ext cx="9072563" cy="4989036"/>
          </a:xfrm>
          <a:prstGeom prst="rect">
            <a:avLst/>
          </a:prstGeom>
          <a:noFill/>
          <a:ln>
            <a:noFill/>
          </a:ln>
        </p:spPr>
        <p:txBody>
          <a:bodyPr anchorCtr="0" anchor="t" bIns="50375" lIns="100775" spcFirstLastPara="1" rIns="100775" wrap="square" tIns="50375">
            <a:normAutofit lnSpcReduction="10000"/>
          </a:bodyPr>
          <a:lstStyle/>
          <a:p>
            <a:pPr indent="-342900" lvl="0" marL="457200" rtl="0" algn="l">
              <a:spcBef>
                <a:spcPts val="360"/>
              </a:spcBef>
              <a:spcAft>
                <a:spcPts val="0"/>
              </a:spcAft>
              <a:buSzPts val="1800"/>
              <a:buChar char="•"/>
            </a:pPr>
            <a:r>
              <a:rPr b="1" lang="en-US"/>
              <a:t>Asynchronous processing</a:t>
            </a:r>
            <a:endParaRPr b="1"/>
          </a:p>
          <a:p>
            <a:pPr indent="-342900" lvl="1" marL="914400" rtl="0" algn="l">
              <a:spcBef>
                <a:spcPts val="360"/>
              </a:spcBef>
              <a:spcAft>
                <a:spcPts val="0"/>
              </a:spcAft>
              <a:buSzPts val="1800"/>
              <a:buChar char="–"/>
            </a:pPr>
            <a:r>
              <a:rPr lang="en-US"/>
              <a:t>Typical pattern:</a:t>
            </a:r>
            <a:endParaRPr/>
          </a:p>
          <a:p>
            <a:pPr indent="-342900" lvl="2" marL="1371600" rtl="0" algn="l">
              <a:spcBef>
                <a:spcPts val="360"/>
              </a:spcBef>
              <a:spcAft>
                <a:spcPts val="0"/>
              </a:spcAft>
              <a:buSzPts val="1800"/>
              <a:buChar char="•"/>
            </a:pPr>
            <a:r>
              <a:rPr lang="en-US"/>
              <a:t>JS engine calls asynchronous function, providing </a:t>
            </a:r>
            <a:r>
              <a:rPr b="1" i="1" lang="en-US">
                <a:solidFill>
                  <a:schemeClr val="accent2"/>
                </a:solidFill>
              </a:rPr>
              <a:t>callback function</a:t>
            </a:r>
            <a:endParaRPr b="1" i="1">
              <a:solidFill>
                <a:schemeClr val="accent2"/>
              </a:solidFill>
            </a:endParaRPr>
          </a:p>
          <a:p>
            <a:pPr indent="-342900" lvl="2" marL="1371600" rtl="0" algn="l">
              <a:spcBef>
                <a:spcPts val="360"/>
              </a:spcBef>
              <a:spcAft>
                <a:spcPts val="0"/>
              </a:spcAft>
              <a:buSzPts val="1800"/>
              <a:buChar char="•"/>
            </a:pPr>
            <a:r>
              <a:rPr lang="en-US"/>
              <a:t>Node.js (or browser) executes asynchronous function in the background; JS engine continues to execute</a:t>
            </a:r>
            <a:endParaRPr/>
          </a:p>
          <a:p>
            <a:pPr indent="-342900" lvl="2" marL="1371600" rtl="0" algn="l">
              <a:spcBef>
                <a:spcPts val="360"/>
              </a:spcBef>
              <a:spcAft>
                <a:spcPts val="0"/>
              </a:spcAft>
              <a:buSzPts val="1800"/>
              <a:buChar char="•"/>
            </a:pPr>
            <a:r>
              <a:rPr lang="en-US"/>
              <a:t>Node.js (or browser) places call of callback function on </a:t>
            </a:r>
            <a:r>
              <a:rPr b="1" i="1" lang="en-US">
                <a:solidFill>
                  <a:schemeClr val="accent2"/>
                </a:solidFill>
              </a:rPr>
              <a:t>JS event queue</a:t>
            </a:r>
            <a:endParaRPr b="1" i="1">
              <a:solidFill>
                <a:schemeClr val="accent2"/>
              </a:solidFill>
            </a:endParaRPr>
          </a:p>
          <a:p>
            <a:pPr indent="-342900" lvl="2" marL="1371600" rtl="0" algn="l">
              <a:spcBef>
                <a:spcPts val="360"/>
              </a:spcBef>
              <a:spcAft>
                <a:spcPts val="0"/>
              </a:spcAft>
              <a:buSzPts val="1800"/>
              <a:buChar char="•"/>
            </a:pPr>
            <a:r>
              <a:rPr lang="en-US"/>
              <a:t>JS engine removes call of callback function from JS event queue, and calls function</a:t>
            </a:r>
            <a:endParaRPr/>
          </a:p>
          <a:p>
            <a:pPr indent="0" lvl="0" marL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</a:pPr>
            <a:r>
              <a:t/>
            </a:r>
            <a:endParaRPr/>
          </a:p>
        </p:txBody>
      </p:sp>
      <p:sp>
        <p:nvSpPr>
          <p:cNvPr id="189" name="Google Shape;189;p27"/>
          <p:cNvSpPr txBox="1"/>
          <p:nvPr>
            <p:ph idx="4294967295" type="sldNum"/>
          </p:nvPr>
        </p:nvSpPr>
        <p:spPr>
          <a:xfrm>
            <a:off x="7224448" y="7006700"/>
            <a:ext cx="2352146" cy="402483"/>
          </a:xfrm>
          <a:prstGeom prst="rect">
            <a:avLst/>
          </a:prstGeom>
          <a:noFill/>
          <a:ln>
            <a:noFill/>
          </a:ln>
        </p:spPr>
        <p:txBody>
          <a:bodyPr anchorCtr="0" anchor="ctr" bIns="50375" lIns="100775" spcFirstLastPara="1" rIns="100775" wrap="square" tIns="50375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fld id="{00000000-1234-1234-1234-123412341234}" type="slidenum">
              <a:rPr lang="en-US" sz="24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24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3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Google Shape;194;p28"/>
          <p:cNvSpPr txBox="1"/>
          <p:nvPr>
            <p:ph type="title"/>
          </p:nvPr>
        </p:nvSpPr>
        <p:spPr>
          <a:xfrm>
            <a:off x="504031" y="302737"/>
            <a:ext cx="9072563" cy="1259946"/>
          </a:xfrm>
          <a:prstGeom prst="rect">
            <a:avLst/>
          </a:prstGeom>
          <a:noFill/>
          <a:ln>
            <a:noFill/>
          </a:ln>
        </p:spPr>
        <p:txBody>
          <a:bodyPr anchorCtr="0" anchor="ctr" bIns="50375" lIns="100775" spcFirstLastPara="1" rIns="100775" wrap="square" tIns="50375">
            <a:norm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900"/>
              <a:buFont typeface="Arial"/>
              <a:buNone/>
            </a:pPr>
            <a:r>
              <a:rPr lang="en-US"/>
              <a:t>Async Processing: Callbacks</a:t>
            </a:r>
            <a:endParaRPr/>
          </a:p>
        </p:txBody>
      </p:sp>
      <p:sp>
        <p:nvSpPr>
          <p:cNvPr id="195" name="Google Shape;195;p28"/>
          <p:cNvSpPr txBox="1"/>
          <p:nvPr>
            <p:ph idx="1" type="body"/>
          </p:nvPr>
        </p:nvSpPr>
        <p:spPr>
          <a:xfrm>
            <a:off x="504031" y="1763926"/>
            <a:ext cx="9072563" cy="4989036"/>
          </a:xfrm>
          <a:prstGeom prst="rect">
            <a:avLst/>
          </a:prstGeom>
          <a:noFill/>
          <a:ln>
            <a:noFill/>
          </a:ln>
        </p:spPr>
        <p:txBody>
          <a:bodyPr anchorCtr="0" anchor="t" bIns="50375" lIns="100775" spcFirstLastPara="1" rIns="100775" wrap="square" tIns="50375">
            <a:normAutofit/>
          </a:bodyPr>
          <a:lstStyle/>
          <a:p>
            <a:pPr indent="-342900" lvl="0" marL="457200" rtl="0" algn="l">
              <a:spcBef>
                <a:spcPts val="360"/>
              </a:spcBef>
              <a:spcAft>
                <a:spcPts val="0"/>
              </a:spcAft>
              <a:buSzPts val="1800"/>
              <a:buChar char="•"/>
            </a:pPr>
            <a:r>
              <a:rPr lang="en-US"/>
              <a:t>Recall linesort.js</a:t>
            </a:r>
            <a:endParaRPr/>
          </a:p>
          <a:p>
            <a:pPr indent="-342900" lvl="1" marL="914400" rtl="0" algn="l">
              <a:spcBef>
                <a:spcPts val="360"/>
              </a:spcBef>
              <a:spcAft>
                <a:spcPts val="0"/>
              </a:spcAft>
              <a:buSzPts val="1800"/>
              <a:buChar char="–"/>
            </a:pPr>
            <a:r>
              <a:rPr lang="en-US"/>
              <a:t>Reading data from a file into memory:</a:t>
            </a:r>
            <a:endParaRPr/>
          </a:p>
          <a:p>
            <a:pPr indent="-342900" lvl="2" marL="1371600" rtl="0" algn="l">
              <a:spcBef>
                <a:spcPts val="360"/>
              </a:spcBef>
              <a:spcAft>
                <a:spcPts val="0"/>
              </a:spcAft>
              <a:buSzPts val="1800"/>
              <a:buChar char="•"/>
            </a:pPr>
            <a:r>
              <a:rPr lang="en-US"/>
              <a:t>Is time-consuming</a:t>
            </a:r>
            <a:endParaRPr/>
          </a:p>
          <a:p>
            <a:pPr indent="-342900" lvl="2" marL="1371600" rtl="0" algn="l">
              <a:spcBef>
                <a:spcPts val="360"/>
              </a:spcBef>
              <a:spcAft>
                <a:spcPts val="0"/>
              </a:spcAft>
              <a:buSzPts val="1800"/>
              <a:buChar char="•"/>
            </a:pPr>
            <a:r>
              <a:rPr lang="en-US"/>
              <a:t>Should be performed asynchronously</a:t>
            </a:r>
            <a:endParaRPr/>
          </a:p>
          <a:p>
            <a:pPr indent="-342900" lvl="2" marL="1371600" rtl="0" algn="l">
              <a:spcBef>
                <a:spcPts val="360"/>
              </a:spcBef>
              <a:spcAft>
                <a:spcPts val="0"/>
              </a:spcAft>
              <a:buSzPts val="1800"/>
              <a:buChar char="•"/>
            </a:pPr>
            <a:r>
              <a:rPr lang="en-US"/>
              <a:t>Should not be done via </a:t>
            </a:r>
            <a:r>
              <a:rPr lang="en-US">
                <a:latin typeface="Courier New"/>
                <a:ea typeface="Courier New"/>
                <a:cs typeface="Courier New"/>
                <a:sym typeface="Courier New"/>
              </a:rPr>
              <a:t>fs.readFileSync()</a:t>
            </a:r>
            <a:endParaRPr>
              <a:latin typeface="Courier New"/>
              <a:ea typeface="Courier New"/>
              <a:cs typeface="Courier New"/>
              <a:sym typeface="Courier New"/>
            </a:endParaRPr>
          </a:p>
          <a:p>
            <a:pPr indent="-342900" lvl="2" marL="1371600" rtl="0" algn="l">
              <a:spcBef>
                <a:spcPts val="360"/>
              </a:spcBef>
              <a:spcAft>
                <a:spcPts val="0"/>
              </a:spcAft>
              <a:buSzPts val="1800"/>
              <a:buChar char="•"/>
            </a:pPr>
            <a:r>
              <a:rPr lang="en-US"/>
              <a:t>Should be done via </a:t>
            </a:r>
            <a:r>
              <a:rPr lang="en-US">
                <a:latin typeface="Courier New"/>
                <a:ea typeface="Courier New"/>
                <a:cs typeface="Courier New"/>
                <a:sym typeface="Courier New"/>
              </a:rPr>
              <a:t>fs.readFile()</a:t>
            </a:r>
            <a:endParaRPr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2" marL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2600"/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</a:pPr>
            <a:r>
              <a:t/>
            </a:r>
            <a:endParaRPr/>
          </a:p>
        </p:txBody>
      </p:sp>
      <p:sp>
        <p:nvSpPr>
          <p:cNvPr id="196" name="Google Shape;196;p28"/>
          <p:cNvSpPr txBox="1"/>
          <p:nvPr>
            <p:ph idx="4294967295" type="sldNum"/>
          </p:nvPr>
        </p:nvSpPr>
        <p:spPr>
          <a:xfrm>
            <a:off x="7224448" y="7006700"/>
            <a:ext cx="2352146" cy="402483"/>
          </a:xfrm>
          <a:prstGeom prst="rect">
            <a:avLst/>
          </a:prstGeom>
          <a:noFill/>
          <a:ln>
            <a:noFill/>
          </a:ln>
        </p:spPr>
        <p:txBody>
          <a:bodyPr anchorCtr="0" anchor="ctr" bIns="50375" lIns="100775" spcFirstLastPara="1" rIns="100775" wrap="square" tIns="50375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fld id="{00000000-1234-1234-1234-123412341234}" type="slidenum">
              <a:rPr lang="en-US" sz="24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24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0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p29"/>
          <p:cNvSpPr txBox="1"/>
          <p:nvPr>
            <p:ph type="title"/>
          </p:nvPr>
        </p:nvSpPr>
        <p:spPr>
          <a:xfrm>
            <a:off x="504031" y="302737"/>
            <a:ext cx="9072563" cy="1259946"/>
          </a:xfrm>
          <a:prstGeom prst="rect">
            <a:avLst/>
          </a:prstGeom>
          <a:noFill/>
          <a:ln>
            <a:noFill/>
          </a:ln>
        </p:spPr>
        <p:txBody>
          <a:bodyPr anchorCtr="0" anchor="ctr" bIns="50375" lIns="100775" spcFirstLastPara="1" rIns="100775" wrap="square" tIns="50375">
            <a:norm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900"/>
              <a:buFont typeface="Arial"/>
              <a:buNone/>
            </a:pPr>
            <a:r>
              <a:rPr lang="en-US"/>
              <a:t>Async Processing: Callbacks</a:t>
            </a:r>
            <a:endParaRPr/>
          </a:p>
        </p:txBody>
      </p:sp>
      <p:sp>
        <p:nvSpPr>
          <p:cNvPr id="202" name="Google Shape;202;p29"/>
          <p:cNvSpPr txBox="1"/>
          <p:nvPr>
            <p:ph idx="1" type="body"/>
          </p:nvPr>
        </p:nvSpPr>
        <p:spPr>
          <a:xfrm>
            <a:off x="504031" y="1763926"/>
            <a:ext cx="9072563" cy="4989036"/>
          </a:xfrm>
          <a:prstGeom prst="rect">
            <a:avLst/>
          </a:prstGeom>
          <a:noFill/>
          <a:ln>
            <a:noFill/>
          </a:ln>
        </p:spPr>
        <p:txBody>
          <a:bodyPr anchorCtr="0" anchor="t" bIns="50375" lIns="100775" spcFirstLastPara="1" rIns="100775" wrap="square" tIns="50375">
            <a:normAutofit/>
          </a:bodyPr>
          <a:lstStyle/>
          <a:p>
            <a:pPr indent="-342900" lvl="0" marL="457200" rtl="0" algn="l">
              <a:spcBef>
                <a:spcPts val="360"/>
              </a:spcBef>
              <a:spcAft>
                <a:spcPts val="0"/>
              </a:spcAft>
              <a:buSzPts val="1800"/>
              <a:buChar char="•"/>
            </a:pPr>
            <a:r>
              <a:rPr lang="en-US"/>
              <a:t>See </a:t>
            </a:r>
            <a:r>
              <a:rPr b="1" lang="en-US" u="sng"/>
              <a:t>linesortcallback.js</a:t>
            </a:r>
            <a:endParaRPr b="1" u="sng"/>
          </a:p>
          <a:p>
            <a:pPr indent="-342900" lvl="1" marL="914400" rtl="0" algn="l">
              <a:spcBef>
                <a:spcPts val="360"/>
              </a:spcBef>
              <a:spcAft>
                <a:spcPts val="0"/>
              </a:spcAft>
              <a:buSzPts val="1800"/>
              <a:buChar char="–"/>
            </a:pPr>
            <a:r>
              <a:rPr lang="en-US"/>
              <a:t>The job:</a:t>
            </a:r>
            <a:endParaRPr/>
          </a:p>
          <a:p>
            <a:pPr indent="-342900" lvl="2" marL="1371600" rtl="0" algn="l">
              <a:spcBef>
                <a:spcPts val="360"/>
              </a:spcBef>
              <a:spcAft>
                <a:spcPts val="0"/>
              </a:spcAft>
              <a:buSzPts val="1800"/>
              <a:buChar char="•"/>
            </a:pPr>
            <a:r>
              <a:rPr lang="en-US"/>
              <a:t>Essentially</a:t>
            </a:r>
            <a:br>
              <a:rPr lang="en-US"/>
            </a:br>
            <a:r>
              <a:rPr lang="en-US"/>
              <a:t>same</a:t>
            </a:r>
            <a:br>
              <a:rPr lang="en-US"/>
            </a:br>
            <a:r>
              <a:rPr lang="en-US"/>
              <a:t>as linesort.js</a:t>
            </a:r>
            <a:endParaRPr/>
          </a:p>
          <a:p>
            <a:pPr indent="0" lvl="0" marL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</a:pPr>
            <a:r>
              <a:t/>
            </a:r>
            <a:endParaRPr/>
          </a:p>
        </p:txBody>
      </p:sp>
      <p:sp>
        <p:nvSpPr>
          <p:cNvPr id="203" name="Google Shape;203;p29"/>
          <p:cNvSpPr txBox="1"/>
          <p:nvPr>
            <p:ph idx="4294967295" type="sldNum"/>
          </p:nvPr>
        </p:nvSpPr>
        <p:spPr>
          <a:xfrm>
            <a:off x="7224448" y="7006700"/>
            <a:ext cx="2352146" cy="402483"/>
          </a:xfrm>
          <a:prstGeom prst="rect">
            <a:avLst/>
          </a:prstGeom>
          <a:noFill/>
          <a:ln>
            <a:noFill/>
          </a:ln>
        </p:spPr>
        <p:txBody>
          <a:bodyPr anchorCtr="0" anchor="ctr" bIns="50375" lIns="100775" spcFirstLastPara="1" rIns="100775" wrap="square" tIns="50375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fld id="{00000000-1234-1234-1234-123412341234}" type="slidenum">
              <a:rPr lang="en-US" sz="24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24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4" name="Google Shape;204;p29"/>
          <p:cNvSpPr txBox="1"/>
          <p:nvPr/>
        </p:nvSpPr>
        <p:spPr>
          <a:xfrm>
            <a:off x="4278475" y="2658625"/>
            <a:ext cx="5161500" cy="3879000"/>
          </a:xfrm>
          <a:prstGeom prst="rect">
            <a:avLst/>
          </a:prstGeom>
          <a:solidFill>
            <a:srgbClr val="A4C2F4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0" i="0" lang="en-US" sz="2000" u="none" cap="none" strike="noStrike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$ </a:t>
            </a:r>
            <a:r>
              <a:rPr b="1" i="0" lang="en-US" sz="2000" u="none" cap="none" strike="noStrike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cat file1</a:t>
            </a:r>
            <a:endParaRPr b="1" i="0" sz="2000" u="none" cap="none" strike="noStrike">
              <a:solidFill>
                <a:srgbClr val="000000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0" i="0" lang="en-US" sz="2000" u="none" cap="none" strike="noStrike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To be</a:t>
            </a:r>
            <a:endParaRPr b="0" i="0" sz="2000" u="none" cap="none" strike="noStrike">
              <a:solidFill>
                <a:srgbClr val="000000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0" i="0" lang="en-US" sz="2000" u="none" cap="none" strike="noStrike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or not to be</a:t>
            </a:r>
            <a:endParaRPr b="0" i="0" sz="2000" u="none" cap="none" strike="noStrike">
              <a:solidFill>
                <a:srgbClr val="000000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t/>
            </a:r>
            <a:endParaRPr b="0" i="0" sz="2000" u="none" cap="none" strike="noStrike">
              <a:solidFill>
                <a:srgbClr val="000000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0" i="0" lang="en-US" sz="2000" u="none" cap="none" strike="noStrike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that is the question.</a:t>
            </a:r>
            <a:endParaRPr b="0" i="0" sz="2000" u="none" cap="none" strike="noStrike">
              <a:solidFill>
                <a:srgbClr val="000000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0" i="0" lang="en-US" sz="2000" u="none" cap="none" strike="noStrike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$ </a:t>
            </a:r>
            <a:r>
              <a:rPr b="1" i="0" lang="en-US" sz="2000" u="none" cap="none" strike="noStrike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node linesortcallback.js file1</a:t>
            </a:r>
            <a:endParaRPr b="1" i="0" sz="2000" u="none" cap="none" strike="noStrike">
              <a:solidFill>
                <a:srgbClr val="000000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0" i="0" lang="en-US" sz="2000" u="none" cap="none" strike="noStrike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Doing other work</a:t>
            </a:r>
            <a:endParaRPr b="0" i="0" sz="2000" u="none" cap="none" strike="noStrike">
              <a:solidFill>
                <a:srgbClr val="000000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t/>
            </a:r>
            <a:endParaRPr b="0" i="0" sz="2000" u="none" cap="none" strike="noStrike">
              <a:solidFill>
                <a:srgbClr val="000000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0" i="0" lang="en-US" sz="2000" u="none" cap="none" strike="noStrike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To be</a:t>
            </a:r>
            <a:endParaRPr b="0" i="0" sz="2000" u="none" cap="none" strike="noStrike">
              <a:solidFill>
                <a:srgbClr val="000000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0" i="0" lang="en-US" sz="2000" u="none" cap="none" strike="noStrike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or not to be</a:t>
            </a:r>
            <a:endParaRPr b="0" i="0" sz="2000" u="none" cap="none" strike="noStrike">
              <a:solidFill>
                <a:srgbClr val="000000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0" i="0" lang="en-US" sz="2000" u="none" cap="none" strike="noStrike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that is the question.</a:t>
            </a:r>
            <a:endParaRPr b="0" i="0" sz="2000" u="none" cap="none" strike="noStrike">
              <a:solidFill>
                <a:srgbClr val="000000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0" i="0" lang="en-US" sz="2000" u="none" cap="none" strike="noStrike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$</a:t>
            </a:r>
            <a:endParaRPr b="0" i="0" sz="2000" u="none" cap="none" strike="noStrike">
              <a:solidFill>
                <a:srgbClr val="000000"/>
              </a:solidFill>
              <a:latin typeface="Courier New"/>
              <a:ea typeface="Courier New"/>
              <a:cs typeface="Courier New"/>
              <a:sym typeface="Courier New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8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Google Shape;209;p30"/>
          <p:cNvSpPr txBox="1"/>
          <p:nvPr>
            <p:ph type="title"/>
          </p:nvPr>
        </p:nvSpPr>
        <p:spPr>
          <a:xfrm>
            <a:off x="504031" y="302737"/>
            <a:ext cx="9072563" cy="1259946"/>
          </a:xfrm>
          <a:prstGeom prst="rect">
            <a:avLst/>
          </a:prstGeom>
          <a:noFill/>
          <a:ln>
            <a:noFill/>
          </a:ln>
        </p:spPr>
        <p:txBody>
          <a:bodyPr anchorCtr="0" anchor="ctr" bIns="50375" lIns="100775" spcFirstLastPara="1" rIns="100775" wrap="square" tIns="50375">
            <a:norm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900"/>
              <a:buFont typeface="Arial"/>
              <a:buNone/>
            </a:pPr>
            <a:r>
              <a:rPr lang="en-US"/>
              <a:t>Async Processing</a:t>
            </a:r>
            <a:endParaRPr/>
          </a:p>
        </p:txBody>
      </p:sp>
      <p:sp>
        <p:nvSpPr>
          <p:cNvPr id="210" name="Google Shape;210;p30"/>
          <p:cNvSpPr txBox="1"/>
          <p:nvPr>
            <p:ph idx="1" type="body"/>
          </p:nvPr>
        </p:nvSpPr>
        <p:spPr>
          <a:xfrm>
            <a:off x="504031" y="1763926"/>
            <a:ext cx="9072563" cy="4989036"/>
          </a:xfrm>
          <a:prstGeom prst="rect">
            <a:avLst/>
          </a:prstGeom>
          <a:noFill/>
          <a:ln>
            <a:noFill/>
          </a:ln>
        </p:spPr>
        <p:txBody>
          <a:bodyPr anchorCtr="0" anchor="t" bIns="50375" lIns="100775" spcFirstLastPara="1" rIns="100775" wrap="square" tIns="50375">
            <a:normAutofit/>
          </a:bodyPr>
          <a:lstStyle/>
          <a:p>
            <a:pPr indent="-342900" lvl="0" marL="457200" rtl="0" algn="l">
              <a:spcBef>
                <a:spcPts val="360"/>
              </a:spcBef>
              <a:spcAft>
                <a:spcPts val="0"/>
              </a:spcAft>
              <a:buSzPts val="1800"/>
              <a:buChar char="•"/>
            </a:pPr>
            <a:r>
              <a:rPr lang="en-US"/>
              <a:t>JavaScript </a:t>
            </a:r>
            <a:r>
              <a:rPr b="1" lang="en-US"/>
              <a:t>is</a:t>
            </a:r>
            <a:r>
              <a:rPr lang="en-US"/>
              <a:t>:</a:t>
            </a:r>
            <a:endParaRPr/>
          </a:p>
          <a:p>
            <a:pPr indent="-342900" lvl="1" marL="914400" rtl="0" algn="l">
              <a:spcBef>
                <a:spcPts val="360"/>
              </a:spcBef>
              <a:spcAft>
                <a:spcPts val="0"/>
              </a:spcAft>
              <a:buSzPts val="1800"/>
              <a:buChar char="–"/>
            </a:pPr>
            <a:r>
              <a:rPr b="1" lang="en-US"/>
              <a:t>Event driven</a:t>
            </a:r>
            <a:endParaRPr b="1"/>
          </a:p>
          <a:p>
            <a:pPr indent="-342900" lvl="2" marL="1371600" rtl="0" algn="l">
              <a:spcBef>
                <a:spcPts val="360"/>
              </a:spcBef>
              <a:spcAft>
                <a:spcPts val="0"/>
              </a:spcAft>
              <a:buSzPts val="1800"/>
              <a:buChar char="•"/>
            </a:pPr>
            <a:r>
              <a:rPr lang="en-US"/>
              <a:t>(As are GUI libraries)</a:t>
            </a:r>
            <a:endParaRPr/>
          </a:p>
          <a:p>
            <a:pPr indent="-342900" lvl="2" marL="1371600" rtl="0" algn="l">
              <a:spcBef>
                <a:spcPts val="360"/>
              </a:spcBef>
              <a:spcAft>
                <a:spcPts val="0"/>
              </a:spcAft>
              <a:buSzPts val="1800"/>
              <a:buChar char="•"/>
            </a:pPr>
            <a:r>
              <a:rPr lang="en-US"/>
              <a:t>Many functions are designed to command Node.js (browser) to perform a background task, and add a function call to the JavaScript event queue when finished</a:t>
            </a:r>
            <a:endParaRPr/>
          </a:p>
          <a:p>
            <a:pPr indent="-342900" lvl="1" marL="914400" rtl="0" algn="l">
              <a:spcBef>
                <a:spcPts val="360"/>
              </a:spcBef>
              <a:spcAft>
                <a:spcPts val="0"/>
              </a:spcAft>
              <a:buSzPts val="1800"/>
              <a:buChar char="–"/>
            </a:pPr>
            <a:r>
              <a:rPr b="1" lang="en-US"/>
              <a:t>Asynchronous</a:t>
            </a:r>
            <a:endParaRPr b="1"/>
          </a:p>
          <a:p>
            <a:pPr indent="-342900" lvl="2" marL="1371600" rtl="0" algn="l">
              <a:spcBef>
                <a:spcPts val="360"/>
              </a:spcBef>
              <a:spcAft>
                <a:spcPts val="0"/>
              </a:spcAft>
              <a:buSzPts val="1800"/>
              <a:buChar char="•"/>
            </a:pPr>
            <a:r>
              <a:rPr lang="en-US"/>
              <a:t>Background tasks executed by Node.js end at unpredictable times</a:t>
            </a:r>
            <a:endParaRPr/>
          </a:p>
          <a:p>
            <a:pPr indent="0" lvl="3" marL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2200"/>
              <a:buNone/>
            </a:pPr>
            <a:r>
              <a:t/>
            </a:r>
            <a:endParaRPr/>
          </a:p>
        </p:txBody>
      </p:sp>
      <p:sp>
        <p:nvSpPr>
          <p:cNvPr id="211" name="Google Shape;211;p30"/>
          <p:cNvSpPr txBox="1"/>
          <p:nvPr>
            <p:ph idx="4294967295" type="sldNum"/>
          </p:nvPr>
        </p:nvSpPr>
        <p:spPr>
          <a:xfrm>
            <a:off x="7224448" y="7006700"/>
            <a:ext cx="2352146" cy="402483"/>
          </a:xfrm>
          <a:prstGeom prst="rect">
            <a:avLst/>
          </a:prstGeom>
          <a:noFill/>
          <a:ln>
            <a:noFill/>
          </a:ln>
        </p:spPr>
        <p:txBody>
          <a:bodyPr anchorCtr="0" anchor="ctr" bIns="50375" lIns="100775" spcFirstLastPara="1" rIns="100775" wrap="square" tIns="50375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fld id="{00000000-1234-1234-1234-123412341234}" type="slidenum">
              <a:rPr lang="en-US" sz="24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24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5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p31"/>
          <p:cNvSpPr txBox="1"/>
          <p:nvPr>
            <p:ph type="title"/>
          </p:nvPr>
        </p:nvSpPr>
        <p:spPr>
          <a:xfrm>
            <a:off x="504031" y="302737"/>
            <a:ext cx="9072563" cy="1259946"/>
          </a:xfrm>
          <a:prstGeom prst="rect">
            <a:avLst/>
          </a:prstGeom>
          <a:noFill/>
          <a:ln>
            <a:noFill/>
          </a:ln>
        </p:spPr>
        <p:txBody>
          <a:bodyPr anchorCtr="0" anchor="ctr" bIns="50375" lIns="100775" spcFirstLastPara="1" rIns="100775" wrap="square" tIns="50375">
            <a:norm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900"/>
              <a:buFont typeface="Arial"/>
              <a:buNone/>
            </a:pPr>
            <a:r>
              <a:rPr lang="en-US"/>
              <a:t>Async Processing</a:t>
            </a:r>
            <a:endParaRPr/>
          </a:p>
        </p:txBody>
      </p:sp>
      <p:sp>
        <p:nvSpPr>
          <p:cNvPr id="217" name="Google Shape;217;p31"/>
          <p:cNvSpPr txBox="1"/>
          <p:nvPr>
            <p:ph idx="1" type="body"/>
          </p:nvPr>
        </p:nvSpPr>
        <p:spPr>
          <a:xfrm>
            <a:off x="504031" y="1763926"/>
            <a:ext cx="9072563" cy="4989036"/>
          </a:xfrm>
          <a:prstGeom prst="rect">
            <a:avLst/>
          </a:prstGeom>
          <a:noFill/>
          <a:ln>
            <a:noFill/>
          </a:ln>
        </p:spPr>
        <p:txBody>
          <a:bodyPr anchorCtr="0" anchor="t" bIns="50375" lIns="100775" spcFirstLastPara="1" rIns="100775" wrap="square" tIns="50375">
            <a:normAutofit/>
          </a:bodyPr>
          <a:lstStyle/>
          <a:p>
            <a:pPr indent="-342900" lvl="0" marL="457200" rtl="0" algn="l">
              <a:spcBef>
                <a:spcPts val="360"/>
              </a:spcBef>
              <a:spcAft>
                <a:spcPts val="0"/>
              </a:spcAft>
              <a:buSzPts val="1800"/>
              <a:buChar char="•"/>
            </a:pPr>
            <a:r>
              <a:rPr lang="en-US"/>
              <a:t>JavaScript </a:t>
            </a:r>
            <a:r>
              <a:rPr b="1" lang="en-US"/>
              <a:t>is not</a:t>
            </a:r>
            <a:r>
              <a:rPr lang="en-US"/>
              <a:t>:</a:t>
            </a:r>
            <a:endParaRPr/>
          </a:p>
          <a:p>
            <a:pPr indent="-342900" lvl="1" marL="914400" rtl="0" algn="l">
              <a:spcBef>
                <a:spcPts val="360"/>
              </a:spcBef>
              <a:spcAft>
                <a:spcPts val="0"/>
              </a:spcAft>
              <a:buSzPts val="1800"/>
              <a:buChar char="–"/>
            </a:pPr>
            <a:r>
              <a:rPr b="1" lang="en-US"/>
              <a:t>Multithreaded</a:t>
            </a:r>
            <a:endParaRPr b="1"/>
          </a:p>
          <a:p>
            <a:pPr indent="-342900" lvl="2" marL="1371600" rtl="0" algn="l">
              <a:spcBef>
                <a:spcPts val="360"/>
              </a:spcBef>
              <a:spcAft>
                <a:spcPts val="0"/>
              </a:spcAft>
              <a:buSzPts val="1800"/>
              <a:buChar char="•"/>
            </a:pPr>
            <a:r>
              <a:rPr lang="en-US"/>
              <a:t>There is only one JavaScript thread</a:t>
            </a:r>
            <a:endParaRPr/>
          </a:p>
          <a:p>
            <a:pPr indent="-342900" lvl="2" marL="1371600" rtl="0" algn="l">
              <a:spcBef>
                <a:spcPts val="360"/>
              </a:spcBef>
              <a:spcAft>
                <a:spcPts val="0"/>
              </a:spcAft>
              <a:buSzPts val="1800"/>
              <a:buChar char="•"/>
            </a:pPr>
            <a:r>
              <a:rPr lang="en-US"/>
              <a:t>Node.js (or browser) may execute code concurrently with JS engine</a:t>
            </a:r>
            <a:endParaRPr/>
          </a:p>
          <a:p>
            <a:pPr indent="-342900" lvl="1" marL="914400" rtl="0" algn="l">
              <a:spcBef>
                <a:spcPts val="360"/>
              </a:spcBef>
              <a:spcAft>
                <a:spcPts val="0"/>
              </a:spcAft>
              <a:buSzPts val="1800"/>
              <a:buChar char="–"/>
            </a:pPr>
            <a:r>
              <a:rPr b="1" lang="en-US"/>
              <a:t>Preemptive</a:t>
            </a:r>
            <a:endParaRPr b="1"/>
          </a:p>
          <a:p>
            <a:pPr indent="-342900" lvl="2" marL="1371600" rtl="0" algn="l">
              <a:spcBef>
                <a:spcPts val="360"/>
              </a:spcBef>
              <a:spcAft>
                <a:spcPts val="0"/>
              </a:spcAft>
              <a:buSzPts val="1800"/>
              <a:buChar char="•"/>
            </a:pPr>
            <a:r>
              <a:rPr lang="en-US"/>
              <a:t>It’s never the case that one “thread” is preempted by another “thread”</a:t>
            </a:r>
            <a:endParaRPr/>
          </a:p>
          <a:p>
            <a:pPr indent="-342900" lvl="2" marL="1371600" rtl="0" algn="l">
              <a:spcBef>
                <a:spcPts val="360"/>
              </a:spcBef>
              <a:spcAft>
                <a:spcPts val="0"/>
              </a:spcAft>
              <a:buSzPts val="1800"/>
              <a:buChar char="•"/>
            </a:pPr>
            <a:r>
              <a:rPr lang="en-US"/>
              <a:t>No deadlocks; minimal race conditions</a:t>
            </a:r>
            <a:endParaRPr/>
          </a:p>
          <a:p>
            <a:pPr indent="0" lvl="3" marL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2200"/>
              <a:buNone/>
            </a:pPr>
            <a:r>
              <a:t/>
            </a:r>
            <a:endParaRPr/>
          </a:p>
        </p:txBody>
      </p:sp>
      <p:sp>
        <p:nvSpPr>
          <p:cNvPr id="218" name="Google Shape;218;p31"/>
          <p:cNvSpPr txBox="1"/>
          <p:nvPr>
            <p:ph idx="4294967295" type="sldNum"/>
          </p:nvPr>
        </p:nvSpPr>
        <p:spPr>
          <a:xfrm>
            <a:off x="7224448" y="7006700"/>
            <a:ext cx="2352146" cy="402483"/>
          </a:xfrm>
          <a:prstGeom prst="rect">
            <a:avLst/>
          </a:prstGeom>
          <a:noFill/>
          <a:ln>
            <a:noFill/>
          </a:ln>
        </p:spPr>
        <p:txBody>
          <a:bodyPr anchorCtr="0" anchor="ctr" bIns="50375" lIns="100775" spcFirstLastPara="1" rIns="100775" wrap="square" tIns="50375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fld id="{00000000-1234-1234-1234-123412341234}" type="slidenum">
              <a:rPr lang="en-US" sz="24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24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14"/>
          <p:cNvSpPr txBox="1"/>
          <p:nvPr>
            <p:ph type="title"/>
          </p:nvPr>
        </p:nvSpPr>
        <p:spPr>
          <a:xfrm>
            <a:off x="504031" y="302737"/>
            <a:ext cx="9072563" cy="1259946"/>
          </a:xfrm>
          <a:prstGeom prst="rect">
            <a:avLst/>
          </a:prstGeom>
          <a:noFill/>
          <a:ln>
            <a:noFill/>
          </a:ln>
        </p:spPr>
        <p:txBody>
          <a:bodyPr anchorCtr="0" anchor="ctr" bIns="50375" lIns="100775" spcFirstLastPara="1" rIns="100775" wrap="square" tIns="50375">
            <a:norm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/>
              <a:t>Objectives</a:t>
            </a:r>
            <a:endParaRPr/>
          </a:p>
        </p:txBody>
      </p:sp>
      <p:sp>
        <p:nvSpPr>
          <p:cNvPr id="92" name="Google Shape;92;p14"/>
          <p:cNvSpPr txBox="1"/>
          <p:nvPr>
            <p:ph idx="1" type="body"/>
          </p:nvPr>
        </p:nvSpPr>
        <p:spPr>
          <a:xfrm>
            <a:off x="504031" y="1763926"/>
            <a:ext cx="9072563" cy="4989036"/>
          </a:xfrm>
          <a:prstGeom prst="rect">
            <a:avLst/>
          </a:prstGeom>
          <a:noFill/>
          <a:ln>
            <a:noFill/>
          </a:ln>
        </p:spPr>
        <p:txBody>
          <a:bodyPr anchorCtr="0" anchor="t" bIns="50375" lIns="100775" spcFirstLastPara="1" rIns="100775" wrap="square" tIns="50375">
            <a:normAutofit/>
          </a:bodyPr>
          <a:lstStyle/>
          <a:p>
            <a:pPr indent="-342900" lvl="0" marL="457200" rtl="0" algn="l">
              <a:spcBef>
                <a:spcPts val="360"/>
              </a:spcBef>
              <a:spcAft>
                <a:spcPts val="0"/>
              </a:spcAft>
              <a:buSzPts val="1800"/>
              <a:buChar char="•"/>
            </a:pPr>
            <a:r>
              <a:rPr lang="en-US"/>
              <a:t>We will cover:</a:t>
            </a:r>
            <a:endParaRPr/>
          </a:p>
          <a:p>
            <a:pPr indent="-342900" lvl="1" marL="914400" rtl="0" algn="l">
              <a:spcBef>
                <a:spcPts val="360"/>
              </a:spcBef>
              <a:spcAft>
                <a:spcPts val="0"/>
              </a:spcAft>
              <a:buSzPts val="1800"/>
              <a:buChar char="–"/>
            </a:pPr>
            <a:r>
              <a:rPr lang="en-US"/>
              <a:t>A subset of JavaScript…</a:t>
            </a:r>
            <a:endParaRPr/>
          </a:p>
          <a:p>
            <a:pPr indent="-342900" lvl="1" marL="914400" rtl="0" algn="l">
              <a:spcBef>
                <a:spcPts val="360"/>
              </a:spcBef>
              <a:spcAft>
                <a:spcPts val="0"/>
              </a:spcAft>
              <a:buSzPts val="1800"/>
              <a:buChar char="–"/>
            </a:pPr>
            <a:r>
              <a:rPr lang="en-US"/>
              <a:t>That is appropriate for COS 333…</a:t>
            </a:r>
            <a:endParaRPr/>
          </a:p>
          <a:p>
            <a:pPr indent="-342900" lvl="1" marL="914400" rtl="0" algn="l">
              <a:spcBef>
                <a:spcPts val="360"/>
              </a:spcBef>
              <a:spcAft>
                <a:spcPts val="0"/>
              </a:spcAft>
              <a:buSzPts val="1800"/>
              <a:buChar char="–"/>
            </a:pPr>
            <a:r>
              <a:rPr lang="en-US"/>
              <a:t>Through example programs</a:t>
            </a:r>
            <a:endParaRPr/>
          </a:p>
          <a:p>
            <a:pPr indent="0" lvl="1" marL="0" rtl="0" algn="l">
              <a:spcBef>
                <a:spcPts val="36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/>
          </a:p>
        </p:txBody>
      </p:sp>
      <p:sp>
        <p:nvSpPr>
          <p:cNvPr id="93" name="Google Shape;93;p14"/>
          <p:cNvSpPr txBox="1"/>
          <p:nvPr>
            <p:ph idx="12" type="sldNum"/>
          </p:nvPr>
        </p:nvSpPr>
        <p:spPr>
          <a:xfrm>
            <a:off x="7224448" y="7006700"/>
            <a:ext cx="2352146" cy="402483"/>
          </a:xfrm>
          <a:prstGeom prst="rect">
            <a:avLst/>
          </a:prstGeom>
          <a:noFill/>
          <a:ln>
            <a:noFill/>
          </a:ln>
        </p:spPr>
        <p:txBody>
          <a:bodyPr anchorCtr="0" anchor="ctr" bIns="50375" lIns="100775" spcFirstLastPara="1" rIns="100775" wrap="square" tIns="50375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2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Google Shape;223;p32"/>
          <p:cNvSpPr txBox="1"/>
          <p:nvPr>
            <p:ph type="title"/>
          </p:nvPr>
        </p:nvSpPr>
        <p:spPr>
          <a:xfrm>
            <a:off x="504031" y="302737"/>
            <a:ext cx="9072563" cy="1259946"/>
          </a:xfrm>
          <a:prstGeom prst="rect">
            <a:avLst/>
          </a:prstGeom>
          <a:noFill/>
          <a:ln>
            <a:noFill/>
          </a:ln>
        </p:spPr>
        <p:txBody>
          <a:bodyPr anchorCtr="0" anchor="ctr" bIns="50375" lIns="100775" spcFirstLastPara="1" rIns="100775" wrap="square" tIns="50375">
            <a:norm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900"/>
              <a:buFont typeface="Arial"/>
              <a:buNone/>
            </a:pPr>
            <a:r>
              <a:rPr lang="en-US"/>
              <a:t>Async Processing: Promises</a:t>
            </a:r>
            <a:endParaRPr/>
          </a:p>
        </p:txBody>
      </p:sp>
      <p:sp>
        <p:nvSpPr>
          <p:cNvPr id="224" name="Google Shape;224;p32"/>
          <p:cNvSpPr txBox="1"/>
          <p:nvPr>
            <p:ph idx="1" type="body"/>
          </p:nvPr>
        </p:nvSpPr>
        <p:spPr>
          <a:xfrm>
            <a:off x="504031" y="1763926"/>
            <a:ext cx="9072563" cy="4989036"/>
          </a:xfrm>
          <a:prstGeom prst="rect">
            <a:avLst/>
          </a:prstGeom>
          <a:noFill/>
          <a:ln>
            <a:noFill/>
          </a:ln>
        </p:spPr>
        <p:txBody>
          <a:bodyPr anchorCtr="0" anchor="t" bIns="50375" lIns="100775" spcFirstLastPara="1" rIns="100775" wrap="square" tIns="50375">
            <a:normAutofit/>
          </a:bodyPr>
          <a:lstStyle/>
          <a:p>
            <a:pPr indent="-342900" lvl="0" marL="457200" rtl="0" algn="l">
              <a:spcBef>
                <a:spcPts val="360"/>
              </a:spcBef>
              <a:spcAft>
                <a:spcPts val="0"/>
              </a:spcAft>
              <a:buSzPts val="1800"/>
              <a:buChar char="•"/>
            </a:pPr>
            <a:r>
              <a:rPr b="1" lang="en-US"/>
              <a:t>Problem</a:t>
            </a:r>
            <a:r>
              <a:rPr lang="en-US"/>
              <a:t>:</a:t>
            </a:r>
            <a:endParaRPr/>
          </a:p>
          <a:p>
            <a:pPr indent="-342900" lvl="1" marL="914400" rtl="0" algn="l">
              <a:spcBef>
                <a:spcPts val="360"/>
              </a:spcBef>
              <a:spcAft>
                <a:spcPts val="0"/>
              </a:spcAft>
              <a:buSzPts val="1800"/>
              <a:buChar char="–"/>
            </a:pPr>
            <a:r>
              <a:rPr lang="en-US"/>
              <a:t>Difficult to read</a:t>
            </a:r>
            <a:endParaRPr/>
          </a:p>
          <a:p>
            <a:pPr indent="-342900" lvl="2" marL="1371600" rtl="0" algn="l">
              <a:spcBef>
                <a:spcPts val="360"/>
              </a:spcBef>
              <a:spcAft>
                <a:spcPts val="0"/>
              </a:spcAft>
              <a:buSzPts val="1800"/>
              <a:buChar char="•"/>
            </a:pPr>
            <a:r>
              <a:rPr lang="en-US"/>
              <a:t>Worse if code were folded (as is common)</a:t>
            </a:r>
            <a:endParaRPr/>
          </a:p>
          <a:p>
            <a:pPr indent="-342900" lvl="3" marL="1828800" rtl="0" algn="l">
              <a:spcBef>
                <a:spcPts val="360"/>
              </a:spcBef>
              <a:spcAft>
                <a:spcPts val="0"/>
              </a:spcAft>
              <a:buSzPts val="1800"/>
              <a:buChar char="–"/>
            </a:pPr>
            <a:r>
              <a:rPr lang="en-US"/>
              <a:t>Code crawls across page</a:t>
            </a:r>
            <a:endParaRPr/>
          </a:p>
          <a:p>
            <a:pPr indent="-342900" lvl="3" marL="1828800" rtl="0" algn="l">
              <a:spcBef>
                <a:spcPts val="360"/>
              </a:spcBef>
              <a:spcAft>
                <a:spcPts val="0"/>
              </a:spcAft>
              <a:buSzPts val="1800"/>
              <a:buChar char="–"/>
            </a:pPr>
            <a:r>
              <a:rPr lang="en-US"/>
              <a:t>“Callback h*ll”</a:t>
            </a:r>
            <a:endParaRPr/>
          </a:p>
          <a:p>
            <a:pPr indent="0" lvl="0" marL="45720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 sz="3100"/>
          </a:p>
          <a:p>
            <a:pPr indent="-342900" lvl="0" marL="457200" rtl="0" algn="l">
              <a:spcBef>
                <a:spcPts val="360"/>
              </a:spcBef>
              <a:spcAft>
                <a:spcPts val="0"/>
              </a:spcAft>
              <a:buSzPts val="1800"/>
              <a:buChar char="•"/>
            </a:pPr>
            <a:r>
              <a:rPr b="1" lang="en-US"/>
              <a:t>Solution…</a:t>
            </a:r>
            <a:endParaRPr b="1"/>
          </a:p>
          <a:p>
            <a:pPr indent="0" lvl="3" marL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2200"/>
              <a:buNone/>
            </a:pPr>
            <a:r>
              <a:t/>
            </a:r>
            <a:endParaRPr/>
          </a:p>
        </p:txBody>
      </p:sp>
      <p:sp>
        <p:nvSpPr>
          <p:cNvPr id="225" name="Google Shape;225;p32"/>
          <p:cNvSpPr txBox="1"/>
          <p:nvPr>
            <p:ph idx="4294967295" type="sldNum"/>
          </p:nvPr>
        </p:nvSpPr>
        <p:spPr>
          <a:xfrm>
            <a:off x="7224448" y="7006700"/>
            <a:ext cx="2352146" cy="402483"/>
          </a:xfrm>
          <a:prstGeom prst="rect">
            <a:avLst/>
          </a:prstGeom>
          <a:noFill/>
          <a:ln>
            <a:noFill/>
          </a:ln>
        </p:spPr>
        <p:txBody>
          <a:bodyPr anchorCtr="0" anchor="ctr" bIns="50375" lIns="100775" spcFirstLastPara="1" rIns="100775" wrap="square" tIns="50375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fld id="{00000000-1234-1234-1234-123412341234}" type="slidenum">
              <a:rPr lang="en-US" sz="24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24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9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Google Shape;230;p33"/>
          <p:cNvSpPr txBox="1"/>
          <p:nvPr>
            <p:ph type="title"/>
          </p:nvPr>
        </p:nvSpPr>
        <p:spPr>
          <a:xfrm>
            <a:off x="504031" y="302737"/>
            <a:ext cx="9072563" cy="1259946"/>
          </a:xfrm>
          <a:prstGeom prst="rect">
            <a:avLst/>
          </a:prstGeom>
          <a:noFill/>
          <a:ln>
            <a:noFill/>
          </a:ln>
        </p:spPr>
        <p:txBody>
          <a:bodyPr anchorCtr="0" anchor="ctr" bIns="50375" lIns="100775" spcFirstLastPara="1" rIns="100775" wrap="square" tIns="50375">
            <a:norm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900"/>
              <a:buFont typeface="Arial"/>
              <a:buNone/>
            </a:pPr>
            <a:r>
              <a:rPr lang="en-US"/>
              <a:t>Async Processing: Promises</a:t>
            </a:r>
            <a:endParaRPr/>
          </a:p>
        </p:txBody>
      </p:sp>
      <p:sp>
        <p:nvSpPr>
          <p:cNvPr id="231" name="Google Shape;231;p33"/>
          <p:cNvSpPr txBox="1"/>
          <p:nvPr>
            <p:ph idx="1" type="body"/>
          </p:nvPr>
        </p:nvSpPr>
        <p:spPr>
          <a:xfrm>
            <a:off x="504031" y="1763926"/>
            <a:ext cx="9072563" cy="4989036"/>
          </a:xfrm>
          <a:prstGeom prst="rect">
            <a:avLst/>
          </a:prstGeom>
          <a:noFill/>
          <a:ln>
            <a:noFill/>
          </a:ln>
        </p:spPr>
        <p:txBody>
          <a:bodyPr anchorCtr="0" anchor="t" bIns="50375" lIns="100775" spcFirstLastPara="1" rIns="100775" wrap="square" tIns="50375">
            <a:normAutofit/>
          </a:bodyPr>
          <a:lstStyle/>
          <a:p>
            <a:pPr indent="-342900" lvl="0" marL="457200" rtl="0" algn="l">
              <a:spcBef>
                <a:spcPts val="360"/>
              </a:spcBef>
              <a:spcAft>
                <a:spcPts val="0"/>
              </a:spcAft>
              <a:buClr>
                <a:schemeClr val="accent2"/>
              </a:buClr>
              <a:buSzPts val="1800"/>
              <a:buChar char="•"/>
            </a:pPr>
            <a:r>
              <a:rPr b="1" i="1" lang="en-US">
                <a:solidFill>
                  <a:schemeClr val="accent2"/>
                </a:solidFill>
              </a:rPr>
              <a:t>Promises</a:t>
            </a:r>
            <a:endParaRPr b="1" i="1">
              <a:solidFill>
                <a:schemeClr val="accent2"/>
              </a:solidFill>
            </a:endParaRPr>
          </a:p>
          <a:p>
            <a:pPr indent="-342900" lvl="1" marL="914400" rtl="0" algn="l">
              <a:spcBef>
                <a:spcPts val="360"/>
              </a:spcBef>
              <a:spcAft>
                <a:spcPts val="0"/>
              </a:spcAft>
              <a:buSzPts val="1800"/>
              <a:buChar char="–"/>
            </a:pPr>
            <a:r>
              <a:rPr lang="en-US"/>
              <a:t>New to ES6 (2015)</a:t>
            </a:r>
            <a:endParaRPr/>
          </a:p>
          <a:p>
            <a:pPr indent="-342900" lvl="1" marL="914400" rtl="0" algn="l">
              <a:spcBef>
                <a:spcPts val="360"/>
              </a:spcBef>
              <a:spcAft>
                <a:spcPts val="0"/>
              </a:spcAft>
              <a:buSzPts val="1800"/>
              <a:buChar char="–"/>
            </a:pPr>
            <a:r>
              <a:rPr lang="en-US"/>
              <a:t>See Chapter 13 of </a:t>
            </a:r>
            <a:r>
              <a:rPr i="1" lang="en-US"/>
              <a:t>JavaScript: The Definitive Guide</a:t>
            </a:r>
            <a:r>
              <a:rPr lang="en-US"/>
              <a:t> (Flanagan) for </a:t>
            </a:r>
            <a:r>
              <a:rPr lang="en-US"/>
              <a:t>thorough description</a:t>
            </a:r>
            <a:endParaRPr/>
          </a:p>
          <a:p>
            <a:pPr indent="-342900" lvl="2" marL="1371600" rtl="0" algn="l">
              <a:spcBef>
                <a:spcPts val="360"/>
              </a:spcBef>
              <a:spcAft>
                <a:spcPts val="0"/>
              </a:spcAft>
              <a:buSzPts val="1800"/>
              <a:buChar char="•"/>
            </a:pPr>
            <a:r>
              <a:rPr lang="en-US"/>
              <a:t>“A </a:t>
            </a:r>
            <a:r>
              <a:rPr b="1" lang="en-US"/>
              <a:t>Promise</a:t>
            </a:r>
            <a:r>
              <a:rPr lang="en-US"/>
              <a:t> is an object that represents the result of an asynchronous computation.”</a:t>
            </a:r>
            <a:endParaRPr/>
          </a:p>
          <a:p>
            <a:pPr indent="-342900" lvl="2" marL="1371600" rtl="0" algn="l">
              <a:spcBef>
                <a:spcPts val="360"/>
              </a:spcBef>
              <a:spcAft>
                <a:spcPts val="0"/>
              </a:spcAft>
              <a:buSzPts val="1800"/>
              <a:buChar char="•"/>
            </a:pPr>
            <a:r>
              <a:rPr lang="en-US"/>
              <a:t>“The caller can register one or more callbacks on this </a:t>
            </a:r>
            <a:r>
              <a:rPr b="1" lang="en-US"/>
              <a:t>Promise</a:t>
            </a:r>
            <a:r>
              <a:rPr lang="en-US"/>
              <a:t> object, and they will be invoked when the asynchronous computation is done.”</a:t>
            </a:r>
            <a:endParaRPr/>
          </a:p>
        </p:txBody>
      </p:sp>
      <p:sp>
        <p:nvSpPr>
          <p:cNvPr id="232" name="Google Shape;232;p33"/>
          <p:cNvSpPr txBox="1"/>
          <p:nvPr>
            <p:ph idx="4294967295" type="sldNum"/>
          </p:nvPr>
        </p:nvSpPr>
        <p:spPr>
          <a:xfrm>
            <a:off x="7224448" y="7006700"/>
            <a:ext cx="2352146" cy="402483"/>
          </a:xfrm>
          <a:prstGeom prst="rect">
            <a:avLst/>
          </a:prstGeom>
          <a:noFill/>
          <a:ln>
            <a:noFill/>
          </a:ln>
        </p:spPr>
        <p:txBody>
          <a:bodyPr anchorCtr="0" anchor="ctr" bIns="50375" lIns="100775" spcFirstLastPara="1" rIns="100775" wrap="square" tIns="50375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fld id="{00000000-1234-1234-1234-123412341234}" type="slidenum">
              <a:rPr lang="en-US" sz="24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24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6" name="Shape 2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Google Shape;237;p34"/>
          <p:cNvSpPr txBox="1"/>
          <p:nvPr>
            <p:ph type="title"/>
          </p:nvPr>
        </p:nvSpPr>
        <p:spPr>
          <a:xfrm>
            <a:off x="504031" y="302737"/>
            <a:ext cx="9072563" cy="1259946"/>
          </a:xfrm>
          <a:prstGeom prst="rect">
            <a:avLst/>
          </a:prstGeom>
          <a:noFill/>
          <a:ln>
            <a:noFill/>
          </a:ln>
        </p:spPr>
        <p:txBody>
          <a:bodyPr anchorCtr="0" anchor="ctr" bIns="50375" lIns="100775" spcFirstLastPara="1" rIns="100775" wrap="square" tIns="50375">
            <a:norm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900"/>
              <a:buFont typeface="Arial"/>
              <a:buNone/>
            </a:pPr>
            <a:r>
              <a:rPr lang="en-US"/>
              <a:t>Async Processing: Promises</a:t>
            </a:r>
            <a:endParaRPr/>
          </a:p>
        </p:txBody>
      </p:sp>
      <p:sp>
        <p:nvSpPr>
          <p:cNvPr id="238" name="Google Shape;238;p34"/>
          <p:cNvSpPr txBox="1"/>
          <p:nvPr>
            <p:ph idx="1" type="body"/>
          </p:nvPr>
        </p:nvSpPr>
        <p:spPr>
          <a:xfrm>
            <a:off x="504031" y="1763926"/>
            <a:ext cx="9072563" cy="4989036"/>
          </a:xfrm>
          <a:prstGeom prst="rect">
            <a:avLst/>
          </a:prstGeom>
          <a:noFill/>
          <a:ln>
            <a:noFill/>
          </a:ln>
        </p:spPr>
        <p:txBody>
          <a:bodyPr anchorCtr="0" anchor="t" bIns="50375" lIns="100775" spcFirstLastPara="1" rIns="100775" wrap="square" tIns="50375">
            <a:normAutofit/>
          </a:bodyPr>
          <a:lstStyle/>
          <a:p>
            <a:pPr indent="-342900" lvl="0" marL="457200" rtl="0" algn="l">
              <a:spcBef>
                <a:spcPts val="360"/>
              </a:spcBef>
              <a:spcAft>
                <a:spcPts val="0"/>
              </a:spcAft>
              <a:buSzPts val="1800"/>
              <a:buChar char="•"/>
            </a:pPr>
            <a:r>
              <a:rPr lang="en-US"/>
              <a:t>See </a:t>
            </a:r>
            <a:r>
              <a:rPr b="1" lang="en-US" u="sng"/>
              <a:t>linesortpromises.js</a:t>
            </a:r>
            <a:endParaRPr b="1" u="sng"/>
          </a:p>
          <a:p>
            <a:pPr indent="-342900" lvl="1" marL="914400" rtl="0" algn="l">
              <a:spcBef>
                <a:spcPts val="360"/>
              </a:spcBef>
              <a:spcAft>
                <a:spcPts val="0"/>
              </a:spcAft>
              <a:buSzPts val="1800"/>
              <a:buChar char="–"/>
            </a:pPr>
            <a:r>
              <a:rPr lang="en-US"/>
              <a:t>The job:</a:t>
            </a:r>
            <a:endParaRPr/>
          </a:p>
          <a:p>
            <a:pPr indent="-342900" lvl="2" marL="1371600" rtl="0" algn="l">
              <a:spcBef>
                <a:spcPts val="360"/>
              </a:spcBef>
              <a:spcAft>
                <a:spcPts val="0"/>
              </a:spcAft>
              <a:buSzPts val="1800"/>
              <a:buChar char="•"/>
            </a:pPr>
            <a:r>
              <a:rPr lang="en-US"/>
              <a:t>Same as</a:t>
            </a:r>
            <a:br>
              <a:rPr lang="en-US"/>
            </a:br>
            <a:r>
              <a:rPr lang="en-US"/>
              <a:t>linesortcallback.js</a:t>
            </a:r>
            <a:endParaRPr/>
          </a:p>
          <a:p>
            <a:pPr indent="0" lvl="2" marL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2600"/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</a:pPr>
            <a:r>
              <a:t/>
            </a:r>
            <a:endParaRPr/>
          </a:p>
        </p:txBody>
      </p:sp>
      <p:sp>
        <p:nvSpPr>
          <p:cNvPr id="239" name="Google Shape;239;p34"/>
          <p:cNvSpPr txBox="1"/>
          <p:nvPr>
            <p:ph idx="4294967295" type="sldNum"/>
          </p:nvPr>
        </p:nvSpPr>
        <p:spPr>
          <a:xfrm>
            <a:off x="7224448" y="7006700"/>
            <a:ext cx="2352146" cy="402483"/>
          </a:xfrm>
          <a:prstGeom prst="rect">
            <a:avLst/>
          </a:prstGeom>
          <a:noFill/>
          <a:ln>
            <a:noFill/>
          </a:ln>
        </p:spPr>
        <p:txBody>
          <a:bodyPr anchorCtr="0" anchor="ctr" bIns="50375" lIns="100775" spcFirstLastPara="1" rIns="100775" wrap="square" tIns="50375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fld id="{00000000-1234-1234-1234-123412341234}" type="slidenum">
              <a:rPr lang="en-US" sz="24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24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0" name="Google Shape;240;p34"/>
          <p:cNvSpPr txBox="1"/>
          <p:nvPr/>
        </p:nvSpPr>
        <p:spPr>
          <a:xfrm>
            <a:off x="4721575" y="2759763"/>
            <a:ext cx="5161500" cy="3879000"/>
          </a:xfrm>
          <a:prstGeom prst="rect">
            <a:avLst/>
          </a:prstGeom>
          <a:solidFill>
            <a:srgbClr val="A4C2F4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0" i="0" lang="en-US" sz="2000" u="none" cap="none" strike="noStrike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$ </a:t>
            </a:r>
            <a:r>
              <a:rPr b="1" i="0" lang="en-US" sz="2000" u="none" cap="none" strike="noStrike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cat file1</a:t>
            </a:r>
            <a:endParaRPr b="1" i="0" sz="2000" u="none" cap="none" strike="noStrike">
              <a:solidFill>
                <a:srgbClr val="000000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0" i="0" lang="en-US" sz="2000" u="none" cap="none" strike="noStrike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To be</a:t>
            </a:r>
            <a:endParaRPr b="0" i="0" sz="2000" u="none" cap="none" strike="noStrike">
              <a:solidFill>
                <a:srgbClr val="000000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0" i="0" lang="en-US" sz="2000" u="none" cap="none" strike="noStrike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or not to be</a:t>
            </a:r>
            <a:endParaRPr b="0" i="0" sz="2000" u="none" cap="none" strike="noStrike">
              <a:solidFill>
                <a:srgbClr val="000000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t/>
            </a:r>
            <a:endParaRPr b="0" i="0" sz="2000" u="none" cap="none" strike="noStrike">
              <a:solidFill>
                <a:srgbClr val="000000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0" i="0" lang="en-US" sz="2000" u="none" cap="none" strike="noStrike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that is the question.</a:t>
            </a:r>
            <a:endParaRPr b="0" i="0" sz="2000" u="none" cap="none" strike="noStrike">
              <a:solidFill>
                <a:srgbClr val="000000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0" i="0" lang="en-US" sz="2000" u="none" cap="none" strike="noStrike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$ </a:t>
            </a:r>
            <a:r>
              <a:rPr b="1" i="0" lang="en-US" sz="2000" u="none" cap="none" strike="noStrike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node linesortpromises.js file1</a:t>
            </a:r>
            <a:endParaRPr b="1" i="0" sz="2000" u="none" cap="none" strike="noStrike">
              <a:solidFill>
                <a:srgbClr val="000000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0" i="0" lang="en-US" sz="2000" u="none" cap="none" strike="noStrike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Doing other work</a:t>
            </a:r>
            <a:endParaRPr b="0" i="0" sz="2000" u="none" cap="none" strike="noStrike">
              <a:solidFill>
                <a:srgbClr val="000000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t/>
            </a:r>
            <a:endParaRPr b="0" i="0" sz="2000" u="none" cap="none" strike="noStrike">
              <a:solidFill>
                <a:srgbClr val="000000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0" i="0" lang="en-US" sz="2000" u="none" cap="none" strike="noStrike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To be</a:t>
            </a:r>
            <a:endParaRPr b="0" i="0" sz="2000" u="none" cap="none" strike="noStrike">
              <a:solidFill>
                <a:srgbClr val="000000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0" i="0" lang="en-US" sz="2000" u="none" cap="none" strike="noStrike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or not to be</a:t>
            </a:r>
            <a:endParaRPr b="0" i="0" sz="2000" u="none" cap="none" strike="noStrike">
              <a:solidFill>
                <a:srgbClr val="000000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0" i="0" lang="en-US" sz="2000" u="none" cap="none" strike="noStrike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that is the question.</a:t>
            </a:r>
            <a:endParaRPr b="0" i="0" sz="2000" u="none" cap="none" strike="noStrike">
              <a:solidFill>
                <a:srgbClr val="000000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0" i="0" lang="en-US" sz="2000" u="none" cap="none" strike="noStrike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$</a:t>
            </a:r>
            <a:endParaRPr b="0" i="0" sz="2000" u="none" cap="none" strike="noStrike">
              <a:solidFill>
                <a:srgbClr val="000000"/>
              </a:solidFill>
              <a:latin typeface="Courier New"/>
              <a:ea typeface="Courier New"/>
              <a:cs typeface="Courier New"/>
              <a:sym typeface="Courier New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4" name="Shape 2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Google Shape;245;p35"/>
          <p:cNvSpPr txBox="1"/>
          <p:nvPr>
            <p:ph type="title"/>
          </p:nvPr>
        </p:nvSpPr>
        <p:spPr>
          <a:xfrm>
            <a:off x="504031" y="302737"/>
            <a:ext cx="9072563" cy="1259946"/>
          </a:xfrm>
          <a:prstGeom prst="rect">
            <a:avLst/>
          </a:prstGeom>
          <a:noFill/>
          <a:ln>
            <a:noFill/>
          </a:ln>
        </p:spPr>
        <p:txBody>
          <a:bodyPr anchorCtr="0" anchor="ctr" bIns="50375" lIns="100775" spcFirstLastPara="1" rIns="100775" wrap="square" tIns="50375">
            <a:norm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900"/>
              <a:buFont typeface="Arial"/>
              <a:buNone/>
            </a:pPr>
            <a:r>
              <a:rPr lang="en-US"/>
              <a:t>Async Processing: Promises</a:t>
            </a:r>
            <a:endParaRPr/>
          </a:p>
        </p:txBody>
      </p:sp>
      <p:sp>
        <p:nvSpPr>
          <p:cNvPr id="246" name="Google Shape;246;p35"/>
          <p:cNvSpPr txBox="1"/>
          <p:nvPr>
            <p:ph idx="1" type="body"/>
          </p:nvPr>
        </p:nvSpPr>
        <p:spPr>
          <a:xfrm>
            <a:off x="504031" y="1763926"/>
            <a:ext cx="9072563" cy="4989036"/>
          </a:xfrm>
          <a:prstGeom prst="rect">
            <a:avLst/>
          </a:prstGeom>
          <a:noFill/>
          <a:ln>
            <a:noFill/>
          </a:ln>
        </p:spPr>
        <p:txBody>
          <a:bodyPr anchorCtr="0" anchor="t" bIns="50375" lIns="100775" spcFirstLastPara="1" rIns="100775" wrap="square" tIns="50375">
            <a:normAutofit/>
          </a:bodyPr>
          <a:lstStyle/>
          <a:p>
            <a:pPr indent="-342900" lvl="0" marL="457200" rtl="0" algn="l">
              <a:spcBef>
                <a:spcPts val="360"/>
              </a:spcBef>
              <a:spcAft>
                <a:spcPts val="0"/>
              </a:spcAft>
              <a:buSzPts val="1800"/>
              <a:buChar char="•"/>
            </a:pPr>
            <a:r>
              <a:rPr lang="en-US"/>
              <a:t>See </a:t>
            </a:r>
            <a:r>
              <a:rPr b="1" lang="en-US" u="sng"/>
              <a:t>linesortpromises.js</a:t>
            </a:r>
            <a:r>
              <a:rPr lang="en-US"/>
              <a:t> (cont.)</a:t>
            </a:r>
            <a:endParaRPr/>
          </a:p>
        </p:txBody>
      </p:sp>
      <p:sp>
        <p:nvSpPr>
          <p:cNvPr id="247" name="Google Shape;247;p35"/>
          <p:cNvSpPr txBox="1"/>
          <p:nvPr>
            <p:ph idx="4294967295" type="sldNum"/>
          </p:nvPr>
        </p:nvSpPr>
        <p:spPr>
          <a:xfrm>
            <a:off x="7224448" y="7006700"/>
            <a:ext cx="2352146" cy="402483"/>
          </a:xfrm>
          <a:prstGeom prst="rect">
            <a:avLst/>
          </a:prstGeom>
          <a:noFill/>
          <a:ln>
            <a:noFill/>
          </a:ln>
        </p:spPr>
        <p:txBody>
          <a:bodyPr anchorCtr="0" anchor="ctr" bIns="50375" lIns="100775" spcFirstLastPara="1" rIns="100775" wrap="square" tIns="50375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fld id="{00000000-1234-1234-1234-123412341234}" type="slidenum">
              <a:rPr lang="en-US" sz="24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24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8" name="Google Shape;248;p35"/>
          <p:cNvSpPr txBox="1"/>
          <p:nvPr/>
        </p:nvSpPr>
        <p:spPr>
          <a:xfrm>
            <a:off x="784458" y="3779837"/>
            <a:ext cx="3400800" cy="1200600"/>
          </a:xfrm>
          <a:prstGeom prst="rect">
            <a:avLst/>
          </a:prstGeom>
          <a:solidFill>
            <a:srgbClr val="A4C2F4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en-US" sz="18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readFileP(fileName)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en-US" sz="18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.then(sortLines)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en-US" sz="18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.then(writeLines)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en-US" sz="18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.catch(reportError);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9" name="Google Shape;249;p35"/>
          <p:cNvSpPr txBox="1"/>
          <p:nvPr/>
        </p:nvSpPr>
        <p:spPr>
          <a:xfrm>
            <a:off x="4374142" y="2441009"/>
            <a:ext cx="4558800" cy="4278900"/>
          </a:xfrm>
          <a:prstGeom prst="rect">
            <a:avLst/>
          </a:prstGeom>
          <a:solidFill>
            <a:srgbClr val="A4C2F4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b="0" i="0" lang="en-US" sz="17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Dear Node.js:</a:t>
            </a:r>
            <a:endParaRPr b="0" i="0" sz="13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t/>
            </a:r>
            <a:endParaRPr b="0" i="0" sz="17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b="0" i="0" lang="en-US" sz="17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Call </a:t>
            </a:r>
            <a:r>
              <a:rPr b="0" i="0" lang="en-US" sz="17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readFile</a:t>
            </a:r>
            <a:r>
              <a:rPr b="0" i="0" lang="en-US" sz="17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, passing it </a:t>
            </a:r>
            <a:r>
              <a:rPr b="0" i="0" lang="en-US" sz="17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fileName</a:t>
            </a:r>
            <a:r>
              <a:rPr b="0" i="0" lang="en-US" sz="17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.</a:t>
            </a:r>
            <a:endParaRPr b="0" i="0" sz="13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t/>
            </a:r>
            <a:endParaRPr b="0" i="0" sz="17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b="0" i="0" lang="en-US" sz="17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Then</a:t>
            </a:r>
            <a:r>
              <a:rPr lang="en-US" sz="1700">
                <a:solidFill>
                  <a:schemeClr val="dk1"/>
                </a:solidFill>
              </a:rPr>
              <a:t>, after </a:t>
            </a:r>
            <a:r>
              <a:rPr lang="en-US" sz="17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readFile</a:t>
            </a:r>
            <a:r>
              <a:rPr lang="en-US" sz="1700">
                <a:solidFill>
                  <a:schemeClr val="dk1"/>
                </a:solidFill>
              </a:rPr>
              <a:t> is finished, </a:t>
            </a:r>
            <a:r>
              <a:rPr b="0" i="0" lang="en-US" sz="17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call </a:t>
            </a:r>
            <a:r>
              <a:rPr b="0" i="0" lang="en-US" sz="17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sortLines</a:t>
            </a:r>
            <a:r>
              <a:rPr b="0" i="0" lang="en-US" sz="17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, passing it the value returned by </a:t>
            </a:r>
            <a:r>
              <a:rPr b="0" i="0" lang="en-US" sz="17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readFile</a:t>
            </a:r>
            <a:r>
              <a:rPr b="0" i="0" lang="en-US" sz="17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(i.e., </a:t>
            </a:r>
            <a:r>
              <a:rPr b="0" i="0" lang="en-US" sz="17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data</a:t>
            </a:r>
            <a:r>
              <a:rPr b="0" i="0" lang="en-US" sz="17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).</a:t>
            </a:r>
            <a:endParaRPr sz="1700">
              <a:solidFill>
                <a:schemeClr val="dk1"/>
              </a:solidFill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t/>
            </a:r>
            <a:endParaRPr sz="1700">
              <a:solidFill>
                <a:schemeClr val="dk1"/>
              </a:solidFill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b="0" i="0" lang="en-US" sz="17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Then</a:t>
            </a:r>
            <a:r>
              <a:rPr lang="en-US" sz="1700">
                <a:solidFill>
                  <a:schemeClr val="dk1"/>
                </a:solidFill>
              </a:rPr>
              <a:t>, after </a:t>
            </a:r>
            <a:r>
              <a:rPr lang="en-US" sz="17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sortLines</a:t>
            </a:r>
            <a:r>
              <a:rPr lang="en-US" sz="1700">
                <a:solidFill>
                  <a:schemeClr val="dk1"/>
                </a:solidFill>
              </a:rPr>
              <a:t> is finished, </a:t>
            </a:r>
            <a:r>
              <a:rPr b="0" i="0" lang="en-US" sz="17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call </a:t>
            </a:r>
            <a:r>
              <a:rPr b="0" i="0" lang="en-US" sz="17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writeLines</a:t>
            </a:r>
            <a:r>
              <a:rPr b="0" i="0" lang="en-US" sz="17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, passing it the value returned by </a:t>
            </a:r>
            <a:r>
              <a:rPr b="0" i="0" lang="en-US" sz="17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sortLines</a:t>
            </a:r>
            <a:r>
              <a:rPr b="0" i="0" lang="en-US" sz="17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(i.e., </a:t>
            </a:r>
            <a:r>
              <a:rPr b="0" i="0" lang="en-US" sz="17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lines</a:t>
            </a:r>
            <a:r>
              <a:rPr b="0" i="0" lang="en-US" sz="17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).</a:t>
            </a:r>
            <a:endParaRPr sz="1700">
              <a:solidFill>
                <a:schemeClr val="dk1"/>
              </a:solidFill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t/>
            </a:r>
            <a:endParaRPr sz="1700">
              <a:solidFill>
                <a:schemeClr val="dk1"/>
              </a:solidFill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b="0" i="0" lang="en-US" sz="17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If </a:t>
            </a:r>
            <a:r>
              <a:rPr b="0" i="0" lang="en-US" sz="17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readFile</a:t>
            </a:r>
            <a:r>
              <a:rPr b="0" i="0" lang="en-US" sz="17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, </a:t>
            </a:r>
            <a:r>
              <a:rPr b="0" i="0" lang="en-US" sz="17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sortLines</a:t>
            </a:r>
            <a:r>
              <a:rPr b="0" i="0" lang="en-US" sz="17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, or </a:t>
            </a:r>
            <a:r>
              <a:rPr b="0" i="0" lang="en-US" sz="17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writeLines</a:t>
            </a:r>
            <a:r>
              <a:rPr b="0" i="0" lang="en-US" sz="17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throws an exception, then call </a:t>
            </a:r>
            <a:r>
              <a:rPr b="0" i="0" lang="en-US" sz="17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reportError</a:t>
            </a:r>
            <a:r>
              <a:rPr b="0" i="0" lang="en-US" sz="17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, passing it the exception object.</a:t>
            </a:r>
            <a:endParaRPr b="0" i="0" sz="1700" u="none" cap="none" strike="noStrike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3" name="Shape 2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Google Shape;254;p36"/>
          <p:cNvSpPr txBox="1"/>
          <p:nvPr>
            <p:ph type="title"/>
          </p:nvPr>
        </p:nvSpPr>
        <p:spPr>
          <a:xfrm>
            <a:off x="504031" y="302737"/>
            <a:ext cx="9072563" cy="1259946"/>
          </a:xfrm>
          <a:prstGeom prst="rect">
            <a:avLst/>
          </a:prstGeom>
          <a:noFill/>
          <a:ln>
            <a:noFill/>
          </a:ln>
        </p:spPr>
        <p:txBody>
          <a:bodyPr anchorCtr="0" anchor="ctr" bIns="50375" lIns="100775" spcFirstLastPara="1" rIns="100775" wrap="square" tIns="50375">
            <a:norm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900"/>
              <a:buFont typeface="Arial"/>
              <a:buNone/>
            </a:pPr>
            <a:r>
              <a:rPr lang="en-US"/>
              <a:t>Async Processing: Promises</a:t>
            </a:r>
            <a:endParaRPr/>
          </a:p>
        </p:txBody>
      </p:sp>
      <p:sp>
        <p:nvSpPr>
          <p:cNvPr id="255" name="Google Shape;255;p36"/>
          <p:cNvSpPr txBox="1"/>
          <p:nvPr>
            <p:ph idx="1" type="body"/>
          </p:nvPr>
        </p:nvSpPr>
        <p:spPr>
          <a:xfrm>
            <a:off x="504031" y="1763926"/>
            <a:ext cx="9072563" cy="4989036"/>
          </a:xfrm>
          <a:prstGeom prst="rect">
            <a:avLst/>
          </a:prstGeom>
          <a:noFill/>
          <a:ln>
            <a:noFill/>
          </a:ln>
        </p:spPr>
        <p:txBody>
          <a:bodyPr anchorCtr="0" anchor="t" bIns="50375" lIns="100775" spcFirstLastPara="1" rIns="100775" wrap="square" tIns="50375">
            <a:normAutofit/>
          </a:bodyPr>
          <a:lstStyle/>
          <a:p>
            <a:pPr indent="-342900" lvl="0" marL="457200" rtl="0" algn="l">
              <a:spcBef>
                <a:spcPts val="360"/>
              </a:spcBef>
              <a:spcAft>
                <a:spcPts val="0"/>
              </a:spcAft>
              <a:buSzPts val="1800"/>
              <a:buChar char="•"/>
            </a:pPr>
            <a:r>
              <a:rPr b="1" lang="en-US"/>
              <a:t>Problem</a:t>
            </a:r>
            <a:r>
              <a:rPr lang="en-US"/>
              <a:t>:</a:t>
            </a:r>
            <a:endParaRPr/>
          </a:p>
          <a:p>
            <a:pPr indent="-342900" lvl="1" marL="914400" rtl="0" algn="l">
              <a:spcBef>
                <a:spcPts val="360"/>
              </a:spcBef>
              <a:spcAft>
                <a:spcPts val="0"/>
              </a:spcAft>
              <a:buSzPts val="1800"/>
              <a:buChar char="–"/>
            </a:pPr>
            <a:r>
              <a:rPr lang="en-US"/>
              <a:t>Promise-generating functions are easy to use, but…</a:t>
            </a:r>
            <a:endParaRPr/>
          </a:p>
          <a:p>
            <a:pPr indent="-342900" lvl="1" marL="914400" rtl="0" algn="l">
              <a:spcBef>
                <a:spcPts val="360"/>
              </a:spcBef>
              <a:spcAft>
                <a:spcPts val="0"/>
              </a:spcAft>
              <a:buSzPts val="1800"/>
              <a:buChar char="–"/>
            </a:pPr>
            <a:r>
              <a:rPr lang="en-US"/>
              <a:t>Promise-generating functions can be hard/confusing to create</a:t>
            </a:r>
            <a:endParaRPr/>
          </a:p>
          <a:p>
            <a:pPr indent="-342900" lvl="2" marL="1371600" rtl="0" algn="l">
              <a:spcBef>
                <a:spcPts val="360"/>
              </a:spcBef>
              <a:spcAft>
                <a:spcPts val="0"/>
              </a:spcAft>
              <a:buSzPts val="1800"/>
              <a:buChar char="•"/>
            </a:pPr>
            <a:r>
              <a:rPr lang="en-US"/>
              <a:t>Beyond our scope (and the scope of most JavaScript programmers)?</a:t>
            </a:r>
            <a:endParaRPr/>
          </a:p>
        </p:txBody>
      </p:sp>
      <p:sp>
        <p:nvSpPr>
          <p:cNvPr id="256" name="Google Shape;256;p36"/>
          <p:cNvSpPr txBox="1"/>
          <p:nvPr>
            <p:ph idx="4294967295" type="sldNum"/>
          </p:nvPr>
        </p:nvSpPr>
        <p:spPr>
          <a:xfrm>
            <a:off x="7224448" y="7006700"/>
            <a:ext cx="2352146" cy="402483"/>
          </a:xfrm>
          <a:prstGeom prst="rect">
            <a:avLst/>
          </a:prstGeom>
          <a:noFill/>
          <a:ln>
            <a:noFill/>
          </a:ln>
        </p:spPr>
        <p:txBody>
          <a:bodyPr anchorCtr="0" anchor="ctr" bIns="50375" lIns="100775" spcFirstLastPara="1" rIns="100775" wrap="square" tIns="50375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fld id="{00000000-1234-1234-1234-123412341234}" type="slidenum">
              <a:rPr lang="en-US" sz="24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24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0" name="Shape 2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" name="Google Shape;261;p37"/>
          <p:cNvSpPr txBox="1"/>
          <p:nvPr>
            <p:ph type="title"/>
          </p:nvPr>
        </p:nvSpPr>
        <p:spPr>
          <a:xfrm>
            <a:off x="504031" y="302737"/>
            <a:ext cx="9072563" cy="1259946"/>
          </a:xfrm>
          <a:prstGeom prst="rect">
            <a:avLst/>
          </a:prstGeom>
          <a:noFill/>
          <a:ln>
            <a:noFill/>
          </a:ln>
        </p:spPr>
        <p:txBody>
          <a:bodyPr anchorCtr="0" anchor="ctr" bIns="50375" lIns="100775" spcFirstLastPara="1" rIns="100775" wrap="square" tIns="50375">
            <a:norm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900"/>
              <a:buFont typeface="Arial"/>
              <a:buNone/>
            </a:pPr>
            <a:r>
              <a:rPr lang="en-US"/>
              <a:t>Async Processing: Promises</a:t>
            </a:r>
            <a:endParaRPr/>
          </a:p>
        </p:txBody>
      </p:sp>
      <p:sp>
        <p:nvSpPr>
          <p:cNvPr id="262" name="Google Shape;262;p37"/>
          <p:cNvSpPr txBox="1"/>
          <p:nvPr>
            <p:ph idx="1" type="body"/>
          </p:nvPr>
        </p:nvSpPr>
        <p:spPr>
          <a:xfrm>
            <a:off x="504031" y="1763926"/>
            <a:ext cx="9072563" cy="4989036"/>
          </a:xfrm>
          <a:prstGeom prst="rect">
            <a:avLst/>
          </a:prstGeom>
          <a:noFill/>
          <a:ln>
            <a:noFill/>
          </a:ln>
        </p:spPr>
        <p:txBody>
          <a:bodyPr anchorCtr="0" anchor="t" bIns="50375" lIns="100775" spcFirstLastPara="1" rIns="100775" wrap="square" tIns="50375">
            <a:normAutofit/>
          </a:bodyPr>
          <a:lstStyle/>
          <a:p>
            <a:pPr indent="-342900" lvl="0" marL="457200" rtl="0" algn="l">
              <a:spcBef>
                <a:spcPts val="360"/>
              </a:spcBef>
              <a:spcAft>
                <a:spcPts val="0"/>
              </a:spcAft>
              <a:buSzPts val="1800"/>
              <a:buChar char="•"/>
            </a:pPr>
            <a:r>
              <a:rPr b="1" lang="en-US"/>
              <a:t>Solution (partial)</a:t>
            </a:r>
            <a:r>
              <a:rPr lang="en-US"/>
              <a:t>:</a:t>
            </a:r>
            <a:endParaRPr/>
          </a:p>
          <a:p>
            <a:pPr indent="-342900" lvl="1" marL="914400" rtl="0" algn="l">
              <a:spcBef>
                <a:spcPts val="360"/>
              </a:spcBef>
              <a:spcAft>
                <a:spcPts val="0"/>
              </a:spcAft>
              <a:buSzPts val="1800"/>
              <a:buChar char="–"/>
            </a:pPr>
            <a:r>
              <a:rPr lang="en-US"/>
              <a:t>Node.js (and browser) provides many promise-returning functions…</a:t>
            </a:r>
            <a:endParaRPr/>
          </a:p>
          <a:p>
            <a:pPr indent="-342900" lvl="1" marL="914400" rtl="0" algn="l">
              <a:spcBef>
                <a:spcPts val="360"/>
              </a:spcBef>
              <a:spcAft>
                <a:spcPts val="0"/>
              </a:spcAft>
              <a:buSzPts val="1800"/>
              <a:buChar char="–"/>
            </a:pPr>
            <a:r>
              <a:rPr lang="en-US"/>
              <a:t>So you rarely need to create your own…</a:t>
            </a:r>
            <a:endParaRPr/>
          </a:p>
        </p:txBody>
      </p:sp>
      <p:sp>
        <p:nvSpPr>
          <p:cNvPr id="263" name="Google Shape;263;p37"/>
          <p:cNvSpPr txBox="1"/>
          <p:nvPr>
            <p:ph idx="4294967295" type="sldNum"/>
          </p:nvPr>
        </p:nvSpPr>
        <p:spPr>
          <a:xfrm>
            <a:off x="7224448" y="7006700"/>
            <a:ext cx="2352146" cy="402483"/>
          </a:xfrm>
          <a:prstGeom prst="rect">
            <a:avLst/>
          </a:prstGeom>
          <a:noFill/>
          <a:ln>
            <a:noFill/>
          </a:ln>
        </p:spPr>
        <p:txBody>
          <a:bodyPr anchorCtr="0" anchor="ctr" bIns="50375" lIns="100775" spcFirstLastPara="1" rIns="100775" wrap="square" tIns="50375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fld id="{00000000-1234-1234-1234-123412341234}" type="slidenum">
              <a:rPr lang="en-US" sz="24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24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7" name="Shape 2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Google Shape;268;p38"/>
          <p:cNvSpPr txBox="1"/>
          <p:nvPr>
            <p:ph type="title"/>
          </p:nvPr>
        </p:nvSpPr>
        <p:spPr>
          <a:xfrm>
            <a:off x="504031" y="302737"/>
            <a:ext cx="9072563" cy="1259946"/>
          </a:xfrm>
          <a:prstGeom prst="rect">
            <a:avLst/>
          </a:prstGeom>
          <a:noFill/>
          <a:ln>
            <a:noFill/>
          </a:ln>
        </p:spPr>
        <p:txBody>
          <a:bodyPr anchorCtr="0" anchor="ctr" bIns="50375" lIns="100775" spcFirstLastPara="1" rIns="100775" wrap="square" tIns="50375">
            <a:norm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900"/>
              <a:buFont typeface="Arial"/>
              <a:buNone/>
            </a:pPr>
            <a:r>
              <a:rPr lang="en-US"/>
              <a:t>Async Processing: Promises</a:t>
            </a:r>
            <a:endParaRPr/>
          </a:p>
        </p:txBody>
      </p:sp>
      <p:sp>
        <p:nvSpPr>
          <p:cNvPr id="269" name="Google Shape;269;p38"/>
          <p:cNvSpPr txBox="1"/>
          <p:nvPr>
            <p:ph idx="1" type="body"/>
          </p:nvPr>
        </p:nvSpPr>
        <p:spPr>
          <a:xfrm>
            <a:off x="504031" y="1763926"/>
            <a:ext cx="9072563" cy="4989036"/>
          </a:xfrm>
          <a:prstGeom prst="rect">
            <a:avLst/>
          </a:prstGeom>
          <a:noFill/>
          <a:ln>
            <a:noFill/>
          </a:ln>
        </p:spPr>
        <p:txBody>
          <a:bodyPr anchorCtr="0" anchor="t" bIns="50375" lIns="100775" spcFirstLastPara="1" rIns="100775" wrap="square" tIns="50375">
            <a:normAutofit/>
          </a:bodyPr>
          <a:lstStyle/>
          <a:p>
            <a:pPr indent="-342900" lvl="0" marL="457200" rtl="0" algn="l">
              <a:spcBef>
                <a:spcPts val="360"/>
              </a:spcBef>
              <a:spcAft>
                <a:spcPts val="0"/>
              </a:spcAft>
              <a:buSzPts val="1800"/>
              <a:buChar char="•"/>
            </a:pPr>
            <a:r>
              <a:rPr lang="en-US"/>
              <a:t>See </a:t>
            </a:r>
            <a:r>
              <a:rPr b="1" lang="en-US" u="sng"/>
              <a:t>linesortpromises2.js</a:t>
            </a:r>
            <a:endParaRPr b="1" u="sng"/>
          </a:p>
          <a:p>
            <a:pPr indent="-342900" lvl="1" marL="914400" rtl="0" algn="l">
              <a:spcBef>
                <a:spcPts val="360"/>
              </a:spcBef>
              <a:spcAft>
                <a:spcPts val="0"/>
              </a:spcAft>
              <a:buSzPts val="1800"/>
              <a:buChar char="–"/>
            </a:pPr>
            <a:r>
              <a:rPr lang="en-US"/>
              <a:t>The job:</a:t>
            </a:r>
            <a:endParaRPr/>
          </a:p>
          <a:p>
            <a:pPr indent="-342900" lvl="2" marL="1371600" rtl="0" algn="l">
              <a:spcBef>
                <a:spcPts val="360"/>
              </a:spcBef>
              <a:spcAft>
                <a:spcPts val="0"/>
              </a:spcAft>
              <a:buSzPts val="1800"/>
              <a:buChar char="•"/>
            </a:pPr>
            <a:r>
              <a:rPr lang="en-US"/>
              <a:t>Same as linesortpromises.js</a:t>
            </a:r>
            <a:endParaRPr/>
          </a:p>
          <a:p>
            <a:pPr indent="-342900" lvl="2" marL="1371600" rtl="0" algn="l">
              <a:spcBef>
                <a:spcPts val="360"/>
              </a:spcBef>
              <a:spcAft>
                <a:spcPts val="0"/>
              </a:spcAft>
              <a:buSzPts val="1800"/>
              <a:buChar char="•"/>
            </a:pPr>
            <a:r>
              <a:rPr lang="en-US"/>
              <a:t>Uses </a:t>
            </a:r>
            <a:r>
              <a:rPr lang="en-US">
                <a:latin typeface="Courier New"/>
                <a:ea typeface="Courier New"/>
                <a:cs typeface="Courier New"/>
                <a:sym typeface="Courier New"/>
              </a:rPr>
              <a:t>fs.promises.readFile()</a:t>
            </a:r>
            <a:r>
              <a:rPr lang="en-US"/>
              <a:t> instead of </a:t>
            </a:r>
            <a:r>
              <a:rPr lang="en-US">
                <a:latin typeface="Courier New"/>
                <a:ea typeface="Courier New"/>
                <a:cs typeface="Courier New"/>
                <a:sym typeface="Courier New"/>
              </a:rPr>
              <a:t>fs.readFile()</a:t>
            </a:r>
            <a:endParaRPr>
              <a:latin typeface="Courier New"/>
              <a:ea typeface="Courier New"/>
              <a:cs typeface="Courier New"/>
              <a:sym typeface="Courier New"/>
            </a:endParaRPr>
          </a:p>
        </p:txBody>
      </p:sp>
      <p:sp>
        <p:nvSpPr>
          <p:cNvPr id="270" name="Google Shape;270;p38"/>
          <p:cNvSpPr txBox="1"/>
          <p:nvPr>
            <p:ph idx="4294967295" type="sldNum"/>
          </p:nvPr>
        </p:nvSpPr>
        <p:spPr>
          <a:xfrm>
            <a:off x="7224448" y="7006700"/>
            <a:ext cx="2352146" cy="402483"/>
          </a:xfrm>
          <a:prstGeom prst="rect">
            <a:avLst/>
          </a:prstGeom>
          <a:noFill/>
          <a:ln>
            <a:noFill/>
          </a:ln>
        </p:spPr>
        <p:txBody>
          <a:bodyPr anchorCtr="0" anchor="ctr" bIns="50375" lIns="100775" spcFirstLastPara="1" rIns="100775" wrap="square" tIns="50375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fld id="{00000000-1234-1234-1234-123412341234}" type="slidenum">
              <a:rPr lang="en-US" sz="24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24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4" name="Shape 2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" name="Google Shape;275;p39"/>
          <p:cNvSpPr txBox="1"/>
          <p:nvPr>
            <p:ph type="title"/>
          </p:nvPr>
        </p:nvSpPr>
        <p:spPr>
          <a:xfrm>
            <a:off x="504031" y="302737"/>
            <a:ext cx="9072563" cy="1259946"/>
          </a:xfrm>
          <a:prstGeom prst="rect">
            <a:avLst/>
          </a:prstGeom>
          <a:noFill/>
          <a:ln>
            <a:noFill/>
          </a:ln>
        </p:spPr>
        <p:txBody>
          <a:bodyPr anchorCtr="0" anchor="ctr" bIns="50375" lIns="100775" spcFirstLastPara="1" rIns="100775" wrap="square" tIns="50375">
            <a:norm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900"/>
              <a:buFont typeface="Arial"/>
              <a:buNone/>
            </a:pPr>
            <a:r>
              <a:rPr lang="en-US"/>
              <a:t>Async Processing: await</a:t>
            </a:r>
            <a:endParaRPr/>
          </a:p>
        </p:txBody>
      </p:sp>
      <p:sp>
        <p:nvSpPr>
          <p:cNvPr id="276" name="Google Shape;276;p39"/>
          <p:cNvSpPr txBox="1"/>
          <p:nvPr>
            <p:ph idx="1" type="body"/>
          </p:nvPr>
        </p:nvSpPr>
        <p:spPr>
          <a:xfrm>
            <a:off x="504031" y="1763926"/>
            <a:ext cx="9072563" cy="4989036"/>
          </a:xfrm>
          <a:prstGeom prst="rect">
            <a:avLst/>
          </a:prstGeom>
          <a:noFill/>
          <a:ln>
            <a:noFill/>
          </a:ln>
        </p:spPr>
        <p:txBody>
          <a:bodyPr anchorCtr="0" anchor="t" bIns="50375" lIns="100775" spcFirstLastPara="1" rIns="100775" wrap="square" tIns="50375">
            <a:normAutofit/>
          </a:bodyPr>
          <a:lstStyle/>
          <a:p>
            <a:pPr indent="-342900" lvl="0" marL="457200" rtl="0" algn="l">
              <a:spcBef>
                <a:spcPts val="360"/>
              </a:spcBef>
              <a:spcAft>
                <a:spcPts val="0"/>
              </a:spcAft>
              <a:buSzPts val="1800"/>
              <a:buChar char="•"/>
            </a:pPr>
            <a:r>
              <a:rPr b="1" lang="en-US">
                <a:solidFill>
                  <a:schemeClr val="accent2"/>
                </a:solidFill>
              </a:rPr>
              <a:t>Async</a:t>
            </a:r>
            <a:r>
              <a:rPr b="1" lang="en-US"/>
              <a:t> and </a:t>
            </a:r>
            <a:r>
              <a:rPr b="1" lang="en-US">
                <a:solidFill>
                  <a:schemeClr val="accent2"/>
                </a:solidFill>
              </a:rPr>
              <a:t>await</a:t>
            </a:r>
            <a:endParaRPr b="1">
              <a:solidFill>
                <a:schemeClr val="accent2"/>
              </a:solidFill>
            </a:endParaRPr>
          </a:p>
          <a:p>
            <a:pPr indent="-342900" lvl="1" marL="914400" rtl="0" algn="l">
              <a:spcBef>
                <a:spcPts val="360"/>
              </a:spcBef>
              <a:spcAft>
                <a:spcPts val="0"/>
              </a:spcAft>
              <a:buSzPts val="1800"/>
              <a:buChar char="–"/>
            </a:pPr>
            <a:r>
              <a:rPr lang="en-US"/>
              <a:t>New to ES8 (2017):</a:t>
            </a:r>
            <a:endParaRPr/>
          </a:p>
          <a:p>
            <a:pPr indent="0" lvl="1" marL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3100"/>
              <a:buNone/>
            </a:pPr>
            <a:r>
              <a:t/>
            </a:r>
            <a:endParaRPr/>
          </a:p>
          <a:p>
            <a:pPr indent="0" lvl="3" marL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2200"/>
              <a:buNone/>
            </a:pPr>
            <a:r>
              <a:t/>
            </a:r>
            <a:endParaRPr/>
          </a:p>
        </p:txBody>
      </p:sp>
      <p:sp>
        <p:nvSpPr>
          <p:cNvPr id="277" name="Google Shape;277;p39"/>
          <p:cNvSpPr txBox="1"/>
          <p:nvPr>
            <p:ph idx="4294967295" type="sldNum"/>
          </p:nvPr>
        </p:nvSpPr>
        <p:spPr>
          <a:xfrm>
            <a:off x="7224448" y="7006700"/>
            <a:ext cx="2352146" cy="402483"/>
          </a:xfrm>
          <a:prstGeom prst="rect">
            <a:avLst/>
          </a:prstGeom>
          <a:noFill/>
          <a:ln>
            <a:noFill/>
          </a:ln>
        </p:spPr>
        <p:txBody>
          <a:bodyPr anchorCtr="0" anchor="ctr" bIns="50375" lIns="100775" spcFirstLastPara="1" rIns="100775" wrap="square" tIns="50375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fld id="{00000000-1234-1234-1234-123412341234}" type="slidenum">
              <a:rPr lang="en-US" sz="24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24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8" name="Google Shape;278;p39"/>
          <p:cNvSpPr txBox="1"/>
          <p:nvPr/>
        </p:nvSpPr>
        <p:spPr>
          <a:xfrm>
            <a:off x="1431492" y="4571507"/>
            <a:ext cx="6785100" cy="2031900"/>
          </a:xfrm>
          <a:prstGeom prst="rect">
            <a:avLst/>
          </a:prstGeom>
          <a:solidFill>
            <a:srgbClr val="A4C2F4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en-US" sz="18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try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en-US" sz="18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{  data1 = </a:t>
            </a:r>
            <a:r>
              <a:rPr b="1" i="0" lang="en-US" sz="1800" u="none" cap="none" strike="noStrike">
                <a:solidFill>
                  <a:srgbClr val="FF0000"/>
                </a:solidFill>
                <a:latin typeface="Courier New"/>
                <a:ea typeface="Courier New"/>
                <a:cs typeface="Courier New"/>
                <a:sym typeface="Courier New"/>
              </a:rPr>
              <a:t>await</a:t>
            </a:r>
            <a:r>
              <a:rPr b="1" i="0" lang="en-US" sz="18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f1(args);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en-US" sz="18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  f2(data1);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en-US" sz="18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}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en-US" sz="18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catch (ex)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en-US" sz="18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{  f3(ex);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en-US" sz="18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}</a:t>
            </a:r>
            <a:endParaRPr b="0" i="0" sz="1800" u="none" cap="none" strike="noStrike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</p:txBody>
      </p:sp>
      <p:sp>
        <p:nvSpPr>
          <p:cNvPr id="279" name="Google Shape;279;p39"/>
          <p:cNvSpPr txBox="1"/>
          <p:nvPr/>
        </p:nvSpPr>
        <p:spPr>
          <a:xfrm>
            <a:off x="1431492" y="3168630"/>
            <a:ext cx="6785043" cy="923330"/>
          </a:xfrm>
          <a:prstGeom prst="rect">
            <a:avLst/>
          </a:prstGeom>
          <a:solidFill>
            <a:srgbClr val="A4C2F4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en-US" sz="18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f1(args)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en-US" sz="18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.then(f2)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en-US" sz="18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.catch(f3);</a:t>
            </a:r>
            <a:endParaRPr b="0" i="0" sz="1800" u="none" cap="none" strike="noStrike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</p:txBody>
      </p:sp>
      <p:sp>
        <p:nvSpPr>
          <p:cNvPr id="280" name="Google Shape;280;p39"/>
          <p:cNvSpPr txBox="1"/>
          <p:nvPr/>
        </p:nvSpPr>
        <p:spPr>
          <a:xfrm>
            <a:off x="1431492" y="6795273"/>
            <a:ext cx="7297832" cy="4616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 function that calls </a:t>
            </a:r>
            <a:r>
              <a:rPr b="0" i="0" lang="en-US" sz="24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await</a:t>
            </a:r>
            <a:r>
              <a:rPr b="0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must be declared </a:t>
            </a:r>
            <a:r>
              <a:rPr b="1" i="0" lang="en-US" sz="2400" u="none" cap="none" strike="noStrike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async</a:t>
            </a:r>
            <a:endParaRPr b="0" i="0" sz="1400" u="none" cap="none" strike="noStrike">
              <a:solidFill>
                <a:schemeClr val="accent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1" name="Google Shape;281;p39"/>
          <p:cNvSpPr/>
          <p:nvPr/>
        </p:nvSpPr>
        <p:spPr>
          <a:xfrm>
            <a:off x="4408714" y="4100901"/>
            <a:ext cx="415299" cy="470606"/>
          </a:xfrm>
          <a:prstGeom prst="downArrow">
            <a:avLst>
              <a:gd fmla="val 50000" name="adj1"/>
              <a:gd fmla="val 50000" name="adj2"/>
            </a:avLst>
          </a:prstGeom>
          <a:solidFill>
            <a:srgbClr val="FF0000"/>
          </a:solidFill>
          <a:ln cap="flat" cmpd="sng" w="9525">
            <a:solidFill>
              <a:srgbClr val="4A7DBA"/>
            </a:solidFill>
            <a:prstDash val="solid"/>
            <a:round/>
            <a:headEnd len="sm" w="sm" type="none"/>
            <a:tailEnd len="sm" w="sm" type="none"/>
          </a:ln>
          <a:effectLst>
            <a:outerShdw blurRad="40000" rotWithShape="0" dir="5400000" dist="23000">
              <a:srgbClr val="000000">
                <a:alpha val="34509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5" name="Shape 2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" name="Google Shape;286;p40"/>
          <p:cNvSpPr txBox="1"/>
          <p:nvPr>
            <p:ph type="title"/>
          </p:nvPr>
        </p:nvSpPr>
        <p:spPr>
          <a:xfrm>
            <a:off x="504031" y="302737"/>
            <a:ext cx="9072563" cy="1259946"/>
          </a:xfrm>
          <a:prstGeom prst="rect">
            <a:avLst/>
          </a:prstGeom>
          <a:noFill/>
          <a:ln>
            <a:noFill/>
          </a:ln>
        </p:spPr>
        <p:txBody>
          <a:bodyPr anchorCtr="0" anchor="ctr" bIns="50375" lIns="100775" spcFirstLastPara="1" rIns="100775" wrap="square" tIns="50375">
            <a:norm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900"/>
              <a:buFont typeface="Arial"/>
              <a:buNone/>
            </a:pPr>
            <a:r>
              <a:rPr lang="en-US"/>
              <a:t>Async Processing: await</a:t>
            </a:r>
            <a:endParaRPr/>
          </a:p>
        </p:txBody>
      </p:sp>
      <p:sp>
        <p:nvSpPr>
          <p:cNvPr id="287" name="Google Shape;287;p40"/>
          <p:cNvSpPr txBox="1"/>
          <p:nvPr>
            <p:ph idx="1" type="body"/>
          </p:nvPr>
        </p:nvSpPr>
        <p:spPr>
          <a:xfrm>
            <a:off x="504031" y="1763926"/>
            <a:ext cx="9072563" cy="4989036"/>
          </a:xfrm>
          <a:prstGeom prst="rect">
            <a:avLst/>
          </a:prstGeom>
          <a:noFill/>
          <a:ln>
            <a:noFill/>
          </a:ln>
        </p:spPr>
        <p:txBody>
          <a:bodyPr anchorCtr="0" anchor="t" bIns="50375" lIns="100775" spcFirstLastPara="1" rIns="100775" wrap="square" tIns="50375">
            <a:normAutofit/>
          </a:bodyPr>
          <a:lstStyle/>
          <a:p>
            <a:pPr indent="-342900" lvl="0" marL="457200" rtl="0" algn="l">
              <a:spcBef>
                <a:spcPts val="360"/>
              </a:spcBef>
              <a:spcAft>
                <a:spcPts val="0"/>
              </a:spcAft>
              <a:buSzPts val="1800"/>
              <a:buChar char="•"/>
            </a:pPr>
            <a:r>
              <a:rPr lang="en-US"/>
              <a:t>See </a:t>
            </a:r>
            <a:r>
              <a:rPr b="1" lang="en-US" u="sng"/>
              <a:t>linesortawait.js</a:t>
            </a:r>
            <a:endParaRPr b="1" u="sng"/>
          </a:p>
          <a:p>
            <a:pPr indent="-342900" lvl="1" marL="914400" rtl="0" algn="l">
              <a:spcBef>
                <a:spcPts val="360"/>
              </a:spcBef>
              <a:spcAft>
                <a:spcPts val="0"/>
              </a:spcAft>
              <a:buSzPts val="1800"/>
              <a:buChar char="–"/>
            </a:pPr>
            <a:r>
              <a:rPr lang="en-US"/>
              <a:t>The job:</a:t>
            </a:r>
            <a:endParaRPr/>
          </a:p>
          <a:p>
            <a:pPr indent="-342900" lvl="2" marL="1371600" rtl="0" algn="l">
              <a:spcBef>
                <a:spcPts val="360"/>
              </a:spcBef>
              <a:spcAft>
                <a:spcPts val="0"/>
              </a:spcAft>
              <a:buSzPts val="1800"/>
              <a:buChar char="•"/>
            </a:pPr>
            <a:r>
              <a:rPr lang="en-US"/>
              <a:t>Same as linesortpromises2.js</a:t>
            </a:r>
            <a:endParaRPr/>
          </a:p>
          <a:p>
            <a:pPr indent="-342900" lvl="2" marL="1371600" rtl="0" algn="l">
              <a:spcBef>
                <a:spcPts val="360"/>
              </a:spcBef>
              <a:spcAft>
                <a:spcPts val="0"/>
              </a:spcAft>
              <a:buSzPts val="1800"/>
              <a:buChar char="•"/>
            </a:pPr>
            <a:r>
              <a:rPr lang="en-US"/>
              <a:t>Uses </a:t>
            </a:r>
            <a:r>
              <a:rPr lang="en-US">
                <a:latin typeface="Courier New"/>
                <a:ea typeface="Courier New"/>
                <a:cs typeface="Courier New"/>
                <a:sym typeface="Courier New"/>
              </a:rPr>
              <a:t>async</a:t>
            </a:r>
            <a:r>
              <a:rPr lang="en-US"/>
              <a:t> and </a:t>
            </a:r>
            <a:r>
              <a:rPr lang="en-US">
                <a:latin typeface="Courier New"/>
                <a:ea typeface="Courier New"/>
                <a:cs typeface="Courier New"/>
                <a:sym typeface="Courier New"/>
              </a:rPr>
              <a:t>await</a:t>
            </a:r>
            <a:endParaRPr>
              <a:latin typeface="Courier New"/>
              <a:ea typeface="Courier New"/>
              <a:cs typeface="Courier New"/>
              <a:sym typeface="Courier New"/>
            </a:endParaRPr>
          </a:p>
        </p:txBody>
      </p:sp>
      <p:sp>
        <p:nvSpPr>
          <p:cNvPr id="288" name="Google Shape;288;p40"/>
          <p:cNvSpPr txBox="1"/>
          <p:nvPr>
            <p:ph idx="4294967295" type="sldNum"/>
          </p:nvPr>
        </p:nvSpPr>
        <p:spPr>
          <a:xfrm>
            <a:off x="7224448" y="7006700"/>
            <a:ext cx="2352146" cy="402483"/>
          </a:xfrm>
          <a:prstGeom prst="rect">
            <a:avLst/>
          </a:prstGeom>
          <a:noFill/>
          <a:ln>
            <a:noFill/>
          </a:ln>
        </p:spPr>
        <p:txBody>
          <a:bodyPr anchorCtr="0" anchor="ctr" bIns="50375" lIns="100775" spcFirstLastPara="1" rIns="100775" wrap="square" tIns="50375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fld id="{00000000-1234-1234-1234-123412341234}" type="slidenum">
              <a:rPr lang="en-US" sz="24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24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2" name="Shape 2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" name="Google Shape;293;p41"/>
          <p:cNvSpPr txBox="1"/>
          <p:nvPr>
            <p:ph type="title"/>
          </p:nvPr>
        </p:nvSpPr>
        <p:spPr>
          <a:xfrm>
            <a:off x="504031" y="302737"/>
            <a:ext cx="9072563" cy="1259946"/>
          </a:xfrm>
          <a:prstGeom prst="rect">
            <a:avLst/>
          </a:prstGeom>
          <a:noFill/>
          <a:ln>
            <a:noFill/>
          </a:ln>
        </p:spPr>
        <p:txBody>
          <a:bodyPr anchorCtr="0" anchor="ctr" bIns="50375" lIns="100775" spcFirstLastPara="1" rIns="100775" wrap="square" tIns="50375">
            <a:norm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900"/>
              <a:buFont typeface="Arial"/>
              <a:buNone/>
            </a:pPr>
            <a:r>
              <a:rPr lang="en-US"/>
              <a:t>Summary</a:t>
            </a:r>
            <a:endParaRPr/>
          </a:p>
        </p:txBody>
      </p:sp>
      <p:sp>
        <p:nvSpPr>
          <p:cNvPr id="294" name="Google Shape;294;p41"/>
          <p:cNvSpPr txBox="1"/>
          <p:nvPr>
            <p:ph idx="1" type="body"/>
          </p:nvPr>
        </p:nvSpPr>
        <p:spPr>
          <a:xfrm>
            <a:off x="504031" y="1763926"/>
            <a:ext cx="9072563" cy="4989036"/>
          </a:xfrm>
          <a:prstGeom prst="rect">
            <a:avLst/>
          </a:prstGeom>
          <a:noFill/>
          <a:ln>
            <a:noFill/>
          </a:ln>
        </p:spPr>
        <p:txBody>
          <a:bodyPr anchorCtr="0" anchor="t" bIns="50375" lIns="100775" spcFirstLastPara="1" rIns="100775" wrap="square" tIns="50375">
            <a:normAutofit/>
          </a:bodyPr>
          <a:lstStyle/>
          <a:p>
            <a:pPr indent="-342900" lvl="0" marL="457200" rtl="0" algn="l">
              <a:spcBef>
                <a:spcPts val="360"/>
              </a:spcBef>
              <a:spcAft>
                <a:spcPts val="0"/>
              </a:spcAft>
              <a:buSzPts val="1800"/>
              <a:buChar char="•"/>
            </a:pPr>
            <a:r>
              <a:rPr lang="en-US"/>
              <a:t>We have covered:</a:t>
            </a:r>
            <a:endParaRPr/>
          </a:p>
          <a:p>
            <a:pPr indent="-342900" lvl="1" marL="914400" rtl="0" algn="l">
              <a:spcBef>
                <a:spcPts val="360"/>
              </a:spcBef>
              <a:spcAft>
                <a:spcPts val="0"/>
              </a:spcAft>
              <a:buSzPts val="1800"/>
              <a:buChar char="–"/>
            </a:pPr>
            <a:r>
              <a:rPr lang="en-US"/>
              <a:t>Arrays</a:t>
            </a:r>
            <a:endParaRPr/>
          </a:p>
          <a:p>
            <a:pPr indent="-342900" lvl="1" marL="914400" rtl="0" algn="l">
              <a:spcBef>
                <a:spcPts val="360"/>
              </a:spcBef>
              <a:spcAft>
                <a:spcPts val="0"/>
              </a:spcAft>
              <a:buSzPts val="1800"/>
              <a:buChar char="–"/>
            </a:pPr>
            <a:r>
              <a:rPr lang="en-US"/>
              <a:t>Associative arrays</a:t>
            </a:r>
            <a:endParaRPr/>
          </a:p>
          <a:p>
            <a:pPr indent="-342900" lvl="1" marL="914400" rtl="0" algn="l">
              <a:spcBef>
                <a:spcPts val="360"/>
              </a:spcBef>
              <a:spcAft>
                <a:spcPts val="0"/>
              </a:spcAft>
              <a:buSzPts val="1800"/>
              <a:buChar char="–"/>
            </a:pPr>
            <a:r>
              <a:rPr lang="en-US"/>
              <a:t>Asynchronous processing</a:t>
            </a:r>
            <a:endParaRPr/>
          </a:p>
          <a:p>
            <a:pPr indent="-342900" lvl="2" marL="1371600" rtl="0" algn="l">
              <a:spcBef>
                <a:spcPts val="360"/>
              </a:spcBef>
              <a:spcAft>
                <a:spcPts val="0"/>
              </a:spcAft>
              <a:buSzPts val="1800"/>
              <a:buChar char="•"/>
            </a:pPr>
            <a:r>
              <a:rPr lang="en-US"/>
              <a:t>Function callbacks</a:t>
            </a:r>
            <a:endParaRPr/>
          </a:p>
          <a:p>
            <a:pPr indent="-342900" lvl="2" marL="1371600" rtl="0" algn="l">
              <a:spcBef>
                <a:spcPts val="360"/>
              </a:spcBef>
              <a:spcAft>
                <a:spcPts val="0"/>
              </a:spcAft>
              <a:buSzPts val="1800"/>
              <a:buChar char="•"/>
            </a:pPr>
            <a:r>
              <a:rPr lang="en-US"/>
              <a:t>Promises</a:t>
            </a:r>
            <a:endParaRPr/>
          </a:p>
          <a:p>
            <a:pPr indent="-342900" lvl="2" marL="1371600" rtl="0" algn="l">
              <a:spcBef>
                <a:spcPts val="360"/>
              </a:spcBef>
              <a:spcAft>
                <a:spcPts val="0"/>
              </a:spcAft>
              <a:buSzPts val="1800"/>
              <a:buChar char="•"/>
            </a:pPr>
            <a:r>
              <a:rPr lang="en-US"/>
              <a:t>async and await</a:t>
            </a:r>
            <a:endParaRPr/>
          </a:p>
        </p:txBody>
      </p:sp>
      <p:sp>
        <p:nvSpPr>
          <p:cNvPr id="295" name="Google Shape;295;p41"/>
          <p:cNvSpPr txBox="1"/>
          <p:nvPr>
            <p:ph idx="4294967295" type="sldNum"/>
          </p:nvPr>
        </p:nvSpPr>
        <p:spPr>
          <a:xfrm>
            <a:off x="7224448" y="7006700"/>
            <a:ext cx="2352146" cy="402483"/>
          </a:xfrm>
          <a:prstGeom prst="rect">
            <a:avLst/>
          </a:prstGeom>
          <a:noFill/>
          <a:ln>
            <a:noFill/>
          </a:ln>
        </p:spPr>
        <p:txBody>
          <a:bodyPr anchorCtr="0" anchor="ctr" bIns="50375" lIns="100775" spcFirstLastPara="1" rIns="100775" wrap="square" tIns="50375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fld id="{00000000-1234-1234-1234-123412341234}" type="slidenum">
              <a:rPr lang="en-US" sz="24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24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15"/>
          <p:cNvSpPr txBox="1"/>
          <p:nvPr>
            <p:ph type="title"/>
          </p:nvPr>
        </p:nvSpPr>
        <p:spPr>
          <a:xfrm>
            <a:off x="504031" y="302737"/>
            <a:ext cx="9072563" cy="1259946"/>
          </a:xfrm>
          <a:prstGeom prst="rect">
            <a:avLst/>
          </a:prstGeom>
          <a:noFill/>
          <a:ln>
            <a:noFill/>
          </a:ln>
        </p:spPr>
        <p:txBody>
          <a:bodyPr anchorCtr="0" anchor="ctr" bIns="50375" lIns="100775" spcFirstLastPara="1" rIns="100775" wrap="square" tIns="50375">
            <a:norm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/>
              <a:t>Agenda</a:t>
            </a:r>
            <a:endParaRPr/>
          </a:p>
        </p:txBody>
      </p:sp>
      <p:sp>
        <p:nvSpPr>
          <p:cNvPr id="99" name="Google Shape;99;p15"/>
          <p:cNvSpPr txBox="1"/>
          <p:nvPr>
            <p:ph idx="1" type="body"/>
          </p:nvPr>
        </p:nvSpPr>
        <p:spPr>
          <a:xfrm>
            <a:off x="504031" y="1763926"/>
            <a:ext cx="9072563" cy="4989036"/>
          </a:xfrm>
          <a:prstGeom prst="rect">
            <a:avLst/>
          </a:prstGeom>
          <a:noFill/>
          <a:ln>
            <a:noFill/>
          </a:ln>
        </p:spPr>
        <p:txBody>
          <a:bodyPr anchorCtr="0" anchor="t" bIns="50375" lIns="100775" spcFirstLastPara="1" rIns="100775" wrap="square" tIns="50375">
            <a:normAutofit/>
          </a:bodyPr>
          <a:lstStyle/>
          <a:p>
            <a:pPr indent="-342900" lvl="0" marL="4572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</a:pPr>
            <a:r>
              <a:rPr b="1" lang="en-US"/>
              <a:t>Arrays</a:t>
            </a:r>
            <a:endParaRPr/>
          </a:p>
          <a:p>
            <a:pPr indent="-342900" lvl="0" marL="4572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</a:pPr>
            <a:r>
              <a:rPr lang="en-US"/>
              <a:t>Associative arrays</a:t>
            </a:r>
            <a:endParaRPr/>
          </a:p>
          <a:p>
            <a:pPr indent="-342900" lvl="0" marL="4572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</a:pPr>
            <a:r>
              <a:rPr lang="en-US"/>
              <a:t>Asynchronous processing</a:t>
            </a:r>
            <a:endParaRPr/>
          </a:p>
          <a:p>
            <a:pPr indent="-228600" lvl="0" marL="4572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/>
          </a:p>
        </p:txBody>
      </p:sp>
      <p:sp>
        <p:nvSpPr>
          <p:cNvPr id="100" name="Google Shape;100;p15"/>
          <p:cNvSpPr txBox="1"/>
          <p:nvPr>
            <p:ph idx="12" type="sldNum"/>
          </p:nvPr>
        </p:nvSpPr>
        <p:spPr>
          <a:xfrm>
            <a:off x="7224448" y="7006700"/>
            <a:ext cx="2352146" cy="402483"/>
          </a:xfrm>
          <a:prstGeom prst="rect">
            <a:avLst/>
          </a:prstGeom>
          <a:noFill/>
          <a:ln>
            <a:noFill/>
          </a:ln>
        </p:spPr>
        <p:txBody>
          <a:bodyPr anchorCtr="0" anchor="ctr" bIns="50375" lIns="100775" spcFirstLastPara="1" rIns="100775" wrap="square" tIns="50375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9" name="Shape 2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0" name="Google Shape;300;p42"/>
          <p:cNvSpPr txBox="1"/>
          <p:nvPr>
            <p:ph type="title"/>
          </p:nvPr>
        </p:nvSpPr>
        <p:spPr>
          <a:xfrm>
            <a:off x="504031" y="302737"/>
            <a:ext cx="9072563" cy="1259946"/>
          </a:xfrm>
          <a:prstGeom prst="rect">
            <a:avLst/>
          </a:prstGeom>
          <a:noFill/>
          <a:ln>
            <a:noFill/>
          </a:ln>
        </p:spPr>
        <p:txBody>
          <a:bodyPr anchorCtr="0" anchor="ctr" bIns="50375" lIns="100775" spcFirstLastPara="1" rIns="100775" wrap="square" tIns="50375">
            <a:norm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900"/>
              <a:buFont typeface="Arial"/>
              <a:buNone/>
            </a:pPr>
            <a:r>
              <a:rPr lang="en-US"/>
              <a:t>Summary</a:t>
            </a:r>
            <a:endParaRPr/>
          </a:p>
        </p:txBody>
      </p:sp>
      <p:sp>
        <p:nvSpPr>
          <p:cNvPr id="301" name="Google Shape;301;p42"/>
          <p:cNvSpPr txBox="1"/>
          <p:nvPr>
            <p:ph idx="1" type="body"/>
          </p:nvPr>
        </p:nvSpPr>
        <p:spPr>
          <a:xfrm>
            <a:off x="504031" y="1763926"/>
            <a:ext cx="9072563" cy="4989036"/>
          </a:xfrm>
          <a:prstGeom prst="rect">
            <a:avLst/>
          </a:prstGeom>
          <a:noFill/>
          <a:ln>
            <a:noFill/>
          </a:ln>
        </p:spPr>
        <p:txBody>
          <a:bodyPr anchorCtr="0" anchor="t" bIns="50375" lIns="100775" spcFirstLastPara="1" rIns="100775" wrap="square" tIns="50375">
            <a:normAutofit/>
          </a:bodyPr>
          <a:lstStyle/>
          <a:p>
            <a:pPr indent="-342900" lvl="0" marL="457200" rtl="0" algn="l">
              <a:spcBef>
                <a:spcPts val="360"/>
              </a:spcBef>
              <a:spcAft>
                <a:spcPts val="0"/>
              </a:spcAft>
              <a:buSzPts val="1800"/>
              <a:buChar char="•"/>
            </a:pPr>
            <a:r>
              <a:rPr lang="en-US"/>
              <a:t>JavaScript summary</a:t>
            </a:r>
            <a:endParaRPr/>
          </a:p>
          <a:p>
            <a:pPr indent="-342900" lvl="1" marL="914400" rtl="0" algn="l">
              <a:spcBef>
                <a:spcPts val="360"/>
              </a:spcBef>
              <a:spcAft>
                <a:spcPts val="0"/>
              </a:spcAft>
              <a:buSzPts val="1800"/>
              <a:buChar char="–"/>
            </a:pPr>
            <a:r>
              <a:rPr lang="en-US"/>
              <a:t>C/Java-like syntax</a:t>
            </a:r>
            <a:endParaRPr/>
          </a:p>
          <a:p>
            <a:pPr indent="-342900" lvl="1" marL="914400" rtl="0" algn="l">
              <a:spcBef>
                <a:spcPts val="360"/>
              </a:spcBef>
              <a:spcAft>
                <a:spcPts val="0"/>
              </a:spcAft>
              <a:buSzPts val="1800"/>
              <a:buChar char="–"/>
            </a:pPr>
            <a:r>
              <a:rPr lang="en-US"/>
              <a:t>Many versions</a:t>
            </a:r>
            <a:endParaRPr/>
          </a:p>
          <a:p>
            <a:pPr indent="-342900" lvl="2" marL="1371600" rtl="0" algn="l">
              <a:spcBef>
                <a:spcPts val="360"/>
              </a:spcBef>
              <a:spcAft>
                <a:spcPts val="0"/>
              </a:spcAft>
              <a:buSzPts val="1800"/>
              <a:buChar char="•"/>
            </a:pPr>
            <a:r>
              <a:rPr lang="en-US"/>
              <a:t>Transpilers used routinely</a:t>
            </a:r>
            <a:endParaRPr/>
          </a:p>
          <a:p>
            <a:pPr indent="-342900" lvl="1" marL="914400" rtl="0" algn="l">
              <a:spcBef>
                <a:spcPts val="360"/>
              </a:spcBef>
              <a:spcAft>
                <a:spcPts val="0"/>
              </a:spcAft>
              <a:buSzPts val="1800"/>
              <a:buChar char="–"/>
            </a:pPr>
            <a:r>
              <a:rPr lang="en-US"/>
              <a:t>Weakly typed</a:t>
            </a:r>
            <a:endParaRPr/>
          </a:p>
          <a:p>
            <a:pPr indent="-342900" lvl="1" marL="914400" rtl="0" algn="l">
              <a:spcBef>
                <a:spcPts val="360"/>
              </a:spcBef>
              <a:spcAft>
                <a:spcPts val="0"/>
              </a:spcAft>
              <a:buSzPts val="1800"/>
              <a:buChar char="–"/>
            </a:pPr>
            <a:r>
              <a:rPr lang="en-US"/>
              <a:t>“Never fail” design philosophy</a:t>
            </a:r>
            <a:endParaRPr/>
          </a:p>
        </p:txBody>
      </p:sp>
      <p:sp>
        <p:nvSpPr>
          <p:cNvPr id="302" name="Google Shape;302;p42"/>
          <p:cNvSpPr txBox="1"/>
          <p:nvPr>
            <p:ph idx="4294967295" type="sldNum"/>
          </p:nvPr>
        </p:nvSpPr>
        <p:spPr>
          <a:xfrm>
            <a:off x="7224448" y="7006700"/>
            <a:ext cx="2352146" cy="402483"/>
          </a:xfrm>
          <a:prstGeom prst="rect">
            <a:avLst/>
          </a:prstGeom>
          <a:noFill/>
          <a:ln>
            <a:noFill/>
          </a:ln>
        </p:spPr>
        <p:txBody>
          <a:bodyPr anchorCtr="0" anchor="ctr" bIns="50375" lIns="100775" spcFirstLastPara="1" rIns="100775" wrap="square" tIns="50375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fld id="{00000000-1234-1234-1234-123412341234}" type="slidenum">
              <a:rPr lang="en-US" sz="24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24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06" name="Shape 3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" name="Google Shape;307;p43"/>
          <p:cNvSpPr txBox="1"/>
          <p:nvPr>
            <p:ph type="title"/>
          </p:nvPr>
        </p:nvSpPr>
        <p:spPr>
          <a:xfrm>
            <a:off x="504031" y="302737"/>
            <a:ext cx="9072563" cy="1259946"/>
          </a:xfrm>
          <a:prstGeom prst="rect">
            <a:avLst/>
          </a:prstGeom>
          <a:noFill/>
          <a:ln>
            <a:noFill/>
          </a:ln>
        </p:spPr>
        <p:txBody>
          <a:bodyPr anchorCtr="0" anchor="ctr" bIns="50375" lIns="100775" spcFirstLastPara="1" rIns="100775" wrap="square" tIns="50375">
            <a:norm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900"/>
              <a:buFont typeface="Arial"/>
              <a:buNone/>
            </a:pPr>
            <a:r>
              <a:rPr lang="en-US"/>
              <a:t>Summary</a:t>
            </a:r>
            <a:endParaRPr/>
          </a:p>
        </p:txBody>
      </p:sp>
      <p:sp>
        <p:nvSpPr>
          <p:cNvPr id="308" name="Google Shape;308;p43"/>
          <p:cNvSpPr txBox="1"/>
          <p:nvPr>
            <p:ph idx="1" type="body"/>
          </p:nvPr>
        </p:nvSpPr>
        <p:spPr>
          <a:xfrm>
            <a:off x="504031" y="1763926"/>
            <a:ext cx="9072563" cy="4989036"/>
          </a:xfrm>
          <a:prstGeom prst="rect">
            <a:avLst/>
          </a:prstGeom>
          <a:noFill/>
          <a:ln>
            <a:noFill/>
          </a:ln>
        </p:spPr>
        <p:txBody>
          <a:bodyPr anchorCtr="0" anchor="t" bIns="50375" lIns="100775" spcFirstLastPara="1" rIns="100775" wrap="square" tIns="50375">
            <a:normAutofit/>
          </a:bodyPr>
          <a:lstStyle/>
          <a:p>
            <a:pPr indent="-342900" lvl="0" marL="457200" rtl="0" algn="l">
              <a:spcBef>
                <a:spcPts val="360"/>
              </a:spcBef>
              <a:spcAft>
                <a:spcPts val="0"/>
              </a:spcAft>
              <a:buSzPts val="1800"/>
              <a:buChar char="•"/>
            </a:pPr>
            <a:r>
              <a:rPr lang="en-US"/>
              <a:t>JavaScript language summary (cont.)</a:t>
            </a:r>
            <a:endParaRPr/>
          </a:p>
          <a:p>
            <a:pPr indent="-342900" lvl="1" marL="914400" rtl="0" algn="l">
              <a:spcBef>
                <a:spcPts val="360"/>
              </a:spcBef>
              <a:spcAft>
                <a:spcPts val="0"/>
              </a:spcAft>
              <a:buSzPts val="1800"/>
              <a:buChar char="–"/>
            </a:pPr>
            <a:r>
              <a:rPr lang="en-US"/>
              <a:t>Unusual object model</a:t>
            </a:r>
            <a:endParaRPr/>
          </a:p>
          <a:p>
            <a:pPr indent="-342900" lvl="2" marL="1371600" rtl="0" algn="l">
              <a:spcBef>
                <a:spcPts val="360"/>
              </a:spcBef>
              <a:spcAft>
                <a:spcPts val="0"/>
              </a:spcAft>
              <a:buSzPts val="1800"/>
              <a:buChar char="•"/>
            </a:pPr>
            <a:r>
              <a:rPr lang="en-US"/>
              <a:t>Delegation to prototypes</a:t>
            </a:r>
            <a:endParaRPr/>
          </a:p>
          <a:p>
            <a:pPr indent="-342900" lvl="2" marL="1371600" rtl="0" algn="l">
              <a:spcBef>
                <a:spcPts val="360"/>
              </a:spcBef>
              <a:spcAft>
                <a:spcPts val="0"/>
              </a:spcAft>
              <a:buSzPts val="1800"/>
              <a:buChar char="•"/>
            </a:pPr>
            <a:r>
              <a:rPr lang="en-US"/>
              <a:t>Objects are associative arrays and vice versa</a:t>
            </a:r>
            <a:endParaRPr/>
          </a:p>
          <a:p>
            <a:pPr indent="-342900" lvl="2" marL="1371600" rtl="0" algn="l">
              <a:spcBef>
                <a:spcPts val="360"/>
              </a:spcBef>
              <a:spcAft>
                <a:spcPts val="0"/>
              </a:spcAft>
              <a:buSzPts val="1800"/>
              <a:buChar char="•"/>
            </a:pPr>
            <a:r>
              <a:rPr lang="en-US"/>
              <a:t>ES6 syntax is </a:t>
            </a:r>
            <a:r>
              <a:rPr b="1" lang="en-US"/>
              <a:t>much</a:t>
            </a:r>
            <a:r>
              <a:rPr lang="en-US"/>
              <a:t> different from pre-ES6</a:t>
            </a:r>
            <a:endParaRPr/>
          </a:p>
          <a:p>
            <a:pPr indent="-342900" lvl="1" marL="914400" rtl="0" algn="l">
              <a:spcBef>
                <a:spcPts val="360"/>
              </a:spcBef>
              <a:spcAft>
                <a:spcPts val="0"/>
              </a:spcAft>
              <a:buSzPts val="1800"/>
              <a:buChar char="–"/>
            </a:pPr>
            <a:r>
              <a:rPr lang="en-US"/>
              <a:t>Event driven, not multi-threaded</a:t>
            </a:r>
            <a:endParaRPr/>
          </a:p>
          <a:p>
            <a:pPr indent="-342900" lvl="1" marL="914400" rtl="0" algn="l">
              <a:spcBef>
                <a:spcPts val="360"/>
              </a:spcBef>
              <a:spcAft>
                <a:spcPts val="0"/>
              </a:spcAft>
              <a:buSzPts val="1800"/>
              <a:buChar char="–"/>
            </a:pPr>
            <a:r>
              <a:rPr lang="en-US"/>
              <a:t>Asynchronous computation is the norm</a:t>
            </a:r>
            <a:endParaRPr/>
          </a:p>
        </p:txBody>
      </p:sp>
      <p:sp>
        <p:nvSpPr>
          <p:cNvPr id="309" name="Google Shape;309;p43"/>
          <p:cNvSpPr txBox="1"/>
          <p:nvPr>
            <p:ph idx="4294967295" type="sldNum"/>
          </p:nvPr>
        </p:nvSpPr>
        <p:spPr>
          <a:xfrm>
            <a:off x="7224448" y="7006700"/>
            <a:ext cx="2352146" cy="402483"/>
          </a:xfrm>
          <a:prstGeom prst="rect">
            <a:avLst/>
          </a:prstGeom>
          <a:noFill/>
          <a:ln>
            <a:noFill/>
          </a:ln>
        </p:spPr>
        <p:txBody>
          <a:bodyPr anchorCtr="0" anchor="ctr" bIns="50375" lIns="100775" spcFirstLastPara="1" rIns="100775" wrap="square" tIns="50375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fld id="{00000000-1234-1234-1234-123412341234}" type="slidenum">
              <a:rPr lang="en-US" sz="24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24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13" name="Shape 3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4" name="Google Shape;314;p44"/>
          <p:cNvSpPr txBox="1"/>
          <p:nvPr>
            <p:ph type="title"/>
          </p:nvPr>
        </p:nvSpPr>
        <p:spPr>
          <a:xfrm>
            <a:off x="504031" y="302737"/>
            <a:ext cx="9072563" cy="1259946"/>
          </a:xfrm>
          <a:prstGeom prst="rect">
            <a:avLst/>
          </a:prstGeom>
          <a:noFill/>
          <a:ln>
            <a:noFill/>
          </a:ln>
        </p:spPr>
        <p:txBody>
          <a:bodyPr anchorCtr="0" anchor="ctr" bIns="50375" lIns="100775" spcFirstLastPara="1" rIns="100775" wrap="square" tIns="50375">
            <a:norm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900"/>
              <a:buFont typeface="Arial"/>
              <a:buNone/>
            </a:pPr>
            <a:r>
              <a:rPr lang="en-US"/>
              <a:t>Commentary</a:t>
            </a:r>
            <a:endParaRPr/>
          </a:p>
        </p:txBody>
      </p:sp>
      <p:sp>
        <p:nvSpPr>
          <p:cNvPr id="315" name="Google Shape;315;p44"/>
          <p:cNvSpPr txBox="1"/>
          <p:nvPr>
            <p:ph idx="1" type="body"/>
          </p:nvPr>
        </p:nvSpPr>
        <p:spPr>
          <a:xfrm>
            <a:off x="504031" y="1763926"/>
            <a:ext cx="9072563" cy="4989036"/>
          </a:xfrm>
          <a:prstGeom prst="rect">
            <a:avLst/>
          </a:prstGeom>
          <a:noFill/>
          <a:ln>
            <a:noFill/>
          </a:ln>
        </p:spPr>
        <p:txBody>
          <a:bodyPr anchorCtr="0" anchor="t" bIns="50375" lIns="100775" spcFirstLastPara="1" rIns="100775" wrap="square" tIns="50375">
            <a:normAutofit/>
          </a:bodyPr>
          <a:lstStyle/>
          <a:p>
            <a:pPr indent="-342900" lvl="0" marL="457200" rtl="0" algn="l">
              <a:spcBef>
                <a:spcPts val="360"/>
              </a:spcBef>
              <a:spcAft>
                <a:spcPts val="0"/>
              </a:spcAft>
              <a:buSzPts val="1800"/>
              <a:buChar char="•"/>
            </a:pPr>
            <a:r>
              <a:rPr lang="en-US"/>
              <a:t>JavaScript is:</a:t>
            </a:r>
            <a:endParaRPr/>
          </a:p>
          <a:p>
            <a:pPr indent="-342900" lvl="1" marL="914400" rtl="0" algn="l">
              <a:spcBef>
                <a:spcPts val="360"/>
              </a:spcBef>
              <a:spcAft>
                <a:spcPts val="0"/>
              </a:spcAft>
              <a:buSzPts val="1800"/>
              <a:buChar char="–"/>
            </a:pPr>
            <a:r>
              <a:rPr lang="en-US"/>
              <a:t>Difficult to learn</a:t>
            </a:r>
            <a:endParaRPr/>
          </a:p>
          <a:p>
            <a:pPr indent="-342900" lvl="1" marL="914400" rtl="0" algn="l">
              <a:spcBef>
                <a:spcPts val="360"/>
              </a:spcBef>
              <a:spcAft>
                <a:spcPts val="0"/>
              </a:spcAft>
              <a:buSzPts val="1800"/>
              <a:buChar char="–"/>
            </a:pPr>
            <a:r>
              <a:rPr lang="en-US"/>
              <a:t>Difficult to use</a:t>
            </a:r>
            <a:endParaRPr/>
          </a:p>
          <a:p>
            <a:pPr indent="-342900" lvl="1" marL="914400" rtl="0" algn="l">
              <a:spcBef>
                <a:spcPts val="360"/>
              </a:spcBef>
              <a:spcAft>
                <a:spcPts val="0"/>
              </a:spcAft>
              <a:buSzPts val="1800"/>
              <a:buChar char="–"/>
            </a:pPr>
            <a:r>
              <a:rPr lang="en-US"/>
              <a:t>Unavoidable in web applications</a:t>
            </a:r>
            <a:endParaRPr/>
          </a:p>
          <a:p>
            <a:pPr indent="-342900" lvl="1" marL="914400" rtl="0" algn="l">
              <a:spcBef>
                <a:spcPts val="360"/>
              </a:spcBef>
              <a:spcAft>
                <a:spcPts val="0"/>
              </a:spcAft>
              <a:buSzPts val="1800"/>
              <a:buChar char="–"/>
            </a:pPr>
            <a:r>
              <a:rPr lang="en-US"/>
              <a:t>Worth learning</a:t>
            </a:r>
            <a:endParaRPr/>
          </a:p>
          <a:p>
            <a:pPr indent="0" lvl="0" marL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</a:pPr>
            <a:r>
              <a:t/>
            </a:r>
            <a:endParaRPr/>
          </a:p>
        </p:txBody>
      </p:sp>
      <p:sp>
        <p:nvSpPr>
          <p:cNvPr id="316" name="Google Shape;316;p44"/>
          <p:cNvSpPr txBox="1"/>
          <p:nvPr>
            <p:ph idx="4294967295" type="sldNum"/>
          </p:nvPr>
        </p:nvSpPr>
        <p:spPr>
          <a:xfrm>
            <a:off x="7224448" y="7006700"/>
            <a:ext cx="2352146" cy="402483"/>
          </a:xfrm>
          <a:prstGeom prst="rect">
            <a:avLst/>
          </a:prstGeom>
          <a:noFill/>
          <a:ln>
            <a:noFill/>
          </a:ln>
        </p:spPr>
        <p:txBody>
          <a:bodyPr anchorCtr="0" anchor="ctr" bIns="50375" lIns="100775" spcFirstLastPara="1" rIns="100775" wrap="square" tIns="50375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fld id="{00000000-1234-1234-1234-123412341234}" type="slidenum">
              <a:rPr lang="en-US" sz="24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24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20" name="Shape 3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1" name="Google Shape;321;p45"/>
          <p:cNvSpPr txBox="1"/>
          <p:nvPr>
            <p:ph type="title"/>
          </p:nvPr>
        </p:nvSpPr>
        <p:spPr>
          <a:xfrm>
            <a:off x="504031" y="302737"/>
            <a:ext cx="9072563" cy="1259946"/>
          </a:xfrm>
          <a:prstGeom prst="rect">
            <a:avLst/>
          </a:prstGeom>
          <a:noFill/>
          <a:ln>
            <a:noFill/>
          </a:ln>
        </p:spPr>
        <p:txBody>
          <a:bodyPr anchorCtr="0" anchor="ctr" bIns="50375" lIns="100775" spcFirstLastPara="1" rIns="100775" wrap="square" tIns="50375">
            <a:norm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900"/>
              <a:buFont typeface="Arial"/>
              <a:buNone/>
            </a:pPr>
            <a:r>
              <a:rPr lang="en-US"/>
              <a:t>Summary</a:t>
            </a:r>
            <a:endParaRPr/>
          </a:p>
        </p:txBody>
      </p:sp>
      <p:sp>
        <p:nvSpPr>
          <p:cNvPr id="322" name="Google Shape;322;p45"/>
          <p:cNvSpPr txBox="1"/>
          <p:nvPr>
            <p:ph idx="1" type="body"/>
          </p:nvPr>
        </p:nvSpPr>
        <p:spPr>
          <a:xfrm>
            <a:off x="504031" y="1763926"/>
            <a:ext cx="9072563" cy="4989036"/>
          </a:xfrm>
          <a:prstGeom prst="rect">
            <a:avLst/>
          </a:prstGeom>
          <a:noFill/>
          <a:ln>
            <a:noFill/>
          </a:ln>
        </p:spPr>
        <p:txBody>
          <a:bodyPr anchorCtr="0" anchor="t" bIns="50375" lIns="100775" spcFirstLastPara="1" rIns="100775" wrap="square" tIns="50375">
            <a:normAutofit/>
          </a:bodyPr>
          <a:lstStyle/>
          <a:p>
            <a:pPr indent="-3429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en-US"/>
              <a:t>We have covered:</a:t>
            </a:r>
            <a:endParaRPr/>
          </a:p>
          <a:p>
            <a:pPr indent="-342900" lvl="1" marL="13716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–"/>
            </a:pPr>
            <a:r>
              <a:rPr lang="en-US"/>
              <a:t>A subset of JavaScript…</a:t>
            </a:r>
            <a:endParaRPr/>
          </a:p>
          <a:p>
            <a:pPr indent="-342900" lvl="1" marL="13716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–"/>
            </a:pPr>
            <a:r>
              <a:rPr lang="en-US"/>
              <a:t>That is appropriate for COS 333…</a:t>
            </a:r>
            <a:endParaRPr/>
          </a:p>
          <a:p>
            <a:pPr indent="-342900" lvl="1" marL="13716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–"/>
            </a:pPr>
            <a:r>
              <a:rPr lang="en-US"/>
              <a:t>Through example programs</a:t>
            </a:r>
            <a:endParaRPr/>
          </a:p>
          <a:p>
            <a:pPr indent="-3429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en-US"/>
              <a:t>See also:</a:t>
            </a:r>
            <a:endParaRPr/>
          </a:p>
          <a:p>
            <a:pPr indent="-342900" lvl="1" marL="13716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–"/>
            </a:pPr>
            <a:r>
              <a:rPr b="1" lang="en-US"/>
              <a:t>Appendix 1</a:t>
            </a:r>
            <a:r>
              <a:rPr lang="en-US"/>
              <a:t>: Server-Side JavaScript</a:t>
            </a:r>
            <a:endParaRPr/>
          </a:p>
          <a:p>
            <a:pPr indent="-118098" lvl="1" marL="818869" rtl="0" algn="l">
              <a:lnSpc>
                <a:spcPct val="100000"/>
              </a:lnSpc>
              <a:spcBef>
                <a:spcPts val="620"/>
              </a:spcBef>
              <a:spcAft>
                <a:spcPts val="0"/>
              </a:spcAft>
              <a:buClr>
                <a:schemeClr val="dk1"/>
              </a:buClr>
              <a:buSzPts val="3100"/>
              <a:buNone/>
            </a:pPr>
            <a:r>
              <a:t/>
            </a:r>
            <a:endParaRPr/>
          </a:p>
        </p:txBody>
      </p:sp>
      <p:sp>
        <p:nvSpPr>
          <p:cNvPr id="323" name="Google Shape;323;p45"/>
          <p:cNvSpPr txBox="1"/>
          <p:nvPr>
            <p:ph idx="4294967295" type="sldNum"/>
          </p:nvPr>
        </p:nvSpPr>
        <p:spPr>
          <a:xfrm>
            <a:off x="7224448" y="7006700"/>
            <a:ext cx="2352146" cy="402483"/>
          </a:xfrm>
          <a:prstGeom prst="rect">
            <a:avLst/>
          </a:prstGeom>
          <a:noFill/>
          <a:ln>
            <a:noFill/>
          </a:ln>
        </p:spPr>
        <p:txBody>
          <a:bodyPr anchorCtr="0" anchor="ctr" bIns="50375" lIns="100775" spcFirstLastPara="1" rIns="100775" wrap="square" tIns="50375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fld id="{00000000-1234-1234-1234-123412341234}" type="slidenum">
              <a:rPr lang="en-US" sz="24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24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27" name="Shape 3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8" name="Google Shape;328;p46"/>
          <p:cNvSpPr txBox="1"/>
          <p:nvPr>
            <p:ph type="ctrTitle"/>
          </p:nvPr>
        </p:nvSpPr>
        <p:spPr>
          <a:xfrm>
            <a:off x="756047" y="2348401"/>
            <a:ext cx="8568531" cy="1620430"/>
          </a:xfrm>
          <a:prstGeom prst="rect">
            <a:avLst/>
          </a:prstGeom>
          <a:noFill/>
          <a:ln>
            <a:noFill/>
          </a:ln>
        </p:spPr>
        <p:txBody>
          <a:bodyPr anchorCtr="0" anchor="ctr" bIns="50375" lIns="100775" spcFirstLastPara="1" rIns="100775" wrap="square" tIns="50375">
            <a:norm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900"/>
              <a:buFont typeface="Arial"/>
              <a:buNone/>
            </a:pPr>
            <a:r>
              <a:rPr lang="en-US"/>
              <a:t>Appendix 1:</a:t>
            </a:r>
            <a:br>
              <a:rPr lang="en-US"/>
            </a:br>
            <a:r>
              <a:rPr lang="en-US"/>
              <a:t>Server-Side JavaScript</a:t>
            </a:r>
            <a:endParaRPr/>
          </a:p>
        </p:txBody>
      </p:sp>
      <p:sp>
        <p:nvSpPr>
          <p:cNvPr id="329" name="Google Shape;329;p46"/>
          <p:cNvSpPr txBox="1"/>
          <p:nvPr>
            <p:ph idx="1" type="subTitle"/>
          </p:nvPr>
        </p:nvSpPr>
        <p:spPr>
          <a:xfrm>
            <a:off x="1512094" y="4283817"/>
            <a:ext cx="7056438" cy="1931917"/>
          </a:xfrm>
          <a:prstGeom prst="rect">
            <a:avLst/>
          </a:prstGeom>
          <a:noFill/>
          <a:ln>
            <a:noFill/>
          </a:ln>
        </p:spPr>
        <p:txBody>
          <a:bodyPr anchorCtr="0" anchor="t" bIns="50375" lIns="100775" spcFirstLastPara="1" rIns="100775" wrap="square" tIns="50375">
            <a:norm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3500"/>
              <a:buNone/>
            </a:pPr>
            <a:r>
              <a:t/>
            </a:r>
            <a:endParaRPr/>
          </a:p>
        </p:txBody>
      </p:sp>
      <p:sp>
        <p:nvSpPr>
          <p:cNvPr id="330" name="Google Shape;330;p46"/>
          <p:cNvSpPr txBox="1"/>
          <p:nvPr>
            <p:ph idx="12" type="sldNum"/>
          </p:nvPr>
        </p:nvSpPr>
        <p:spPr>
          <a:xfrm>
            <a:off x="7224448" y="7006700"/>
            <a:ext cx="2352146" cy="402483"/>
          </a:xfrm>
          <a:prstGeom prst="rect">
            <a:avLst/>
          </a:prstGeom>
          <a:noFill/>
          <a:ln>
            <a:noFill/>
          </a:ln>
        </p:spPr>
        <p:txBody>
          <a:bodyPr anchorCtr="0" anchor="ctr" bIns="50375" lIns="100775" spcFirstLastPara="1" rIns="100775" wrap="square" tIns="50375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fld id="{00000000-1234-1234-1234-123412341234}" type="slidenum">
              <a:rPr lang="en-US" sz="24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24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34" name="Shape 3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5" name="Google Shape;335;p47"/>
          <p:cNvSpPr txBox="1"/>
          <p:nvPr>
            <p:ph type="title"/>
          </p:nvPr>
        </p:nvSpPr>
        <p:spPr>
          <a:xfrm>
            <a:off x="504031" y="302737"/>
            <a:ext cx="9072563" cy="1259946"/>
          </a:xfrm>
          <a:prstGeom prst="rect">
            <a:avLst/>
          </a:prstGeom>
          <a:noFill/>
          <a:ln>
            <a:noFill/>
          </a:ln>
        </p:spPr>
        <p:txBody>
          <a:bodyPr anchorCtr="0" anchor="ctr" bIns="50375" lIns="100775" spcFirstLastPara="1" rIns="100775" wrap="square" tIns="50375">
            <a:norm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900"/>
              <a:buFont typeface="Arial"/>
              <a:buNone/>
            </a:pPr>
            <a:r>
              <a:rPr lang="en-US"/>
              <a:t>Server-Side JS</a:t>
            </a:r>
            <a:endParaRPr/>
          </a:p>
        </p:txBody>
      </p:sp>
      <p:sp>
        <p:nvSpPr>
          <p:cNvPr id="336" name="Google Shape;336;p47"/>
          <p:cNvSpPr txBox="1"/>
          <p:nvPr>
            <p:ph idx="1" type="body"/>
          </p:nvPr>
        </p:nvSpPr>
        <p:spPr>
          <a:xfrm>
            <a:off x="504031" y="1763926"/>
            <a:ext cx="9072563" cy="4989036"/>
          </a:xfrm>
          <a:prstGeom prst="rect">
            <a:avLst/>
          </a:prstGeom>
          <a:noFill/>
          <a:ln>
            <a:noFill/>
          </a:ln>
        </p:spPr>
        <p:txBody>
          <a:bodyPr anchorCtr="0" anchor="t" bIns="50375" lIns="100775" spcFirstLastPara="1" rIns="100775" wrap="square" tIns="50375">
            <a:normAutofit/>
          </a:bodyPr>
          <a:lstStyle/>
          <a:p>
            <a:pPr indent="-342900" lvl="0" marL="457200" rtl="0" algn="l">
              <a:spcBef>
                <a:spcPts val="360"/>
              </a:spcBef>
              <a:spcAft>
                <a:spcPts val="0"/>
              </a:spcAft>
              <a:buSzPts val="1800"/>
              <a:buChar char="•"/>
            </a:pPr>
            <a:r>
              <a:rPr lang="en-US"/>
              <a:t>JavaScript runs in browsers</a:t>
            </a:r>
            <a:endParaRPr/>
          </a:p>
          <a:p>
            <a:pPr indent="-342900" lvl="1" marL="914400" rtl="0" algn="l">
              <a:spcBef>
                <a:spcPts val="360"/>
              </a:spcBef>
              <a:spcAft>
                <a:spcPts val="0"/>
              </a:spcAft>
              <a:buSzPts val="1800"/>
              <a:buChar char="–"/>
            </a:pPr>
            <a:r>
              <a:rPr lang="en-US"/>
              <a:t>JavaScript can be used on the client-side of web apps, and </a:t>
            </a:r>
            <a:r>
              <a:rPr b="1" lang="en-US"/>
              <a:t>often</a:t>
            </a:r>
            <a:r>
              <a:rPr lang="en-US"/>
              <a:t> is</a:t>
            </a:r>
            <a:endParaRPr/>
          </a:p>
          <a:p>
            <a:pPr indent="-342900" lvl="1" marL="914400" rtl="0" algn="l">
              <a:spcBef>
                <a:spcPts val="360"/>
              </a:spcBef>
              <a:spcAft>
                <a:spcPts val="0"/>
              </a:spcAft>
              <a:buSzPts val="1800"/>
              <a:buChar char="–"/>
            </a:pPr>
            <a:r>
              <a:rPr lang="en-US"/>
              <a:t>That will be our focus</a:t>
            </a:r>
            <a:endParaRPr/>
          </a:p>
          <a:p>
            <a:pPr indent="-342900" lvl="0" marL="457200" rtl="0" algn="l">
              <a:spcBef>
                <a:spcPts val="360"/>
              </a:spcBef>
              <a:spcAft>
                <a:spcPts val="0"/>
              </a:spcAft>
              <a:buSzPts val="1800"/>
              <a:buChar char="•"/>
            </a:pPr>
            <a:r>
              <a:rPr lang="en-US"/>
              <a:t>JavaScript runs in Node.js</a:t>
            </a:r>
            <a:endParaRPr/>
          </a:p>
          <a:p>
            <a:pPr indent="-342900" lvl="1" marL="914400" rtl="0" algn="l">
              <a:spcBef>
                <a:spcPts val="360"/>
              </a:spcBef>
              <a:spcAft>
                <a:spcPts val="0"/>
              </a:spcAft>
              <a:buSzPts val="1800"/>
              <a:buChar char="–"/>
            </a:pPr>
            <a:r>
              <a:rPr lang="en-US"/>
              <a:t>JavaScript can be used on the server-side of web apps, and </a:t>
            </a:r>
            <a:r>
              <a:rPr b="1" lang="en-US"/>
              <a:t>sometimes</a:t>
            </a:r>
            <a:r>
              <a:rPr lang="en-US"/>
              <a:t> is</a:t>
            </a:r>
            <a:endParaRPr/>
          </a:p>
          <a:p>
            <a:pPr indent="0" lvl="0" marL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</a:pPr>
            <a:r>
              <a:t/>
            </a:r>
            <a:endParaRPr/>
          </a:p>
        </p:txBody>
      </p:sp>
      <p:sp>
        <p:nvSpPr>
          <p:cNvPr id="337" name="Google Shape;337;p47"/>
          <p:cNvSpPr txBox="1"/>
          <p:nvPr>
            <p:ph idx="4294967295" type="sldNum"/>
          </p:nvPr>
        </p:nvSpPr>
        <p:spPr>
          <a:xfrm>
            <a:off x="7224448" y="7006700"/>
            <a:ext cx="2352146" cy="402483"/>
          </a:xfrm>
          <a:prstGeom prst="rect">
            <a:avLst/>
          </a:prstGeom>
          <a:noFill/>
          <a:ln>
            <a:noFill/>
          </a:ln>
        </p:spPr>
        <p:txBody>
          <a:bodyPr anchorCtr="0" anchor="ctr" bIns="50375" lIns="100775" spcFirstLastPara="1" rIns="100775" wrap="square" tIns="50375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fld id="{00000000-1234-1234-1234-123412341234}" type="slidenum">
              <a:rPr lang="en-US" sz="24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24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41" name="Shape 3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2" name="Google Shape;342;p48"/>
          <p:cNvSpPr txBox="1"/>
          <p:nvPr>
            <p:ph type="title"/>
          </p:nvPr>
        </p:nvSpPr>
        <p:spPr>
          <a:xfrm>
            <a:off x="504031" y="302737"/>
            <a:ext cx="9072563" cy="1259946"/>
          </a:xfrm>
          <a:prstGeom prst="rect">
            <a:avLst/>
          </a:prstGeom>
          <a:noFill/>
          <a:ln>
            <a:noFill/>
          </a:ln>
        </p:spPr>
        <p:txBody>
          <a:bodyPr anchorCtr="0" anchor="ctr" bIns="50375" lIns="100775" spcFirstLastPara="1" rIns="100775" wrap="square" tIns="50375">
            <a:norm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900"/>
              <a:buFont typeface="Arial"/>
              <a:buNone/>
            </a:pPr>
            <a:r>
              <a:rPr lang="en-US"/>
              <a:t>Server-Side JS</a:t>
            </a:r>
            <a:endParaRPr/>
          </a:p>
        </p:txBody>
      </p:sp>
      <p:sp>
        <p:nvSpPr>
          <p:cNvPr id="343" name="Google Shape;343;p48"/>
          <p:cNvSpPr txBox="1"/>
          <p:nvPr>
            <p:ph idx="1" type="body"/>
          </p:nvPr>
        </p:nvSpPr>
        <p:spPr>
          <a:xfrm>
            <a:off x="504031" y="1763926"/>
            <a:ext cx="9072563" cy="4989036"/>
          </a:xfrm>
          <a:prstGeom prst="rect">
            <a:avLst/>
          </a:prstGeom>
          <a:noFill/>
          <a:ln>
            <a:noFill/>
          </a:ln>
        </p:spPr>
        <p:txBody>
          <a:bodyPr anchorCtr="0" anchor="t" bIns="50375" lIns="100775" spcFirstLastPara="1" rIns="100775" wrap="square" tIns="50375">
            <a:normAutofit/>
          </a:bodyPr>
          <a:lstStyle/>
          <a:p>
            <a:pPr indent="-342900" lvl="0" marL="457200" rtl="0" algn="l">
              <a:spcBef>
                <a:spcPts val="360"/>
              </a:spcBef>
              <a:spcAft>
                <a:spcPts val="0"/>
              </a:spcAft>
              <a:buSzPts val="1800"/>
              <a:buChar char="•"/>
            </a:pPr>
            <a:r>
              <a:rPr lang="en-US"/>
              <a:t>We’ve seen:</a:t>
            </a:r>
            <a:endParaRPr/>
          </a:p>
          <a:p>
            <a:pPr indent="-342900" lvl="1" marL="914400" rtl="0" algn="l">
              <a:spcBef>
                <a:spcPts val="360"/>
              </a:spcBef>
              <a:spcAft>
                <a:spcPts val="0"/>
              </a:spcAft>
              <a:buSzPts val="1800"/>
              <a:buChar char="–"/>
            </a:pPr>
            <a:r>
              <a:rPr b="1" lang="en-US"/>
              <a:t>Python + CGI</a:t>
            </a:r>
            <a:endParaRPr b="1"/>
          </a:p>
          <a:p>
            <a:pPr indent="-342900" lvl="2" marL="1371600" rtl="0" algn="l">
              <a:spcBef>
                <a:spcPts val="360"/>
              </a:spcBef>
              <a:spcAft>
                <a:spcPts val="0"/>
              </a:spcAft>
              <a:buSzPts val="1800"/>
              <a:buChar char="•"/>
            </a:pPr>
            <a:r>
              <a:rPr lang="en-US"/>
              <a:t>HTTP server:  HTTP/CGI server bundled with Python (supplemented by Dondero)</a:t>
            </a:r>
            <a:endParaRPr/>
          </a:p>
          <a:p>
            <a:pPr indent="-342900" lvl="1" marL="914400" rtl="0" algn="l">
              <a:spcBef>
                <a:spcPts val="360"/>
              </a:spcBef>
              <a:spcAft>
                <a:spcPts val="0"/>
              </a:spcAft>
              <a:buSzPts val="1800"/>
              <a:buChar char="–"/>
            </a:pPr>
            <a:r>
              <a:rPr b="1" lang="en-US"/>
              <a:t>Python + Flask + Jinja2</a:t>
            </a:r>
            <a:endParaRPr b="1"/>
          </a:p>
          <a:p>
            <a:pPr indent="-342900" lvl="2" marL="1371600" rtl="0" algn="l">
              <a:spcBef>
                <a:spcPts val="360"/>
              </a:spcBef>
              <a:spcAft>
                <a:spcPts val="0"/>
              </a:spcAft>
              <a:buSzPts val="1800"/>
              <a:buChar char="•"/>
            </a:pPr>
            <a:r>
              <a:rPr lang="en-US"/>
              <a:t>HTTP server:  server bundled with Flask</a:t>
            </a:r>
            <a:endParaRPr/>
          </a:p>
          <a:p>
            <a:pPr indent="-342900" lvl="1" marL="914400" rtl="0" algn="l">
              <a:spcBef>
                <a:spcPts val="360"/>
              </a:spcBef>
              <a:spcAft>
                <a:spcPts val="0"/>
              </a:spcAft>
              <a:buSzPts val="1800"/>
              <a:buChar char="–"/>
            </a:pPr>
            <a:r>
              <a:rPr lang="en-US"/>
              <a:t>J</a:t>
            </a:r>
            <a:r>
              <a:rPr b="1" lang="en-US"/>
              <a:t>ava + Spark + Velocity</a:t>
            </a:r>
            <a:endParaRPr b="1"/>
          </a:p>
          <a:p>
            <a:pPr indent="-342900" lvl="2" marL="1371600" rtl="0" algn="l">
              <a:spcBef>
                <a:spcPts val="360"/>
              </a:spcBef>
              <a:spcAft>
                <a:spcPts val="0"/>
              </a:spcAft>
              <a:buSzPts val="1800"/>
              <a:buChar char="•"/>
            </a:pPr>
            <a:r>
              <a:rPr lang="en-US"/>
              <a:t>HTTP server:  Jetty</a:t>
            </a:r>
            <a:endParaRPr/>
          </a:p>
          <a:p>
            <a:pPr indent="0" lvl="0" marL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</a:pPr>
            <a:r>
              <a:t/>
            </a:r>
            <a:endParaRPr/>
          </a:p>
        </p:txBody>
      </p:sp>
      <p:sp>
        <p:nvSpPr>
          <p:cNvPr id="344" name="Google Shape;344;p48"/>
          <p:cNvSpPr txBox="1"/>
          <p:nvPr>
            <p:ph idx="4294967295" type="sldNum"/>
          </p:nvPr>
        </p:nvSpPr>
        <p:spPr>
          <a:xfrm>
            <a:off x="7224448" y="7006700"/>
            <a:ext cx="2352146" cy="402483"/>
          </a:xfrm>
          <a:prstGeom prst="rect">
            <a:avLst/>
          </a:prstGeom>
          <a:noFill/>
          <a:ln>
            <a:noFill/>
          </a:ln>
        </p:spPr>
        <p:txBody>
          <a:bodyPr anchorCtr="0" anchor="ctr" bIns="50375" lIns="100775" spcFirstLastPara="1" rIns="100775" wrap="square" tIns="50375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fld id="{00000000-1234-1234-1234-123412341234}" type="slidenum">
              <a:rPr lang="en-US" sz="24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24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48" name="Shape 3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9" name="Google Shape;349;p49"/>
          <p:cNvSpPr txBox="1"/>
          <p:nvPr>
            <p:ph type="title"/>
          </p:nvPr>
        </p:nvSpPr>
        <p:spPr>
          <a:xfrm>
            <a:off x="504031" y="302737"/>
            <a:ext cx="9072600" cy="126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50375" lIns="100775" spcFirstLastPara="1" rIns="100775" wrap="square" tIns="50375">
            <a:norm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900"/>
              <a:buFont typeface="Arial"/>
              <a:buNone/>
            </a:pPr>
            <a:r>
              <a:rPr lang="en-US"/>
              <a:t>Server-Side JS</a:t>
            </a:r>
            <a:endParaRPr/>
          </a:p>
        </p:txBody>
      </p:sp>
      <p:sp>
        <p:nvSpPr>
          <p:cNvPr id="350" name="Google Shape;350;p49"/>
          <p:cNvSpPr txBox="1"/>
          <p:nvPr>
            <p:ph idx="1" type="body"/>
          </p:nvPr>
        </p:nvSpPr>
        <p:spPr>
          <a:xfrm>
            <a:off x="504031" y="1763926"/>
            <a:ext cx="9072600" cy="4989000"/>
          </a:xfrm>
          <a:prstGeom prst="rect">
            <a:avLst/>
          </a:prstGeom>
          <a:noFill/>
          <a:ln>
            <a:noFill/>
          </a:ln>
        </p:spPr>
        <p:txBody>
          <a:bodyPr anchorCtr="0" anchor="t" bIns="50375" lIns="100775" spcFirstLastPara="1" rIns="100775" wrap="square" tIns="50375">
            <a:normAutofit/>
          </a:bodyPr>
          <a:lstStyle/>
          <a:p>
            <a:pPr indent="-342900" lvl="0" marL="457200" rtl="0" algn="l">
              <a:spcBef>
                <a:spcPts val="360"/>
              </a:spcBef>
              <a:spcAft>
                <a:spcPts val="0"/>
              </a:spcAft>
              <a:buSzPts val="1800"/>
              <a:buChar char="•"/>
            </a:pPr>
            <a:r>
              <a:rPr lang="en-US"/>
              <a:t>Now:</a:t>
            </a:r>
            <a:endParaRPr/>
          </a:p>
          <a:p>
            <a:pPr indent="-342900" lvl="1" marL="914400" rtl="0" algn="l">
              <a:spcBef>
                <a:spcPts val="360"/>
              </a:spcBef>
              <a:spcAft>
                <a:spcPts val="0"/>
              </a:spcAft>
              <a:buSzPts val="1800"/>
              <a:buChar char="–"/>
            </a:pPr>
            <a:r>
              <a:rPr lang="en-US"/>
              <a:t>JavaScript + </a:t>
            </a:r>
            <a:r>
              <a:rPr b="1" i="1" lang="en-US">
                <a:solidFill>
                  <a:schemeClr val="accent2"/>
                </a:solidFill>
              </a:rPr>
              <a:t>Express</a:t>
            </a:r>
            <a:r>
              <a:rPr lang="en-US"/>
              <a:t> + </a:t>
            </a:r>
            <a:r>
              <a:rPr b="1" i="1" lang="en-US">
                <a:solidFill>
                  <a:schemeClr val="accent2"/>
                </a:solidFill>
              </a:rPr>
              <a:t>Mustache</a:t>
            </a:r>
            <a:endParaRPr b="1" i="1">
              <a:solidFill>
                <a:schemeClr val="accent2"/>
              </a:solidFill>
            </a:endParaRPr>
          </a:p>
          <a:p>
            <a:pPr indent="-342900" lvl="2" marL="1371600" rtl="0" algn="l">
              <a:spcBef>
                <a:spcPts val="360"/>
              </a:spcBef>
              <a:spcAft>
                <a:spcPts val="0"/>
              </a:spcAft>
              <a:buSzPts val="1800"/>
              <a:buChar char="•"/>
            </a:pPr>
            <a:r>
              <a:rPr lang="en-US"/>
              <a:t>HTTP server:  server bundled with Node.js</a:t>
            </a:r>
            <a:endParaRPr/>
          </a:p>
          <a:p>
            <a:pPr indent="0" lvl="0" marL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</a:pPr>
            <a:r>
              <a:t/>
            </a:r>
            <a:endParaRPr/>
          </a:p>
        </p:txBody>
      </p:sp>
      <p:sp>
        <p:nvSpPr>
          <p:cNvPr id="351" name="Google Shape;351;p49"/>
          <p:cNvSpPr txBox="1"/>
          <p:nvPr>
            <p:ph idx="4294967295" type="sldNum"/>
          </p:nvPr>
        </p:nvSpPr>
        <p:spPr>
          <a:xfrm>
            <a:off x="7224448" y="7006700"/>
            <a:ext cx="2352000" cy="402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50375" lIns="100775" spcFirstLastPara="1" rIns="100775" wrap="square" tIns="50375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fld id="{00000000-1234-1234-1234-123412341234}" type="slidenum">
              <a:rPr lang="en-US" sz="24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24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55" name="Shape 3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6" name="Google Shape;356;p50"/>
          <p:cNvSpPr txBox="1"/>
          <p:nvPr>
            <p:ph type="title"/>
          </p:nvPr>
        </p:nvSpPr>
        <p:spPr>
          <a:xfrm>
            <a:off x="504031" y="302737"/>
            <a:ext cx="9072563" cy="1259946"/>
          </a:xfrm>
          <a:prstGeom prst="rect">
            <a:avLst/>
          </a:prstGeom>
          <a:noFill/>
          <a:ln>
            <a:noFill/>
          </a:ln>
        </p:spPr>
        <p:txBody>
          <a:bodyPr anchorCtr="0" anchor="ctr" bIns="50375" lIns="100775" spcFirstLastPara="1" rIns="100775" wrap="square" tIns="50375">
            <a:norm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900"/>
              <a:buFont typeface="Arial"/>
              <a:buNone/>
            </a:pPr>
            <a:r>
              <a:rPr lang="en-US"/>
              <a:t>Server-Side JS: Example</a:t>
            </a:r>
            <a:endParaRPr/>
          </a:p>
        </p:txBody>
      </p:sp>
      <p:sp>
        <p:nvSpPr>
          <p:cNvPr id="357" name="Google Shape;357;p50"/>
          <p:cNvSpPr txBox="1"/>
          <p:nvPr>
            <p:ph idx="1" type="body"/>
          </p:nvPr>
        </p:nvSpPr>
        <p:spPr>
          <a:xfrm>
            <a:off x="504031" y="1763926"/>
            <a:ext cx="9072563" cy="4989036"/>
          </a:xfrm>
          <a:prstGeom prst="rect">
            <a:avLst/>
          </a:prstGeom>
          <a:noFill/>
          <a:ln>
            <a:noFill/>
          </a:ln>
        </p:spPr>
        <p:txBody>
          <a:bodyPr anchorCtr="0" anchor="t" bIns="50375" lIns="100775" spcFirstLastPara="1" rIns="100775" wrap="square" tIns="50375">
            <a:normAutofit/>
          </a:bodyPr>
          <a:lstStyle/>
          <a:p>
            <a:pPr indent="-342900" lvl="0" marL="457200" rtl="0" algn="l">
              <a:spcBef>
                <a:spcPts val="360"/>
              </a:spcBef>
              <a:spcAft>
                <a:spcPts val="0"/>
              </a:spcAft>
              <a:buSzPts val="1800"/>
              <a:buChar char="•"/>
            </a:pPr>
            <a:r>
              <a:rPr lang="en-US"/>
              <a:t>See </a:t>
            </a:r>
            <a:r>
              <a:rPr b="1" lang="en-US" u="sng"/>
              <a:t>PennyExpress</a:t>
            </a:r>
            <a:r>
              <a:rPr lang="en-US"/>
              <a:t> app</a:t>
            </a:r>
            <a:endParaRPr/>
          </a:p>
          <a:p>
            <a:pPr indent="-342900" lvl="1" marL="914400" rtl="0" algn="l">
              <a:spcBef>
                <a:spcPts val="360"/>
              </a:spcBef>
              <a:spcAft>
                <a:spcPts val="0"/>
              </a:spcAft>
              <a:buSzPts val="1800"/>
              <a:buChar char="–"/>
            </a:pPr>
            <a:r>
              <a:rPr lang="en-US"/>
              <a:t>Setup…</a:t>
            </a:r>
            <a:endParaRPr/>
          </a:p>
          <a:p>
            <a:pPr indent="-342900" lvl="1" marL="914400" rtl="0" algn="l">
              <a:spcBef>
                <a:spcPts val="360"/>
              </a:spcBef>
              <a:spcAft>
                <a:spcPts val="0"/>
              </a:spcAft>
              <a:buSzPts val="1800"/>
              <a:buChar char="–"/>
            </a:pPr>
            <a:r>
              <a:rPr lang="en-US"/>
              <a:t>Install required Node.js modules</a:t>
            </a:r>
            <a:endParaRPr/>
          </a:p>
          <a:p>
            <a:pPr indent="-342900" lvl="2" marL="1371600" rtl="0" algn="l">
              <a:spcBef>
                <a:spcPts val="360"/>
              </a:spcBef>
              <a:spcAft>
                <a:spcPts val="0"/>
              </a:spcAft>
              <a:buSzPts val="1800"/>
              <a:buChar char="•"/>
            </a:pPr>
            <a:r>
              <a:rPr lang="en-US"/>
              <a:t>At shell prompt</a:t>
            </a:r>
            <a:endParaRPr/>
          </a:p>
          <a:p>
            <a:pPr indent="-342900" lvl="3" marL="1828800" rtl="0" algn="l">
              <a:spcBef>
                <a:spcPts val="360"/>
              </a:spcBef>
              <a:spcAft>
                <a:spcPts val="0"/>
              </a:spcAft>
              <a:buSzPts val="1800"/>
              <a:buChar char="–"/>
            </a:pPr>
            <a:r>
              <a:rPr lang="en-US"/>
              <a:t>cd to the directory that contains the PennyExpress app</a:t>
            </a:r>
            <a:endParaRPr/>
          </a:p>
          <a:p>
            <a:pPr indent="-342900" lvl="3" marL="1828800" rtl="0" algn="l">
              <a:spcBef>
                <a:spcPts val="360"/>
              </a:spcBef>
              <a:spcAft>
                <a:spcPts val="0"/>
              </a:spcAft>
              <a:buSzPts val="1800"/>
              <a:buChar char="–"/>
            </a:pPr>
            <a:r>
              <a:rPr lang="en-US"/>
              <a:t>Install the required modules</a:t>
            </a:r>
            <a:endParaRPr/>
          </a:p>
          <a:p>
            <a:pPr indent="-342900" lvl="4" marL="2286000" rtl="0" algn="l">
              <a:spcBef>
                <a:spcPts val="360"/>
              </a:spcBef>
              <a:spcAft>
                <a:spcPts val="0"/>
              </a:spcAft>
              <a:buSzPts val="1800"/>
              <a:buFont typeface="Courier New"/>
              <a:buChar char="»"/>
            </a:pPr>
            <a:r>
              <a:rPr lang="en-US">
                <a:latin typeface="Courier New"/>
                <a:ea typeface="Courier New"/>
                <a:cs typeface="Courier New"/>
                <a:sym typeface="Courier New"/>
              </a:rPr>
              <a:t>npm install express</a:t>
            </a:r>
            <a:endParaRPr>
              <a:latin typeface="Courier New"/>
              <a:ea typeface="Courier New"/>
              <a:cs typeface="Courier New"/>
              <a:sym typeface="Courier New"/>
            </a:endParaRPr>
          </a:p>
          <a:p>
            <a:pPr indent="-342900" lvl="4" marL="2286000" rtl="0" algn="l">
              <a:spcBef>
                <a:spcPts val="360"/>
              </a:spcBef>
              <a:spcAft>
                <a:spcPts val="0"/>
              </a:spcAft>
              <a:buSzPts val="1800"/>
              <a:buFont typeface="Courier New"/>
              <a:buChar char="»"/>
            </a:pPr>
            <a:r>
              <a:rPr lang="en-US">
                <a:latin typeface="Courier New"/>
                <a:ea typeface="Courier New"/>
                <a:cs typeface="Courier New"/>
                <a:sym typeface="Courier New"/>
              </a:rPr>
              <a:t>npm install mustache-express</a:t>
            </a:r>
            <a:endParaRPr>
              <a:latin typeface="Courier New"/>
              <a:ea typeface="Courier New"/>
              <a:cs typeface="Courier New"/>
              <a:sym typeface="Courier New"/>
            </a:endParaRPr>
          </a:p>
          <a:p>
            <a:pPr indent="-342900" lvl="4" marL="2286000" rtl="0" algn="l">
              <a:spcBef>
                <a:spcPts val="360"/>
              </a:spcBef>
              <a:spcAft>
                <a:spcPts val="0"/>
              </a:spcAft>
              <a:buSzPts val="1800"/>
              <a:buFont typeface="Courier New"/>
              <a:buChar char="»"/>
            </a:pPr>
            <a:r>
              <a:rPr lang="en-US">
                <a:latin typeface="Courier New"/>
                <a:ea typeface="Courier New"/>
                <a:cs typeface="Courier New"/>
                <a:sym typeface="Courier New"/>
              </a:rPr>
              <a:t>npm install sqlite3</a:t>
            </a:r>
            <a:endParaRPr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</a:pPr>
            <a:r>
              <a:t/>
            </a:r>
            <a:endParaRPr/>
          </a:p>
        </p:txBody>
      </p:sp>
      <p:sp>
        <p:nvSpPr>
          <p:cNvPr id="358" name="Google Shape;358;p50"/>
          <p:cNvSpPr txBox="1"/>
          <p:nvPr>
            <p:ph idx="4294967295" type="sldNum"/>
          </p:nvPr>
        </p:nvSpPr>
        <p:spPr>
          <a:xfrm>
            <a:off x="7224448" y="7006700"/>
            <a:ext cx="2352146" cy="402483"/>
          </a:xfrm>
          <a:prstGeom prst="rect">
            <a:avLst/>
          </a:prstGeom>
          <a:noFill/>
          <a:ln>
            <a:noFill/>
          </a:ln>
        </p:spPr>
        <p:txBody>
          <a:bodyPr anchorCtr="0" anchor="ctr" bIns="50375" lIns="100775" spcFirstLastPara="1" rIns="100775" wrap="square" tIns="50375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fld id="{00000000-1234-1234-1234-123412341234}" type="slidenum">
              <a:rPr lang="en-US" sz="24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24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62" name="Shape 3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3" name="Google Shape;363;p51"/>
          <p:cNvSpPr txBox="1"/>
          <p:nvPr>
            <p:ph type="title"/>
          </p:nvPr>
        </p:nvSpPr>
        <p:spPr>
          <a:xfrm>
            <a:off x="504031" y="302737"/>
            <a:ext cx="9072563" cy="1259946"/>
          </a:xfrm>
          <a:prstGeom prst="rect">
            <a:avLst/>
          </a:prstGeom>
          <a:noFill/>
          <a:ln>
            <a:noFill/>
          </a:ln>
        </p:spPr>
        <p:txBody>
          <a:bodyPr anchorCtr="0" anchor="ctr" bIns="50375" lIns="100775" spcFirstLastPara="1" rIns="100775" wrap="square" tIns="50375">
            <a:norm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900"/>
              <a:buFont typeface="Arial"/>
              <a:buNone/>
            </a:pPr>
            <a:r>
              <a:rPr lang="en-US"/>
              <a:t>Server-Side JS: Example</a:t>
            </a:r>
            <a:endParaRPr/>
          </a:p>
        </p:txBody>
      </p:sp>
      <p:sp>
        <p:nvSpPr>
          <p:cNvPr id="364" name="Google Shape;364;p51"/>
          <p:cNvSpPr txBox="1"/>
          <p:nvPr>
            <p:ph idx="1" type="body"/>
          </p:nvPr>
        </p:nvSpPr>
        <p:spPr>
          <a:xfrm>
            <a:off x="504031" y="1763926"/>
            <a:ext cx="9072563" cy="4989036"/>
          </a:xfrm>
          <a:prstGeom prst="rect">
            <a:avLst/>
          </a:prstGeom>
          <a:noFill/>
          <a:ln>
            <a:noFill/>
          </a:ln>
        </p:spPr>
        <p:txBody>
          <a:bodyPr anchorCtr="0" anchor="t" bIns="50375" lIns="100775" spcFirstLastPara="1" rIns="100775" wrap="square" tIns="50375">
            <a:normAutofit/>
          </a:bodyPr>
          <a:lstStyle/>
          <a:p>
            <a:pPr indent="-342900" lvl="0" marL="457200" rtl="0" algn="l">
              <a:spcBef>
                <a:spcPts val="360"/>
              </a:spcBef>
              <a:spcAft>
                <a:spcPts val="0"/>
              </a:spcAft>
              <a:buSzPts val="1800"/>
              <a:buChar char="•"/>
            </a:pPr>
            <a:r>
              <a:rPr lang="en-US"/>
              <a:t>See </a:t>
            </a:r>
            <a:r>
              <a:rPr b="1" lang="en-US" u="sng"/>
              <a:t>PennyExpress</a:t>
            </a:r>
            <a:r>
              <a:rPr lang="en-US"/>
              <a:t> app (cont.)</a:t>
            </a:r>
            <a:endParaRPr/>
          </a:p>
          <a:p>
            <a:pPr indent="0" lvl="1" marL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3100"/>
              <a:buNone/>
            </a:pPr>
            <a:r>
              <a:t/>
            </a:r>
            <a:endParaRPr/>
          </a:p>
        </p:txBody>
      </p:sp>
      <p:sp>
        <p:nvSpPr>
          <p:cNvPr id="365" name="Google Shape;365;p51"/>
          <p:cNvSpPr txBox="1"/>
          <p:nvPr>
            <p:ph idx="4294967295" type="sldNum"/>
          </p:nvPr>
        </p:nvSpPr>
        <p:spPr>
          <a:xfrm>
            <a:off x="7224448" y="7006700"/>
            <a:ext cx="2352146" cy="402483"/>
          </a:xfrm>
          <a:prstGeom prst="rect">
            <a:avLst/>
          </a:prstGeom>
          <a:noFill/>
          <a:ln>
            <a:noFill/>
          </a:ln>
        </p:spPr>
        <p:txBody>
          <a:bodyPr anchorCtr="0" anchor="ctr" bIns="50375" lIns="100775" spcFirstLastPara="1" rIns="100775" wrap="square" tIns="50375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fld id="{00000000-1234-1234-1234-123412341234}" type="slidenum">
              <a:rPr lang="en-US" sz="24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24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6" name="Google Shape;366;p51"/>
          <p:cNvSpPr txBox="1"/>
          <p:nvPr/>
        </p:nvSpPr>
        <p:spPr>
          <a:xfrm>
            <a:off x="1768350" y="3406900"/>
            <a:ext cx="5456100" cy="1293000"/>
          </a:xfrm>
          <a:prstGeom prst="rect">
            <a:avLst/>
          </a:prstGeom>
          <a:solidFill>
            <a:srgbClr val="A4C2F4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en-US" sz="2400" u="none" cap="none" strike="noStrike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$ </a:t>
            </a:r>
            <a:r>
              <a:rPr b="1" i="0" lang="en-US" sz="2400" u="none" cap="none" strike="noStrike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node runserver.js 55555</a:t>
            </a:r>
            <a:endParaRPr b="1" i="0" sz="2400" u="none" cap="none" strike="noStrike">
              <a:solidFill>
                <a:srgbClr val="000000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en-US" sz="2400" u="none" cap="none" strike="noStrike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Listening at port 55555</a:t>
            </a:r>
            <a:endParaRPr b="1" i="0" sz="2400" u="none" cap="none" strike="noStrike">
              <a:solidFill>
                <a:srgbClr val="000000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rgbClr val="000000"/>
              </a:solidFill>
              <a:latin typeface="Courier New"/>
              <a:ea typeface="Courier New"/>
              <a:cs typeface="Courier New"/>
              <a:sym typeface="Courier New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16"/>
          <p:cNvSpPr txBox="1"/>
          <p:nvPr>
            <p:ph type="title"/>
          </p:nvPr>
        </p:nvSpPr>
        <p:spPr>
          <a:xfrm>
            <a:off x="504031" y="302737"/>
            <a:ext cx="9072563" cy="1259946"/>
          </a:xfrm>
          <a:prstGeom prst="rect">
            <a:avLst/>
          </a:prstGeom>
          <a:noFill/>
          <a:ln>
            <a:noFill/>
          </a:ln>
        </p:spPr>
        <p:txBody>
          <a:bodyPr anchorCtr="0" anchor="ctr" bIns="50375" lIns="100775" spcFirstLastPara="1" rIns="100775" wrap="square" tIns="50375">
            <a:norm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/>
              <a:t>Arrays</a:t>
            </a:r>
            <a:endParaRPr/>
          </a:p>
        </p:txBody>
      </p:sp>
      <p:sp>
        <p:nvSpPr>
          <p:cNvPr id="106" name="Google Shape;106;p16"/>
          <p:cNvSpPr txBox="1"/>
          <p:nvPr>
            <p:ph idx="1" type="body"/>
          </p:nvPr>
        </p:nvSpPr>
        <p:spPr>
          <a:xfrm>
            <a:off x="504031" y="1763926"/>
            <a:ext cx="9072563" cy="4989036"/>
          </a:xfrm>
          <a:prstGeom prst="rect">
            <a:avLst/>
          </a:prstGeom>
          <a:noFill/>
          <a:ln>
            <a:noFill/>
          </a:ln>
        </p:spPr>
        <p:txBody>
          <a:bodyPr anchorCtr="0" anchor="t" bIns="50375" lIns="100775" spcFirstLastPara="1" rIns="100775" wrap="square" tIns="50375">
            <a:normAutofit/>
          </a:bodyPr>
          <a:lstStyle/>
          <a:p>
            <a:pPr indent="-342900" lvl="0" marL="4572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</a:pPr>
            <a:r>
              <a:rPr lang="en-US"/>
              <a:t>See </a:t>
            </a:r>
            <a:r>
              <a:rPr b="1" lang="en-US" u="sng"/>
              <a:t>arrays.js</a:t>
            </a:r>
            <a:endParaRPr/>
          </a:p>
          <a:p>
            <a:pPr indent="-342900" lvl="1" marL="9144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–"/>
            </a:pPr>
            <a:r>
              <a:rPr lang="en-US"/>
              <a:t>The job:</a:t>
            </a:r>
            <a:endParaRPr/>
          </a:p>
          <a:p>
            <a:pPr indent="-342900" lvl="2" marL="13716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</a:pPr>
            <a:r>
              <a:rPr lang="en-US"/>
              <a:t>Artificial</a:t>
            </a:r>
            <a:endParaRPr/>
          </a:p>
          <a:p>
            <a:pPr indent="-342900" lvl="2" marL="13716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</a:pPr>
            <a:r>
              <a:rPr lang="en-US"/>
              <a:t>Illustrate arrays</a:t>
            </a:r>
            <a:endParaRPr/>
          </a:p>
          <a:p>
            <a:pPr indent="-342900" lvl="3" marL="18288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–"/>
            </a:pPr>
            <a:r>
              <a:rPr lang="en-US"/>
              <a:t>Including some eccentric aspects</a:t>
            </a:r>
            <a:endParaRPr/>
          </a:p>
        </p:txBody>
      </p:sp>
      <p:sp>
        <p:nvSpPr>
          <p:cNvPr id="107" name="Google Shape;107;p16"/>
          <p:cNvSpPr txBox="1"/>
          <p:nvPr>
            <p:ph idx="12" type="sldNum"/>
          </p:nvPr>
        </p:nvSpPr>
        <p:spPr>
          <a:xfrm>
            <a:off x="7224448" y="7006700"/>
            <a:ext cx="2352146" cy="402483"/>
          </a:xfrm>
          <a:prstGeom prst="rect">
            <a:avLst/>
          </a:prstGeom>
          <a:noFill/>
          <a:ln>
            <a:noFill/>
          </a:ln>
        </p:spPr>
        <p:txBody>
          <a:bodyPr anchorCtr="0" anchor="ctr" bIns="50375" lIns="100775" spcFirstLastPara="1" rIns="100775" wrap="square" tIns="50375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70" name="Shape 3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1" name="Google Shape;371;p52"/>
          <p:cNvSpPr txBox="1"/>
          <p:nvPr>
            <p:ph type="title"/>
          </p:nvPr>
        </p:nvSpPr>
        <p:spPr>
          <a:xfrm>
            <a:off x="504031" y="302737"/>
            <a:ext cx="9072600" cy="126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50375" lIns="100775" spcFirstLastPara="1" rIns="100775" wrap="square" tIns="50375">
            <a:norm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900"/>
              <a:buFont typeface="Arial"/>
              <a:buNone/>
            </a:pPr>
            <a:r>
              <a:rPr lang="en-US"/>
              <a:t>Server-Side JS: Example</a:t>
            </a:r>
            <a:endParaRPr/>
          </a:p>
        </p:txBody>
      </p:sp>
      <p:sp>
        <p:nvSpPr>
          <p:cNvPr id="372" name="Google Shape;372;p52"/>
          <p:cNvSpPr txBox="1"/>
          <p:nvPr>
            <p:ph idx="1" type="body"/>
          </p:nvPr>
        </p:nvSpPr>
        <p:spPr>
          <a:xfrm>
            <a:off x="504031" y="1763926"/>
            <a:ext cx="9072600" cy="4989000"/>
          </a:xfrm>
          <a:prstGeom prst="rect">
            <a:avLst/>
          </a:prstGeom>
          <a:noFill/>
          <a:ln>
            <a:noFill/>
          </a:ln>
        </p:spPr>
        <p:txBody>
          <a:bodyPr anchorCtr="0" anchor="t" bIns="50375" lIns="100775" spcFirstLastPara="1" rIns="100775" wrap="square" tIns="50375">
            <a:normAutofit/>
          </a:bodyPr>
          <a:lstStyle/>
          <a:p>
            <a:pPr indent="-342900" lvl="0" marL="457200" rtl="0" algn="l">
              <a:spcBef>
                <a:spcPts val="360"/>
              </a:spcBef>
              <a:spcAft>
                <a:spcPts val="0"/>
              </a:spcAft>
              <a:buSzPts val="1800"/>
              <a:buChar char="•"/>
            </a:pPr>
            <a:r>
              <a:rPr lang="en-US"/>
              <a:t>See </a:t>
            </a:r>
            <a:r>
              <a:rPr b="1" lang="en-US" u="sng"/>
              <a:t>PennyExpress</a:t>
            </a:r>
            <a:r>
              <a:rPr lang="en-US"/>
              <a:t> app (cont.)</a:t>
            </a:r>
            <a:endParaRPr/>
          </a:p>
          <a:p>
            <a:pPr indent="0" lvl="1" marL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3100"/>
              <a:buNone/>
            </a:pPr>
            <a:r>
              <a:t/>
            </a:r>
            <a:endParaRPr/>
          </a:p>
        </p:txBody>
      </p:sp>
      <p:sp>
        <p:nvSpPr>
          <p:cNvPr id="373" name="Google Shape;373;p52"/>
          <p:cNvSpPr txBox="1"/>
          <p:nvPr>
            <p:ph idx="4294967295" type="sldNum"/>
          </p:nvPr>
        </p:nvSpPr>
        <p:spPr>
          <a:xfrm>
            <a:off x="7224448" y="7006700"/>
            <a:ext cx="2352000" cy="402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50375" lIns="100775" spcFirstLastPara="1" rIns="100775" wrap="square" tIns="50375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fld id="{00000000-1234-1234-1234-123412341234}" type="slidenum">
              <a:rPr lang="en-US" sz="24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24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74" name="Google Shape;374;p5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082449" y="2500279"/>
            <a:ext cx="6766687" cy="5059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78" name="Shape 3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9" name="Google Shape;379;p53"/>
          <p:cNvSpPr txBox="1"/>
          <p:nvPr>
            <p:ph type="title"/>
          </p:nvPr>
        </p:nvSpPr>
        <p:spPr>
          <a:xfrm>
            <a:off x="504031" y="302737"/>
            <a:ext cx="9072563" cy="1259946"/>
          </a:xfrm>
          <a:prstGeom prst="rect">
            <a:avLst/>
          </a:prstGeom>
          <a:noFill/>
          <a:ln>
            <a:noFill/>
          </a:ln>
        </p:spPr>
        <p:txBody>
          <a:bodyPr anchorCtr="0" anchor="ctr" bIns="50375" lIns="100775" spcFirstLastPara="1" rIns="100775" wrap="square" tIns="50375">
            <a:norm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900"/>
              <a:buFont typeface="Arial"/>
              <a:buNone/>
            </a:pPr>
            <a:r>
              <a:rPr lang="en-US"/>
              <a:t>Server-Side JS: Example</a:t>
            </a:r>
            <a:endParaRPr/>
          </a:p>
        </p:txBody>
      </p:sp>
      <p:sp>
        <p:nvSpPr>
          <p:cNvPr id="380" name="Google Shape;380;p53"/>
          <p:cNvSpPr txBox="1"/>
          <p:nvPr>
            <p:ph idx="1" type="body"/>
          </p:nvPr>
        </p:nvSpPr>
        <p:spPr>
          <a:xfrm>
            <a:off x="504031" y="1763926"/>
            <a:ext cx="9072563" cy="4989036"/>
          </a:xfrm>
          <a:prstGeom prst="rect">
            <a:avLst/>
          </a:prstGeom>
          <a:noFill/>
          <a:ln>
            <a:noFill/>
          </a:ln>
        </p:spPr>
        <p:txBody>
          <a:bodyPr anchorCtr="0" anchor="t" bIns="50375" lIns="100775" spcFirstLastPara="1" rIns="100775" wrap="square" tIns="50375">
            <a:normAutofit/>
          </a:bodyPr>
          <a:lstStyle/>
          <a:p>
            <a:pPr indent="-342900" lvl="0" marL="457200" rtl="0" algn="l">
              <a:spcBef>
                <a:spcPts val="360"/>
              </a:spcBef>
              <a:spcAft>
                <a:spcPts val="0"/>
              </a:spcAft>
              <a:buSzPts val="1800"/>
              <a:buChar char="•"/>
            </a:pPr>
            <a:r>
              <a:rPr lang="en-US"/>
              <a:t>See </a:t>
            </a:r>
            <a:r>
              <a:rPr b="1" lang="en-US" u="sng"/>
              <a:t>PennyExpress</a:t>
            </a:r>
            <a:r>
              <a:rPr lang="en-US"/>
              <a:t> app (cont.)</a:t>
            </a:r>
            <a:endParaRPr/>
          </a:p>
          <a:p>
            <a:pPr indent="0" lvl="1" marL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3100"/>
              <a:buNone/>
            </a:pPr>
            <a:r>
              <a:t/>
            </a:r>
            <a:endParaRPr/>
          </a:p>
        </p:txBody>
      </p:sp>
      <p:sp>
        <p:nvSpPr>
          <p:cNvPr id="381" name="Google Shape;381;p53"/>
          <p:cNvSpPr txBox="1"/>
          <p:nvPr>
            <p:ph idx="4294967295" type="sldNum"/>
          </p:nvPr>
        </p:nvSpPr>
        <p:spPr>
          <a:xfrm>
            <a:off x="7224448" y="7006700"/>
            <a:ext cx="2352146" cy="402483"/>
          </a:xfrm>
          <a:prstGeom prst="rect">
            <a:avLst/>
          </a:prstGeom>
          <a:noFill/>
          <a:ln>
            <a:noFill/>
          </a:ln>
        </p:spPr>
        <p:txBody>
          <a:bodyPr anchorCtr="0" anchor="ctr" bIns="50375" lIns="100775" spcFirstLastPara="1" rIns="100775" wrap="square" tIns="50375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fld id="{00000000-1234-1234-1234-123412341234}" type="slidenum">
              <a:rPr lang="en-US" sz="24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24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82" name="Google Shape;382;p5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048916" y="2417792"/>
            <a:ext cx="6804119" cy="51418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86" name="Shape 3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7" name="Google Shape;387;p54"/>
          <p:cNvSpPr txBox="1"/>
          <p:nvPr>
            <p:ph type="title"/>
          </p:nvPr>
        </p:nvSpPr>
        <p:spPr>
          <a:xfrm>
            <a:off x="504031" y="302737"/>
            <a:ext cx="9072600" cy="126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50375" lIns="100775" spcFirstLastPara="1" rIns="100775" wrap="square" tIns="50375">
            <a:norm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900"/>
              <a:buFont typeface="Arial"/>
              <a:buNone/>
            </a:pPr>
            <a:r>
              <a:rPr lang="en-US"/>
              <a:t>Server-Side JS: Example</a:t>
            </a:r>
            <a:endParaRPr/>
          </a:p>
        </p:txBody>
      </p:sp>
      <p:sp>
        <p:nvSpPr>
          <p:cNvPr id="388" name="Google Shape;388;p54"/>
          <p:cNvSpPr txBox="1"/>
          <p:nvPr>
            <p:ph idx="1" type="body"/>
          </p:nvPr>
        </p:nvSpPr>
        <p:spPr>
          <a:xfrm>
            <a:off x="504031" y="1763926"/>
            <a:ext cx="9072600" cy="4989000"/>
          </a:xfrm>
          <a:prstGeom prst="rect">
            <a:avLst/>
          </a:prstGeom>
          <a:noFill/>
          <a:ln>
            <a:noFill/>
          </a:ln>
        </p:spPr>
        <p:txBody>
          <a:bodyPr anchorCtr="0" anchor="t" bIns="50375" lIns="100775" spcFirstLastPara="1" rIns="100775" wrap="square" tIns="50375">
            <a:normAutofit/>
          </a:bodyPr>
          <a:lstStyle/>
          <a:p>
            <a:pPr indent="-342900" lvl="0" marL="457200" rtl="0" algn="l">
              <a:spcBef>
                <a:spcPts val="360"/>
              </a:spcBef>
              <a:spcAft>
                <a:spcPts val="0"/>
              </a:spcAft>
              <a:buSzPts val="1800"/>
              <a:buChar char="•"/>
            </a:pPr>
            <a:r>
              <a:rPr lang="en-US"/>
              <a:t>See </a:t>
            </a:r>
            <a:r>
              <a:rPr b="1" lang="en-US" u="sng"/>
              <a:t>PennyExpress</a:t>
            </a:r>
            <a:r>
              <a:rPr lang="en-US"/>
              <a:t> app (cont.)</a:t>
            </a:r>
            <a:endParaRPr/>
          </a:p>
          <a:p>
            <a:pPr indent="0" lvl="1" marL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3100"/>
              <a:buNone/>
            </a:pPr>
            <a:r>
              <a:t/>
            </a:r>
            <a:endParaRPr/>
          </a:p>
        </p:txBody>
      </p:sp>
      <p:sp>
        <p:nvSpPr>
          <p:cNvPr id="389" name="Google Shape;389;p54"/>
          <p:cNvSpPr txBox="1"/>
          <p:nvPr>
            <p:ph idx="4294967295" type="sldNum"/>
          </p:nvPr>
        </p:nvSpPr>
        <p:spPr>
          <a:xfrm>
            <a:off x="7224448" y="7006700"/>
            <a:ext cx="2352000" cy="402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50375" lIns="100775" spcFirstLastPara="1" rIns="100775" wrap="square" tIns="50375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fld id="{00000000-1234-1234-1234-123412341234}" type="slidenum">
              <a:rPr lang="en-US" sz="24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24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90" name="Google Shape;390;p5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968250" y="2385178"/>
            <a:ext cx="6542672" cy="51745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94" name="Shape 3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5" name="Google Shape;395;p55"/>
          <p:cNvSpPr txBox="1"/>
          <p:nvPr>
            <p:ph type="title"/>
          </p:nvPr>
        </p:nvSpPr>
        <p:spPr>
          <a:xfrm>
            <a:off x="504031" y="302737"/>
            <a:ext cx="9072563" cy="1259946"/>
          </a:xfrm>
          <a:prstGeom prst="rect">
            <a:avLst/>
          </a:prstGeom>
          <a:noFill/>
          <a:ln>
            <a:noFill/>
          </a:ln>
        </p:spPr>
        <p:txBody>
          <a:bodyPr anchorCtr="0" anchor="ctr" bIns="50375" lIns="100775" spcFirstLastPara="1" rIns="100775" wrap="square" tIns="50375">
            <a:norm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900"/>
              <a:buFont typeface="Arial"/>
              <a:buNone/>
            </a:pPr>
            <a:r>
              <a:rPr lang="en-US"/>
              <a:t>Server-Side JS: Example</a:t>
            </a:r>
            <a:endParaRPr/>
          </a:p>
        </p:txBody>
      </p:sp>
      <p:sp>
        <p:nvSpPr>
          <p:cNvPr id="396" name="Google Shape;396;p55"/>
          <p:cNvSpPr txBox="1"/>
          <p:nvPr>
            <p:ph idx="1" type="body"/>
          </p:nvPr>
        </p:nvSpPr>
        <p:spPr>
          <a:xfrm>
            <a:off x="504031" y="1763926"/>
            <a:ext cx="9072563" cy="4989036"/>
          </a:xfrm>
          <a:prstGeom prst="rect">
            <a:avLst/>
          </a:prstGeom>
          <a:noFill/>
          <a:ln>
            <a:noFill/>
          </a:ln>
        </p:spPr>
        <p:txBody>
          <a:bodyPr anchorCtr="0" anchor="t" bIns="50375" lIns="100775" spcFirstLastPara="1" rIns="100775" wrap="square" tIns="50375">
            <a:normAutofit/>
          </a:bodyPr>
          <a:lstStyle/>
          <a:p>
            <a:pPr indent="-342900" lvl="0" marL="457200" rtl="0" algn="l">
              <a:spcBef>
                <a:spcPts val="360"/>
              </a:spcBef>
              <a:spcAft>
                <a:spcPts val="0"/>
              </a:spcAft>
              <a:buSzPts val="1800"/>
              <a:buChar char="•"/>
            </a:pPr>
            <a:r>
              <a:rPr lang="en-US"/>
              <a:t>See </a:t>
            </a:r>
            <a:r>
              <a:rPr b="1" lang="en-US" u="sng"/>
              <a:t>PennyExpress</a:t>
            </a:r>
            <a:r>
              <a:rPr lang="en-US"/>
              <a:t> app (cont.)</a:t>
            </a:r>
            <a:endParaRPr/>
          </a:p>
          <a:p>
            <a:pPr indent="0" lvl="1" marL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3100"/>
              <a:buNone/>
            </a:pPr>
            <a:r>
              <a:t/>
            </a:r>
            <a:endParaRPr/>
          </a:p>
        </p:txBody>
      </p:sp>
      <p:sp>
        <p:nvSpPr>
          <p:cNvPr id="397" name="Google Shape;397;p55"/>
          <p:cNvSpPr txBox="1"/>
          <p:nvPr>
            <p:ph idx="4294967295" type="sldNum"/>
          </p:nvPr>
        </p:nvSpPr>
        <p:spPr>
          <a:xfrm>
            <a:off x="7224448" y="7006700"/>
            <a:ext cx="2352146" cy="402483"/>
          </a:xfrm>
          <a:prstGeom prst="rect">
            <a:avLst/>
          </a:prstGeom>
          <a:noFill/>
          <a:ln>
            <a:noFill/>
          </a:ln>
        </p:spPr>
        <p:txBody>
          <a:bodyPr anchorCtr="0" anchor="ctr" bIns="50375" lIns="100775" spcFirstLastPara="1" rIns="100775" wrap="square" tIns="50375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fld id="{00000000-1234-1234-1234-123412341234}" type="slidenum">
              <a:rPr lang="en-US" sz="24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24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98" name="Google Shape;398;p5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071625" y="2352079"/>
            <a:ext cx="6813105" cy="5207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02" name="Shape 4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3" name="Google Shape;403;p56"/>
          <p:cNvSpPr txBox="1"/>
          <p:nvPr>
            <p:ph type="title"/>
          </p:nvPr>
        </p:nvSpPr>
        <p:spPr>
          <a:xfrm>
            <a:off x="504031" y="302737"/>
            <a:ext cx="9072600" cy="126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50375" lIns="100775" spcFirstLastPara="1" rIns="100775" wrap="square" tIns="50375">
            <a:norm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900"/>
              <a:buFont typeface="Arial"/>
              <a:buNone/>
            </a:pPr>
            <a:r>
              <a:rPr lang="en-US"/>
              <a:t>Server-Side JS: Example</a:t>
            </a:r>
            <a:endParaRPr/>
          </a:p>
        </p:txBody>
      </p:sp>
      <p:sp>
        <p:nvSpPr>
          <p:cNvPr id="404" name="Google Shape;404;p56"/>
          <p:cNvSpPr txBox="1"/>
          <p:nvPr>
            <p:ph idx="1" type="body"/>
          </p:nvPr>
        </p:nvSpPr>
        <p:spPr>
          <a:xfrm>
            <a:off x="504031" y="1763926"/>
            <a:ext cx="9072600" cy="4989000"/>
          </a:xfrm>
          <a:prstGeom prst="rect">
            <a:avLst/>
          </a:prstGeom>
          <a:noFill/>
          <a:ln>
            <a:noFill/>
          </a:ln>
        </p:spPr>
        <p:txBody>
          <a:bodyPr anchorCtr="0" anchor="t" bIns="50375" lIns="100775" spcFirstLastPara="1" rIns="100775" wrap="square" tIns="50375">
            <a:normAutofit/>
          </a:bodyPr>
          <a:lstStyle/>
          <a:p>
            <a:pPr indent="-3429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en-US"/>
              <a:t>See </a:t>
            </a:r>
            <a:r>
              <a:rPr b="1" lang="en-US" u="sng"/>
              <a:t>PennyExpress</a:t>
            </a:r>
            <a:r>
              <a:rPr lang="en-US"/>
              <a:t> app (cont.)</a:t>
            </a:r>
            <a:endParaRPr/>
          </a:p>
          <a:p>
            <a:pPr indent="-342900" lvl="1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–"/>
            </a:pPr>
            <a:r>
              <a:rPr b="1" lang="en-US"/>
              <a:t>runserver.js</a:t>
            </a:r>
            <a:endParaRPr b="1"/>
          </a:p>
          <a:p>
            <a:pPr indent="-342900" lvl="1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–"/>
            </a:pPr>
            <a:r>
              <a:rPr lang="en-US"/>
              <a:t>penny.sql, penny.sqlite</a:t>
            </a:r>
            <a:endParaRPr/>
          </a:p>
          <a:p>
            <a:pPr indent="-342900" lvl="1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–"/>
            </a:pPr>
            <a:r>
              <a:rPr b="1" lang="en-US"/>
              <a:t>database.js</a:t>
            </a:r>
            <a:endParaRPr b="1"/>
          </a:p>
          <a:p>
            <a:pPr indent="-342900" lvl="1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–"/>
            </a:pPr>
            <a:r>
              <a:rPr b="1" lang="en-US"/>
              <a:t>header.html, footer.html, index.html, searchform.html, searchresults.html</a:t>
            </a:r>
            <a:endParaRPr b="1"/>
          </a:p>
          <a:p>
            <a:pPr indent="-342900" lvl="1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–"/>
            </a:pPr>
            <a:r>
              <a:rPr b="1" lang="en-US"/>
              <a:t>penny.js</a:t>
            </a:r>
            <a:endParaRPr b="1"/>
          </a:p>
          <a:p>
            <a:pPr indent="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/>
          </a:p>
          <a:p>
            <a:pPr indent="0" lvl="1" marL="503919" rtl="0" algn="l">
              <a:lnSpc>
                <a:spcPct val="100000"/>
              </a:lnSpc>
              <a:spcBef>
                <a:spcPts val="620"/>
              </a:spcBef>
              <a:spcAft>
                <a:spcPts val="0"/>
              </a:spcAft>
              <a:buClr>
                <a:schemeClr val="dk1"/>
              </a:buClr>
              <a:buSzPts val="3100"/>
              <a:buNone/>
            </a:pPr>
            <a:r>
              <a:t/>
            </a:r>
            <a:endParaRPr/>
          </a:p>
        </p:txBody>
      </p:sp>
      <p:sp>
        <p:nvSpPr>
          <p:cNvPr id="405" name="Google Shape;405;p56"/>
          <p:cNvSpPr txBox="1"/>
          <p:nvPr>
            <p:ph idx="4294967295" type="sldNum"/>
          </p:nvPr>
        </p:nvSpPr>
        <p:spPr>
          <a:xfrm>
            <a:off x="7224448" y="7006700"/>
            <a:ext cx="2352000" cy="402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50375" lIns="100775" spcFirstLastPara="1" rIns="100775" wrap="square" tIns="50375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fld id="{00000000-1234-1234-1234-123412341234}" type="slidenum">
              <a:rPr lang="en-US" sz="24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24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09" name="Shape 4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" name="Google Shape;410;p57"/>
          <p:cNvSpPr txBox="1"/>
          <p:nvPr>
            <p:ph type="title"/>
          </p:nvPr>
        </p:nvSpPr>
        <p:spPr>
          <a:xfrm>
            <a:off x="504031" y="302737"/>
            <a:ext cx="9072563" cy="1259946"/>
          </a:xfrm>
          <a:prstGeom prst="rect">
            <a:avLst/>
          </a:prstGeom>
          <a:noFill/>
          <a:ln>
            <a:noFill/>
          </a:ln>
        </p:spPr>
        <p:txBody>
          <a:bodyPr anchorCtr="0" anchor="ctr" bIns="50375" lIns="100775" spcFirstLastPara="1" rIns="100775" wrap="square" tIns="50375">
            <a:norm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900"/>
              <a:buFont typeface="Arial"/>
              <a:buNone/>
            </a:pPr>
            <a:r>
              <a:rPr lang="en-US"/>
              <a:t>Server-Side JS: Commentary</a:t>
            </a:r>
            <a:endParaRPr/>
          </a:p>
        </p:txBody>
      </p:sp>
      <p:sp>
        <p:nvSpPr>
          <p:cNvPr id="411" name="Google Shape;411;p57"/>
          <p:cNvSpPr txBox="1"/>
          <p:nvPr>
            <p:ph idx="1" type="body"/>
          </p:nvPr>
        </p:nvSpPr>
        <p:spPr>
          <a:xfrm>
            <a:off x="504031" y="1763926"/>
            <a:ext cx="9072563" cy="4989036"/>
          </a:xfrm>
          <a:prstGeom prst="rect">
            <a:avLst/>
          </a:prstGeom>
          <a:noFill/>
          <a:ln>
            <a:noFill/>
          </a:ln>
        </p:spPr>
        <p:txBody>
          <a:bodyPr anchorCtr="0" anchor="t" bIns="50375" lIns="100775" spcFirstLastPara="1" rIns="100775" wrap="square" tIns="50375">
            <a:normAutofit/>
          </a:bodyPr>
          <a:lstStyle/>
          <a:p>
            <a:pPr indent="-342900" lvl="0" marL="457200" rtl="0" algn="l">
              <a:spcBef>
                <a:spcPts val="360"/>
              </a:spcBef>
              <a:spcAft>
                <a:spcPts val="0"/>
              </a:spcAft>
              <a:buSzPts val="1800"/>
              <a:buChar char="•"/>
            </a:pPr>
            <a:r>
              <a:rPr lang="en-US"/>
              <a:t>Server-side JavaScript commentary</a:t>
            </a:r>
            <a:endParaRPr/>
          </a:p>
          <a:p>
            <a:pPr indent="-342900" lvl="1" marL="914400" rtl="0" algn="l">
              <a:spcBef>
                <a:spcPts val="360"/>
              </a:spcBef>
              <a:spcAft>
                <a:spcPts val="0"/>
              </a:spcAft>
              <a:buSzPts val="1800"/>
              <a:buChar char="–"/>
            </a:pPr>
            <a:r>
              <a:rPr lang="en-US"/>
              <a:t>(pro) Allows “one language” apps</a:t>
            </a:r>
            <a:endParaRPr/>
          </a:p>
          <a:p>
            <a:pPr indent="-342900" lvl="1" marL="914400" rtl="0" algn="l">
              <a:spcBef>
                <a:spcPts val="360"/>
              </a:spcBef>
              <a:spcAft>
                <a:spcPts val="0"/>
              </a:spcAft>
              <a:buSzPts val="1800"/>
              <a:buChar char="–"/>
            </a:pPr>
            <a:r>
              <a:rPr lang="en-US"/>
              <a:t>(pro) Allows “one language” programming teams</a:t>
            </a:r>
            <a:endParaRPr/>
          </a:p>
          <a:p>
            <a:pPr indent="-342900" lvl="1" marL="914400" rtl="0" algn="l">
              <a:spcBef>
                <a:spcPts val="360"/>
              </a:spcBef>
              <a:spcAft>
                <a:spcPts val="0"/>
              </a:spcAft>
              <a:buSzPts val="1800"/>
              <a:buChar char="–"/>
            </a:pPr>
            <a:r>
              <a:rPr lang="en-US"/>
              <a:t>(pro) Allows “one language” programmers!</a:t>
            </a:r>
            <a:endParaRPr/>
          </a:p>
          <a:p>
            <a:pPr indent="-342900" lvl="1" marL="914400" rtl="0" algn="l">
              <a:spcBef>
                <a:spcPts val="360"/>
              </a:spcBef>
              <a:spcAft>
                <a:spcPts val="0"/>
              </a:spcAft>
              <a:buSzPts val="1800"/>
              <a:buChar char="–"/>
            </a:pPr>
            <a:r>
              <a:rPr lang="en-US"/>
              <a:t>(con) Server-side fragility?</a:t>
            </a:r>
            <a:endParaRPr/>
          </a:p>
          <a:p>
            <a:pPr indent="-342900" lvl="1" marL="914400" rtl="0" algn="l">
              <a:spcBef>
                <a:spcPts val="360"/>
              </a:spcBef>
              <a:spcAft>
                <a:spcPts val="0"/>
              </a:spcAft>
              <a:buSzPts val="1800"/>
              <a:buChar char="–"/>
            </a:pPr>
            <a:r>
              <a:rPr lang="en-US"/>
              <a:t>(con) “One language” programmers???!!!</a:t>
            </a:r>
            <a:endParaRPr/>
          </a:p>
          <a:p>
            <a:pPr indent="0" lvl="0" marL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</a:pPr>
            <a:r>
              <a:t/>
            </a:r>
            <a:endParaRPr/>
          </a:p>
        </p:txBody>
      </p:sp>
      <p:sp>
        <p:nvSpPr>
          <p:cNvPr id="412" name="Google Shape;412;p57"/>
          <p:cNvSpPr txBox="1"/>
          <p:nvPr>
            <p:ph idx="4294967295" type="sldNum"/>
          </p:nvPr>
        </p:nvSpPr>
        <p:spPr>
          <a:xfrm>
            <a:off x="7224448" y="7006700"/>
            <a:ext cx="2352146" cy="402483"/>
          </a:xfrm>
          <a:prstGeom prst="rect">
            <a:avLst/>
          </a:prstGeom>
          <a:noFill/>
          <a:ln>
            <a:noFill/>
          </a:ln>
        </p:spPr>
        <p:txBody>
          <a:bodyPr anchorCtr="0" anchor="ctr" bIns="50375" lIns="100775" spcFirstLastPara="1" rIns="100775" wrap="square" tIns="50375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fld id="{00000000-1234-1234-1234-123412341234}" type="slidenum">
              <a:rPr lang="en-US" sz="24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24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17"/>
          <p:cNvSpPr txBox="1"/>
          <p:nvPr>
            <p:ph type="title"/>
          </p:nvPr>
        </p:nvSpPr>
        <p:spPr>
          <a:xfrm>
            <a:off x="504031" y="302737"/>
            <a:ext cx="9072563" cy="1259946"/>
          </a:xfrm>
          <a:prstGeom prst="rect">
            <a:avLst/>
          </a:prstGeom>
          <a:noFill/>
          <a:ln>
            <a:noFill/>
          </a:ln>
        </p:spPr>
        <p:txBody>
          <a:bodyPr anchorCtr="0" anchor="ctr" bIns="50375" lIns="100775" spcFirstLastPara="1" rIns="100775" wrap="square" tIns="50375">
            <a:norm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/>
              <a:t>Arrays</a:t>
            </a:r>
            <a:endParaRPr/>
          </a:p>
        </p:txBody>
      </p:sp>
      <p:sp>
        <p:nvSpPr>
          <p:cNvPr id="113" name="Google Shape;113;p17"/>
          <p:cNvSpPr txBox="1"/>
          <p:nvPr>
            <p:ph idx="1" type="body"/>
          </p:nvPr>
        </p:nvSpPr>
        <p:spPr>
          <a:xfrm>
            <a:off x="504031" y="1763926"/>
            <a:ext cx="9072563" cy="4989036"/>
          </a:xfrm>
          <a:prstGeom prst="rect">
            <a:avLst/>
          </a:prstGeom>
          <a:noFill/>
          <a:ln>
            <a:noFill/>
          </a:ln>
        </p:spPr>
        <p:txBody>
          <a:bodyPr anchorCtr="0" anchor="t" bIns="50375" lIns="100775" spcFirstLastPara="1" rIns="100775" wrap="square" tIns="50375">
            <a:normAutofit/>
          </a:bodyPr>
          <a:lstStyle/>
          <a:p>
            <a:pPr indent="-342900" lvl="0" marL="4572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</a:pPr>
            <a:r>
              <a:rPr lang="en-US"/>
              <a:t>An </a:t>
            </a:r>
            <a:r>
              <a:rPr b="1" lang="en-US"/>
              <a:t>array</a:t>
            </a:r>
            <a:r>
              <a:rPr lang="en-US"/>
              <a:t> is:</a:t>
            </a:r>
            <a:endParaRPr/>
          </a:p>
          <a:p>
            <a:pPr indent="-342900" lvl="1" marL="9144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–"/>
            </a:pPr>
            <a:r>
              <a:rPr lang="en-US"/>
              <a:t>An object...</a:t>
            </a:r>
            <a:endParaRPr/>
          </a:p>
          <a:p>
            <a:pPr indent="-342900" lvl="1" marL="9144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–"/>
            </a:pPr>
            <a:r>
              <a:rPr lang="en-US"/>
              <a:t>That delegates to </a:t>
            </a:r>
            <a:r>
              <a:rPr lang="en-US">
                <a:latin typeface="Courier New"/>
                <a:ea typeface="Courier New"/>
                <a:cs typeface="Courier New"/>
                <a:sym typeface="Courier New"/>
              </a:rPr>
              <a:t>Array.prototype</a:t>
            </a:r>
            <a:r>
              <a:rPr lang="en-US"/>
              <a:t>...</a:t>
            </a:r>
            <a:endParaRPr/>
          </a:p>
          <a:p>
            <a:pPr indent="-342900" lvl="1" marL="9144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–"/>
            </a:pPr>
            <a:r>
              <a:rPr lang="en-US"/>
              <a:t>That has a </a:t>
            </a:r>
            <a:r>
              <a:rPr lang="en-US">
                <a:latin typeface="Courier New"/>
                <a:ea typeface="Courier New"/>
                <a:cs typeface="Courier New"/>
                <a:sym typeface="Courier New"/>
              </a:rPr>
              <a:t>length</a:t>
            </a:r>
            <a:r>
              <a:rPr lang="en-US"/>
              <a:t> property...</a:t>
            </a:r>
            <a:endParaRPr/>
          </a:p>
          <a:p>
            <a:pPr indent="-342900" lvl="1" marL="9144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–"/>
            </a:pPr>
            <a:r>
              <a:rPr lang="en-US"/>
              <a:t>That is maintained automatically…</a:t>
            </a:r>
            <a:endParaRPr/>
          </a:p>
          <a:p>
            <a:pPr indent="-342900" lvl="1" marL="9144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–"/>
            </a:pPr>
            <a:r>
              <a:rPr lang="en-US"/>
              <a:t>Such that its value is always one greater than the largest integer index (or 0 if the array is empty)</a:t>
            </a:r>
            <a:endParaRPr/>
          </a:p>
        </p:txBody>
      </p:sp>
      <p:sp>
        <p:nvSpPr>
          <p:cNvPr id="114" name="Google Shape;114;p17"/>
          <p:cNvSpPr txBox="1"/>
          <p:nvPr>
            <p:ph idx="12" type="sldNum"/>
          </p:nvPr>
        </p:nvSpPr>
        <p:spPr>
          <a:xfrm>
            <a:off x="7224448" y="7006700"/>
            <a:ext cx="2352146" cy="402483"/>
          </a:xfrm>
          <a:prstGeom prst="rect">
            <a:avLst/>
          </a:prstGeom>
          <a:noFill/>
          <a:ln>
            <a:noFill/>
          </a:ln>
        </p:spPr>
        <p:txBody>
          <a:bodyPr anchorCtr="0" anchor="ctr" bIns="50375" lIns="100775" spcFirstLastPara="1" rIns="100775" wrap="square" tIns="50375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18"/>
          <p:cNvSpPr txBox="1"/>
          <p:nvPr>
            <p:ph type="title"/>
          </p:nvPr>
        </p:nvSpPr>
        <p:spPr>
          <a:xfrm>
            <a:off x="504031" y="302737"/>
            <a:ext cx="9072563" cy="1259946"/>
          </a:xfrm>
          <a:prstGeom prst="rect">
            <a:avLst/>
          </a:prstGeom>
          <a:noFill/>
          <a:ln>
            <a:noFill/>
          </a:ln>
        </p:spPr>
        <p:txBody>
          <a:bodyPr anchorCtr="0" anchor="ctr" bIns="50375" lIns="100775" spcFirstLastPara="1" rIns="100775" wrap="square" tIns="50375">
            <a:norm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/>
              <a:t>Arrays</a:t>
            </a:r>
            <a:endParaRPr/>
          </a:p>
        </p:txBody>
      </p:sp>
      <p:sp>
        <p:nvSpPr>
          <p:cNvPr id="120" name="Google Shape;120;p18"/>
          <p:cNvSpPr txBox="1"/>
          <p:nvPr>
            <p:ph idx="1" type="body"/>
          </p:nvPr>
        </p:nvSpPr>
        <p:spPr>
          <a:xfrm>
            <a:off x="504031" y="1763926"/>
            <a:ext cx="9072563" cy="4989036"/>
          </a:xfrm>
          <a:prstGeom prst="rect">
            <a:avLst/>
          </a:prstGeom>
          <a:noFill/>
          <a:ln>
            <a:noFill/>
          </a:ln>
        </p:spPr>
        <p:txBody>
          <a:bodyPr anchorCtr="0" anchor="t" bIns="50375" lIns="100775" spcFirstLastPara="1" rIns="100775" wrap="square" tIns="50375">
            <a:normAutofit/>
          </a:bodyPr>
          <a:lstStyle/>
          <a:p>
            <a:pPr indent="-342900" lvl="0" marL="4572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</a:pPr>
            <a:r>
              <a:rPr lang="en-US"/>
              <a:t>See </a:t>
            </a:r>
            <a:r>
              <a:rPr b="1" lang="en-US" u="sng"/>
              <a:t>linesort.js</a:t>
            </a:r>
            <a:endParaRPr/>
          </a:p>
          <a:p>
            <a:pPr indent="-342900" lvl="1" marL="9144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–"/>
            </a:pPr>
            <a:r>
              <a:rPr lang="en-US"/>
              <a:t>The job:</a:t>
            </a:r>
            <a:endParaRPr/>
          </a:p>
          <a:p>
            <a:pPr indent="-342900" lvl="2" marL="13716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</a:pPr>
            <a:r>
              <a:rPr lang="en-US"/>
              <a:t>Accept file name as</a:t>
            </a:r>
            <a:br>
              <a:rPr lang="en-US"/>
            </a:br>
            <a:r>
              <a:rPr lang="en-US"/>
              <a:t>command-line arg</a:t>
            </a:r>
            <a:endParaRPr/>
          </a:p>
          <a:p>
            <a:pPr indent="-342900" lvl="2" marL="13716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</a:pPr>
            <a:r>
              <a:rPr lang="en-US"/>
              <a:t>Read lines from file</a:t>
            </a:r>
            <a:endParaRPr/>
          </a:p>
          <a:p>
            <a:pPr indent="-342900" lvl="2" marL="13716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</a:pPr>
            <a:r>
              <a:rPr lang="en-US"/>
              <a:t>Sort lines in</a:t>
            </a:r>
            <a:br>
              <a:rPr lang="en-US"/>
            </a:br>
            <a:r>
              <a:rPr lang="en-US"/>
              <a:t>lexicographical order</a:t>
            </a:r>
            <a:endParaRPr/>
          </a:p>
          <a:p>
            <a:pPr indent="-342900" lvl="2" marL="13716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</a:pPr>
            <a:r>
              <a:rPr lang="en-US"/>
              <a:t>Write lines to stdout</a:t>
            </a:r>
            <a:endParaRPr/>
          </a:p>
          <a:p>
            <a:pPr indent="-228600" lvl="2" marL="13716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/>
          </a:p>
        </p:txBody>
      </p:sp>
      <p:sp>
        <p:nvSpPr>
          <p:cNvPr id="121" name="Google Shape;121;p18"/>
          <p:cNvSpPr txBox="1"/>
          <p:nvPr>
            <p:ph idx="12" type="sldNum"/>
          </p:nvPr>
        </p:nvSpPr>
        <p:spPr>
          <a:xfrm>
            <a:off x="7224448" y="7006700"/>
            <a:ext cx="2352146" cy="402483"/>
          </a:xfrm>
          <a:prstGeom prst="rect">
            <a:avLst/>
          </a:prstGeom>
          <a:noFill/>
          <a:ln>
            <a:noFill/>
          </a:ln>
        </p:spPr>
        <p:txBody>
          <a:bodyPr anchorCtr="0" anchor="ctr" bIns="50375" lIns="100775" spcFirstLastPara="1" rIns="100775" wrap="square" tIns="50375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22" name="Google Shape;122;p18"/>
          <p:cNvSpPr txBox="1"/>
          <p:nvPr/>
        </p:nvSpPr>
        <p:spPr>
          <a:xfrm>
            <a:off x="5227975" y="2356825"/>
            <a:ext cx="4029300" cy="3570900"/>
          </a:xfrm>
          <a:prstGeom prst="rect">
            <a:avLst/>
          </a:prstGeom>
          <a:solidFill>
            <a:srgbClr val="A4C2F4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0" i="0" lang="en-US" sz="2000" u="none" cap="none" strike="noStrike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$ </a:t>
            </a:r>
            <a:r>
              <a:rPr b="1" i="0" lang="en-US" sz="2000" u="none" cap="none" strike="noStrike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cat file1</a:t>
            </a:r>
            <a:endParaRPr b="1" i="0" sz="2000" u="none" cap="none" strike="noStrike">
              <a:solidFill>
                <a:srgbClr val="000000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0" i="0" lang="en-US" sz="2000" u="none" cap="none" strike="noStrike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To be</a:t>
            </a:r>
            <a:endParaRPr b="0" i="0" sz="2000" u="none" cap="none" strike="noStrike">
              <a:solidFill>
                <a:srgbClr val="000000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0" i="0" lang="en-US" sz="2000" u="none" cap="none" strike="noStrike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or not to be</a:t>
            </a:r>
            <a:endParaRPr b="0" i="0" sz="2000" u="none" cap="none" strike="noStrike">
              <a:solidFill>
                <a:srgbClr val="000000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t/>
            </a:r>
            <a:endParaRPr b="0" i="0" sz="2000" u="none" cap="none" strike="noStrike">
              <a:solidFill>
                <a:srgbClr val="000000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0" i="0" lang="en-US" sz="2000" u="none" cap="none" strike="noStrike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that is the question.</a:t>
            </a:r>
            <a:endParaRPr b="0" i="0" sz="2000" u="none" cap="none" strike="noStrike">
              <a:solidFill>
                <a:srgbClr val="000000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0" i="0" lang="en-US" sz="2000" u="none" cap="none" strike="noStrike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$ </a:t>
            </a:r>
            <a:r>
              <a:rPr b="1" i="0" lang="en-US" sz="2000" u="none" cap="none" strike="noStrike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node linesort.js file1</a:t>
            </a:r>
            <a:endParaRPr b="1" i="0" sz="2000" u="none" cap="none" strike="noStrike">
              <a:solidFill>
                <a:srgbClr val="000000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t/>
            </a:r>
            <a:endParaRPr b="0" i="0" sz="2000" u="none" cap="none" strike="noStrike">
              <a:solidFill>
                <a:srgbClr val="000000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0" i="0" lang="en-US" sz="2000" u="none" cap="none" strike="noStrike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To be</a:t>
            </a:r>
            <a:endParaRPr b="0" i="0" sz="2000" u="none" cap="none" strike="noStrike">
              <a:solidFill>
                <a:srgbClr val="000000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0" i="0" lang="en-US" sz="2000" u="none" cap="none" strike="noStrike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or not to be</a:t>
            </a:r>
            <a:endParaRPr b="0" i="0" sz="2000" u="none" cap="none" strike="noStrike">
              <a:solidFill>
                <a:srgbClr val="000000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0" i="0" lang="en-US" sz="2000" u="none" cap="none" strike="noStrike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that is the question.</a:t>
            </a:r>
            <a:endParaRPr b="0" i="0" sz="2000" u="none" cap="none" strike="noStrike">
              <a:solidFill>
                <a:srgbClr val="000000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0" i="0" lang="en-US" sz="2000" u="none" cap="none" strike="noStrike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$</a:t>
            </a:r>
            <a:endParaRPr b="0" i="0" sz="2000" u="none" cap="none" strike="noStrike">
              <a:solidFill>
                <a:srgbClr val="000000"/>
              </a:solidFill>
              <a:latin typeface="Courier New"/>
              <a:ea typeface="Courier New"/>
              <a:cs typeface="Courier New"/>
              <a:sym typeface="Courier New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19"/>
          <p:cNvSpPr txBox="1"/>
          <p:nvPr>
            <p:ph type="title"/>
          </p:nvPr>
        </p:nvSpPr>
        <p:spPr>
          <a:xfrm>
            <a:off x="504031" y="302737"/>
            <a:ext cx="9072563" cy="1259946"/>
          </a:xfrm>
          <a:prstGeom prst="rect">
            <a:avLst/>
          </a:prstGeom>
          <a:noFill/>
          <a:ln>
            <a:noFill/>
          </a:ln>
        </p:spPr>
        <p:txBody>
          <a:bodyPr anchorCtr="0" anchor="ctr" bIns="50375" lIns="100775" spcFirstLastPara="1" rIns="100775" wrap="square" tIns="50375">
            <a:norm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/>
              <a:t>Agenda</a:t>
            </a:r>
            <a:endParaRPr/>
          </a:p>
        </p:txBody>
      </p:sp>
      <p:sp>
        <p:nvSpPr>
          <p:cNvPr id="128" name="Google Shape;128;p19"/>
          <p:cNvSpPr txBox="1"/>
          <p:nvPr>
            <p:ph idx="1" type="body"/>
          </p:nvPr>
        </p:nvSpPr>
        <p:spPr>
          <a:xfrm>
            <a:off x="504031" y="1763926"/>
            <a:ext cx="9072563" cy="4989036"/>
          </a:xfrm>
          <a:prstGeom prst="rect">
            <a:avLst/>
          </a:prstGeom>
          <a:noFill/>
          <a:ln>
            <a:noFill/>
          </a:ln>
        </p:spPr>
        <p:txBody>
          <a:bodyPr anchorCtr="0" anchor="t" bIns="50375" lIns="100775" spcFirstLastPara="1" rIns="100775" wrap="square" tIns="50375">
            <a:normAutofit/>
          </a:bodyPr>
          <a:lstStyle/>
          <a:p>
            <a:pPr indent="-342900" lvl="0" marL="4572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</a:pPr>
            <a:r>
              <a:rPr lang="en-US"/>
              <a:t>Arrays</a:t>
            </a:r>
            <a:endParaRPr/>
          </a:p>
          <a:p>
            <a:pPr indent="-342900" lvl="0" marL="4572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</a:pPr>
            <a:r>
              <a:rPr b="1" lang="en-US"/>
              <a:t>Associative arrays</a:t>
            </a:r>
            <a:endParaRPr/>
          </a:p>
          <a:p>
            <a:pPr indent="-342900" lvl="0" marL="4572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</a:pPr>
            <a:r>
              <a:rPr lang="en-US"/>
              <a:t>Asynchronous processing</a:t>
            </a:r>
            <a:endParaRPr/>
          </a:p>
          <a:p>
            <a:pPr indent="-228600" lvl="0" marL="4572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/>
          </a:p>
        </p:txBody>
      </p:sp>
      <p:sp>
        <p:nvSpPr>
          <p:cNvPr id="129" name="Google Shape;129;p19"/>
          <p:cNvSpPr txBox="1"/>
          <p:nvPr>
            <p:ph idx="12" type="sldNum"/>
          </p:nvPr>
        </p:nvSpPr>
        <p:spPr>
          <a:xfrm>
            <a:off x="7224448" y="7006700"/>
            <a:ext cx="2352146" cy="402483"/>
          </a:xfrm>
          <a:prstGeom prst="rect">
            <a:avLst/>
          </a:prstGeom>
          <a:noFill/>
          <a:ln>
            <a:noFill/>
          </a:ln>
        </p:spPr>
        <p:txBody>
          <a:bodyPr anchorCtr="0" anchor="ctr" bIns="50375" lIns="100775" spcFirstLastPara="1" rIns="100775" wrap="square" tIns="50375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20"/>
          <p:cNvSpPr txBox="1"/>
          <p:nvPr>
            <p:ph type="title"/>
          </p:nvPr>
        </p:nvSpPr>
        <p:spPr>
          <a:xfrm>
            <a:off x="504031" y="302737"/>
            <a:ext cx="9072600" cy="126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50375" lIns="100775" spcFirstLastPara="1" rIns="100775" wrap="square" tIns="50375">
            <a:norm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/>
              <a:t>Associative </a:t>
            </a:r>
            <a:r>
              <a:rPr lang="en-US"/>
              <a:t>Arrays</a:t>
            </a:r>
            <a:endParaRPr/>
          </a:p>
        </p:txBody>
      </p:sp>
      <p:sp>
        <p:nvSpPr>
          <p:cNvPr id="135" name="Google Shape;135;p20"/>
          <p:cNvSpPr txBox="1"/>
          <p:nvPr>
            <p:ph idx="1" type="body"/>
          </p:nvPr>
        </p:nvSpPr>
        <p:spPr>
          <a:xfrm>
            <a:off x="504031" y="1763926"/>
            <a:ext cx="9072600" cy="4989000"/>
          </a:xfrm>
          <a:prstGeom prst="rect">
            <a:avLst/>
          </a:prstGeom>
          <a:noFill/>
          <a:ln>
            <a:noFill/>
          </a:ln>
        </p:spPr>
        <p:txBody>
          <a:bodyPr anchorCtr="0" anchor="t" bIns="50375" lIns="100775" spcFirstLastPara="1" rIns="100775" wrap="square" tIns="50375">
            <a:normAutofit/>
          </a:bodyPr>
          <a:lstStyle/>
          <a:p>
            <a:pPr indent="-342900" lvl="0" marL="4572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</a:pPr>
            <a:r>
              <a:rPr lang="en-US"/>
              <a:t>See </a:t>
            </a:r>
            <a:r>
              <a:rPr b="1" lang="en-US" u="sng"/>
              <a:t>assoc</a:t>
            </a:r>
            <a:r>
              <a:rPr b="1" lang="en-US" u="sng"/>
              <a:t>arrays1.js</a:t>
            </a:r>
            <a:endParaRPr/>
          </a:p>
          <a:p>
            <a:pPr indent="-342900" lvl="1" marL="9144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–"/>
            </a:pPr>
            <a:r>
              <a:rPr lang="en-US"/>
              <a:t>The job:</a:t>
            </a:r>
            <a:endParaRPr/>
          </a:p>
          <a:p>
            <a:pPr indent="-342900" lvl="2" marL="13716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</a:pPr>
            <a:r>
              <a:rPr lang="en-US"/>
              <a:t>Artificial</a:t>
            </a:r>
            <a:endParaRPr/>
          </a:p>
          <a:p>
            <a:pPr indent="-342900" lvl="2" marL="13716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</a:pPr>
            <a:r>
              <a:rPr lang="en-US"/>
              <a:t>Illustrate associative arrays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6" name="Google Shape;136;p20"/>
          <p:cNvSpPr txBox="1"/>
          <p:nvPr>
            <p:ph idx="12" type="sldNum"/>
          </p:nvPr>
        </p:nvSpPr>
        <p:spPr>
          <a:xfrm>
            <a:off x="7224448" y="7006700"/>
            <a:ext cx="2352000" cy="402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50375" lIns="100775" spcFirstLastPara="1" rIns="100775" wrap="square" tIns="50375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0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21"/>
          <p:cNvSpPr txBox="1"/>
          <p:nvPr>
            <p:ph type="title"/>
          </p:nvPr>
        </p:nvSpPr>
        <p:spPr>
          <a:xfrm>
            <a:off x="504031" y="302737"/>
            <a:ext cx="9072600" cy="126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50375" lIns="100775" spcFirstLastPara="1" rIns="100775" wrap="square" tIns="50375">
            <a:norm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/>
              <a:t>Associative Arrays</a:t>
            </a:r>
            <a:endParaRPr/>
          </a:p>
        </p:txBody>
      </p:sp>
      <p:sp>
        <p:nvSpPr>
          <p:cNvPr id="142" name="Google Shape;142;p21"/>
          <p:cNvSpPr txBox="1"/>
          <p:nvPr>
            <p:ph idx="1" type="body"/>
          </p:nvPr>
        </p:nvSpPr>
        <p:spPr>
          <a:xfrm>
            <a:off x="504031" y="1763926"/>
            <a:ext cx="9072600" cy="4989000"/>
          </a:xfrm>
          <a:prstGeom prst="rect">
            <a:avLst/>
          </a:prstGeom>
          <a:noFill/>
          <a:ln>
            <a:noFill/>
          </a:ln>
        </p:spPr>
        <p:txBody>
          <a:bodyPr anchorCtr="0" anchor="t" bIns="50375" lIns="100775" spcFirstLastPara="1" rIns="100775" wrap="square" tIns="50375">
            <a:normAutofit/>
          </a:bodyPr>
          <a:lstStyle/>
          <a:p>
            <a:pPr indent="-342900" lvl="0" marL="4572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</a:pPr>
            <a:r>
              <a:rPr lang="en-US"/>
              <a:t>See </a:t>
            </a:r>
            <a:r>
              <a:rPr b="1" lang="en-US" u="sng"/>
              <a:t>assocarrays2.js</a:t>
            </a:r>
            <a:endParaRPr/>
          </a:p>
          <a:p>
            <a:pPr indent="-342900" lvl="1" marL="9144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–"/>
            </a:pPr>
            <a:r>
              <a:rPr lang="en-US"/>
              <a:t>The job:</a:t>
            </a:r>
            <a:endParaRPr/>
          </a:p>
          <a:p>
            <a:pPr indent="-342900" lvl="2" marL="13716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</a:pPr>
            <a:r>
              <a:rPr lang="en-US"/>
              <a:t>Artificial</a:t>
            </a:r>
            <a:endParaRPr/>
          </a:p>
          <a:p>
            <a:pPr indent="-342900" lvl="2" marL="13716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</a:pPr>
            <a:r>
              <a:rPr lang="en-US"/>
              <a:t>Illustrate associative arrays</a:t>
            </a:r>
            <a:endParaRPr/>
          </a:p>
          <a:p>
            <a:pPr indent="-342900" lvl="2" marL="13716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</a:pPr>
            <a:r>
              <a:rPr lang="en-US"/>
              <a:t>(To a large extent) uses </a:t>
            </a:r>
            <a:r>
              <a:rPr lang="en-US">
                <a:latin typeface="Courier New"/>
                <a:ea typeface="Courier New"/>
                <a:cs typeface="Courier New"/>
                <a:sym typeface="Courier New"/>
              </a:rPr>
              <a:t>object.prop</a:t>
            </a:r>
            <a:r>
              <a:rPr lang="en-US"/>
              <a:t> syntax instead of </a:t>
            </a:r>
            <a:r>
              <a:rPr lang="en-US">
                <a:latin typeface="Courier New"/>
                <a:ea typeface="Courier New"/>
                <a:cs typeface="Courier New"/>
                <a:sym typeface="Courier New"/>
              </a:rPr>
              <a:t>assocarray[key]</a:t>
            </a:r>
            <a:r>
              <a:rPr lang="en-US"/>
              <a:t> syntax!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3" name="Google Shape;143;p21"/>
          <p:cNvSpPr txBox="1"/>
          <p:nvPr>
            <p:ph idx="12" type="sldNum"/>
          </p:nvPr>
        </p:nvSpPr>
        <p:spPr>
          <a:xfrm>
            <a:off x="7224448" y="7006700"/>
            <a:ext cx="2352000" cy="402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50375" lIns="100775" spcFirstLastPara="1" rIns="100775" wrap="square" tIns="50375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