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751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76" r:id="rId7"/>
    <p:sldId id="263" r:id="rId8"/>
    <p:sldId id="262" r:id="rId9"/>
    <p:sldId id="295" r:id="rId10"/>
    <p:sldId id="300" r:id="rId11"/>
    <p:sldId id="301" r:id="rId12"/>
    <p:sldId id="264" r:id="rId13"/>
    <p:sldId id="265" r:id="rId14"/>
    <p:sldId id="266" r:id="rId15"/>
    <p:sldId id="278" r:id="rId16"/>
    <p:sldId id="268" r:id="rId17"/>
    <p:sldId id="303" r:id="rId18"/>
    <p:sldId id="269" r:id="rId19"/>
    <p:sldId id="271" r:id="rId20"/>
    <p:sldId id="270" r:id="rId21"/>
    <p:sldId id="296" r:id="rId22"/>
    <p:sldId id="298" r:id="rId23"/>
    <p:sldId id="302" r:id="rId24"/>
    <p:sldId id="297" r:id="rId25"/>
    <p:sldId id="304" r:id="rId26"/>
    <p:sldId id="299" r:id="rId27"/>
    <p:sldId id="294" r:id="rId28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8"/>
    <p:restoredTop sz="93722"/>
  </p:normalViewPr>
  <p:slideViewPr>
    <p:cSldViewPr>
      <p:cViewPr varScale="1">
        <p:scale>
          <a:sx n="105" d="100"/>
          <a:sy n="105" d="100"/>
        </p:scale>
        <p:origin x="20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235715C-79F1-D74A-BB12-91344386BA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07A7C3D-2999-924D-ABB6-CAB572293B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8FB2667B-AB4F-D544-9FDC-EEF05E667AB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F683C677-BAA5-C843-BD11-CDB7265F4D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5A4273C-4818-984B-B748-6631CE2FBE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CFAC2CB-C06E-BC4E-8B4D-68D11F1964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383094A2-1FAF-8849-A8E3-88F8656A03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C2AFA0E-B777-B741-AF9B-330FDDFD2D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F13634E7-1596-9849-BFF2-7E1773CE53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BEC9802D-3EDA-4E4B-93D5-C66F494D6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2C90AC39-96D2-1E43-865C-40124BE03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D1063E4A-7E0D-B64A-B754-271D155A9C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DB73424-B6E7-F643-804F-208C6E9F9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958D51-D600-7E48-B2C1-40878D60A92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94034FF-5586-6048-9A54-B7BB1C3C6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9B25706-60A3-5345-B7E1-32C48F9DB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ADA71BAB-1ED2-0C41-9541-944372B34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B8FB01A-E2B8-3845-B8E7-9127F9A39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 – all of the above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94DADC5-0F01-324D-A662-A8E77FC4E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4C3A89-213B-244B-850A-A771358FE0B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D8C5C-4302-0C44-890A-1298019C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C4581-4469-1445-9BF5-E4AD9A5F1412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DB9E5-B055-F84F-8D11-B872A684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44CD8-C735-8F40-AD22-F748FEFD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EA95B-8569-8040-88EA-70DC351BC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35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390B3-C7CF-FC42-B936-D522DC3A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F2253-6379-2246-B610-CCF7BA7FA6B1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C9BE-0536-4C44-956F-D20C5666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06B4-84D4-104E-875C-1D2CCE3F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67FA-4E1C-D94A-8084-E9A1D2996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C4FDF-FD34-6845-AAD7-B44D0B13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3F498-CD84-424A-8ECE-E09305E43925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91EF5-0639-3041-89F4-65EA6D85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A3738-39EF-5A48-AEA8-2BC2E994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6A80A-2D23-5647-BE64-85AC627AD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66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386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BE19-1814-0641-A630-954C6FD5E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4E2C7E65-D9B2-F243-987A-935B0428D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94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39961-90D6-884C-AA35-6C769FB3C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50BF53C-F2E6-5547-97E2-93CD8A552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71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DF56-6A38-0941-96FB-6289DE4F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42075-19CF-744D-A5BF-B6853241F171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3794-7D85-4048-B2B5-90323981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D1762-561C-6645-A85D-936C0632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71D1E-6948-E543-BFBE-23D7CA1B8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56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EDC54-0FD4-6A4C-8E5A-375CD6D8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17FC4-A43E-D649-A834-E34F0A764182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C2C1-EB07-C243-A895-5DDED979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9FD9D-00DC-9B46-920B-3FF4B212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69735-3090-5C4F-809C-FEB151D53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4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EA5CAA-C486-C244-8C91-1220E661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481E1-F75B-9E4B-8EDF-2A7F8BC552DE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3B9F1B-B4BE-394F-B7F4-1992D111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599E8A-3280-1349-AD6E-F5F46812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0280A-213C-BC49-9B20-7211DB4F4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26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B0C267-E060-C34B-83C8-57D52335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5600C-9BD5-8542-BB99-FE90E474765C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17C72F-6239-2141-AB63-9B96EA7F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EBC13B-70EC-8E42-9AF3-37B7024E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B20C5-A2F5-8E41-BBAC-ACC61EE7F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06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0456B4-4D54-7D4E-9351-63A11689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B37E7-1A99-384C-9C65-3720A7211CB5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C23384-4E5D-4A48-A0F1-C1746E19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7472EE-90C5-5244-AAB6-C8150FCE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B1BC3-30F6-0E4B-9BC4-D72F0CAF0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7C6C9B-FE96-7249-A4BF-C11A261B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E267C-634A-6B4C-9BE1-D912C3BACB12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A15647-407C-BC4C-927C-1787E3CC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FD60F0-603F-7344-807D-9105944B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2B661-C663-6F44-A670-791C532EA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67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A5818C-E74A-084F-AB92-A3127852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1D925-3966-2341-8389-4307308EF7CC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6E1E0B-CFC6-B546-9E46-99FC0243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B186DF-CDA4-F44F-A937-35A32605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AF53-CF77-5046-9B55-220335721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7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DA4AC2-B646-0447-8E7F-79CED08C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0B310-7D8E-DE46-B0D7-79F2F89B7AE2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F083A9-C771-154A-BF1A-A6D0A610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6355A2-64CE-D449-86D6-524CB42C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A8074-BB12-1148-842A-AD301E1A6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2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AECFD8-22B6-F242-9477-630DBC9635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5FDC82-B475-C74D-9B5C-AA3CB1825D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B909C-FB43-C240-ADDC-0E348FF1A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4782E39E-9E75-D94E-A5B5-803B216B168A}" type="datetime1">
              <a:rPr lang="en-US" altLang="en-US"/>
              <a:pPr/>
              <a:t>4/26/20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79ADA-33DA-5A4B-9A23-EE4DDAE97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E9C02-D09B-E448-A3AC-21AD65AFE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6880C17-8921-C841-AC4B-99EA4E6DE8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9DC8A35-AF66-8146-A52A-0167C69256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ea typeface="ＭＳ Ｐゴシック" panose="020B0600070205080204" pitchFamily="34" charset="-128"/>
              </a:rPr>
              <a:t>Datacenter Networks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5EE29E8-505C-5E4A-AABC-852F518130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2514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461: Computer Networks</a:t>
            </a:r>
          </a:p>
          <a:p>
            <a:pPr eaLnBrk="1" hangingPunct="1"/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600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/courses/archive/spr20/cos461/</a:t>
            </a:r>
          </a:p>
        </p:txBody>
      </p:sp>
      <p:pic>
        <p:nvPicPr>
          <p:cNvPr id="17412" name="Picture 21">
            <a:extLst>
              <a:ext uri="{FF2B5EF4-FFF2-40B4-BE49-F238E27FC236}">
                <a16:creationId xmlns:a16="http://schemas.microsoft.com/office/drawing/2014/main" id="{D0052DE2-B0D5-734F-87CF-854ADCFD5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03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2C46B79-4045-A54F-BCB2-09FCFF3A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North-South Traffic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2DC4A024-16C4-554B-8795-C4F090E5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57FDEA-D2D2-684D-8066-C2C8003D93B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14DC2-B307-2542-82B1-CACCCDE9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1500188"/>
            <a:ext cx="1600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</a:rPr>
              <a:t>Router</a:t>
            </a:r>
          </a:p>
        </p:txBody>
      </p:sp>
      <p:grpSp>
        <p:nvGrpSpPr>
          <p:cNvPr id="27653" name="Group 19">
            <a:extLst>
              <a:ext uri="{FF2B5EF4-FFF2-40B4-BE49-F238E27FC236}">
                <a16:creationId xmlns:a16="http://schemas.microsoft.com/office/drawing/2014/main" id="{A99D4993-26D4-C24C-A058-237E4D1561F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776663"/>
            <a:ext cx="5791200" cy="685800"/>
            <a:chOff x="1752600" y="3276600"/>
            <a:chExt cx="5791200" cy="685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398F81-1DF1-3D4F-A6BD-B8AFBCE48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3276600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Web Server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35013F-5F1A-C847-86C7-1E52F9E59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276600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Web</a:t>
              </a:r>
            </a:p>
            <a:p>
              <a:pPr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Server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5D7B88-8270-9B42-B05F-2FB68CDEB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276600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Web Server</a:t>
              </a:r>
            </a:p>
          </p:txBody>
        </p:sp>
      </p:grpSp>
      <p:grpSp>
        <p:nvGrpSpPr>
          <p:cNvPr id="27654" name="Group 66">
            <a:extLst>
              <a:ext uri="{FF2B5EF4-FFF2-40B4-BE49-F238E27FC236}">
                <a16:creationId xmlns:a16="http://schemas.microsoft.com/office/drawing/2014/main" id="{F1480872-FA08-D445-B35D-D1BB72C50B94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5257800"/>
            <a:ext cx="6667500" cy="685800"/>
            <a:chOff x="1409700" y="5053012"/>
            <a:chExt cx="6667500" cy="685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E615FF-E25B-8043-85C7-581A01170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5053012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Data</a:t>
              </a:r>
            </a:p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Cache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D613C6-DC66-2D49-900C-072F6B14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0" y="5053012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F5FFE6"/>
                </a:gs>
                <a:gs pos="64999">
                  <a:srgbClr val="E4FDC2"/>
                </a:gs>
                <a:gs pos="100000">
                  <a:srgbClr val="DAFDA7"/>
                </a:gs>
              </a:gsLst>
              <a:lin ang="54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Data</a:t>
              </a:r>
            </a:p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Cache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778CD0-6C5F-3643-B1E5-AD409BE58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0" y="5053012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Database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A1490D-507D-D045-A9E3-3551BE48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5053012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F0EAF9"/>
                </a:gs>
                <a:gs pos="64999">
                  <a:srgbClr val="D9CBEE"/>
                </a:gs>
                <a:gs pos="100000">
                  <a:srgbClr val="C9B5E8"/>
                </a:gs>
              </a:gsLst>
              <a:lin ang="5400000" scaled="1"/>
            </a:gradFill>
            <a:ln w="9525">
              <a:solidFill>
                <a:srgbClr val="7D60A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Database</a:t>
              </a:r>
            </a:p>
          </p:txBody>
        </p:sp>
      </p:grpSp>
      <p:grpSp>
        <p:nvGrpSpPr>
          <p:cNvPr id="27655" name="Group 22">
            <a:extLst>
              <a:ext uri="{FF2B5EF4-FFF2-40B4-BE49-F238E27FC236}">
                <a16:creationId xmlns:a16="http://schemas.microsoft.com/office/drawing/2014/main" id="{41B63027-FBB9-3940-97CE-0264C2A7352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557463"/>
            <a:ext cx="3810000" cy="685800"/>
            <a:chOff x="3276600" y="2171700"/>
            <a:chExt cx="3810000" cy="6858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24CEB7-95F8-924D-A6E0-1A1B8B4D2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171700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Front-End</a:t>
              </a:r>
            </a:p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Proxy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E58C53-39E8-C245-879F-16E58BA6F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2171700"/>
              <a:ext cx="1371600" cy="6858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Front-End</a:t>
              </a:r>
            </a:p>
            <a:p>
              <a:pPr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Proxy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CDDEB6-067B-0347-A1F5-6D4DABB4D01A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5400000">
            <a:off x="3814762" y="1724026"/>
            <a:ext cx="447675" cy="1219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AFA63B-6C51-2444-89CF-46F8B7DBCAA9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16200000" flipH="1">
            <a:off x="5033962" y="1724026"/>
            <a:ext cx="447675" cy="1219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A926F0-1342-7B4E-920A-81B77397CE4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67000" y="3014663"/>
            <a:ext cx="533400" cy="990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EF04F8-7AC0-5E4E-B993-CBE3D7A4495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771900" y="2900363"/>
            <a:ext cx="533400" cy="1219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8C92A96-9A43-4C49-857F-A64ECB41E01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739481" y="4371182"/>
            <a:ext cx="795337" cy="9779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DF7747-C16E-2247-A068-E5F0B636063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622131" y="3488532"/>
            <a:ext cx="795337" cy="2743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13E9A8-62C6-8B49-89C3-768D3C9A64B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74181" y="3583782"/>
            <a:ext cx="795337" cy="255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C0198E-E377-BC45-BC76-1E2A6E7D0E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56831" y="4466432"/>
            <a:ext cx="795337" cy="787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6B9E84B-84D7-C348-AE6C-08CA7943F56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91100" y="2900363"/>
            <a:ext cx="533400" cy="1219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1B15904-B96D-024B-B4FE-C8850728962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096000" y="3014663"/>
            <a:ext cx="533400" cy="990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2AD8CE6-5A0B-1F47-A726-BB08D6EB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East-West Traffic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7FE854EE-30E7-B84F-81BD-FE3FBA55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79A593-6B65-7448-B449-7D925FD05F4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8676" name="TextBox 7">
            <a:extLst>
              <a:ext uri="{FF2B5EF4-FFF2-40B4-BE49-F238E27FC236}">
                <a16:creationId xmlns:a16="http://schemas.microsoft.com/office/drawing/2014/main" id="{72EEF17E-CE27-604E-8C1B-62F15F51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28677" name="TextBox 17">
            <a:extLst>
              <a:ext uri="{FF2B5EF4-FFF2-40B4-BE49-F238E27FC236}">
                <a16:creationId xmlns:a16="http://schemas.microsoft.com/office/drawing/2014/main" id="{1CB4D9CD-D464-1349-A50C-162A2A093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28678" name="TextBox 20">
            <a:extLst>
              <a:ext uri="{FF2B5EF4-FFF2-40B4-BE49-F238E27FC236}">
                <a16:creationId xmlns:a16="http://schemas.microsoft.com/office/drawing/2014/main" id="{76FFF3C0-DDC5-8A43-A1ED-432DE0801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</a:p>
        </p:txBody>
      </p:sp>
      <p:sp>
        <p:nvSpPr>
          <p:cNvPr id="28679" name="TextBox 21">
            <a:extLst>
              <a:ext uri="{FF2B5EF4-FFF2-40B4-BE49-F238E27FC236}">
                <a16:creationId xmlns:a16="http://schemas.microsoft.com/office/drawing/2014/main" id="{8634DCD1-43DD-B847-A07F-74D5610F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</a:p>
        </p:txBody>
      </p:sp>
      <p:grpSp>
        <p:nvGrpSpPr>
          <p:cNvPr id="28680" name="Group 89">
            <a:extLst>
              <a:ext uri="{FF2B5EF4-FFF2-40B4-BE49-F238E27FC236}">
                <a16:creationId xmlns:a16="http://schemas.microsoft.com/office/drawing/2014/main" id="{022172D8-F96D-A74F-85DE-17898AB6B55F}"/>
              </a:ext>
            </a:extLst>
          </p:cNvPr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1" name="Group 87">
              <a:extLst>
                <a:ext uri="{FF2B5EF4-FFF2-40B4-BE49-F238E27FC236}">
                  <a16:creationId xmlns:a16="http://schemas.microsoft.com/office/drawing/2014/main" id="{B54249AB-E1FD-7644-9E44-3E6F288C6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088" y="2057400"/>
              <a:ext cx="685800" cy="2286000"/>
              <a:chOff x="1219200" y="2362200"/>
              <a:chExt cx="685800" cy="2286000"/>
            </a:xfrm>
          </p:grpSpPr>
          <p:sp>
            <p:nvSpPr>
              <p:cNvPr id="5" name="Can 4">
                <a:extLst>
                  <a:ext uri="{FF2B5EF4-FFF2-40B4-BE49-F238E27FC236}">
                    <a16:creationId xmlns:a16="http://schemas.microsoft.com/office/drawing/2014/main" id="{6640EDA2-F772-0E48-97F1-7D080A499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2362200"/>
                <a:ext cx="685800" cy="9144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" name="Can 6">
                <a:extLst>
                  <a:ext uri="{FF2B5EF4-FFF2-40B4-BE49-F238E27FC236}">
                    <a16:creationId xmlns:a16="http://schemas.microsoft.com/office/drawing/2014/main" id="{246A8481-9904-FB4D-A2E7-E44FF39F2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3733800"/>
                <a:ext cx="685800" cy="9144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8682" name="Group 86">
              <a:extLst>
                <a:ext uri="{FF2B5EF4-FFF2-40B4-BE49-F238E27FC236}">
                  <a16:creationId xmlns:a16="http://schemas.microsoft.com/office/drawing/2014/main" id="{4CEDEA10-21AA-E742-930A-AA50F730E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007974-10EE-A245-8C12-5FDC83AAC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700" y="2133600"/>
                <a:ext cx="457200" cy="609600"/>
              </a:xfrm>
              <a:prstGeom prst="rect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C820DD-B209-BA4D-B9C9-BDCBB8F54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700" y="4495800"/>
                <a:ext cx="457200" cy="609600"/>
              </a:xfrm>
              <a:prstGeom prst="rect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14293F1-E55A-834C-A435-E0ADC873E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700" y="3314700"/>
                <a:ext cx="457200" cy="609600"/>
              </a:xfrm>
              <a:prstGeom prst="rect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8683" name="Group 85">
              <a:extLst>
                <a:ext uri="{FF2B5EF4-FFF2-40B4-BE49-F238E27FC236}">
                  <a16:creationId xmlns:a16="http://schemas.microsoft.com/office/drawing/2014/main" id="{9DBE3A31-31B3-7C49-BD48-C5AC46FBC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715B9C-C4FA-5049-BF5D-C206D2B34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1828800"/>
                <a:ext cx="457200" cy="609600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163DF4-65E6-DD4A-8F1D-18F535C24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4419600"/>
                <a:ext cx="457200" cy="609600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49D78B-C13A-F94A-9D05-6A6306EED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3556000"/>
                <a:ext cx="457200" cy="609600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5BFCE7-0CF2-1A43-A4F0-8EDE04CCE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2692400"/>
                <a:ext cx="457200" cy="609600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8684" name="Group 84">
              <a:extLst>
                <a:ext uri="{FF2B5EF4-FFF2-40B4-BE49-F238E27FC236}">
                  <a16:creationId xmlns:a16="http://schemas.microsoft.com/office/drawing/2014/main" id="{04E74F25-2768-3446-B895-730ADD9BA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2088" y="2057400"/>
              <a:ext cx="685800" cy="2286000"/>
              <a:chOff x="7696200" y="2514600"/>
              <a:chExt cx="685800" cy="2286000"/>
            </a:xfrm>
          </p:grpSpPr>
          <p:sp>
            <p:nvSpPr>
              <p:cNvPr id="16" name="Can 15">
                <a:extLst>
                  <a:ext uri="{FF2B5EF4-FFF2-40B4-BE49-F238E27FC236}">
                    <a16:creationId xmlns:a16="http://schemas.microsoft.com/office/drawing/2014/main" id="{C1B31F4C-101E-5B4A-8E39-6A36D006E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6200" y="2514600"/>
                <a:ext cx="685800" cy="9144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Can 16">
                <a:extLst>
                  <a:ext uri="{FF2B5EF4-FFF2-40B4-BE49-F238E27FC236}">
                    <a16:creationId xmlns:a16="http://schemas.microsoft.com/office/drawing/2014/main" id="{9FBCF3BB-3A2E-E840-8DEE-DB4F1D24F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6200" y="3886200"/>
                <a:ext cx="685800" cy="91440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778DC7-3A15-EF4B-AD63-6073A2C6B9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50888" y="2019300"/>
              <a:ext cx="1409700" cy="4953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A06BF17-6A65-4C4D-9484-43F8CFA4EC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50888" y="3886200"/>
              <a:ext cx="1409700" cy="4953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BE1E958-620C-1943-AD1E-B749D4578E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50888" y="3200400"/>
              <a:ext cx="1409700" cy="6858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07838D-BA56-D24E-8782-D128D57DE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7788" y="1905000"/>
              <a:ext cx="1905000" cy="1143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9E9DF03-1688-0748-A017-D8A1BCADA1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7788" y="2019300"/>
              <a:ext cx="1905000" cy="7493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3A57D9A-5B9D-2742-92BB-7602FFC8D9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7788" y="2019300"/>
              <a:ext cx="1905000" cy="16129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1090476-DA4D-4740-B79D-29ABE28147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7788" y="2019300"/>
              <a:ext cx="1905000" cy="24765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DA6F7A5-BF3E-DF49-9F27-7F4F33C900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7788" y="1905000"/>
              <a:ext cx="1905000" cy="12954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48FE662-8B3F-A44D-83C9-7DADD7EC60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7788" y="2768600"/>
              <a:ext cx="1905000" cy="4318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945C8DA-E06C-554C-86E8-700A52B040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7788" y="3200400"/>
              <a:ext cx="1905000" cy="4318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ECE8921-BDE1-884F-841D-88DDE2D1D5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7788" y="3200400"/>
              <a:ext cx="1905000" cy="12954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01B2C42-085B-8241-B4A7-DDFE982957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7788" y="1905000"/>
              <a:ext cx="1905000" cy="24765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F029209-8C59-B148-8CBA-592485888A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7788" y="2768600"/>
              <a:ext cx="1905000" cy="16129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FA6029B-418A-E841-8A0C-8C2307C994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7788" y="3632200"/>
              <a:ext cx="1905000" cy="7493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1DC8A4E-721D-9942-911D-E188E63301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7788" y="4381500"/>
              <a:ext cx="1905000" cy="1143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ABB7524-A320-FA47-B3E6-F8F7C8D1F3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9988" y="3632200"/>
              <a:ext cx="1562100" cy="2540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F7A6FA2-6EF0-B546-96DD-07E4ED1DEB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9988" y="1905000"/>
              <a:ext cx="1562100" cy="6096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D611750-DFD2-7048-9207-A0102EB072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79988" y="2514600"/>
              <a:ext cx="1562100" cy="2540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36BB5BF-273B-5E46-9520-5D80442087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79988" y="3886200"/>
              <a:ext cx="1562100" cy="6096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>
            <a:extLst>
              <a:ext uri="{FF2B5EF4-FFF2-40B4-BE49-F238E27FC236}">
                <a16:creationId xmlns:a16="http://schemas.microsoft.com/office/drawing/2014/main" id="{18A3891C-8784-104A-A5A2-FF522BA2C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Datacenter Network</a:t>
            </a:r>
          </a:p>
        </p:txBody>
      </p:sp>
      <p:sp>
        <p:nvSpPr>
          <p:cNvPr id="24579" name="Subtitle 5">
            <a:extLst>
              <a:ext uri="{FF2B5EF4-FFF2-40B4-BE49-F238E27FC236}">
                <a16:creationId xmlns:a16="http://schemas.microsoft.com/office/drawing/2014/main" id="{EBAAAFD9-4A46-1A48-84FE-3ECE2D821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02ECCE2-8B1B-6740-8A76-A9E4C90B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8683EE-FE4B-AF4A-97E7-14E557A3069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70A22D9-2020-1949-BE75-1C5B04D1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Virtual Switch in Server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BCF0C509-DC93-BF46-B9F0-29B62376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3950"/>
            <a:ext cx="71628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Oval 5">
            <a:extLst>
              <a:ext uri="{FF2B5EF4-FFF2-40B4-BE49-F238E27FC236}">
                <a16:creationId xmlns:a16="http://schemas.microsoft.com/office/drawing/2014/main" id="{8EC64789-95AB-3444-B95D-8A5E4DDB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86200"/>
            <a:ext cx="22860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Slide Number Placeholder 3">
            <a:extLst>
              <a:ext uri="{FF2B5EF4-FFF2-40B4-BE49-F238E27FC236}">
                <a16:creationId xmlns:a16="http://schemas.microsoft.com/office/drawing/2014/main" id="{1689A179-1392-A14D-8647-824DF7247D3F}"/>
              </a:ext>
            </a:extLst>
          </p:cNvPr>
          <p:cNvSpPr txBox="1">
            <a:spLocks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F622964-4856-8A42-BFAB-A33BBD97A45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6880560-292C-3345-A867-9EF9BAAA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Top-of-Rack Architecture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4803763-F3ED-2A45-8731-77321E62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Rack of servers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Commodity servers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And top-of-rack switch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Modular design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Preconfigured racks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Power, network, and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storage cabling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616EF790-4D41-4F4E-BD87-371F8FE4B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r="3957"/>
          <a:stretch/>
        </p:blipFill>
        <p:spPr bwMode="auto">
          <a:xfrm>
            <a:off x="4408027" y="2986882"/>
            <a:ext cx="418614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9" name="Straight Arrow Connector 8">
            <a:extLst>
              <a:ext uri="{FF2B5EF4-FFF2-40B4-BE49-F238E27FC236}">
                <a16:creationId xmlns:a16="http://schemas.microsoft.com/office/drawing/2014/main" id="{3A29551C-96BA-A744-9625-7FD5ECDBD1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2514600"/>
            <a:ext cx="1150930" cy="1005681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Slide Number Placeholder 3">
            <a:extLst>
              <a:ext uri="{FF2B5EF4-FFF2-40B4-BE49-F238E27FC236}">
                <a16:creationId xmlns:a16="http://schemas.microsoft.com/office/drawing/2014/main" id="{D16FF83C-70DF-7A45-B18C-A27757F967B2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34D0136-DCDF-EF49-94F3-9F42FC3D757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72A6FC3-2A7E-F743-8FE6-ADD73A7A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Aggregate to the Next Level</a:t>
            </a:r>
          </a:p>
        </p:txBody>
      </p:sp>
      <p:pic>
        <p:nvPicPr>
          <p:cNvPr id="32771" name="Picture 5">
            <a:extLst>
              <a:ext uri="{FF2B5EF4-FFF2-40B4-BE49-F238E27FC236}">
                <a16:creationId xmlns:a16="http://schemas.microsoft.com/office/drawing/2014/main" id="{19A6A22E-7D67-9145-807E-27CB1CC48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3804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B7CD40-0EBD-B241-9B01-5C9B03D24C1E}"/>
              </a:ext>
            </a:extLst>
          </p:cNvPr>
          <p:cNvSpPr/>
          <p:nvPr/>
        </p:nvSpPr>
        <p:spPr>
          <a:xfrm>
            <a:off x="381000" y="4114800"/>
            <a:ext cx="8382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2773" name="Slide Number Placeholder 3">
            <a:extLst>
              <a:ext uri="{FF2B5EF4-FFF2-40B4-BE49-F238E27FC236}">
                <a16:creationId xmlns:a16="http://schemas.microsoft.com/office/drawing/2014/main" id="{980EDEB3-C2BE-FD43-A7B9-6208022C6E9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8A000B0-AB6E-D744-B6A3-5BA4080F57FD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2AAE7E9-2B38-9A42-BD83-ED7ECC04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Datacenter Network Topology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CAF4-2EF0-E44F-B7E1-9C860283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035300"/>
            <a:ext cx="3384550" cy="2425700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>
            <a:noFill/>
          </a:ln>
          <a:effectLst>
            <a:outerShdw blurRad="50800" dist="20000" dir="7199958" rotWithShape="0">
              <a:schemeClr val="tx1">
                <a:alpha val="68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latin typeface="+mn-lt"/>
              <a:ea typeface="+mn-ea"/>
              <a:cs typeface="Times New Roman"/>
            </a:endParaRPr>
          </a:p>
        </p:txBody>
      </p:sp>
      <p:cxnSp>
        <p:nvCxnSpPr>
          <p:cNvPr id="6" name="Straight Connector 57">
            <a:extLst>
              <a:ext uri="{FF2B5EF4-FFF2-40B4-BE49-F238E27FC236}">
                <a16:creationId xmlns:a16="http://schemas.microsoft.com/office/drawing/2014/main" id="{7D6A54FD-E743-CC48-9E25-941AAA1196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" y="1954213"/>
            <a:ext cx="7554913" cy="11112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7">
            <a:extLst>
              <a:ext uri="{FF2B5EF4-FFF2-40B4-BE49-F238E27FC236}">
                <a16:creationId xmlns:a16="http://schemas.microsoft.com/office/drawing/2014/main" id="{C8D2C7CA-E114-7140-868A-C4AE7F8D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1824038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latin typeface="+mn-lt"/>
                <a:ea typeface="+mn-ea"/>
              </a:rPr>
              <a:t>CR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49B38DE7-5C51-7142-AA85-EE66EA36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1824038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</a:rPr>
              <a:t>CR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99CA828E-AD18-194C-815D-97724B113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2586038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FC0C9874-BAF5-BF41-ADC0-8FA495256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2586038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624F258A-60E5-B842-9736-C679D03F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2586038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626CB44-C29E-4E43-9D77-EE8034486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2586038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cxnSp>
        <p:nvCxnSpPr>
          <p:cNvPr id="34827" name="AutoShape 13">
            <a:extLst>
              <a:ext uri="{FF2B5EF4-FFF2-40B4-BE49-F238E27FC236}">
                <a16:creationId xmlns:a16="http://schemas.microsoft.com/office/drawing/2014/main" id="{B498465F-740C-2049-8A67-284B1524A1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67894" y="184864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8" name="AutoShape 14">
            <a:extLst>
              <a:ext uri="{FF2B5EF4-FFF2-40B4-BE49-F238E27FC236}">
                <a16:creationId xmlns:a16="http://schemas.microsoft.com/office/drawing/2014/main" id="{D90248BC-F700-CC49-91A8-E2DCCC39E30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179094" y="113744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AutoShape 15">
            <a:extLst>
              <a:ext uri="{FF2B5EF4-FFF2-40B4-BE49-F238E27FC236}">
                <a16:creationId xmlns:a16="http://schemas.microsoft.com/office/drawing/2014/main" id="{F67EFF32-3EB1-8648-9751-27887828F6C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29150" y="158750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AutoShape 16">
            <a:extLst>
              <a:ext uri="{FF2B5EF4-FFF2-40B4-BE49-F238E27FC236}">
                <a16:creationId xmlns:a16="http://schemas.microsoft.com/office/drawing/2014/main" id="{EC920A83-A9F1-8949-B848-CD6E1F15CC8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457031" y="225822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AutoShape 17">
            <a:extLst>
              <a:ext uri="{FF2B5EF4-FFF2-40B4-BE49-F238E27FC236}">
                <a16:creationId xmlns:a16="http://schemas.microsoft.com/office/drawing/2014/main" id="{D96157D3-2E69-DE49-9EB9-2C29ED6A759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935663" y="177958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AutoShape 18">
            <a:extLst>
              <a:ext uri="{FF2B5EF4-FFF2-40B4-BE49-F238E27FC236}">
                <a16:creationId xmlns:a16="http://schemas.microsoft.com/office/drawing/2014/main" id="{A4DEAC5E-2195-9546-9374-DDC670642A7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224463" y="106838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AutoShape 19">
            <a:extLst>
              <a:ext uri="{FF2B5EF4-FFF2-40B4-BE49-F238E27FC236}">
                <a16:creationId xmlns:a16="http://schemas.microsoft.com/office/drawing/2014/main" id="{CA378F7A-26FB-F647-A685-AAB2422EE96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7950" y="229870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AutoShape 20">
            <a:extLst>
              <a:ext uri="{FF2B5EF4-FFF2-40B4-BE49-F238E27FC236}">
                <a16:creationId xmlns:a16="http://schemas.microsoft.com/office/drawing/2014/main" id="{D17E625F-F843-2046-91AD-123562F6BD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745831" y="154702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1">
            <a:extLst>
              <a:ext uri="{FF2B5EF4-FFF2-40B4-BE49-F238E27FC236}">
                <a16:creationId xmlns:a16="http://schemas.microsoft.com/office/drawing/2014/main" id="{174B6F22-0CCE-7549-BEC9-4CAC1C038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05050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Helvetica" pitchFamily="2" charset="0"/>
                <a:cs typeface="Arial" panose="020B0604020202020204" pitchFamily="34" charset="0"/>
              </a:rPr>
              <a:t>. . .</a:t>
            </a:r>
            <a:endParaRPr lang="en-US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4E38A80A-9A83-8845-B612-F38F169EE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3222625"/>
            <a:ext cx="354012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DE04F99E-AF30-4E48-B90A-F411E2C8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3222625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34838" name="AutoShape 59">
            <a:extLst>
              <a:ext uri="{FF2B5EF4-FFF2-40B4-BE49-F238E27FC236}">
                <a16:creationId xmlns:a16="http://schemas.microsoft.com/office/drawing/2014/main" id="{75F95B16-7CB2-3C43-A64F-5962E8973D4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042444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9" name="AutoShape 60">
            <a:extLst>
              <a:ext uri="{FF2B5EF4-FFF2-40B4-BE49-F238E27FC236}">
                <a16:creationId xmlns:a16="http://schemas.microsoft.com/office/drawing/2014/main" id="{04FD59AB-3210-464D-B4C6-2E3B80EDEBF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0" name="AutoShape 61">
            <a:extLst>
              <a:ext uri="{FF2B5EF4-FFF2-40B4-BE49-F238E27FC236}">
                <a16:creationId xmlns:a16="http://schemas.microsoft.com/office/drawing/2014/main" id="{D4AAED01-4D9F-0B4F-B252-C599C29CD30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942557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1" name="AutoShape 62">
            <a:extLst>
              <a:ext uri="{FF2B5EF4-FFF2-40B4-BE49-F238E27FC236}">
                <a16:creationId xmlns:a16="http://schemas.microsoft.com/office/drawing/2014/main" id="{AC537132-11A1-AE44-B0CA-0A72143C48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2" name="AutoShape 63">
            <a:extLst>
              <a:ext uri="{FF2B5EF4-FFF2-40B4-BE49-F238E27FC236}">
                <a16:creationId xmlns:a16="http://schemas.microsoft.com/office/drawing/2014/main" id="{C6EDC36C-50ED-A042-B9CC-588586F42E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5188" y="334486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3" name="AutoShape 64">
            <a:extLst>
              <a:ext uri="{FF2B5EF4-FFF2-40B4-BE49-F238E27FC236}">
                <a16:creationId xmlns:a16="http://schemas.microsoft.com/office/drawing/2014/main" id="{C990F57A-7AC4-9149-B201-4E24964150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009106" y="283130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4" name="AutoShape 65">
            <a:extLst>
              <a:ext uri="{FF2B5EF4-FFF2-40B4-BE49-F238E27FC236}">
                <a16:creationId xmlns:a16="http://schemas.microsoft.com/office/drawing/2014/main" id="{222D231E-FD44-484C-9232-CBF803D369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559050" y="328136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AutoShape 66">
            <a:extLst>
              <a:ext uri="{FF2B5EF4-FFF2-40B4-BE49-F238E27FC236}">
                <a16:creationId xmlns:a16="http://schemas.microsoft.com/office/drawing/2014/main" id="{D761C859-87DA-3C43-A489-40908D1348D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009106" y="368538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6" name="AutoShape 67">
            <a:extLst>
              <a:ext uri="{FF2B5EF4-FFF2-40B4-BE49-F238E27FC236}">
                <a16:creationId xmlns:a16="http://schemas.microsoft.com/office/drawing/2014/main" id="{827490D6-3925-3244-B9A6-E09401D7A3F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59163" y="328136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>
            <a:extLst>
              <a:ext uri="{FF2B5EF4-FFF2-40B4-BE49-F238E27FC236}">
                <a16:creationId xmlns:a16="http://schemas.microsoft.com/office/drawing/2014/main" id="{8CB94A10-2448-A043-8022-163482AF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02" y="144780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DFE36BA6-527A-A94D-A491-C55B39AA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9512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92233071-2913-984E-BCF8-B9C6CEA1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3951288"/>
            <a:ext cx="354012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34852" name="AutoShape 69">
            <a:extLst>
              <a:ext uri="{FF2B5EF4-FFF2-40B4-BE49-F238E27FC236}">
                <a16:creationId xmlns:a16="http://schemas.microsoft.com/office/drawing/2014/main" id="{35AA91CE-2BA5-3440-86A7-8B5BD71F62B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615406" y="395684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3" name="AutoShape 70">
            <a:extLst>
              <a:ext uri="{FF2B5EF4-FFF2-40B4-BE49-F238E27FC236}">
                <a16:creationId xmlns:a16="http://schemas.microsoft.com/office/drawing/2014/main" id="{591AAAF5-90FE-B449-9661-616D9BF322A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165350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4" name="AutoShape 71">
            <a:extLst>
              <a:ext uri="{FF2B5EF4-FFF2-40B4-BE49-F238E27FC236}">
                <a16:creationId xmlns:a16="http://schemas.microsoft.com/office/drawing/2014/main" id="{625010D6-B46B-0B47-A209-E673746F35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614612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5" name="AutoShape 72">
            <a:extLst>
              <a:ext uri="{FF2B5EF4-FFF2-40B4-BE49-F238E27FC236}">
                <a16:creationId xmlns:a16="http://schemas.microsoft.com/office/drawing/2014/main" id="{6B9FA82D-1B8F-2149-9044-F7D1B2AAC7E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064669" y="440451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>
            <a:extLst>
              <a:ext uri="{FF2B5EF4-FFF2-40B4-BE49-F238E27FC236}">
                <a16:creationId xmlns:a16="http://schemas.microsoft.com/office/drawing/2014/main" id="{0088869B-7590-4843-9A58-0F27CC681C5D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21439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4" name="AutoShape 82">
            <a:extLst>
              <a:ext uri="{FF2B5EF4-FFF2-40B4-BE49-F238E27FC236}">
                <a16:creationId xmlns:a16="http://schemas.microsoft.com/office/drawing/2014/main" id="{9C39F966-9E72-FD4D-886E-4C9A8055C194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304296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45" name="AutoShape 82">
            <a:extLst>
              <a:ext uri="{FF2B5EF4-FFF2-40B4-BE49-F238E27FC236}">
                <a16:creationId xmlns:a16="http://schemas.microsoft.com/office/drawing/2014/main" id="{F8E72B93-E97F-3742-A6B1-C04B39585EE8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248981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13CBC826-2B44-3343-91C9-800FC080B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466725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4866" name="AutoShape 69">
            <a:extLst>
              <a:ext uri="{FF2B5EF4-FFF2-40B4-BE49-F238E27FC236}">
                <a16:creationId xmlns:a16="http://schemas.microsoft.com/office/drawing/2014/main" id="{18342B8B-8B5B-E142-8599-1074FF8C5A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788444" y="412988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7" name="AutoShape 69">
            <a:extLst>
              <a:ext uri="{FF2B5EF4-FFF2-40B4-BE49-F238E27FC236}">
                <a16:creationId xmlns:a16="http://schemas.microsoft.com/office/drawing/2014/main" id="{BC0292B9-F512-0143-BC08-1F91F7F1A65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338387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>
            <a:extLst>
              <a:ext uri="{FF2B5EF4-FFF2-40B4-BE49-F238E27FC236}">
                <a16:creationId xmlns:a16="http://schemas.microsoft.com/office/drawing/2014/main" id="{C23BA905-3D85-664F-B316-9973FCEEB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75" y="39512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C6ABF9C0-0005-6D4D-93D7-14EFB18CC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39512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34870" name="AutoShape 69">
            <a:extLst>
              <a:ext uri="{FF2B5EF4-FFF2-40B4-BE49-F238E27FC236}">
                <a16:creationId xmlns:a16="http://schemas.microsoft.com/office/drawing/2014/main" id="{64577CE0-7B30-404E-A0FE-A4B702213E9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321175" y="395763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1" name="AutoShape 70">
            <a:extLst>
              <a:ext uri="{FF2B5EF4-FFF2-40B4-BE49-F238E27FC236}">
                <a16:creationId xmlns:a16="http://schemas.microsoft.com/office/drawing/2014/main" id="{C3EF45EA-5154-F04D-95B1-46E2E1DED35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71913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2" name="AutoShape 71">
            <a:extLst>
              <a:ext uri="{FF2B5EF4-FFF2-40B4-BE49-F238E27FC236}">
                <a16:creationId xmlns:a16="http://schemas.microsoft.com/office/drawing/2014/main" id="{08C558DB-4EC3-8844-B249-0CF6D25BB11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21175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3" name="AutoShape 72">
            <a:extLst>
              <a:ext uri="{FF2B5EF4-FFF2-40B4-BE49-F238E27FC236}">
                <a16:creationId xmlns:a16="http://schemas.microsoft.com/office/drawing/2014/main" id="{130F8C04-A90F-DB45-9F19-C56B4DBAD15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770438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>
            <a:extLst>
              <a:ext uri="{FF2B5EF4-FFF2-40B4-BE49-F238E27FC236}">
                <a16:creationId xmlns:a16="http://schemas.microsoft.com/office/drawing/2014/main" id="{AFD2C1C9-F14A-BE40-97AE-41AD91750A7A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3849890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6" name="AutoShape 82">
            <a:extLst>
              <a:ext uri="{FF2B5EF4-FFF2-40B4-BE49-F238E27FC236}">
                <a16:creationId xmlns:a16="http://schemas.microsoft.com/office/drawing/2014/main" id="{EAAD7DFB-7C7B-3145-95AE-DE74FDF391F0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474889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7" name="AutoShape 82">
            <a:extLst>
              <a:ext uri="{FF2B5EF4-FFF2-40B4-BE49-F238E27FC236}">
                <a16:creationId xmlns:a16="http://schemas.microsoft.com/office/drawing/2014/main" id="{CDC812C3-EA8D-0144-81BF-7ED46AE5E171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41957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58" name="Rectangle 21">
            <a:extLst>
              <a:ext uri="{FF2B5EF4-FFF2-40B4-BE49-F238E27FC236}">
                <a16:creationId xmlns:a16="http://schemas.microsoft.com/office/drawing/2014/main" id="{C65AD893-8941-D243-826F-6101E80C6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46672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4884" name="AutoShape 69">
            <a:extLst>
              <a:ext uri="{FF2B5EF4-FFF2-40B4-BE49-F238E27FC236}">
                <a16:creationId xmlns:a16="http://schemas.microsoft.com/office/drawing/2014/main" id="{F070B47B-F386-8848-BF3D-4FF2EC2E197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94213" y="413067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5" name="AutoShape 69">
            <a:extLst>
              <a:ext uri="{FF2B5EF4-FFF2-40B4-BE49-F238E27FC236}">
                <a16:creationId xmlns:a16="http://schemas.microsoft.com/office/drawing/2014/main" id="{BD911EA9-E9F7-6346-9DDD-FAC1EA6CC6E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044950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6" name="AutoShape 64">
            <a:extLst>
              <a:ext uri="{FF2B5EF4-FFF2-40B4-BE49-F238E27FC236}">
                <a16:creationId xmlns:a16="http://schemas.microsoft.com/office/drawing/2014/main" id="{5D0194DE-8C6A-6743-A048-444E13F976A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61594" y="283289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7" name="AutoShape 65">
            <a:extLst>
              <a:ext uri="{FF2B5EF4-FFF2-40B4-BE49-F238E27FC236}">
                <a16:creationId xmlns:a16="http://schemas.microsoft.com/office/drawing/2014/main" id="{EA219E6B-1817-6240-B5C1-4A5F7AA4284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412331" y="328215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8" name="AutoShape 66">
            <a:extLst>
              <a:ext uri="{FF2B5EF4-FFF2-40B4-BE49-F238E27FC236}">
                <a16:creationId xmlns:a16="http://schemas.microsoft.com/office/drawing/2014/main" id="{DE1BA635-CE68-4340-81FF-29F4B4EE88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62388" y="368458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9" name="AutoShape 67">
            <a:extLst>
              <a:ext uri="{FF2B5EF4-FFF2-40B4-BE49-F238E27FC236}">
                <a16:creationId xmlns:a16="http://schemas.microsoft.com/office/drawing/2014/main" id="{29146B34-F8E1-D044-8C44-9B447032189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11650" y="328295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21">
            <a:extLst>
              <a:ext uri="{FF2B5EF4-FFF2-40B4-BE49-F238E27FC236}">
                <a16:creationId xmlns:a16="http://schemas.microsoft.com/office/drawing/2014/main" id="{E9532740-E099-0E4A-A65E-9FBBBA8CE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3870325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Helvetica" pitchFamily="2" charset="0"/>
                <a:cs typeface="Arial" panose="020B0604020202020204" pitchFamily="34" charset="0"/>
              </a:rPr>
              <a:t>. . .</a:t>
            </a:r>
            <a:endParaRPr lang="en-US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C371E4-A70D-6F4B-887A-85307C48E00B}"/>
              </a:ext>
            </a:extLst>
          </p:cNvPr>
          <p:cNvSpPr txBox="1"/>
          <p:nvPr/>
        </p:nvSpPr>
        <p:spPr>
          <a:xfrm>
            <a:off x="6019800" y="4572000"/>
            <a:ext cx="2743200" cy="1169988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Key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CR = Core Router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AR = Access Router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S = Ethernet Switch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A = Rack of app. servers        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99E159-E6D2-4646-9065-E15DB89CB693}"/>
              </a:ext>
            </a:extLst>
          </p:cNvPr>
          <p:cNvSpPr txBox="1"/>
          <p:nvPr/>
        </p:nvSpPr>
        <p:spPr>
          <a:xfrm>
            <a:off x="2003425" y="510381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~ 1,000 servers/pod</a:t>
            </a:r>
          </a:p>
        </p:txBody>
      </p:sp>
      <p:cxnSp>
        <p:nvCxnSpPr>
          <p:cNvPr id="34893" name="AutoShape 17">
            <a:extLst>
              <a:ext uri="{FF2B5EF4-FFF2-40B4-BE49-F238E27FC236}">
                <a16:creationId xmlns:a16="http://schemas.microsoft.com/office/drawing/2014/main" id="{2D8760D0-146E-5647-B0CB-CE3735B8D65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553075" y="158591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4" name="AutoShape 17">
            <a:extLst>
              <a:ext uri="{FF2B5EF4-FFF2-40B4-BE49-F238E27FC236}">
                <a16:creationId xmlns:a16="http://schemas.microsoft.com/office/drawing/2014/main" id="{DA6A63AF-6487-7B41-86A7-80A4806F3CD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00675" y="159702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5" name="AutoShape 17">
            <a:extLst>
              <a:ext uri="{FF2B5EF4-FFF2-40B4-BE49-F238E27FC236}">
                <a16:creationId xmlns:a16="http://schemas.microsoft.com/office/drawing/2014/main" id="{9D9A10E9-24ED-9D40-84E0-45D027DEE00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67350" y="166211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6" name="AutoShape 17">
            <a:extLst>
              <a:ext uri="{FF2B5EF4-FFF2-40B4-BE49-F238E27FC236}">
                <a16:creationId xmlns:a16="http://schemas.microsoft.com/office/drawing/2014/main" id="{6AE1680D-EBAD-6549-8A73-0E96AFAE475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118769" y="158035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7" name="AutoShape 17">
            <a:extLst>
              <a:ext uri="{FF2B5EF4-FFF2-40B4-BE49-F238E27FC236}">
                <a16:creationId xmlns:a16="http://schemas.microsoft.com/office/drawing/2014/main" id="{9CEB059F-A8F7-504C-8D46-8A5B6F28C15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966369" y="158511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8" name="AutoShape 17">
            <a:extLst>
              <a:ext uri="{FF2B5EF4-FFF2-40B4-BE49-F238E27FC236}">
                <a16:creationId xmlns:a16="http://schemas.microsoft.com/office/drawing/2014/main" id="{DDB07A4D-0C66-C142-8E8D-7A4E5F83E7D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37013" y="165576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99" name="Slide Number Placeholder 3">
            <a:extLst>
              <a:ext uri="{FF2B5EF4-FFF2-40B4-BE49-F238E27FC236}">
                <a16:creationId xmlns:a16="http://schemas.microsoft.com/office/drawing/2014/main" id="{93A774EC-9EFA-574A-BC7C-F25008B57A84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13566D0-3C7C-1C43-9678-19DC0B0828E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94B107C-9382-A142-AE06-119A9325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Capacity Mismatch?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8D785-AA71-0E4F-9D7C-4431F505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2690813"/>
            <a:ext cx="3281362" cy="2286000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>
            <a:noFill/>
          </a:ln>
          <a:effectLst>
            <a:outerShdw blurRad="50800" dist="20000" dir="7199958" rotWithShape="0">
              <a:schemeClr val="tx1">
                <a:alpha val="68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78DCB8A9-30EC-BA46-BFDF-F47B4DE0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555750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CR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F0582B1B-2EA2-9F44-A76C-5C8035E4F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1555750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CR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18DA9689-A62C-FD42-9BF9-91754357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2241550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B3D4A6B3-06AC-7149-A051-3311E66EA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2241550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82CFC67F-C4FB-524F-89D7-96A5A2C8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2241550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23582EB-34E0-F546-9D14-F56F250B3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41550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cxnSp>
        <p:nvCxnSpPr>
          <p:cNvPr id="12" name="AutoShape 13">
            <a:extLst>
              <a:ext uri="{FF2B5EF4-FFF2-40B4-BE49-F238E27FC236}">
                <a16:creationId xmlns:a16="http://schemas.microsoft.com/office/drawing/2014/main" id="{9CE8ADD0-8F6F-7546-BF97-65E6089A658A}"/>
              </a:ext>
            </a:extLst>
          </p:cNvPr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453481" y="1542257"/>
            <a:ext cx="422275" cy="97631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96591E17-3747-3C46-B65D-17DDC85B6D06}"/>
              </a:ext>
            </a:extLst>
          </p:cNvPr>
          <p:cNvCxnSpPr>
            <a:cxnSpLocks noChangeShapeType="1"/>
            <a:endCxn id="7" idx="4"/>
          </p:cNvCxnSpPr>
          <p:nvPr/>
        </p:nvCxnSpPr>
        <p:spPr bwMode="auto">
          <a:xfrm rot="5400000" flipH="1" flipV="1">
            <a:off x="3813969" y="181769"/>
            <a:ext cx="422275" cy="3697287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617C3DA1-2CFC-CA49-9F5D-512E73BCA673}"/>
              </a:ext>
            </a:extLst>
          </p:cNvPr>
          <p:cNvCxnSpPr>
            <a:cxnSpLocks noChangeShapeType="1"/>
            <a:stCxn id="7" idx="4"/>
            <a:endCxn id="9" idx="0"/>
          </p:cNvCxnSpPr>
          <p:nvPr/>
        </p:nvCxnSpPr>
        <p:spPr bwMode="auto">
          <a:xfrm rot="5400000">
            <a:off x="4264025" y="631825"/>
            <a:ext cx="422275" cy="279717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2F707D1B-FB53-B044-8349-4D8097698C8B}"/>
              </a:ext>
            </a:extLst>
          </p:cNvPr>
          <p:cNvCxnSpPr>
            <a:cxnSpLocks noChangeShapeType="1"/>
            <a:stCxn id="7" idx="4"/>
            <a:endCxn id="10" idx="0"/>
          </p:cNvCxnSpPr>
          <p:nvPr/>
        </p:nvCxnSpPr>
        <p:spPr bwMode="auto">
          <a:xfrm rot="16200000" flipH="1">
            <a:off x="5765006" y="1928019"/>
            <a:ext cx="422275" cy="20478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AutoShape 17">
            <a:extLst>
              <a:ext uri="{FF2B5EF4-FFF2-40B4-BE49-F238E27FC236}">
                <a16:creationId xmlns:a16="http://schemas.microsoft.com/office/drawing/2014/main" id="{F2785F57-826C-6E47-9651-210DDD0D0868}"/>
              </a:ext>
            </a:extLst>
          </p:cNvPr>
          <p:cNvCxnSpPr>
            <a:cxnSpLocks noChangeShapeType="1"/>
            <a:stCxn id="7" idx="4"/>
            <a:endCxn id="11" idx="0"/>
          </p:cNvCxnSpPr>
          <p:nvPr/>
        </p:nvCxnSpPr>
        <p:spPr bwMode="auto">
          <a:xfrm rot="16200000" flipH="1">
            <a:off x="6211094" y="1481931"/>
            <a:ext cx="422275" cy="109696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02F81C55-28E8-F642-A60D-B4D2516E5C9A}"/>
              </a:ext>
            </a:extLst>
          </p:cNvPr>
          <p:cNvCxnSpPr>
            <a:cxnSpLocks noChangeShapeType="1"/>
            <a:stCxn id="6" idx="4"/>
            <a:endCxn id="11" idx="0"/>
          </p:cNvCxnSpPr>
          <p:nvPr/>
        </p:nvCxnSpPr>
        <p:spPr bwMode="auto">
          <a:xfrm rot="16200000" flipH="1">
            <a:off x="4850606" y="121444"/>
            <a:ext cx="422275" cy="381793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AutoShape 19">
            <a:extLst>
              <a:ext uri="{FF2B5EF4-FFF2-40B4-BE49-F238E27FC236}">
                <a16:creationId xmlns:a16="http://schemas.microsoft.com/office/drawing/2014/main" id="{496D7491-439B-A240-8A86-A2EE481FD28A}"/>
              </a:ext>
            </a:extLst>
          </p:cNvPr>
          <p:cNvCxnSpPr>
            <a:cxnSpLocks noChangeShapeType="1"/>
            <a:stCxn id="6" idx="4"/>
            <a:endCxn id="9" idx="0"/>
          </p:cNvCxnSpPr>
          <p:nvPr/>
        </p:nvCxnSpPr>
        <p:spPr bwMode="auto">
          <a:xfrm rot="5400000">
            <a:off x="2903537" y="1992313"/>
            <a:ext cx="422275" cy="7620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AutoShape 20">
            <a:extLst>
              <a:ext uri="{FF2B5EF4-FFF2-40B4-BE49-F238E27FC236}">
                <a16:creationId xmlns:a16="http://schemas.microsoft.com/office/drawing/2014/main" id="{EC9FD61A-7EA9-8548-9819-7CC38204D886}"/>
              </a:ext>
            </a:extLst>
          </p:cNvPr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4404519" y="567531"/>
            <a:ext cx="422275" cy="292576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" name="Rectangle 25">
            <a:extLst>
              <a:ext uri="{FF2B5EF4-FFF2-40B4-BE49-F238E27FC236}">
                <a16:creationId xmlns:a16="http://schemas.microsoft.com/office/drawing/2014/main" id="{27F6CCE5-0C43-B84C-9779-C7912187F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2879725"/>
            <a:ext cx="354013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4D79FDB4-C47D-7943-9A6B-273C29CC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879725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22" name="AutoShape 59">
            <a:extLst>
              <a:ext uri="{FF2B5EF4-FFF2-40B4-BE49-F238E27FC236}">
                <a16:creationId xmlns:a16="http://schemas.microsoft.com/office/drawing/2014/main" id="{24F6FB8B-ED73-B649-A406-DD3EC6BA02A5}"/>
              </a:ext>
            </a:extLst>
          </p:cNvPr>
          <p:cNvCxnSpPr>
            <a:cxnSpLocks noChangeShapeType="1"/>
            <a:endCxn id="8" idx="4"/>
          </p:cNvCxnSpPr>
          <p:nvPr/>
        </p:nvCxnSpPr>
        <p:spPr bwMode="auto">
          <a:xfrm rot="5400000" flipH="1" flipV="1">
            <a:off x="1989138" y="2692400"/>
            <a:ext cx="374650" cy="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AutoShape 60">
            <a:extLst>
              <a:ext uri="{FF2B5EF4-FFF2-40B4-BE49-F238E27FC236}">
                <a16:creationId xmlns:a16="http://schemas.microsoft.com/office/drawing/2014/main" id="{624AE09D-ECF3-6443-9509-A3356CAF620B}"/>
              </a:ext>
            </a:extLst>
          </p:cNvPr>
          <p:cNvCxnSpPr>
            <a:cxnSpLocks noChangeShapeType="1"/>
            <a:endCxn id="8" idx="4"/>
          </p:cNvCxnSpPr>
          <p:nvPr/>
        </p:nvCxnSpPr>
        <p:spPr bwMode="auto">
          <a:xfrm rot="16200000" flipV="1">
            <a:off x="2438401" y="2243137"/>
            <a:ext cx="374650" cy="89852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AutoShape 61">
            <a:extLst>
              <a:ext uri="{FF2B5EF4-FFF2-40B4-BE49-F238E27FC236}">
                <a16:creationId xmlns:a16="http://schemas.microsoft.com/office/drawing/2014/main" id="{9AE8B417-BEEF-E04B-B4DF-0CAFA782C756}"/>
              </a:ext>
            </a:extLst>
          </p:cNvPr>
          <p:cNvCxnSpPr>
            <a:cxnSpLocks noChangeShapeType="1"/>
            <a:endCxn id="9" idx="4"/>
          </p:cNvCxnSpPr>
          <p:nvPr/>
        </p:nvCxnSpPr>
        <p:spPr bwMode="auto">
          <a:xfrm rot="5400000" flipH="1" flipV="1">
            <a:off x="2888457" y="2691606"/>
            <a:ext cx="374650" cy="1587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AutoShape 62">
            <a:extLst>
              <a:ext uri="{FF2B5EF4-FFF2-40B4-BE49-F238E27FC236}">
                <a16:creationId xmlns:a16="http://schemas.microsoft.com/office/drawing/2014/main" id="{7CD8CA30-457B-B840-9DFC-9B16F2BAE3E8}"/>
              </a:ext>
            </a:extLst>
          </p:cNvPr>
          <p:cNvCxnSpPr>
            <a:cxnSpLocks noChangeShapeType="1"/>
            <a:endCxn id="9" idx="4"/>
          </p:cNvCxnSpPr>
          <p:nvPr/>
        </p:nvCxnSpPr>
        <p:spPr bwMode="auto">
          <a:xfrm rot="5400000" flipH="1" flipV="1">
            <a:off x="2439194" y="2242344"/>
            <a:ext cx="374650" cy="90011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AutoShape 63">
            <a:extLst>
              <a:ext uri="{FF2B5EF4-FFF2-40B4-BE49-F238E27FC236}">
                <a16:creationId xmlns:a16="http://schemas.microsoft.com/office/drawing/2014/main" id="{5B448F92-A6FD-9D40-AA4B-0F30B4CF06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52675" y="3000375"/>
            <a:ext cx="546100" cy="158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AutoShape 64">
            <a:extLst>
              <a:ext uri="{FF2B5EF4-FFF2-40B4-BE49-F238E27FC236}">
                <a16:creationId xmlns:a16="http://schemas.microsoft.com/office/drawing/2014/main" id="{F8B01662-05F4-334B-96E4-DDC831D0B9E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956594" y="2488407"/>
            <a:ext cx="484187" cy="1752600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AutoShape 65">
            <a:extLst>
              <a:ext uri="{FF2B5EF4-FFF2-40B4-BE49-F238E27FC236}">
                <a16:creationId xmlns:a16="http://schemas.microsoft.com/office/drawing/2014/main" id="{BAE18D1A-244B-204C-9F7A-4B8FB6C5A89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507332" y="2937669"/>
            <a:ext cx="484187" cy="85407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AutoShape 66">
            <a:extLst>
              <a:ext uri="{FF2B5EF4-FFF2-40B4-BE49-F238E27FC236}">
                <a16:creationId xmlns:a16="http://schemas.microsoft.com/office/drawing/2014/main" id="{85B4D665-3150-F747-8D08-3DB4664017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957388" y="3341688"/>
            <a:ext cx="484187" cy="4603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AutoShape 67">
            <a:extLst>
              <a:ext uri="{FF2B5EF4-FFF2-40B4-BE49-F238E27FC236}">
                <a16:creationId xmlns:a16="http://schemas.microsoft.com/office/drawing/2014/main" id="{C7061949-8685-F54A-9F3B-4C2E884B16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406650" y="2938463"/>
            <a:ext cx="484187" cy="85248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" name="Rectangle 38">
            <a:extLst>
              <a:ext uri="{FF2B5EF4-FFF2-40B4-BE49-F238E27FC236}">
                <a16:creationId xmlns:a16="http://schemas.microsoft.com/office/drawing/2014/main" id="{A72B9F1D-B53A-0C42-81A7-13E61E51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3606800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FC3B9268-02A2-D942-AC18-1FF51ACD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606800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33" name="AutoShape 69">
            <a:extLst>
              <a:ext uri="{FF2B5EF4-FFF2-40B4-BE49-F238E27FC236}">
                <a16:creationId xmlns:a16="http://schemas.microsoft.com/office/drawing/2014/main" id="{69BC5823-35D1-8845-918C-5365097DF5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562894" y="3612357"/>
            <a:ext cx="422275" cy="89693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>
            <a:extLst>
              <a:ext uri="{FF2B5EF4-FFF2-40B4-BE49-F238E27FC236}">
                <a16:creationId xmlns:a16="http://schemas.microsoft.com/office/drawing/2014/main" id="{D361F6BA-B8F8-8F42-9A31-6E8DB1FE5DB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112838" y="4059238"/>
            <a:ext cx="422275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>
            <a:extLst>
              <a:ext uri="{FF2B5EF4-FFF2-40B4-BE49-F238E27FC236}">
                <a16:creationId xmlns:a16="http://schemas.microsoft.com/office/drawing/2014/main" id="{7CAFE912-A810-6548-AB77-738DA5EAB05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562100" y="3609976"/>
            <a:ext cx="422275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>
            <a:extLst>
              <a:ext uri="{FF2B5EF4-FFF2-40B4-BE49-F238E27FC236}">
                <a16:creationId xmlns:a16="http://schemas.microsoft.com/office/drawing/2014/main" id="{ABD8EC2A-84A8-744D-B8B2-C4731AEF61A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012156" y="4060032"/>
            <a:ext cx="422275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>
            <a:extLst>
              <a:ext uri="{FF2B5EF4-FFF2-40B4-BE49-F238E27FC236}">
                <a16:creationId xmlns:a16="http://schemas.microsoft.com/office/drawing/2014/main" id="{76D65286-A54D-4E4E-9710-FEEAAC5CAD8B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1091242" y="4358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8" name="AutoShape 82">
            <a:extLst>
              <a:ext uri="{FF2B5EF4-FFF2-40B4-BE49-F238E27FC236}">
                <a16:creationId xmlns:a16="http://schemas.microsoft.com/office/drawing/2014/main" id="{C71D9057-43B5-8049-AEF9-B80518AFFB01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1990252" y="4358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>
            <a:extLst>
              <a:ext uri="{FF2B5EF4-FFF2-40B4-BE49-F238E27FC236}">
                <a16:creationId xmlns:a16="http://schemas.microsoft.com/office/drawing/2014/main" id="{47D5EE97-AE03-7842-9523-F7044EAB908F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1437107" y="4358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2933F807-B268-8644-844E-28561C23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4354513"/>
            <a:ext cx="34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41" name="AutoShape 69">
            <a:extLst>
              <a:ext uri="{FF2B5EF4-FFF2-40B4-BE49-F238E27FC236}">
                <a16:creationId xmlns:a16="http://schemas.microsoft.com/office/drawing/2014/main" id="{5B11266F-BEC5-2044-8C2A-B3BC9751CB7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735931" y="3785395"/>
            <a:ext cx="422275" cy="55086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>
            <a:extLst>
              <a:ext uri="{FF2B5EF4-FFF2-40B4-BE49-F238E27FC236}">
                <a16:creationId xmlns:a16="http://schemas.microsoft.com/office/drawing/2014/main" id="{442160AD-792B-714C-91F2-8D15B468808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285875" y="3886201"/>
            <a:ext cx="422275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>
            <a:extLst>
              <a:ext uri="{FF2B5EF4-FFF2-40B4-BE49-F238E27FC236}">
                <a16:creationId xmlns:a16="http://schemas.microsoft.com/office/drawing/2014/main" id="{1B5DAC27-63BC-0C40-B151-D1C7837FA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606800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D7FED436-793C-7E48-AA29-AE413EA4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3606800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45" name="AutoShape 69">
            <a:extLst>
              <a:ext uri="{FF2B5EF4-FFF2-40B4-BE49-F238E27FC236}">
                <a16:creationId xmlns:a16="http://schemas.microsoft.com/office/drawing/2014/main" id="{EF8E06EE-8197-1740-A50C-EF1A5BDCC78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269456" y="3612357"/>
            <a:ext cx="420687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>
            <a:extLst>
              <a:ext uri="{FF2B5EF4-FFF2-40B4-BE49-F238E27FC236}">
                <a16:creationId xmlns:a16="http://schemas.microsoft.com/office/drawing/2014/main" id="{E546D8C8-0A2E-9A4E-A551-EEFE84DF52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820194" y="4058444"/>
            <a:ext cx="420687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>
            <a:extLst>
              <a:ext uri="{FF2B5EF4-FFF2-40B4-BE49-F238E27FC236}">
                <a16:creationId xmlns:a16="http://schemas.microsoft.com/office/drawing/2014/main" id="{46759788-9315-B94D-B010-7229098641D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269456" y="3609182"/>
            <a:ext cx="420687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>
            <a:extLst>
              <a:ext uri="{FF2B5EF4-FFF2-40B4-BE49-F238E27FC236}">
                <a16:creationId xmlns:a16="http://schemas.microsoft.com/office/drawing/2014/main" id="{BB758A2E-465C-9B41-9AEC-5BAB28C59B5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718719" y="4058444"/>
            <a:ext cx="420687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>
            <a:extLst>
              <a:ext uri="{FF2B5EF4-FFF2-40B4-BE49-F238E27FC236}">
                <a16:creationId xmlns:a16="http://schemas.microsoft.com/office/drawing/2014/main" id="{6F63BC83-DACC-4945-AF7C-638F3C48362B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2797178" y="4357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>
            <a:extLst>
              <a:ext uri="{FF2B5EF4-FFF2-40B4-BE49-F238E27FC236}">
                <a16:creationId xmlns:a16="http://schemas.microsoft.com/office/drawing/2014/main" id="{BBB380FB-41E9-8640-861F-49F8335895D2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3696187" y="4357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>
            <a:extLst>
              <a:ext uri="{FF2B5EF4-FFF2-40B4-BE49-F238E27FC236}">
                <a16:creationId xmlns:a16="http://schemas.microsoft.com/office/drawing/2014/main" id="{9765C27A-32B3-3A48-BE5A-27DC624DE53D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3143042" y="4357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7F6BFD42-81DD-5749-AA18-D5E8A594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35292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53" name="AutoShape 69">
            <a:extLst>
              <a:ext uri="{FF2B5EF4-FFF2-40B4-BE49-F238E27FC236}">
                <a16:creationId xmlns:a16="http://schemas.microsoft.com/office/drawing/2014/main" id="{2211F14B-2CA1-A24A-AEF4-FF583B4A57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42494" y="3785394"/>
            <a:ext cx="420687" cy="549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>
            <a:extLst>
              <a:ext uri="{FF2B5EF4-FFF2-40B4-BE49-F238E27FC236}">
                <a16:creationId xmlns:a16="http://schemas.microsoft.com/office/drawing/2014/main" id="{B0336E52-9BED-8F4A-A9EC-4150F99561D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993231" y="3885407"/>
            <a:ext cx="420687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>
            <a:extLst>
              <a:ext uri="{FF2B5EF4-FFF2-40B4-BE49-F238E27FC236}">
                <a16:creationId xmlns:a16="http://schemas.microsoft.com/office/drawing/2014/main" id="{B3F4DBD4-A87A-7446-982B-0955DB4CEA7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809875" y="2489201"/>
            <a:ext cx="484187" cy="1751012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AutoShape 65">
            <a:extLst>
              <a:ext uri="{FF2B5EF4-FFF2-40B4-BE49-F238E27FC236}">
                <a16:creationId xmlns:a16="http://schemas.microsoft.com/office/drawing/2014/main" id="{AEAB1E3F-26ED-DC4F-A4E5-7557BE4E5CB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360613" y="2938463"/>
            <a:ext cx="484187" cy="8524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7" name="AutoShape 66">
            <a:extLst>
              <a:ext uri="{FF2B5EF4-FFF2-40B4-BE49-F238E27FC236}">
                <a16:creationId xmlns:a16="http://schemas.microsoft.com/office/drawing/2014/main" id="{128E26C9-BE05-004F-B055-57DC78837D7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09875" y="3341688"/>
            <a:ext cx="484187" cy="4603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8" name="AutoShape 67">
            <a:extLst>
              <a:ext uri="{FF2B5EF4-FFF2-40B4-BE49-F238E27FC236}">
                <a16:creationId xmlns:a16="http://schemas.microsoft.com/office/drawing/2014/main" id="{9A31A822-D904-7044-A696-79AED641CD0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259138" y="2938463"/>
            <a:ext cx="484187" cy="8524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9" name="Rectangle 21">
            <a:extLst>
              <a:ext uri="{FF2B5EF4-FFF2-40B4-BE49-F238E27FC236}">
                <a16:creationId xmlns:a16="http://schemas.microsoft.com/office/drawing/2014/main" id="{F8B5B31A-1475-724F-9E64-323BE505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525838"/>
            <a:ext cx="622300" cy="52387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rPr>
              <a:t>. . .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AutoShape 17">
            <a:extLst>
              <a:ext uri="{FF2B5EF4-FFF2-40B4-BE49-F238E27FC236}">
                <a16:creationId xmlns:a16="http://schemas.microsoft.com/office/drawing/2014/main" id="{87F04E18-DDD4-4D44-9FE3-CFDBD8AB6A3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798344" y="1318419"/>
            <a:ext cx="312737" cy="16192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1" name="AutoShape 17">
            <a:extLst>
              <a:ext uri="{FF2B5EF4-FFF2-40B4-BE49-F238E27FC236}">
                <a16:creationId xmlns:a16="http://schemas.microsoft.com/office/drawing/2014/main" id="{AE7A579E-4CCA-D245-8301-EA896026297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645944" y="1327944"/>
            <a:ext cx="312737" cy="14287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AutoShape 17">
            <a:extLst>
              <a:ext uri="{FF2B5EF4-FFF2-40B4-BE49-F238E27FC236}">
                <a16:creationId xmlns:a16="http://schemas.microsoft.com/office/drawing/2014/main" id="{4F412613-1A5E-C945-8F27-6A45D957C33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12619" y="1394619"/>
            <a:ext cx="322262" cy="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AutoShape 17">
            <a:extLst>
              <a:ext uri="{FF2B5EF4-FFF2-40B4-BE49-F238E27FC236}">
                <a16:creationId xmlns:a16="http://schemas.microsoft.com/office/drawing/2014/main" id="{03617E33-82CF-DF43-9785-FD093B19D2A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066257" y="1312068"/>
            <a:ext cx="330200" cy="15716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AutoShape 17">
            <a:extLst>
              <a:ext uri="{FF2B5EF4-FFF2-40B4-BE49-F238E27FC236}">
                <a16:creationId xmlns:a16="http://schemas.microsoft.com/office/drawing/2014/main" id="{220AFEB8-D362-0143-B8CF-D06182A3412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913857" y="1316831"/>
            <a:ext cx="330200" cy="147637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AutoShape 17">
            <a:extLst>
              <a:ext uri="{FF2B5EF4-FFF2-40B4-BE49-F238E27FC236}">
                <a16:creationId xmlns:a16="http://schemas.microsoft.com/office/drawing/2014/main" id="{78BE0FE2-9364-6F49-B092-E4B800C5E1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84500" y="1387475"/>
            <a:ext cx="336550" cy="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0C6AB310-3A0D-C547-B923-30D1D8A0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2674938"/>
            <a:ext cx="3281363" cy="2286000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>
            <a:noFill/>
          </a:ln>
          <a:effectLst>
            <a:outerShdw blurRad="50800" dist="20000" dir="7199958" rotWithShape="0">
              <a:schemeClr val="tx1">
                <a:alpha val="68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67" name="Rectangle 25">
            <a:extLst>
              <a:ext uri="{FF2B5EF4-FFF2-40B4-BE49-F238E27FC236}">
                <a16:creationId xmlns:a16="http://schemas.microsoft.com/office/drawing/2014/main" id="{04269EFD-DDB3-6444-AA65-6C041CCFE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75" y="2854325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68" name="Rectangle 26">
            <a:extLst>
              <a:ext uri="{FF2B5EF4-FFF2-40B4-BE49-F238E27FC236}">
                <a16:creationId xmlns:a16="http://schemas.microsoft.com/office/drawing/2014/main" id="{575DD15F-0F1D-514E-8D99-6CB8C9665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2854325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69" name="AutoShape 59">
            <a:extLst>
              <a:ext uri="{FF2B5EF4-FFF2-40B4-BE49-F238E27FC236}">
                <a16:creationId xmlns:a16="http://schemas.microsoft.com/office/drawing/2014/main" id="{2E8C125B-F386-6B49-AD7E-93CBB7AF68DA}"/>
              </a:ext>
            </a:extLst>
          </p:cNvPr>
          <p:cNvCxnSpPr>
            <a:cxnSpLocks noChangeShapeType="1"/>
            <a:endCxn id="10" idx="4"/>
          </p:cNvCxnSpPr>
          <p:nvPr/>
        </p:nvCxnSpPr>
        <p:spPr bwMode="auto">
          <a:xfrm rot="5400000" flipH="1" flipV="1">
            <a:off x="5901532" y="2677318"/>
            <a:ext cx="349250" cy="476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AutoShape 60">
            <a:extLst>
              <a:ext uri="{FF2B5EF4-FFF2-40B4-BE49-F238E27FC236}">
                <a16:creationId xmlns:a16="http://schemas.microsoft.com/office/drawing/2014/main" id="{A7A28F99-7016-E244-AC13-517C44C1E178}"/>
              </a:ext>
            </a:extLst>
          </p:cNvPr>
          <p:cNvCxnSpPr>
            <a:cxnSpLocks noChangeShapeType="1"/>
            <a:endCxn id="10" idx="4"/>
          </p:cNvCxnSpPr>
          <p:nvPr/>
        </p:nvCxnSpPr>
        <p:spPr bwMode="auto">
          <a:xfrm rot="16200000" flipV="1">
            <a:off x="6351588" y="2232025"/>
            <a:ext cx="349250" cy="89535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AutoShape 61">
            <a:extLst>
              <a:ext uri="{FF2B5EF4-FFF2-40B4-BE49-F238E27FC236}">
                <a16:creationId xmlns:a16="http://schemas.microsoft.com/office/drawing/2014/main" id="{4466C413-9606-7A45-BC4B-49915E7A8D1C}"/>
              </a:ext>
            </a:extLst>
          </p:cNvPr>
          <p:cNvCxnSpPr>
            <a:cxnSpLocks noChangeShapeType="1"/>
            <a:endCxn id="11" idx="4"/>
          </p:cNvCxnSpPr>
          <p:nvPr/>
        </p:nvCxnSpPr>
        <p:spPr bwMode="auto">
          <a:xfrm rot="16200000" flipV="1">
            <a:off x="6797676" y="2678112"/>
            <a:ext cx="349250" cy="317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AutoShape 62">
            <a:extLst>
              <a:ext uri="{FF2B5EF4-FFF2-40B4-BE49-F238E27FC236}">
                <a16:creationId xmlns:a16="http://schemas.microsoft.com/office/drawing/2014/main" id="{4C070E59-8955-E541-BBD2-36324B5E73E8}"/>
              </a:ext>
            </a:extLst>
          </p:cNvPr>
          <p:cNvCxnSpPr>
            <a:cxnSpLocks noChangeShapeType="1"/>
            <a:endCxn id="11" idx="4"/>
          </p:cNvCxnSpPr>
          <p:nvPr/>
        </p:nvCxnSpPr>
        <p:spPr bwMode="auto">
          <a:xfrm rot="5400000" flipH="1" flipV="1">
            <a:off x="6347619" y="2231231"/>
            <a:ext cx="349250" cy="89693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3" name="AutoShape 63">
            <a:extLst>
              <a:ext uri="{FF2B5EF4-FFF2-40B4-BE49-F238E27FC236}">
                <a16:creationId xmlns:a16="http://schemas.microsoft.com/office/drawing/2014/main" id="{99B01C88-5661-584A-895D-E4F70BCC61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9988" y="2976563"/>
            <a:ext cx="547687" cy="15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4" name="AutoShape 64">
            <a:extLst>
              <a:ext uri="{FF2B5EF4-FFF2-40B4-BE49-F238E27FC236}">
                <a16:creationId xmlns:a16="http://schemas.microsoft.com/office/drawing/2014/main" id="{6E8570FC-82DA-FC42-A148-6892F4AE828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854700" y="2463801"/>
            <a:ext cx="485775" cy="1752600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5" name="AutoShape 65">
            <a:extLst>
              <a:ext uri="{FF2B5EF4-FFF2-40B4-BE49-F238E27FC236}">
                <a16:creationId xmlns:a16="http://schemas.microsoft.com/office/drawing/2014/main" id="{E31713DD-6DB8-BD4B-A9F0-0170468644C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404644" y="2913857"/>
            <a:ext cx="485775" cy="8524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6" name="AutoShape 66">
            <a:extLst>
              <a:ext uri="{FF2B5EF4-FFF2-40B4-BE49-F238E27FC236}">
                <a16:creationId xmlns:a16="http://schemas.microsoft.com/office/drawing/2014/main" id="{E2C516C6-526F-A24D-B73E-C3294AA8552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853906" y="3317082"/>
            <a:ext cx="485775" cy="4603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7" name="AutoShape 67">
            <a:extLst>
              <a:ext uri="{FF2B5EF4-FFF2-40B4-BE49-F238E27FC236}">
                <a16:creationId xmlns:a16="http://schemas.microsoft.com/office/drawing/2014/main" id="{ACDC9099-4487-D347-8FEF-5CEED01BFF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303963" y="2913063"/>
            <a:ext cx="485775" cy="85407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8" name="Rectangle 38">
            <a:extLst>
              <a:ext uri="{FF2B5EF4-FFF2-40B4-BE49-F238E27FC236}">
                <a16:creationId xmlns:a16="http://schemas.microsoft.com/office/drawing/2014/main" id="{67F7C705-C46E-784B-A1C3-789DCD718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829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79" name="Rectangle 39">
            <a:extLst>
              <a:ext uri="{FF2B5EF4-FFF2-40B4-BE49-F238E27FC236}">
                <a16:creationId xmlns:a16="http://schemas.microsoft.com/office/drawing/2014/main" id="{30F690CD-D108-CD43-A3C6-0EA078D87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3582988"/>
            <a:ext cx="354012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80" name="AutoShape 69">
            <a:extLst>
              <a:ext uri="{FF2B5EF4-FFF2-40B4-BE49-F238E27FC236}">
                <a16:creationId xmlns:a16="http://schemas.microsoft.com/office/drawing/2014/main" id="{250AE91A-4EF8-C648-B929-042906EF3E7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460206" y="3588544"/>
            <a:ext cx="422275" cy="8969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>
            <a:extLst>
              <a:ext uri="{FF2B5EF4-FFF2-40B4-BE49-F238E27FC236}">
                <a16:creationId xmlns:a16="http://schemas.microsoft.com/office/drawing/2014/main" id="{FE944BB1-581C-0448-9D63-75B18E127E6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10944" y="4036219"/>
            <a:ext cx="422275" cy="15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>
            <a:extLst>
              <a:ext uri="{FF2B5EF4-FFF2-40B4-BE49-F238E27FC236}">
                <a16:creationId xmlns:a16="http://schemas.microsoft.com/office/drawing/2014/main" id="{2070322C-E61F-2E4D-BCB9-989514E3974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61000" y="3586163"/>
            <a:ext cx="422275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>
            <a:extLst>
              <a:ext uri="{FF2B5EF4-FFF2-40B4-BE49-F238E27FC236}">
                <a16:creationId xmlns:a16="http://schemas.microsoft.com/office/drawing/2014/main" id="{20E8E91D-54F7-7E43-B614-E9DC19213D7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910263" y="4035425"/>
            <a:ext cx="422275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>
            <a:extLst>
              <a:ext uri="{FF2B5EF4-FFF2-40B4-BE49-F238E27FC236}">
                <a16:creationId xmlns:a16="http://schemas.microsoft.com/office/drawing/2014/main" id="{E83A7904-1F91-7A4F-863F-ED474FC6CD24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4988857" y="4334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5" name="AutoShape 82">
            <a:extLst>
              <a:ext uri="{FF2B5EF4-FFF2-40B4-BE49-F238E27FC236}">
                <a16:creationId xmlns:a16="http://schemas.microsoft.com/office/drawing/2014/main" id="{6A2384BE-9951-8843-B37C-CF0FCA5F3798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5887867" y="4334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457E7A81-694E-4343-813C-DB7FEBD038F3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5334722" y="4334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7" name="Rectangle 21">
            <a:extLst>
              <a:ext uri="{FF2B5EF4-FFF2-40B4-BE49-F238E27FC236}">
                <a16:creationId xmlns:a16="http://schemas.microsoft.com/office/drawing/2014/main" id="{052946B0-B4C7-5349-AD25-B2C7DBEC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3307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88" name="AutoShape 69">
            <a:extLst>
              <a:ext uri="{FF2B5EF4-FFF2-40B4-BE49-F238E27FC236}">
                <a16:creationId xmlns:a16="http://schemas.microsoft.com/office/drawing/2014/main" id="{2F786D1C-1A27-7546-B334-AA3EE02BF98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633244" y="3761581"/>
            <a:ext cx="422275" cy="5508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>
            <a:extLst>
              <a:ext uri="{FF2B5EF4-FFF2-40B4-BE49-F238E27FC236}">
                <a16:creationId xmlns:a16="http://schemas.microsoft.com/office/drawing/2014/main" id="{554DBC40-A2F6-9948-AADD-26348682396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183981" y="3863182"/>
            <a:ext cx="422275" cy="34766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>
            <a:extLst>
              <a:ext uri="{FF2B5EF4-FFF2-40B4-BE49-F238E27FC236}">
                <a16:creationId xmlns:a16="http://schemas.microsoft.com/office/drawing/2014/main" id="{ECD9CBF8-5A20-5B47-BF7A-60CFF4090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3582988"/>
            <a:ext cx="354013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F926DE64-BA55-EE4B-A59E-76E65DC0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35829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92" name="AutoShape 69">
            <a:extLst>
              <a:ext uri="{FF2B5EF4-FFF2-40B4-BE49-F238E27FC236}">
                <a16:creationId xmlns:a16="http://schemas.microsoft.com/office/drawing/2014/main" id="{CAF47D77-2DC8-E54B-A1A9-D5E8F1D488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166769" y="3588544"/>
            <a:ext cx="420688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>
            <a:extLst>
              <a:ext uri="{FF2B5EF4-FFF2-40B4-BE49-F238E27FC236}">
                <a16:creationId xmlns:a16="http://schemas.microsoft.com/office/drawing/2014/main" id="{46FD2BA2-1F2D-B645-A3E8-AD69E5017D7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717507" y="4034631"/>
            <a:ext cx="420688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>
            <a:extLst>
              <a:ext uri="{FF2B5EF4-FFF2-40B4-BE49-F238E27FC236}">
                <a16:creationId xmlns:a16="http://schemas.microsoft.com/office/drawing/2014/main" id="{8CBE1505-AE5A-6742-8AAB-CF6E3F080B9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166769" y="3585369"/>
            <a:ext cx="420688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>
            <a:extLst>
              <a:ext uri="{FF2B5EF4-FFF2-40B4-BE49-F238E27FC236}">
                <a16:creationId xmlns:a16="http://schemas.microsoft.com/office/drawing/2014/main" id="{822431D1-BA43-D346-8F3A-C6A526BB614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616032" y="4034631"/>
            <a:ext cx="420688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>
            <a:extLst>
              <a:ext uri="{FF2B5EF4-FFF2-40B4-BE49-F238E27FC236}">
                <a16:creationId xmlns:a16="http://schemas.microsoft.com/office/drawing/2014/main" id="{3FFB8272-6FEF-DA42-B2AC-9F918AD9196E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6694793" y="4333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>
            <a:extLst>
              <a:ext uri="{FF2B5EF4-FFF2-40B4-BE49-F238E27FC236}">
                <a16:creationId xmlns:a16="http://schemas.microsoft.com/office/drawing/2014/main" id="{AB8994AF-8EC2-4448-B58D-3BACEA9CAA7A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7593802" y="4333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>
            <a:extLst>
              <a:ext uri="{FF2B5EF4-FFF2-40B4-BE49-F238E27FC236}">
                <a16:creationId xmlns:a16="http://schemas.microsoft.com/office/drawing/2014/main" id="{ECF94780-C637-434F-B899-8F3B9E072D4F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7040657" y="4333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20756F8F-91C8-D24D-AF28-00945039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32911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00" name="AutoShape 69">
            <a:extLst>
              <a:ext uri="{FF2B5EF4-FFF2-40B4-BE49-F238E27FC236}">
                <a16:creationId xmlns:a16="http://schemas.microsoft.com/office/drawing/2014/main" id="{E9AF6525-0132-2947-9D90-CE824C44E8A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339807" y="3761581"/>
            <a:ext cx="420688" cy="549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>
            <a:extLst>
              <a:ext uri="{FF2B5EF4-FFF2-40B4-BE49-F238E27FC236}">
                <a16:creationId xmlns:a16="http://schemas.microsoft.com/office/drawing/2014/main" id="{8D58E5DC-406A-854E-8A5C-B559AA95AE8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890544" y="3861594"/>
            <a:ext cx="420688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>
            <a:extLst>
              <a:ext uri="{FF2B5EF4-FFF2-40B4-BE49-F238E27FC236}">
                <a16:creationId xmlns:a16="http://schemas.microsoft.com/office/drawing/2014/main" id="{6CC27C57-EB3E-1340-A4E6-234E90DBD4B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706394" y="2464594"/>
            <a:ext cx="485775" cy="1751013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3" name="AutoShape 65">
            <a:extLst>
              <a:ext uri="{FF2B5EF4-FFF2-40B4-BE49-F238E27FC236}">
                <a16:creationId xmlns:a16="http://schemas.microsoft.com/office/drawing/2014/main" id="{8EB68F93-C371-C640-8878-D926777511F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257131" y="2913857"/>
            <a:ext cx="485775" cy="85248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4" name="AutoShape 66">
            <a:extLst>
              <a:ext uri="{FF2B5EF4-FFF2-40B4-BE49-F238E27FC236}">
                <a16:creationId xmlns:a16="http://schemas.microsoft.com/office/drawing/2014/main" id="{3C162DE7-3D72-6541-B3A5-905A4739DC8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707188" y="3316288"/>
            <a:ext cx="485775" cy="4762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5" name="AutoShape 67">
            <a:extLst>
              <a:ext uri="{FF2B5EF4-FFF2-40B4-BE49-F238E27FC236}">
                <a16:creationId xmlns:a16="http://schemas.microsoft.com/office/drawing/2014/main" id="{3535B984-A451-DD41-8A9A-5535E73326C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156450" y="2914651"/>
            <a:ext cx="485775" cy="850900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6" name="U-Turn Arrow 105">
            <a:extLst>
              <a:ext uri="{FF2B5EF4-FFF2-40B4-BE49-F238E27FC236}">
                <a16:creationId xmlns:a16="http://schemas.microsoft.com/office/drawing/2014/main" id="{19BF0D71-CC85-5840-8BB5-BAB550B6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3657600"/>
            <a:ext cx="801687" cy="546100"/>
          </a:xfrm>
          <a:custGeom>
            <a:avLst/>
            <a:gdLst>
              <a:gd name="T0" fmla="*/ 528637 w 801687"/>
              <a:gd name="T1" fmla="*/ 353600 h 546100"/>
              <a:gd name="T2" fmla="*/ 665162 w 801687"/>
              <a:gd name="T3" fmla="*/ 546100 h 546100"/>
              <a:gd name="T4" fmla="*/ 801687 w 801687"/>
              <a:gd name="T5" fmla="*/ 353600 h 546100"/>
              <a:gd name="T6" fmla="*/ 374842 w 801687"/>
              <a:gd name="T7" fmla="*/ 0 h 546100"/>
              <a:gd name="T8" fmla="*/ 84523 w 801687"/>
              <a:gd name="T9" fmla="*/ 546100 h 546100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801687"/>
              <a:gd name="T16" fmla="*/ 0 h 546100"/>
              <a:gd name="T17" fmla="*/ 801687 w 801687"/>
              <a:gd name="T18" fmla="*/ 546100 h 546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687" h="546100">
                <a:moveTo>
                  <a:pt x="0" y="546100"/>
                </a:moveTo>
                <a:lnTo>
                  <a:pt x="0" y="238919"/>
                </a:lnTo>
                <a:cubicBezTo>
                  <a:pt x="0" y="106967"/>
                  <a:pt x="106967" y="0"/>
                  <a:pt x="238918" y="0"/>
                </a:cubicBezTo>
                <a:lnTo>
                  <a:pt x="510766" y="0"/>
                </a:lnTo>
                <a:cubicBezTo>
                  <a:pt x="642717" y="0"/>
                  <a:pt x="749685" y="106967"/>
                  <a:pt x="749685" y="238919"/>
                </a:cubicBezTo>
                <a:lnTo>
                  <a:pt x="749685" y="353600"/>
                </a:lnTo>
                <a:lnTo>
                  <a:pt x="801687" y="353600"/>
                </a:lnTo>
                <a:lnTo>
                  <a:pt x="665162" y="546100"/>
                </a:lnTo>
                <a:lnTo>
                  <a:pt x="528637" y="353600"/>
                </a:lnTo>
                <a:lnTo>
                  <a:pt x="580639" y="353600"/>
                </a:lnTo>
                <a:lnTo>
                  <a:pt x="580639" y="238919"/>
                </a:lnTo>
                <a:cubicBezTo>
                  <a:pt x="580639" y="200329"/>
                  <a:pt x="549355" y="169046"/>
                  <a:pt x="510766" y="169046"/>
                </a:cubicBezTo>
                <a:lnTo>
                  <a:pt x="238919" y="169045"/>
                </a:lnTo>
                <a:cubicBezTo>
                  <a:pt x="200329" y="169045"/>
                  <a:pt x="169046" y="200328"/>
                  <a:pt x="169046" y="238918"/>
                </a:cubicBezTo>
                <a:lnTo>
                  <a:pt x="169045" y="546100"/>
                </a:lnTo>
                <a:close/>
              </a:path>
            </a:pathLst>
          </a:cu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00863D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/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7" name="U-Turn Arrow 106">
            <a:extLst>
              <a:ext uri="{FF2B5EF4-FFF2-40B4-BE49-F238E27FC236}">
                <a16:creationId xmlns:a16="http://schemas.microsoft.com/office/drawing/2014/main" id="{898EE532-47B0-244D-9BB8-2A107C2E9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3227388"/>
            <a:ext cx="2362200" cy="990600"/>
          </a:xfrm>
          <a:custGeom>
            <a:avLst/>
            <a:gdLst>
              <a:gd name="T0" fmla="*/ 2129865 w 2362200"/>
              <a:gd name="T1" fmla="*/ 804585 h 990600"/>
              <a:gd name="T2" fmla="*/ 2246032 w 2362200"/>
              <a:gd name="T3" fmla="*/ 990600 h 990600"/>
              <a:gd name="T4" fmla="*/ 2362200 w 2362200"/>
              <a:gd name="T5" fmla="*/ 804585 h 990600"/>
              <a:gd name="T6" fmla="*/ 1142036 w 2362200"/>
              <a:gd name="T7" fmla="*/ 0 h 990600"/>
              <a:gd name="T8" fmla="*/ 38039 w 2362200"/>
              <a:gd name="T9" fmla="*/ 990600 h 990600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2362200"/>
              <a:gd name="T16" fmla="*/ 0 h 990600"/>
              <a:gd name="T17" fmla="*/ 2362200 w 2362200"/>
              <a:gd name="T18" fmla="*/ 990600 h 990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2200" h="990600">
                <a:moveTo>
                  <a:pt x="0" y="990600"/>
                </a:moveTo>
                <a:lnTo>
                  <a:pt x="0" y="579689"/>
                </a:lnTo>
                <a:cubicBezTo>
                  <a:pt x="0" y="259535"/>
                  <a:pt x="259535" y="0"/>
                  <a:pt x="579688" y="0"/>
                </a:cubicBezTo>
                <a:lnTo>
                  <a:pt x="1704382" y="0"/>
                </a:lnTo>
                <a:cubicBezTo>
                  <a:pt x="2024535" y="0"/>
                  <a:pt x="2284071" y="259535"/>
                  <a:pt x="2284071" y="579689"/>
                </a:cubicBezTo>
                <a:lnTo>
                  <a:pt x="2284071" y="804585"/>
                </a:lnTo>
                <a:lnTo>
                  <a:pt x="2362200" y="804585"/>
                </a:lnTo>
                <a:lnTo>
                  <a:pt x="2246032" y="990600"/>
                </a:lnTo>
                <a:lnTo>
                  <a:pt x="2129865" y="804585"/>
                </a:lnTo>
                <a:lnTo>
                  <a:pt x="2207993" y="804585"/>
                </a:lnTo>
                <a:lnTo>
                  <a:pt x="2207993" y="579689"/>
                </a:lnTo>
                <a:cubicBezTo>
                  <a:pt x="2207993" y="301552"/>
                  <a:pt x="1982518" y="76078"/>
                  <a:pt x="1704382" y="76078"/>
                </a:cubicBezTo>
                <a:lnTo>
                  <a:pt x="579689" y="76078"/>
                </a:lnTo>
                <a:cubicBezTo>
                  <a:pt x="301552" y="76078"/>
                  <a:pt x="76078" y="301552"/>
                  <a:pt x="76078" y="579688"/>
                </a:cubicBezTo>
                <a:lnTo>
                  <a:pt x="76078" y="990600"/>
                </a:lnTo>
                <a:close/>
              </a:path>
            </a:pathLst>
          </a:cu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984807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/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8" name="U-Turn Arrow 107">
            <a:extLst>
              <a:ext uri="{FF2B5EF4-FFF2-40B4-BE49-F238E27FC236}">
                <a16:creationId xmlns:a16="http://schemas.microsoft.com/office/drawing/2014/main" id="{DB6401CB-3569-D545-8CBF-2F4044DB0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6172200" cy="2236788"/>
          </a:xfrm>
          <a:custGeom>
            <a:avLst/>
            <a:gdLst>
              <a:gd name="T0" fmla="*/ 6012672 w 6172200"/>
              <a:gd name="T1" fmla="*/ 2055027 h 2236788"/>
              <a:gd name="T2" fmla="*/ 6092436 w 6172200"/>
              <a:gd name="T3" fmla="*/ 2236788 h 2236788"/>
              <a:gd name="T4" fmla="*/ 6172200 w 6172200"/>
              <a:gd name="T5" fmla="*/ 2055027 h 2236788"/>
              <a:gd name="T6" fmla="*/ 3054108 w 6172200"/>
              <a:gd name="T7" fmla="*/ 0 h 2236788"/>
              <a:gd name="T8" fmla="*/ 15781 w 6172200"/>
              <a:gd name="T9" fmla="*/ 2236788 h 2236788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6172200"/>
              <a:gd name="T16" fmla="*/ 0 h 2236788"/>
              <a:gd name="T17" fmla="*/ 6172200 w 6172200"/>
              <a:gd name="T18" fmla="*/ 2236788 h 22367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2200" h="2236788">
                <a:moveTo>
                  <a:pt x="0" y="2236788"/>
                </a:moveTo>
                <a:lnTo>
                  <a:pt x="0" y="1597805"/>
                </a:lnTo>
                <a:cubicBezTo>
                  <a:pt x="0" y="715361"/>
                  <a:pt x="715361" y="0"/>
                  <a:pt x="1597804" y="0"/>
                </a:cubicBezTo>
                <a:lnTo>
                  <a:pt x="4510412" y="0"/>
                </a:lnTo>
                <a:cubicBezTo>
                  <a:pt x="5392855" y="0"/>
                  <a:pt x="6108217" y="715361"/>
                  <a:pt x="6108217" y="1597805"/>
                </a:cubicBezTo>
                <a:lnTo>
                  <a:pt x="6108217" y="2055027"/>
                </a:lnTo>
                <a:lnTo>
                  <a:pt x="6172200" y="2055027"/>
                </a:lnTo>
                <a:lnTo>
                  <a:pt x="6092436" y="2236788"/>
                </a:lnTo>
                <a:lnTo>
                  <a:pt x="6012672" y="2055027"/>
                </a:lnTo>
                <a:lnTo>
                  <a:pt x="6076656" y="2055027"/>
                </a:lnTo>
                <a:lnTo>
                  <a:pt x="6076656" y="1597805"/>
                </a:lnTo>
                <a:cubicBezTo>
                  <a:pt x="6076656" y="732792"/>
                  <a:pt x="5375424" y="31561"/>
                  <a:pt x="4510412" y="31561"/>
                </a:cubicBezTo>
                <a:lnTo>
                  <a:pt x="1597805" y="31561"/>
                </a:lnTo>
                <a:cubicBezTo>
                  <a:pt x="732792" y="31561"/>
                  <a:pt x="31561" y="732792"/>
                  <a:pt x="31561" y="1597804"/>
                </a:cubicBezTo>
                <a:lnTo>
                  <a:pt x="31561" y="2236788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20000">
                <a:srgbClr val="FF0000"/>
              </a:gs>
              <a:gs pos="100000">
                <a:srgbClr val="660033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/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5971" name="Slide Number Placeholder 3">
            <a:extLst>
              <a:ext uri="{FF2B5EF4-FFF2-40B4-BE49-F238E27FC236}">
                <a16:creationId xmlns:a16="http://schemas.microsoft.com/office/drawing/2014/main" id="{5BE9E2BF-75AA-AE42-8974-8C9EF1A5434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1B31D41-5F76-F14F-AC42-9CA4F3FDD832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A6E0A48-E572-234E-9610-F2AEAD97F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92288"/>
            <a:ext cx="1328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C68090-DB51-B446-9B4C-C205C0D6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1940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E76048C-C80F-944A-B75B-C3EA99574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3276600"/>
            <a:ext cx="1709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DFE018-46E9-DC48-9992-9FBB586495C2}"/>
              </a:ext>
            </a:extLst>
          </p:cNvPr>
          <p:cNvSpPr txBox="1"/>
          <p:nvPr/>
        </p:nvSpPr>
        <p:spPr>
          <a:xfrm>
            <a:off x="1035935" y="5455923"/>
            <a:ext cx="707212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“Oversubscription”:</a:t>
            </a:r>
          </a:p>
          <a:p>
            <a:pPr algn="l"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Much more demand vs. supply for higher links</a:t>
            </a:r>
          </a:p>
          <a:p>
            <a:pPr algn="l" eaLnBrk="1" hangingPunct="1"/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47" grpId="0"/>
      <p:bldP spid="148" grpId="0"/>
      <p:bldP spid="149" grpId="0"/>
      <p:bldP spid="1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24BE53E-7075-3948-AD08-3EF22CB9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Capacity Mismatch!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E4133-6F17-3449-81BD-9C2623C0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2690813"/>
            <a:ext cx="3281362" cy="2286000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>
            <a:noFill/>
          </a:ln>
          <a:effectLst>
            <a:outerShdw blurRad="50800" dist="20000" dir="7199958" rotWithShape="0">
              <a:schemeClr val="tx1">
                <a:alpha val="68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E60D7E2-C5FE-7243-B24F-A61E4D48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555750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</a:rPr>
              <a:t>CR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04AD721-6B80-7D48-8C01-A0C04864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1555750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CR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DF447F2B-DC77-4649-AFAC-4EA993AA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2241550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0A1858BA-C257-CB4B-9112-EC1E7C471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2241550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A8559BAA-367B-3C4B-A288-E97FE478C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2241550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7DE9E1B8-D40E-BD4B-8F35-4FE550CD6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41550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cxnSp>
        <p:nvCxnSpPr>
          <p:cNvPr id="12" name="AutoShape 13">
            <a:extLst>
              <a:ext uri="{FF2B5EF4-FFF2-40B4-BE49-F238E27FC236}">
                <a16:creationId xmlns:a16="http://schemas.microsoft.com/office/drawing/2014/main" id="{148520C3-A1F9-AC47-816D-4804FA550990}"/>
              </a:ext>
            </a:extLst>
          </p:cNvPr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453481" y="1542257"/>
            <a:ext cx="422275" cy="97631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709B5C94-069A-0545-8B01-BF50AFE55002}"/>
              </a:ext>
            </a:extLst>
          </p:cNvPr>
          <p:cNvCxnSpPr>
            <a:cxnSpLocks noChangeShapeType="1"/>
            <a:endCxn id="7" idx="4"/>
          </p:cNvCxnSpPr>
          <p:nvPr/>
        </p:nvCxnSpPr>
        <p:spPr bwMode="auto">
          <a:xfrm rot="5400000" flipH="1" flipV="1">
            <a:off x="3813969" y="181769"/>
            <a:ext cx="422275" cy="3697287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06BE466F-0279-044A-8073-33DCE11C82CC}"/>
              </a:ext>
            </a:extLst>
          </p:cNvPr>
          <p:cNvCxnSpPr>
            <a:cxnSpLocks noChangeShapeType="1"/>
            <a:stCxn id="7" idx="4"/>
            <a:endCxn id="9" idx="0"/>
          </p:cNvCxnSpPr>
          <p:nvPr/>
        </p:nvCxnSpPr>
        <p:spPr bwMode="auto">
          <a:xfrm rot="5400000">
            <a:off x="4264025" y="631825"/>
            <a:ext cx="422275" cy="279717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E6208952-3124-834F-9A6C-01CBFC7394C2}"/>
              </a:ext>
            </a:extLst>
          </p:cNvPr>
          <p:cNvCxnSpPr>
            <a:cxnSpLocks noChangeShapeType="1"/>
            <a:stCxn id="7" idx="4"/>
            <a:endCxn id="10" idx="0"/>
          </p:cNvCxnSpPr>
          <p:nvPr/>
        </p:nvCxnSpPr>
        <p:spPr bwMode="auto">
          <a:xfrm rot="16200000" flipH="1">
            <a:off x="5765006" y="1928019"/>
            <a:ext cx="422275" cy="20478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AutoShape 17">
            <a:extLst>
              <a:ext uri="{FF2B5EF4-FFF2-40B4-BE49-F238E27FC236}">
                <a16:creationId xmlns:a16="http://schemas.microsoft.com/office/drawing/2014/main" id="{8911F178-8595-F940-9893-2DA66304928C}"/>
              </a:ext>
            </a:extLst>
          </p:cNvPr>
          <p:cNvCxnSpPr>
            <a:cxnSpLocks noChangeShapeType="1"/>
            <a:stCxn id="7" idx="4"/>
            <a:endCxn id="11" idx="0"/>
          </p:cNvCxnSpPr>
          <p:nvPr/>
        </p:nvCxnSpPr>
        <p:spPr bwMode="auto">
          <a:xfrm rot="16200000" flipH="1">
            <a:off x="6211094" y="1481931"/>
            <a:ext cx="422275" cy="109696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319D5D7C-00FA-E343-BBD1-8EF0C1FE0D44}"/>
              </a:ext>
            </a:extLst>
          </p:cNvPr>
          <p:cNvCxnSpPr>
            <a:cxnSpLocks noChangeShapeType="1"/>
            <a:stCxn id="6" idx="4"/>
            <a:endCxn id="11" idx="0"/>
          </p:cNvCxnSpPr>
          <p:nvPr/>
        </p:nvCxnSpPr>
        <p:spPr bwMode="auto">
          <a:xfrm rot="16200000" flipH="1">
            <a:off x="4850606" y="121444"/>
            <a:ext cx="422275" cy="381793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AutoShape 19">
            <a:extLst>
              <a:ext uri="{FF2B5EF4-FFF2-40B4-BE49-F238E27FC236}">
                <a16:creationId xmlns:a16="http://schemas.microsoft.com/office/drawing/2014/main" id="{F5A97F3B-6042-844F-98D8-3FCC94542D5A}"/>
              </a:ext>
            </a:extLst>
          </p:cNvPr>
          <p:cNvCxnSpPr>
            <a:cxnSpLocks noChangeShapeType="1"/>
            <a:stCxn id="6" idx="4"/>
            <a:endCxn id="9" idx="0"/>
          </p:cNvCxnSpPr>
          <p:nvPr/>
        </p:nvCxnSpPr>
        <p:spPr bwMode="auto">
          <a:xfrm rot="5400000">
            <a:off x="2903537" y="1992313"/>
            <a:ext cx="422275" cy="7620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AutoShape 20">
            <a:extLst>
              <a:ext uri="{FF2B5EF4-FFF2-40B4-BE49-F238E27FC236}">
                <a16:creationId xmlns:a16="http://schemas.microsoft.com/office/drawing/2014/main" id="{945B3D68-C5DD-5840-84D8-8942EF5E56BF}"/>
              </a:ext>
            </a:extLst>
          </p:cNvPr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4404519" y="567531"/>
            <a:ext cx="422275" cy="292576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" name="Rectangle 25">
            <a:extLst>
              <a:ext uri="{FF2B5EF4-FFF2-40B4-BE49-F238E27FC236}">
                <a16:creationId xmlns:a16="http://schemas.microsoft.com/office/drawing/2014/main" id="{877A0669-9DF4-C146-A911-A6745B3CA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2879725"/>
            <a:ext cx="354013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297424A4-9B92-7543-8DE9-297E0E7EC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879725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22" name="AutoShape 59">
            <a:extLst>
              <a:ext uri="{FF2B5EF4-FFF2-40B4-BE49-F238E27FC236}">
                <a16:creationId xmlns:a16="http://schemas.microsoft.com/office/drawing/2014/main" id="{E60FBD80-7DFC-A541-A4F5-8B43EE7FA74C}"/>
              </a:ext>
            </a:extLst>
          </p:cNvPr>
          <p:cNvCxnSpPr>
            <a:cxnSpLocks noChangeShapeType="1"/>
            <a:endCxn id="8" idx="4"/>
          </p:cNvCxnSpPr>
          <p:nvPr/>
        </p:nvCxnSpPr>
        <p:spPr bwMode="auto">
          <a:xfrm rot="5400000" flipH="1" flipV="1">
            <a:off x="1989138" y="2692400"/>
            <a:ext cx="374650" cy="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AutoShape 60">
            <a:extLst>
              <a:ext uri="{FF2B5EF4-FFF2-40B4-BE49-F238E27FC236}">
                <a16:creationId xmlns:a16="http://schemas.microsoft.com/office/drawing/2014/main" id="{58F0BF1A-CF49-6C4B-92C4-32449AA62EB1}"/>
              </a:ext>
            </a:extLst>
          </p:cNvPr>
          <p:cNvCxnSpPr>
            <a:cxnSpLocks noChangeShapeType="1"/>
            <a:endCxn id="8" idx="4"/>
          </p:cNvCxnSpPr>
          <p:nvPr/>
        </p:nvCxnSpPr>
        <p:spPr bwMode="auto">
          <a:xfrm rot="16200000" flipV="1">
            <a:off x="2438401" y="2243137"/>
            <a:ext cx="374650" cy="89852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AutoShape 61">
            <a:extLst>
              <a:ext uri="{FF2B5EF4-FFF2-40B4-BE49-F238E27FC236}">
                <a16:creationId xmlns:a16="http://schemas.microsoft.com/office/drawing/2014/main" id="{DCCE0A1A-A623-0142-8713-67B00A998C41}"/>
              </a:ext>
            </a:extLst>
          </p:cNvPr>
          <p:cNvCxnSpPr>
            <a:cxnSpLocks noChangeShapeType="1"/>
            <a:endCxn id="9" idx="4"/>
          </p:cNvCxnSpPr>
          <p:nvPr/>
        </p:nvCxnSpPr>
        <p:spPr bwMode="auto">
          <a:xfrm rot="5400000" flipH="1" flipV="1">
            <a:off x="2888457" y="2691606"/>
            <a:ext cx="374650" cy="1587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AutoShape 62">
            <a:extLst>
              <a:ext uri="{FF2B5EF4-FFF2-40B4-BE49-F238E27FC236}">
                <a16:creationId xmlns:a16="http://schemas.microsoft.com/office/drawing/2014/main" id="{45B9576C-27F8-554D-996E-CA6FE7E9171A}"/>
              </a:ext>
            </a:extLst>
          </p:cNvPr>
          <p:cNvCxnSpPr>
            <a:cxnSpLocks noChangeShapeType="1"/>
            <a:endCxn id="9" idx="4"/>
          </p:cNvCxnSpPr>
          <p:nvPr/>
        </p:nvCxnSpPr>
        <p:spPr bwMode="auto">
          <a:xfrm rot="5400000" flipH="1" flipV="1">
            <a:off x="2439194" y="2242344"/>
            <a:ext cx="374650" cy="90011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AutoShape 63">
            <a:extLst>
              <a:ext uri="{FF2B5EF4-FFF2-40B4-BE49-F238E27FC236}">
                <a16:creationId xmlns:a16="http://schemas.microsoft.com/office/drawing/2014/main" id="{7FCD0B05-931E-1946-9C26-5C8EBAC31E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52675" y="3000375"/>
            <a:ext cx="546100" cy="158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AutoShape 64">
            <a:extLst>
              <a:ext uri="{FF2B5EF4-FFF2-40B4-BE49-F238E27FC236}">
                <a16:creationId xmlns:a16="http://schemas.microsoft.com/office/drawing/2014/main" id="{3A5E156E-E242-5047-9943-0BBA3EE9C75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956594" y="2488407"/>
            <a:ext cx="484187" cy="1752600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AutoShape 65">
            <a:extLst>
              <a:ext uri="{FF2B5EF4-FFF2-40B4-BE49-F238E27FC236}">
                <a16:creationId xmlns:a16="http://schemas.microsoft.com/office/drawing/2014/main" id="{E73C3D57-E2A1-5441-8F40-2E236223C68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507332" y="2937669"/>
            <a:ext cx="484187" cy="85407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AutoShape 66">
            <a:extLst>
              <a:ext uri="{FF2B5EF4-FFF2-40B4-BE49-F238E27FC236}">
                <a16:creationId xmlns:a16="http://schemas.microsoft.com/office/drawing/2014/main" id="{4D351F65-6243-444E-AEF3-8E85DE7B29C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957388" y="3341688"/>
            <a:ext cx="484187" cy="4603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AutoShape 67">
            <a:extLst>
              <a:ext uri="{FF2B5EF4-FFF2-40B4-BE49-F238E27FC236}">
                <a16:creationId xmlns:a16="http://schemas.microsoft.com/office/drawing/2014/main" id="{6DBA1085-9FFD-8F4C-B546-A5255AA1129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406650" y="2938463"/>
            <a:ext cx="484187" cy="85248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" name="Rectangle 38">
            <a:extLst>
              <a:ext uri="{FF2B5EF4-FFF2-40B4-BE49-F238E27FC236}">
                <a16:creationId xmlns:a16="http://schemas.microsoft.com/office/drawing/2014/main" id="{63317AFE-6E3C-4E4E-9E54-ED3F8030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3606800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FE5FE37C-25B4-A841-995C-F480BCC2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606800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33" name="AutoShape 69">
            <a:extLst>
              <a:ext uri="{FF2B5EF4-FFF2-40B4-BE49-F238E27FC236}">
                <a16:creationId xmlns:a16="http://schemas.microsoft.com/office/drawing/2014/main" id="{039F0498-2E5D-AB47-B2D4-DBB1755C5B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562894" y="3612357"/>
            <a:ext cx="422275" cy="89693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>
            <a:extLst>
              <a:ext uri="{FF2B5EF4-FFF2-40B4-BE49-F238E27FC236}">
                <a16:creationId xmlns:a16="http://schemas.microsoft.com/office/drawing/2014/main" id="{FF10F532-1315-D447-A1CA-ED9482F6CF4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112838" y="4059238"/>
            <a:ext cx="422275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>
            <a:extLst>
              <a:ext uri="{FF2B5EF4-FFF2-40B4-BE49-F238E27FC236}">
                <a16:creationId xmlns:a16="http://schemas.microsoft.com/office/drawing/2014/main" id="{4FA818F1-8B48-DA4D-BF08-3AD3DCA8F42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562100" y="3609976"/>
            <a:ext cx="422275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>
            <a:extLst>
              <a:ext uri="{FF2B5EF4-FFF2-40B4-BE49-F238E27FC236}">
                <a16:creationId xmlns:a16="http://schemas.microsoft.com/office/drawing/2014/main" id="{2F67858C-FD2A-2046-B990-8128B1A22E2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012156" y="4060032"/>
            <a:ext cx="422275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>
            <a:extLst>
              <a:ext uri="{FF2B5EF4-FFF2-40B4-BE49-F238E27FC236}">
                <a16:creationId xmlns:a16="http://schemas.microsoft.com/office/drawing/2014/main" id="{210FC3A9-9463-2F4F-87FC-2C5CAFE48A98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1091242" y="4358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8" name="AutoShape 82">
            <a:extLst>
              <a:ext uri="{FF2B5EF4-FFF2-40B4-BE49-F238E27FC236}">
                <a16:creationId xmlns:a16="http://schemas.microsoft.com/office/drawing/2014/main" id="{F1B4F632-C919-594C-95DB-A4E4DF85D732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1990252" y="4358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>
            <a:extLst>
              <a:ext uri="{FF2B5EF4-FFF2-40B4-BE49-F238E27FC236}">
                <a16:creationId xmlns:a16="http://schemas.microsoft.com/office/drawing/2014/main" id="{464FBF6C-F7E5-3148-B4FC-33A488247CE0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1437107" y="4358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CD823F7C-1D33-4A45-AFEE-C6A8F64C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4354513"/>
            <a:ext cx="34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41" name="AutoShape 69">
            <a:extLst>
              <a:ext uri="{FF2B5EF4-FFF2-40B4-BE49-F238E27FC236}">
                <a16:creationId xmlns:a16="http://schemas.microsoft.com/office/drawing/2014/main" id="{CA2549AF-B2ED-394C-B896-25912BB8419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735931" y="3785395"/>
            <a:ext cx="422275" cy="55086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>
            <a:extLst>
              <a:ext uri="{FF2B5EF4-FFF2-40B4-BE49-F238E27FC236}">
                <a16:creationId xmlns:a16="http://schemas.microsoft.com/office/drawing/2014/main" id="{CF637CA2-32C5-A544-98C8-24A97B25E48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285875" y="3886201"/>
            <a:ext cx="422275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>
            <a:extLst>
              <a:ext uri="{FF2B5EF4-FFF2-40B4-BE49-F238E27FC236}">
                <a16:creationId xmlns:a16="http://schemas.microsoft.com/office/drawing/2014/main" id="{C08A6D56-4215-1845-8C4C-F2551D5B9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606800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63F82EE6-EE91-2142-9446-FE00FBF3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3606800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45" name="AutoShape 69">
            <a:extLst>
              <a:ext uri="{FF2B5EF4-FFF2-40B4-BE49-F238E27FC236}">
                <a16:creationId xmlns:a16="http://schemas.microsoft.com/office/drawing/2014/main" id="{3F13C9FD-4D79-4046-8630-451BAA6F2A0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269456" y="3612357"/>
            <a:ext cx="420687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>
            <a:extLst>
              <a:ext uri="{FF2B5EF4-FFF2-40B4-BE49-F238E27FC236}">
                <a16:creationId xmlns:a16="http://schemas.microsoft.com/office/drawing/2014/main" id="{415FE2DB-BA92-4F45-A561-7CEEA687B03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820194" y="4058444"/>
            <a:ext cx="420687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>
            <a:extLst>
              <a:ext uri="{FF2B5EF4-FFF2-40B4-BE49-F238E27FC236}">
                <a16:creationId xmlns:a16="http://schemas.microsoft.com/office/drawing/2014/main" id="{97C4E409-57F0-C340-9275-B9F92E7E0CE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269456" y="3609182"/>
            <a:ext cx="420687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>
            <a:extLst>
              <a:ext uri="{FF2B5EF4-FFF2-40B4-BE49-F238E27FC236}">
                <a16:creationId xmlns:a16="http://schemas.microsoft.com/office/drawing/2014/main" id="{F1D33418-C910-B948-8AD4-4AC6FAE850A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718719" y="4058444"/>
            <a:ext cx="420687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>
            <a:extLst>
              <a:ext uri="{FF2B5EF4-FFF2-40B4-BE49-F238E27FC236}">
                <a16:creationId xmlns:a16="http://schemas.microsoft.com/office/drawing/2014/main" id="{BBA32AF6-613D-8040-BEC5-6AAB58B49A9F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2797178" y="4357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>
            <a:extLst>
              <a:ext uri="{FF2B5EF4-FFF2-40B4-BE49-F238E27FC236}">
                <a16:creationId xmlns:a16="http://schemas.microsoft.com/office/drawing/2014/main" id="{F3EAB44B-6CE8-E54C-9B4A-CFC9575AB340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3696187" y="4357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>
            <a:extLst>
              <a:ext uri="{FF2B5EF4-FFF2-40B4-BE49-F238E27FC236}">
                <a16:creationId xmlns:a16="http://schemas.microsoft.com/office/drawing/2014/main" id="{5569A9E6-C910-5742-8BDB-E1C68F69DEE8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3143042" y="4357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27FB6528-4FBC-AA49-AAEA-B1DE9073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35292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53" name="AutoShape 69">
            <a:extLst>
              <a:ext uri="{FF2B5EF4-FFF2-40B4-BE49-F238E27FC236}">
                <a16:creationId xmlns:a16="http://schemas.microsoft.com/office/drawing/2014/main" id="{926AC149-EA0D-8044-B6BF-BEED9D79D5D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42494" y="3785394"/>
            <a:ext cx="420687" cy="549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>
            <a:extLst>
              <a:ext uri="{FF2B5EF4-FFF2-40B4-BE49-F238E27FC236}">
                <a16:creationId xmlns:a16="http://schemas.microsoft.com/office/drawing/2014/main" id="{0B826A36-E037-9B4A-94C1-ADA4140D079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993231" y="3885407"/>
            <a:ext cx="420687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>
            <a:extLst>
              <a:ext uri="{FF2B5EF4-FFF2-40B4-BE49-F238E27FC236}">
                <a16:creationId xmlns:a16="http://schemas.microsoft.com/office/drawing/2014/main" id="{B27D4625-3970-EF46-B0A3-E2148760572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809875" y="2489201"/>
            <a:ext cx="484187" cy="1751012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AutoShape 65">
            <a:extLst>
              <a:ext uri="{FF2B5EF4-FFF2-40B4-BE49-F238E27FC236}">
                <a16:creationId xmlns:a16="http://schemas.microsoft.com/office/drawing/2014/main" id="{57E9BE55-0670-4A43-9A3E-4B16548ABC9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360613" y="2938463"/>
            <a:ext cx="484187" cy="8524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7" name="AutoShape 66">
            <a:extLst>
              <a:ext uri="{FF2B5EF4-FFF2-40B4-BE49-F238E27FC236}">
                <a16:creationId xmlns:a16="http://schemas.microsoft.com/office/drawing/2014/main" id="{47611E8D-94E8-2C4E-A011-0DC6FF30C54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09875" y="3341688"/>
            <a:ext cx="484187" cy="4603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8" name="AutoShape 67">
            <a:extLst>
              <a:ext uri="{FF2B5EF4-FFF2-40B4-BE49-F238E27FC236}">
                <a16:creationId xmlns:a16="http://schemas.microsoft.com/office/drawing/2014/main" id="{DE6536B8-FE33-7D47-8FC6-763665783FD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259138" y="2938463"/>
            <a:ext cx="484187" cy="8524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9" name="Rectangle 21">
            <a:extLst>
              <a:ext uri="{FF2B5EF4-FFF2-40B4-BE49-F238E27FC236}">
                <a16:creationId xmlns:a16="http://schemas.microsoft.com/office/drawing/2014/main" id="{662C62AB-ECFB-9343-8BF0-E6A07CDD1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525838"/>
            <a:ext cx="622300" cy="52387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rPr>
              <a:t>. . .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AutoShape 17">
            <a:extLst>
              <a:ext uri="{FF2B5EF4-FFF2-40B4-BE49-F238E27FC236}">
                <a16:creationId xmlns:a16="http://schemas.microsoft.com/office/drawing/2014/main" id="{DE4EC62B-9AAE-2842-9142-89DC4B4A762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798344" y="1318419"/>
            <a:ext cx="312737" cy="16192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1" name="AutoShape 17">
            <a:extLst>
              <a:ext uri="{FF2B5EF4-FFF2-40B4-BE49-F238E27FC236}">
                <a16:creationId xmlns:a16="http://schemas.microsoft.com/office/drawing/2014/main" id="{FDCF3303-409F-C54F-BBA8-F4CCF602340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645944" y="1327944"/>
            <a:ext cx="312737" cy="14287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AutoShape 17">
            <a:extLst>
              <a:ext uri="{FF2B5EF4-FFF2-40B4-BE49-F238E27FC236}">
                <a16:creationId xmlns:a16="http://schemas.microsoft.com/office/drawing/2014/main" id="{27165DB8-9163-E448-AFD0-23145028B8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12619" y="1394619"/>
            <a:ext cx="322262" cy="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AutoShape 17">
            <a:extLst>
              <a:ext uri="{FF2B5EF4-FFF2-40B4-BE49-F238E27FC236}">
                <a16:creationId xmlns:a16="http://schemas.microsoft.com/office/drawing/2014/main" id="{40C4F004-5003-1A4C-8D09-89DEAA8453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066257" y="1312068"/>
            <a:ext cx="330200" cy="15716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AutoShape 17">
            <a:extLst>
              <a:ext uri="{FF2B5EF4-FFF2-40B4-BE49-F238E27FC236}">
                <a16:creationId xmlns:a16="http://schemas.microsoft.com/office/drawing/2014/main" id="{BF2C492F-7C6A-7847-9AA8-A4B33FF101D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913857" y="1316831"/>
            <a:ext cx="330200" cy="147637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AutoShape 17">
            <a:extLst>
              <a:ext uri="{FF2B5EF4-FFF2-40B4-BE49-F238E27FC236}">
                <a16:creationId xmlns:a16="http://schemas.microsoft.com/office/drawing/2014/main" id="{263BEDF7-333F-F74A-A001-69FAD39AE19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84500" y="1387475"/>
            <a:ext cx="336550" cy="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7BA51D0D-6217-AE4D-A91E-3B29E08CC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2674938"/>
            <a:ext cx="3281363" cy="2286000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>
            <a:noFill/>
          </a:ln>
          <a:effectLst>
            <a:outerShdw blurRad="50800" dist="20000" dir="7199958" rotWithShape="0">
              <a:schemeClr val="tx1">
                <a:alpha val="68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67" name="Rectangle 25">
            <a:extLst>
              <a:ext uri="{FF2B5EF4-FFF2-40B4-BE49-F238E27FC236}">
                <a16:creationId xmlns:a16="http://schemas.microsoft.com/office/drawing/2014/main" id="{123548EB-6DD6-8947-AF46-F11BE3AE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75" y="2854325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68" name="Rectangle 26">
            <a:extLst>
              <a:ext uri="{FF2B5EF4-FFF2-40B4-BE49-F238E27FC236}">
                <a16:creationId xmlns:a16="http://schemas.microsoft.com/office/drawing/2014/main" id="{4C7A3867-4FB9-8A4A-ACA4-FA8CD15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2854325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69" name="AutoShape 59">
            <a:extLst>
              <a:ext uri="{FF2B5EF4-FFF2-40B4-BE49-F238E27FC236}">
                <a16:creationId xmlns:a16="http://schemas.microsoft.com/office/drawing/2014/main" id="{C1B00D28-1464-8945-8AFF-05539C00A5E8}"/>
              </a:ext>
            </a:extLst>
          </p:cNvPr>
          <p:cNvCxnSpPr>
            <a:cxnSpLocks noChangeShapeType="1"/>
            <a:endCxn id="10" idx="4"/>
          </p:cNvCxnSpPr>
          <p:nvPr/>
        </p:nvCxnSpPr>
        <p:spPr bwMode="auto">
          <a:xfrm rot="5400000" flipH="1" flipV="1">
            <a:off x="5901532" y="2677318"/>
            <a:ext cx="349250" cy="476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AutoShape 60">
            <a:extLst>
              <a:ext uri="{FF2B5EF4-FFF2-40B4-BE49-F238E27FC236}">
                <a16:creationId xmlns:a16="http://schemas.microsoft.com/office/drawing/2014/main" id="{38C6D617-B6AC-C14E-9D51-D3E1CCD7AB94}"/>
              </a:ext>
            </a:extLst>
          </p:cNvPr>
          <p:cNvCxnSpPr>
            <a:cxnSpLocks noChangeShapeType="1"/>
            <a:endCxn id="10" idx="4"/>
          </p:cNvCxnSpPr>
          <p:nvPr/>
        </p:nvCxnSpPr>
        <p:spPr bwMode="auto">
          <a:xfrm rot="16200000" flipV="1">
            <a:off x="6351588" y="2232025"/>
            <a:ext cx="349250" cy="89535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AutoShape 61">
            <a:extLst>
              <a:ext uri="{FF2B5EF4-FFF2-40B4-BE49-F238E27FC236}">
                <a16:creationId xmlns:a16="http://schemas.microsoft.com/office/drawing/2014/main" id="{FE2474A4-4802-4241-B982-5FD84EA8B86E}"/>
              </a:ext>
            </a:extLst>
          </p:cNvPr>
          <p:cNvCxnSpPr>
            <a:cxnSpLocks noChangeShapeType="1"/>
            <a:endCxn id="11" idx="4"/>
          </p:cNvCxnSpPr>
          <p:nvPr/>
        </p:nvCxnSpPr>
        <p:spPr bwMode="auto">
          <a:xfrm rot="16200000" flipV="1">
            <a:off x="6797676" y="2678112"/>
            <a:ext cx="349250" cy="317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AutoShape 62">
            <a:extLst>
              <a:ext uri="{FF2B5EF4-FFF2-40B4-BE49-F238E27FC236}">
                <a16:creationId xmlns:a16="http://schemas.microsoft.com/office/drawing/2014/main" id="{CEEB0AA8-61C4-3A49-94AA-4F8DC017FBA9}"/>
              </a:ext>
            </a:extLst>
          </p:cNvPr>
          <p:cNvCxnSpPr>
            <a:cxnSpLocks noChangeShapeType="1"/>
            <a:endCxn id="11" idx="4"/>
          </p:cNvCxnSpPr>
          <p:nvPr/>
        </p:nvCxnSpPr>
        <p:spPr bwMode="auto">
          <a:xfrm rot="5400000" flipH="1" flipV="1">
            <a:off x="6347619" y="2231231"/>
            <a:ext cx="349250" cy="896938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3" name="AutoShape 63">
            <a:extLst>
              <a:ext uri="{FF2B5EF4-FFF2-40B4-BE49-F238E27FC236}">
                <a16:creationId xmlns:a16="http://schemas.microsoft.com/office/drawing/2014/main" id="{6EBAC92F-232E-6849-A5F7-FBF87DF00F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9988" y="2976563"/>
            <a:ext cx="547687" cy="15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4" name="AutoShape 64">
            <a:extLst>
              <a:ext uri="{FF2B5EF4-FFF2-40B4-BE49-F238E27FC236}">
                <a16:creationId xmlns:a16="http://schemas.microsoft.com/office/drawing/2014/main" id="{2BC6E105-51FD-314E-801C-4EADEC38C8E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854700" y="2463801"/>
            <a:ext cx="485775" cy="1752600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5" name="AutoShape 65">
            <a:extLst>
              <a:ext uri="{FF2B5EF4-FFF2-40B4-BE49-F238E27FC236}">
                <a16:creationId xmlns:a16="http://schemas.microsoft.com/office/drawing/2014/main" id="{1EB9DD0A-478B-8E43-BDE2-15241E55264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404644" y="2913857"/>
            <a:ext cx="485775" cy="8524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6" name="AutoShape 66">
            <a:extLst>
              <a:ext uri="{FF2B5EF4-FFF2-40B4-BE49-F238E27FC236}">
                <a16:creationId xmlns:a16="http://schemas.microsoft.com/office/drawing/2014/main" id="{87E4BA4D-D930-354B-A8CA-2FD28143D1B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853906" y="3317082"/>
            <a:ext cx="485775" cy="4603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7" name="AutoShape 67">
            <a:extLst>
              <a:ext uri="{FF2B5EF4-FFF2-40B4-BE49-F238E27FC236}">
                <a16:creationId xmlns:a16="http://schemas.microsoft.com/office/drawing/2014/main" id="{E7B5FA39-6BD3-4B45-A35B-73F3F7D9425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303963" y="2913063"/>
            <a:ext cx="485775" cy="85407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8" name="Rectangle 38">
            <a:extLst>
              <a:ext uri="{FF2B5EF4-FFF2-40B4-BE49-F238E27FC236}">
                <a16:creationId xmlns:a16="http://schemas.microsoft.com/office/drawing/2014/main" id="{5DAE0F6E-C7CE-6F42-ACAB-CD5047B8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829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79" name="Rectangle 39">
            <a:extLst>
              <a:ext uri="{FF2B5EF4-FFF2-40B4-BE49-F238E27FC236}">
                <a16:creationId xmlns:a16="http://schemas.microsoft.com/office/drawing/2014/main" id="{35C4D69F-9DD6-5D46-9705-1EDA3B501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3582988"/>
            <a:ext cx="354012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80" name="AutoShape 69">
            <a:extLst>
              <a:ext uri="{FF2B5EF4-FFF2-40B4-BE49-F238E27FC236}">
                <a16:creationId xmlns:a16="http://schemas.microsoft.com/office/drawing/2014/main" id="{D14B21AC-BD1E-7642-BD54-2077017EE63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460206" y="3588544"/>
            <a:ext cx="422275" cy="8969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>
            <a:extLst>
              <a:ext uri="{FF2B5EF4-FFF2-40B4-BE49-F238E27FC236}">
                <a16:creationId xmlns:a16="http://schemas.microsoft.com/office/drawing/2014/main" id="{B04EA27C-9074-4043-847B-9D911377AD8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10944" y="4036219"/>
            <a:ext cx="422275" cy="15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>
            <a:extLst>
              <a:ext uri="{FF2B5EF4-FFF2-40B4-BE49-F238E27FC236}">
                <a16:creationId xmlns:a16="http://schemas.microsoft.com/office/drawing/2014/main" id="{755FB2E7-BF43-2742-A9B9-F0890649055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61000" y="3586163"/>
            <a:ext cx="422275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>
            <a:extLst>
              <a:ext uri="{FF2B5EF4-FFF2-40B4-BE49-F238E27FC236}">
                <a16:creationId xmlns:a16="http://schemas.microsoft.com/office/drawing/2014/main" id="{BD239014-3B4A-6A47-AC83-E91109099D3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910263" y="4035425"/>
            <a:ext cx="422275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>
            <a:extLst>
              <a:ext uri="{FF2B5EF4-FFF2-40B4-BE49-F238E27FC236}">
                <a16:creationId xmlns:a16="http://schemas.microsoft.com/office/drawing/2014/main" id="{7AA263B0-557D-E94F-8DEC-CAF4685419CC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4988857" y="4334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5" name="AutoShape 82">
            <a:extLst>
              <a:ext uri="{FF2B5EF4-FFF2-40B4-BE49-F238E27FC236}">
                <a16:creationId xmlns:a16="http://schemas.microsoft.com/office/drawing/2014/main" id="{7D19F3F8-032C-EB40-9863-2747F84D38D9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5887867" y="4334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20355F5E-57EB-DF4E-825B-BD53022BAF24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5334722" y="4334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7" name="Rectangle 21">
            <a:extLst>
              <a:ext uri="{FF2B5EF4-FFF2-40B4-BE49-F238E27FC236}">
                <a16:creationId xmlns:a16="http://schemas.microsoft.com/office/drawing/2014/main" id="{5F60F4AE-8084-C643-A9DD-F706F9D4A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3307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88" name="AutoShape 69">
            <a:extLst>
              <a:ext uri="{FF2B5EF4-FFF2-40B4-BE49-F238E27FC236}">
                <a16:creationId xmlns:a16="http://schemas.microsoft.com/office/drawing/2014/main" id="{92DD3A05-F925-B049-A819-93096138488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633244" y="3761581"/>
            <a:ext cx="422275" cy="5508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>
            <a:extLst>
              <a:ext uri="{FF2B5EF4-FFF2-40B4-BE49-F238E27FC236}">
                <a16:creationId xmlns:a16="http://schemas.microsoft.com/office/drawing/2014/main" id="{09094D0A-A02F-EB4E-86CF-01ACEF86155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183981" y="3863182"/>
            <a:ext cx="422275" cy="34766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>
            <a:extLst>
              <a:ext uri="{FF2B5EF4-FFF2-40B4-BE49-F238E27FC236}">
                <a16:creationId xmlns:a16="http://schemas.microsoft.com/office/drawing/2014/main" id="{8ABBBB7E-FB14-2146-ACF9-6E230FDCD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3582988"/>
            <a:ext cx="354013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B4EFE59-D435-6C47-80F1-8DB18DECC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35829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92" name="AutoShape 69">
            <a:extLst>
              <a:ext uri="{FF2B5EF4-FFF2-40B4-BE49-F238E27FC236}">
                <a16:creationId xmlns:a16="http://schemas.microsoft.com/office/drawing/2014/main" id="{23997866-F37E-D846-880A-182F90C18CA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166769" y="3588544"/>
            <a:ext cx="420688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>
            <a:extLst>
              <a:ext uri="{FF2B5EF4-FFF2-40B4-BE49-F238E27FC236}">
                <a16:creationId xmlns:a16="http://schemas.microsoft.com/office/drawing/2014/main" id="{3314660F-BE4C-0245-9FA6-200839B6DE6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717507" y="4034631"/>
            <a:ext cx="420688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>
            <a:extLst>
              <a:ext uri="{FF2B5EF4-FFF2-40B4-BE49-F238E27FC236}">
                <a16:creationId xmlns:a16="http://schemas.microsoft.com/office/drawing/2014/main" id="{4B96F848-2B49-9A47-BCE6-6CC18A25B35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166769" y="3585369"/>
            <a:ext cx="420688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>
            <a:extLst>
              <a:ext uri="{FF2B5EF4-FFF2-40B4-BE49-F238E27FC236}">
                <a16:creationId xmlns:a16="http://schemas.microsoft.com/office/drawing/2014/main" id="{C3603733-6347-644C-BAF3-8833B8BB15E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616032" y="4034631"/>
            <a:ext cx="420688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>
            <a:extLst>
              <a:ext uri="{FF2B5EF4-FFF2-40B4-BE49-F238E27FC236}">
                <a16:creationId xmlns:a16="http://schemas.microsoft.com/office/drawing/2014/main" id="{A98881BF-0036-5C4D-B6CF-E5C906B2E298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6694793" y="4333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>
            <a:extLst>
              <a:ext uri="{FF2B5EF4-FFF2-40B4-BE49-F238E27FC236}">
                <a16:creationId xmlns:a16="http://schemas.microsoft.com/office/drawing/2014/main" id="{F2B69B85-312E-5A45-BEB3-5B99AE167F9A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7593802" y="4333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>
            <a:extLst>
              <a:ext uri="{FF2B5EF4-FFF2-40B4-BE49-F238E27FC236}">
                <a16:creationId xmlns:a16="http://schemas.microsoft.com/office/drawing/2014/main" id="{92EEB7F9-3824-AE40-A487-34AC48E2BE99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7040657" y="4333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E5A0B2D8-D720-FB4C-8F09-00C48826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32911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100" name="AutoShape 69">
            <a:extLst>
              <a:ext uri="{FF2B5EF4-FFF2-40B4-BE49-F238E27FC236}">
                <a16:creationId xmlns:a16="http://schemas.microsoft.com/office/drawing/2014/main" id="{47DF1D9A-3CC3-4246-A69D-4ED735E652B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339807" y="3761581"/>
            <a:ext cx="420688" cy="549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>
            <a:extLst>
              <a:ext uri="{FF2B5EF4-FFF2-40B4-BE49-F238E27FC236}">
                <a16:creationId xmlns:a16="http://schemas.microsoft.com/office/drawing/2014/main" id="{B9B17F95-8272-E24A-9326-FC832022E7D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890544" y="3861594"/>
            <a:ext cx="420688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>
            <a:extLst>
              <a:ext uri="{FF2B5EF4-FFF2-40B4-BE49-F238E27FC236}">
                <a16:creationId xmlns:a16="http://schemas.microsoft.com/office/drawing/2014/main" id="{E85F5496-3E42-5241-847B-61782FC11FC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706394" y="2464594"/>
            <a:ext cx="485775" cy="1751013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3" name="AutoShape 65">
            <a:extLst>
              <a:ext uri="{FF2B5EF4-FFF2-40B4-BE49-F238E27FC236}">
                <a16:creationId xmlns:a16="http://schemas.microsoft.com/office/drawing/2014/main" id="{E3CF06B2-6781-7545-97CC-6A4DE8D7754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257131" y="2913857"/>
            <a:ext cx="485775" cy="85248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4" name="AutoShape 66">
            <a:extLst>
              <a:ext uri="{FF2B5EF4-FFF2-40B4-BE49-F238E27FC236}">
                <a16:creationId xmlns:a16="http://schemas.microsoft.com/office/drawing/2014/main" id="{5FF76A4B-AA6D-BE41-8DBD-EB8AEA463E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707188" y="3316288"/>
            <a:ext cx="485775" cy="4762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5" name="AutoShape 67">
            <a:extLst>
              <a:ext uri="{FF2B5EF4-FFF2-40B4-BE49-F238E27FC236}">
                <a16:creationId xmlns:a16="http://schemas.microsoft.com/office/drawing/2014/main" id="{519D97D7-0526-9146-B87F-466057CBBED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156450" y="2914651"/>
            <a:ext cx="485775" cy="850900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6" name="U-Turn Arrow 105">
            <a:extLst>
              <a:ext uri="{FF2B5EF4-FFF2-40B4-BE49-F238E27FC236}">
                <a16:creationId xmlns:a16="http://schemas.microsoft.com/office/drawing/2014/main" id="{FE1DB117-168A-DB46-BB5E-22AE4F0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3657600"/>
            <a:ext cx="801687" cy="546100"/>
          </a:xfrm>
          <a:custGeom>
            <a:avLst/>
            <a:gdLst>
              <a:gd name="T0" fmla="*/ 528637 w 801687"/>
              <a:gd name="T1" fmla="*/ 353600 h 546100"/>
              <a:gd name="T2" fmla="*/ 665162 w 801687"/>
              <a:gd name="T3" fmla="*/ 546100 h 546100"/>
              <a:gd name="T4" fmla="*/ 801687 w 801687"/>
              <a:gd name="T5" fmla="*/ 353600 h 546100"/>
              <a:gd name="T6" fmla="*/ 374842 w 801687"/>
              <a:gd name="T7" fmla="*/ 0 h 546100"/>
              <a:gd name="T8" fmla="*/ 84523 w 801687"/>
              <a:gd name="T9" fmla="*/ 546100 h 546100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801687"/>
              <a:gd name="T16" fmla="*/ 0 h 546100"/>
              <a:gd name="T17" fmla="*/ 801687 w 801687"/>
              <a:gd name="T18" fmla="*/ 546100 h 546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687" h="546100">
                <a:moveTo>
                  <a:pt x="0" y="546100"/>
                </a:moveTo>
                <a:lnTo>
                  <a:pt x="0" y="238919"/>
                </a:lnTo>
                <a:cubicBezTo>
                  <a:pt x="0" y="106967"/>
                  <a:pt x="106967" y="0"/>
                  <a:pt x="238918" y="0"/>
                </a:cubicBezTo>
                <a:lnTo>
                  <a:pt x="510766" y="0"/>
                </a:lnTo>
                <a:cubicBezTo>
                  <a:pt x="642717" y="0"/>
                  <a:pt x="749685" y="106967"/>
                  <a:pt x="749685" y="238919"/>
                </a:cubicBezTo>
                <a:lnTo>
                  <a:pt x="749685" y="353600"/>
                </a:lnTo>
                <a:lnTo>
                  <a:pt x="801687" y="353600"/>
                </a:lnTo>
                <a:lnTo>
                  <a:pt x="665162" y="546100"/>
                </a:lnTo>
                <a:lnTo>
                  <a:pt x="528637" y="353600"/>
                </a:lnTo>
                <a:lnTo>
                  <a:pt x="580639" y="353600"/>
                </a:lnTo>
                <a:lnTo>
                  <a:pt x="580639" y="238919"/>
                </a:lnTo>
                <a:cubicBezTo>
                  <a:pt x="580639" y="200329"/>
                  <a:pt x="549355" y="169046"/>
                  <a:pt x="510766" y="169046"/>
                </a:cubicBezTo>
                <a:lnTo>
                  <a:pt x="238919" y="169045"/>
                </a:lnTo>
                <a:cubicBezTo>
                  <a:pt x="200329" y="169045"/>
                  <a:pt x="169046" y="200328"/>
                  <a:pt x="169046" y="238918"/>
                </a:cubicBezTo>
                <a:lnTo>
                  <a:pt x="169045" y="546100"/>
                </a:lnTo>
                <a:close/>
              </a:path>
            </a:pathLst>
          </a:cu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00863D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~ 5:1</a:t>
            </a:r>
          </a:p>
        </p:txBody>
      </p:sp>
      <p:sp>
        <p:nvSpPr>
          <p:cNvPr id="107" name="U-Turn Arrow 106">
            <a:extLst>
              <a:ext uri="{FF2B5EF4-FFF2-40B4-BE49-F238E27FC236}">
                <a16:creationId xmlns:a16="http://schemas.microsoft.com/office/drawing/2014/main" id="{A27F50EF-2951-3640-8685-1A45D926B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3227388"/>
            <a:ext cx="2362200" cy="990600"/>
          </a:xfrm>
          <a:custGeom>
            <a:avLst/>
            <a:gdLst>
              <a:gd name="T0" fmla="*/ 2129865 w 2362200"/>
              <a:gd name="T1" fmla="*/ 804585 h 990600"/>
              <a:gd name="T2" fmla="*/ 2246032 w 2362200"/>
              <a:gd name="T3" fmla="*/ 990600 h 990600"/>
              <a:gd name="T4" fmla="*/ 2362200 w 2362200"/>
              <a:gd name="T5" fmla="*/ 804585 h 990600"/>
              <a:gd name="T6" fmla="*/ 1142036 w 2362200"/>
              <a:gd name="T7" fmla="*/ 0 h 990600"/>
              <a:gd name="T8" fmla="*/ 38039 w 2362200"/>
              <a:gd name="T9" fmla="*/ 990600 h 990600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2362200"/>
              <a:gd name="T16" fmla="*/ 0 h 990600"/>
              <a:gd name="T17" fmla="*/ 2362200 w 2362200"/>
              <a:gd name="T18" fmla="*/ 990600 h 990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2200" h="990600">
                <a:moveTo>
                  <a:pt x="0" y="990600"/>
                </a:moveTo>
                <a:lnTo>
                  <a:pt x="0" y="579689"/>
                </a:lnTo>
                <a:cubicBezTo>
                  <a:pt x="0" y="259535"/>
                  <a:pt x="259535" y="0"/>
                  <a:pt x="579688" y="0"/>
                </a:cubicBezTo>
                <a:lnTo>
                  <a:pt x="1704382" y="0"/>
                </a:lnTo>
                <a:cubicBezTo>
                  <a:pt x="2024535" y="0"/>
                  <a:pt x="2284071" y="259535"/>
                  <a:pt x="2284071" y="579689"/>
                </a:cubicBezTo>
                <a:lnTo>
                  <a:pt x="2284071" y="804585"/>
                </a:lnTo>
                <a:lnTo>
                  <a:pt x="2362200" y="804585"/>
                </a:lnTo>
                <a:lnTo>
                  <a:pt x="2246032" y="990600"/>
                </a:lnTo>
                <a:lnTo>
                  <a:pt x="2129865" y="804585"/>
                </a:lnTo>
                <a:lnTo>
                  <a:pt x="2207993" y="804585"/>
                </a:lnTo>
                <a:lnTo>
                  <a:pt x="2207993" y="579689"/>
                </a:lnTo>
                <a:cubicBezTo>
                  <a:pt x="2207993" y="301552"/>
                  <a:pt x="1982518" y="76078"/>
                  <a:pt x="1704382" y="76078"/>
                </a:cubicBezTo>
                <a:lnTo>
                  <a:pt x="579689" y="76078"/>
                </a:lnTo>
                <a:cubicBezTo>
                  <a:pt x="301552" y="76078"/>
                  <a:pt x="76078" y="301552"/>
                  <a:pt x="76078" y="579688"/>
                </a:cubicBezTo>
                <a:lnTo>
                  <a:pt x="76078" y="990600"/>
                </a:lnTo>
                <a:close/>
              </a:path>
            </a:pathLst>
          </a:cu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984807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~ 40:1</a:t>
            </a:r>
          </a:p>
        </p:txBody>
      </p:sp>
      <p:sp>
        <p:nvSpPr>
          <p:cNvPr id="108" name="U-Turn Arrow 107">
            <a:extLst>
              <a:ext uri="{FF2B5EF4-FFF2-40B4-BE49-F238E27FC236}">
                <a16:creationId xmlns:a16="http://schemas.microsoft.com/office/drawing/2014/main" id="{B69FBE64-C426-FE4D-A40B-86154FF8C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6172200" cy="2236788"/>
          </a:xfrm>
          <a:custGeom>
            <a:avLst/>
            <a:gdLst>
              <a:gd name="T0" fmla="*/ 6012672 w 6172200"/>
              <a:gd name="T1" fmla="*/ 2055027 h 2236788"/>
              <a:gd name="T2" fmla="*/ 6092436 w 6172200"/>
              <a:gd name="T3" fmla="*/ 2236788 h 2236788"/>
              <a:gd name="T4" fmla="*/ 6172200 w 6172200"/>
              <a:gd name="T5" fmla="*/ 2055027 h 2236788"/>
              <a:gd name="T6" fmla="*/ 3054108 w 6172200"/>
              <a:gd name="T7" fmla="*/ 0 h 2236788"/>
              <a:gd name="T8" fmla="*/ 15781 w 6172200"/>
              <a:gd name="T9" fmla="*/ 2236788 h 2236788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6172200"/>
              <a:gd name="T16" fmla="*/ 0 h 2236788"/>
              <a:gd name="T17" fmla="*/ 6172200 w 6172200"/>
              <a:gd name="T18" fmla="*/ 2236788 h 22367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72200" h="2236788">
                <a:moveTo>
                  <a:pt x="0" y="2236788"/>
                </a:moveTo>
                <a:lnTo>
                  <a:pt x="0" y="1597805"/>
                </a:lnTo>
                <a:cubicBezTo>
                  <a:pt x="0" y="715361"/>
                  <a:pt x="715361" y="0"/>
                  <a:pt x="1597804" y="0"/>
                </a:cubicBezTo>
                <a:lnTo>
                  <a:pt x="4510412" y="0"/>
                </a:lnTo>
                <a:cubicBezTo>
                  <a:pt x="5392855" y="0"/>
                  <a:pt x="6108217" y="715361"/>
                  <a:pt x="6108217" y="1597805"/>
                </a:cubicBezTo>
                <a:lnTo>
                  <a:pt x="6108217" y="2055027"/>
                </a:lnTo>
                <a:lnTo>
                  <a:pt x="6172200" y="2055027"/>
                </a:lnTo>
                <a:lnTo>
                  <a:pt x="6092436" y="2236788"/>
                </a:lnTo>
                <a:lnTo>
                  <a:pt x="6012672" y="2055027"/>
                </a:lnTo>
                <a:lnTo>
                  <a:pt x="6076656" y="2055027"/>
                </a:lnTo>
                <a:lnTo>
                  <a:pt x="6076656" y="1597805"/>
                </a:lnTo>
                <a:cubicBezTo>
                  <a:pt x="6076656" y="732792"/>
                  <a:pt x="5375424" y="31561"/>
                  <a:pt x="4510412" y="31561"/>
                </a:cubicBezTo>
                <a:lnTo>
                  <a:pt x="1597805" y="31561"/>
                </a:lnTo>
                <a:cubicBezTo>
                  <a:pt x="732792" y="31561"/>
                  <a:pt x="31561" y="732792"/>
                  <a:pt x="31561" y="1597804"/>
                </a:cubicBezTo>
                <a:lnTo>
                  <a:pt x="31561" y="2236788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20000">
                <a:srgbClr val="FF0000"/>
              </a:gs>
              <a:gs pos="100000">
                <a:srgbClr val="660033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~ 200:1</a:t>
            </a:r>
          </a:p>
        </p:txBody>
      </p:sp>
      <p:sp>
        <p:nvSpPr>
          <p:cNvPr id="36995" name="Slide Number Placeholder 3">
            <a:extLst>
              <a:ext uri="{FF2B5EF4-FFF2-40B4-BE49-F238E27FC236}">
                <a16:creationId xmlns:a16="http://schemas.microsoft.com/office/drawing/2014/main" id="{DE7FB2E8-4B70-3543-807F-D21F20E0969D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CE10C6-262F-DE41-8E8E-6E389B83356D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110">
            <a:extLst>
              <a:ext uri="{FF2B5EF4-FFF2-40B4-BE49-F238E27FC236}">
                <a16:creationId xmlns:a16="http://schemas.microsoft.com/office/drawing/2014/main" id="{E14287E1-8D2F-8D41-9269-9D3B4C468C1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334000"/>
            <a:ext cx="1638300" cy="1143000"/>
            <a:chOff x="1065088" y="1600200"/>
            <a:chExt cx="7162800" cy="3200400"/>
          </a:xfrm>
        </p:grpSpPr>
        <p:grpSp>
          <p:nvGrpSpPr>
            <p:cNvPr id="36998" name="Group 87">
              <a:extLst>
                <a:ext uri="{FF2B5EF4-FFF2-40B4-BE49-F238E27FC236}">
                  <a16:creationId xmlns:a16="http://schemas.microsoft.com/office/drawing/2014/main" id="{BCBE8A9D-5DAA-0749-B349-CD00BB792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088" y="2057400"/>
              <a:ext cx="685800" cy="2286000"/>
              <a:chOff x="1219200" y="2362200"/>
              <a:chExt cx="685800" cy="2286000"/>
            </a:xfrm>
          </p:grpSpPr>
          <p:sp>
            <p:nvSpPr>
              <p:cNvPr id="144" name="Can 4">
                <a:extLst>
                  <a:ext uri="{FF2B5EF4-FFF2-40B4-BE49-F238E27FC236}">
                    <a16:creationId xmlns:a16="http://schemas.microsoft.com/office/drawing/2014/main" id="{10B43058-3945-1F4E-B704-7F9C83F47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2362836"/>
                <a:ext cx="687129" cy="915670"/>
              </a:xfrm>
              <a:prstGeom prst="can">
                <a:avLst>
                  <a:gd name="adj" fmla="val 24999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5" name="Can 144">
                <a:extLst>
                  <a:ext uri="{FF2B5EF4-FFF2-40B4-BE49-F238E27FC236}">
                    <a16:creationId xmlns:a16="http://schemas.microsoft.com/office/drawing/2014/main" id="{97D57B3C-DFDE-C04B-838C-3CFB64635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3731895"/>
                <a:ext cx="687129" cy="915670"/>
              </a:xfrm>
              <a:prstGeom prst="can">
                <a:avLst>
                  <a:gd name="adj" fmla="val 24999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6999" name="Group 86">
              <a:extLst>
                <a:ext uri="{FF2B5EF4-FFF2-40B4-BE49-F238E27FC236}">
                  <a16:creationId xmlns:a16="http://schemas.microsoft.com/office/drawing/2014/main" id="{ACFC8444-D1C5-8642-9709-7BD6D69EC5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45D7162-1895-2844-8662-D84DAFF40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290" y="2134871"/>
                <a:ext cx="458088" cy="608966"/>
              </a:xfrm>
              <a:prstGeom prst="rect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14C60670-D345-1548-B2BE-BB217B0CE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290" y="4495168"/>
                <a:ext cx="458088" cy="608964"/>
              </a:xfrm>
              <a:prstGeom prst="rect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3C33D14-068C-0F43-B89F-E90231EAA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290" y="3312798"/>
                <a:ext cx="458088" cy="613410"/>
              </a:xfrm>
              <a:prstGeom prst="rect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7000" name="Group 85">
              <a:extLst>
                <a:ext uri="{FF2B5EF4-FFF2-40B4-BE49-F238E27FC236}">
                  <a16:creationId xmlns:a16="http://schemas.microsoft.com/office/drawing/2014/main" id="{85B60401-DADD-4741-96B2-FFBC53B9B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EACE727-36FC-4C46-A3D9-6335550FA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129" y="1828800"/>
                <a:ext cx="458088" cy="608966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E120F56F-93CC-9D43-AE46-1CEB5245D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129" y="4420236"/>
                <a:ext cx="458088" cy="608964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EB364E9-1737-3B4C-B11B-BD3B448F8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129" y="3557906"/>
                <a:ext cx="458088" cy="608964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C9ABFEA-999F-3441-827B-CBE158391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129" y="2691130"/>
                <a:ext cx="458088" cy="608966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7001" name="Group 84">
              <a:extLst>
                <a:ext uri="{FF2B5EF4-FFF2-40B4-BE49-F238E27FC236}">
                  <a16:creationId xmlns:a16="http://schemas.microsoft.com/office/drawing/2014/main" id="{281898E2-E467-2C4E-8B45-138D048C9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2088" y="2057400"/>
              <a:ext cx="685800" cy="2286000"/>
              <a:chOff x="7696200" y="2514600"/>
              <a:chExt cx="685800" cy="2286000"/>
            </a:xfrm>
          </p:grpSpPr>
          <p:sp>
            <p:nvSpPr>
              <p:cNvPr id="135" name="Can 134">
                <a:extLst>
                  <a:ext uri="{FF2B5EF4-FFF2-40B4-BE49-F238E27FC236}">
                    <a16:creationId xmlns:a16="http://schemas.microsoft.com/office/drawing/2014/main" id="{E94AD95C-ADED-3B44-8E55-294E22E56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4875" y="2515236"/>
                <a:ext cx="687125" cy="915670"/>
              </a:xfrm>
              <a:prstGeom prst="can">
                <a:avLst>
                  <a:gd name="adj" fmla="val 24999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6" name="Can 135">
                <a:extLst>
                  <a:ext uri="{FF2B5EF4-FFF2-40B4-BE49-F238E27FC236}">
                    <a16:creationId xmlns:a16="http://schemas.microsoft.com/office/drawing/2014/main" id="{8018AD66-59C3-AC4B-AED7-38A7585CB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4875" y="3884295"/>
                <a:ext cx="687125" cy="915670"/>
              </a:xfrm>
              <a:prstGeom prst="can">
                <a:avLst>
                  <a:gd name="adj" fmla="val 24999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C5DE324-7CC1-4C44-B285-3E929AFF3F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52219" y="2018030"/>
              <a:ext cx="1408959" cy="49784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193A420-B61B-8245-9C11-844B8982D6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52219" y="3884930"/>
              <a:ext cx="1408959" cy="49784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ED48C3E1-A286-284E-B390-10F83CD635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52219" y="3200400"/>
              <a:ext cx="1408959" cy="68453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D1A6F01-9DB8-8345-8EC7-58B2911DD0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9265" y="1906906"/>
              <a:ext cx="1901751" cy="1111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EC04077-9449-BB4D-99E7-42F358C792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9265" y="2018030"/>
              <a:ext cx="1901751" cy="75120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EAB626B6-1520-F145-B504-39C814161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9265" y="2018030"/>
              <a:ext cx="1901751" cy="161353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73E86FD-97A9-1646-B214-572CF01CBC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9265" y="2018030"/>
              <a:ext cx="1901751" cy="24758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BC289A3-C53B-2D4D-B111-C7BED7BA91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9265" y="1906906"/>
              <a:ext cx="1901751" cy="129349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4A1AAFD9-9FF8-9B49-B5CF-8CF96AD653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9265" y="2769236"/>
              <a:ext cx="1901751" cy="431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046BFCF-7FE0-5C42-9252-2F9FF4D6C4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9265" y="3200400"/>
              <a:ext cx="1901751" cy="4311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809D180-D0DA-FA4C-BACA-6A9D3BBB78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9265" y="3200400"/>
              <a:ext cx="1901751" cy="129349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0DC4F6AB-598C-4647-AFE6-4380D23CD4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9265" y="1906906"/>
              <a:ext cx="1901751" cy="24758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688D64D-322B-3F4E-961F-AD4F27C886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9265" y="2769236"/>
              <a:ext cx="1901751" cy="161353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F5C881A3-F3E2-4D4D-89F2-83728E1BF6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19265" y="3631566"/>
              <a:ext cx="1901751" cy="75120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CF11342-C40B-7D4E-876E-D74A5288F5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9265" y="4382770"/>
              <a:ext cx="1901751" cy="11112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A2B7ACF9-1112-3F4E-B5CA-94012D4A3C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9102" y="3631566"/>
              <a:ext cx="1561659" cy="2533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7E16A29A-4679-954A-825F-6931590E41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9102" y="1906906"/>
              <a:ext cx="1561659" cy="6089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D9EBC02-3BB3-FC4B-8700-28AFF4214F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79102" y="2515870"/>
              <a:ext cx="1561659" cy="2533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CC1CD24-8763-BD49-9966-60AE9EFEED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79102" y="3884930"/>
              <a:ext cx="1561659" cy="6089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E1F162F4-200C-C047-98BD-FDD6B001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5562600"/>
            <a:ext cx="549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Particularly bad for east-west 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C00C5F2-65C5-294E-81BE-71D9DFAE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Layer 2 vs. Layer 3?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1F7588A-915C-2746-9F33-F8230EE8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5238"/>
            <a:ext cx="85344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 switching (layer 2)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Cheaper switch equipment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Fixed addresses and auto-configuration</a:t>
            </a:r>
          </a:p>
          <a:p>
            <a:pPr lvl="1">
              <a:spcAft>
                <a:spcPts val="24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Seamless mobility, migration, and failover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IP routing (layer 3)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Scalability through hierarchical addressing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Efficiency through shortest-path routing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Multipath routing through equal-cost multipath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B824F51-63BB-194E-BE4E-65A250F75DD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7FDD9BC-D50D-8545-A92F-FD98D8342918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2">
            <a:extLst>
              <a:ext uri="{FF2B5EF4-FFF2-40B4-BE49-F238E27FC236}">
                <a16:creationId xmlns:a16="http://schemas.microsoft.com/office/drawing/2014/main" id="{C969ED9A-D3FB-4647-8F96-46265ED7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80060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45D02A63-4E56-EB47-B966-F4EFB3FC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Networking Case Studies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D289CDE-BBEB-DE41-AC5A-03A147D1F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33600"/>
            <a:ext cx="4114800" cy="3276600"/>
          </a:xfrm>
          <a:custGeom>
            <a:avLst/>
            <a:gdLst>
              <a:gd name="T0" fmla="*/ 4111371 w 43200"/>
              <a:gd name="T1" fmla="*/ 1638300 h 43200"/>
              <a:gd name="T2" fmla="*/ 2057400 w 43200"/>
              <a:gd name="T3" fmla="*/ 3273111 h 43200"/>
              <a:gd name="T4" fmla="*/ 12764 w 43200"/>
              <a:gd name="T5" fmla="*/ 1638300 h 43200"/>
              <a:gd name="T6" fmla="*/ 2057400 w 43200"/>
              <a:gd name="T7" fmla="*/ 187343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4800" dirty="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8611921-C87C-1D40-A5C4-DC69EAFD5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971800"/>
            <a:ext cx="1295400" cy="990600"/>
          </a:xfrm>
          <a:custGeom>
            <a:avLst/>
            <a:gdLst>
              <a:gd name="T0" fmla="*/ 1294321 w 43200"/>
              <a:gd name="T1" fmla="*/ 495300 h 43200"/>
              <a:gd name="T2" fmla="*/ 647700 w 43200"/>
              <a:gd name="T3" fmla="*/ 989545 h 43200"/>
              <a:gd name="T4" fmla="*/ 4018 w 43200"/>
              <a:gd name="T5" fmla="*/ 495300 h 43200"/>
              <a:gd name="T6" fmla="*/ 647700 w 43200"/>
              <a:gd name="T7" fmla="*/ 5663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4800" dirty="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6E31346-587E-8C4F-BB25-55DC6F4A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1295400" cy="990600"/>
          </a:xfrm>
          <a:custGeom>
            <a:avLst/>
            <a:gdLst>
              <a:gd name="T0" fmla="*/ 1294321 w 43200"/>
              <a:gd name="T1" fmla="*/ 495300 h 43200"/>
              <a:gd name="T2" fmla="*/ 647700 w 43200"/>
              <a:gd name="T3" fmla="*/ 989545 h 43200"/>
              <a:gd name="T4" fmla="*/ 4018 w 43200"/>
              <a:gd name="T5" fmla="*/ 495300 h 43200"/>
              <a:gd name="T6" fmla="*/ 647700 w 43200"/>
              <a:gd name="T7" fmla="*/ 5663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4800" dirty="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92DF2E1-DF51-D242-BF0B-C3814FFF2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038600"/>
            <a:ext cx="1295400" cy="990600"/>
          </a:xfrm>
          <a:custGeom>
            <a:avLst/>
            <a:gdLst>
              <a:gd name="T0" fmla="*/ 1294321 w 43200"/>
              <a:gd name="T1" fmla="*/ 495300 h 43200"/>
              <a:gd name="T2" fmla="*/ 647700 w 43200"/>
              <a:gd name="T3" fmla="*/ 989545 h 43200"/>
              <a:gd name="T4" fmla="*/ 4018 w 43200"/>
              <a:gd name="T5" fmla="*/ 495300 h 43200"/>
              <a:gd name="T6" fmla="*/ 647700 w 43200"/>
              <a:gd name="T7" fmla="*/ 5663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4800" dirty="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EF079F-C2D9-B945-BE93-D63B2DC03654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 rot="10800000" flipV="1">
            <a:off x="4038600" y="3238500"/>
            <a:ext cx="461963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862CA2-09A0-6440-87AD-AAB4E81E51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3505200"/>
            <a:ext cx="533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ED363B-74FC-D84B-9E69-DF12A3C63A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38100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FD6BA3-D4A6-CA47-ADAA-FD98762C7C4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10100" y="3771900"/>
            <a:ext cx="609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89D0B182-11CC-7644-A2BB-03D7DD9D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1295400" cy="990600"/>
          </a:xfrm>
          <a:custGeom>
            <a:avLst/>
            <a:gdLst>
              <a:gd name="T0" fmla="*/ 1294321 w 43200"/>
              <a:gd name="T1" fmla="*/ 495300 h 43200"/>
              <a:gd name="T2" fmla="*/ 647700 w 43200"/>
              <a:gd name="T3" fmla="*/ 989545 h 43200"/>
              <a:gd name="T4" fmla="*/ 4018 w 43200"/>
              <a:gd name="T5" fmla="*/ 495300 h 43200"/>
              <a:gd name="T6" fmla="*/ 647700 w 43200"/>
              <a:gd name="T7" fmla="*/ 5663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FCC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4800" dirty="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421A8E-4AB1-514C-8523-C1C9092F015F}"/>
              </a:ext>
            </a:extLst>
          </p:cNvPr>
          <p:cNvCxnSpPr>
            <a:cxnSpLocks noChangeShapeType="1"/>
            <a:stCxn id="17" idx="0"/>
            <a:endCxn id="6" idx="2"/>
          </p:cNvCxnSpPr>
          <p:nvPr/>
        </p:nvCxnSpPr>
        <p:spPr bwMode="auto">
          <a:xfrm flipV="1">
            <a:off x="1751013" y="3467100"/>
            <a:ext cx="107315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9C964D-F5CA-0947-A1B2-A8342A851BA7}"/>
              </a:ext>
            </a:extLst>
          </p:cNvPr>
          <p:cNvCxnSpPr>
            <a:cxnSpLocks noChangeShapeType="1"/>
            <a:stCxn id="17" idx="0"/>
            <a:endCxn id="8" idx="2"/>
          </p:cNvCxnSpPr>
          <p:nvPr/>
        </p:nvCxnSpPr>
        <p:spPr bwMode="auto">
          <a:xfrm>
            <a:off x="1751013" y="3619500"/>
            <a:ext cx="191135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TextBox 22">
            <a:extLst>
              <a:ext uri="{FF2B5EF4-FFF2-40B4-BE49-F238E27FC236}">
                <a16:creationId xmlns:a16="http://schemas.microsoft.com/office/drawing/2014/main" id="{F52B4619-8804-6942-AF8A-BCE631FC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066800"/>
            <a:ext cx="159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Datacenter</a:t>
            </a:r>
          </a:p>
        </p:txBody>
      </p:sp>
      <p:sp>
        <p:nvSpPr>
          <p:cNvPr id="19472" name="TextBox 23">
            <a:extLst>
              <a:ext uri="{FF2B5EF4-FFF2-40B4-BE49-F238E27FC236}">
                <a16:creationId xmlns:a16="http://schemas.microsoft.com/office/drawing/2014/main" id="{130F2E52-EB9D-3C4D-ACB7-0DD18C657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2438400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Backbone</a:t>
            </a:r>
          </a:p>
        </p:txBody>
      </p:sp>
      <p:sp>
        <p:nvSpPr>
          <p:cNvPr id="19473" name="TextBox 24">
            <a:extLst>
              <a:ext uri="{FF2B5EF4-FFF2-40B4-BE49-F238E27FC236}">
                <a16:creationId xmlns:a16="http://schemas.microsoft.com/office/drawing/2014/main" id="{6A5A2EC2-4E29-EE47-8582-9133DC134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2590800"/>
            <a:ext cx="149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Enterprise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8FDD13-10A9-2A43-8665-E33325BF47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15000" y="2636838"/>
            <a:ext cx="857250" cy="487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75" name="Picture 28">
            <a:extLst>
              <a:ext uri="{FF2B5EF4-FFF2-40B4-BE49-F238E27FC236}">
                <a16:creationId xmlns:a16="http://schemas.microsoft.com/office/drawing/2014/main" id="{797845CB-C2A8-D047-9256-9EB97D5ED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514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TextBox 29">
            <a:extLst>
              <a:ext uri="{FF2B5EF4-FFF2-40B4-BE49-F238E27FC236}">
                <a16:creationId xmlns:a16="http://schemas.microsoft.com/office/drawing/2014/main" id="{6C26D104-3E12-184F-9D28-EBDBC693D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4248150"/>
            <a:ext cx="115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Cellular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9AFD2C-7037-F74D-A9E5-FB892D9647B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781300" y="4991100"/>
            <a:ext cx="1219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8" name="TextBox 34">
            <a:extLst>
              <a:ext uri="{FF2B5EF4-FFF2-40B4-BE49-F238E27FC236}">
                <a16:creationId xmlns:a16="http://schemas.microsoft.com/office/drawing/2014/main" id="{8FB5C3A5-DB57-9C44-92F7-2F777FB6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6248400"/>
            <a:ext cx="127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Wireless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E8F955-216E-E041-88C3-9F16E0DA76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4724400"/>
            <a:ext cx="990600" cy="88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0" name="Slide Number Placeholder 3">
            <a:extLst>
              <a:ext uri="{FF2B5EF4-FFF2-40B4-BE49-F238E27FC236}">
                <a16:creationId xmlns:a16="http://schemas.microsoft.com/office/drawing/2014/main" id="{50055844-5B19-1C45-8D1D-A20256F0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247E78-227F-254E-95C7-30C0CCA8A02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81" name="Picture 27" descr="microsoft-datacenter-image8.jpg">
            <a:extLst>
              <a:ext uri="{FF2B5EF4-FFF2-40B4-BE49-F238E27FC236}">
                <a16:creationId xmlns:a16="http://schemas.microsoft.com/office/drawing/2014/main" id="{352B8F46-734A-744A-96B8-C9099E137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600200"/>
            <a:ext cx="14287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67E9B6F-C889-5F4E-AEE2-768C2C9F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Datacenter Routing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7FC3E-22C0-3F41-A60C-ED1F60F0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035300"/>
            <a:ext cx="3384550" cy="2425700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>
            <a:noFill/>
          </a:ln>
          <a:effectLst>
            <a:outerShdw blurRad="50800" dist="20000" dir="7199958" rotWithShape="0">
              <a:schemeClr val="tx1">
                <a:alpha val="68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latin typeface="+mn-lt"/>
              <a:ea typeface="+mn-ea"/>
              <a:cs typeface="Times New Roman"/>
            </a:endParaRPr>
          </a:p>
        </p:txBody>
      </p:sp>
      <p:cxnSp>
        <p:nvCxnSpPr>
          <p:cNvPr id="6" name="Straight Connector 57">
            <a:extLst>
              <a:ext uri="{FF2B5EF4-FFF2-40B4-BE49-F238E27FC236}">
                <a16:creationId xmlns:a16="http://schemas.microsoft.com/office/drawing/2014/main" id="{2502747B-0136-F046-8219-2EE35554DF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" y="1954213"/>
            <a:ext cx="7554913" cy="11112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57">
            <a:extLst>
              <a:ext uri="{FF2B5EF4-FFF2-40B4-BE49-F238E27FC236}">
                <a16:creationId xmlns:a16="http://schemas.microsoft.com/office/drawing/2014/main" id="{0FCC6C8F-262F-BC4C-BCAB-552997DA98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7388" y="2730500"/>
            <a:ext cx="7554912" cy="11113"/>
          </a:xfrm>
          <a:prstGeom prst="line">
            <a:avLst/>
          </a:prstGeom>
          <a:noFill/>
          <a:ln w="9525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7">
            <a:extLst>
              <a:ext uri="{FF2B5EF4-FFF2-40B4-BE49-F238E27FC236}">
                <a16:creationId xmlns:a16="http://schemas.microsoft.com/office/drawing/2014/main" id="{BB2F3D8E-0EB1-3C40-89FF-029A7CAB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1824038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ea typeface="+mn-ea"/>
              </a:rPr>
              <a:t>CR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A6863EAF-D5E2-C54A-A27F-250A41A0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1824038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CR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CBA61F0E-D97F-0545-BDA4-A183749C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2586038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9606CAED-8D38-364E-AFB4-9DDF02BDB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2586038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6C5F1EC9-76EF-6444-B695-FE5D02A4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2586038"/>
            <a:ext cx="376238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0BC0E640-E2DA-FF48-A6FA-858ECF17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2586038"/>
            <a:ext cx="376237" cy="26352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AR</a:t>
            </a:r>
          </a:p>
        </p:txBody>
      </p:sp>
      <p:cxnSp>
        <p:nvCxnSpPr>
          <p:cNvPr id="34841" name="AutoShape 13">
            <a:extLst>
              <a:ext uri="{FF2B5EF4-FFF2-40B4-BE49-F238E27FC236}">
                <a16:creationId xmlns:a16="http://schemas.microsoft.com/office/drawing/2014/main" id="{E11F9795-8361-6E43-80BE-81E917DA668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67894" y="1848644"/>
            <a:ext cx="498475" cy="97631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42" name="AutoShape 14">
            <a:extLst>
              <a:ext uri="{FF2B5EF4-FFF2-40B4-BE49-F238E27FC236}">
                <a16:creationId xmlns:a16="http://schemas.microsoft.com/office/drawing/2014/main" id="{49883CE1-5A3A-DA43-9A18-85A42E0E509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179094" y="1137444"/>
            <a:ext cx="498475" cy="239871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43" name="AutoShape 15">
            <a:extLst>
              <a:ext uri="{FF2B5EF4-FFF2-40B4-BE49-F238E27FC236}">
                <a16:creationId xmlns:a16="http://schemas.microsoft.com/office/drawing/2014/main" id="{08ED216A-CD52-9E42-B295-0353ED1D181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29150" y="1587501"/>
            <a:ext cx="498475" cy="149860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44" name="AutoShape 16">
            <a:extLst>
              <a:ext uri="{FF2B5EF4-FFF2-40B4-BE49-F238E27FC236}">
                <a16:creationId xmlns:a16="http://schemas.microsoft.com/office/drawing/2014/main" id="{4913CB07-94DF-1341-9312-9C4C6082954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457031" y="2258220"/>
            <a:ext cx="498475" cy="15716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45" name="AutoShape 17">
            <a:extLst>
              <a:ext uri="{FF2B5EF4-FFF2-40B4-BE49-F238E27FC236}">
                <a16:creationId xmlns:a16="http://schemas.microsoft.com/office/drawing/2014/main" id="{0D62459A-063E-4B47-B483-5A7317D0C5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935663" y="1779588"/>
            <a:ext cx="498475" cy="111442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46" name="AutoShape 18">
            <a:extLst>
              <a:ext uri="{FF2B5EF4-FFF2-40B4-BE49-F238E27FC236}">
                <a16:creationId xmlns:a16="http://schemas.microsoft.com/office/drawing/2014/main" id="{B6FF7008-1ACD-2648-8587-2E00E58A927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224463" y="1068388"/>
            <a:ext cx="498475" cy="2536825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47" name="AutoShape 19">
            <a:extLst>
              <a:ext uri="{FF2B5EF4-FFF2-40B4-BE49-F238E27FC236}">
                <a16:creationId xmlns:a16="http://schemas.microsoft.com/office/drawing/2014/main" id="{09DB04EE-6E94-9F42-BDB6-19EC2B8D971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7950" y="2298701"/>
            <a:ext cx="498475" cy="76200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48" name="AutoShape 20">
            <a:extLst>
              <a:ext uri="{FF2B5EF4-FFF2-40B4-BE49-F238E27FC236}">
                <a16:creationId xmlns:a16="http://schemas.microsoft.com/office/drawing/2014/main" id="{99F0FBE1-62EA-8E45-9518-14642741D97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745831" y="1547020"/>
            <a:ext cx="498475" cy="157956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Rectangle 21">
            <a:extLst>
              <a:ext uri="{FF2B5EF4-FFF2-40B4-BE49-F238E27FC236}">
                <a16:creationId xmlns:a16="http://schemas.microsoft.com/office/drawing/2014/main" id="{4AD2121D-2B17-4C49-97D7-4C5BFAF7C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05050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Helvetica" pitchFamily="2" charset="0"/>
                <a:cs typeface="Arial" panose="020B0604020202020204" pitchFamily="34" charset="0"/>
              </a:rPr>
              <a:t>. . .</a:t>
            </a:r>
            <a:endParaRPr lang="en-US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E78117AD-FF3F-DC41-ACDF-EBEA5A994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3222625"/>
            <a:ext cx="354012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76C537EF-152C-3C40-9EFC-A2C0026D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3222625"/>
            <a:ext cx="352425" cy="2428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38935" name="AutoShape 59">
            <a:extLst>
              <a:ext uri="{FF2B5EF4-FFF2-40B4-BE49-F238E27FC236}">
                <a16:creationId xmlns:a16="http://schemas.microsoft.com/office/drawing/2014/main" id="{0B1978BC-1B4E-D049-9A96-B69EC2D223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042444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6" name="AutoShape 60">
            <a:extLst>
              <a:ext uri="{FF2B5EF4-FFF2-40B4-BE49-F238E27FC236}">
                <a16:creationId xmlns:a16="http://schemas.microsoft.com/office/drawing/2014/main" id="{A78085D4-A93E-4E4C-B608-80813363229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7" name="AutoShape 61">
            <a:extLst>
              <a:ext uri="{FF2B5EF4-FFF2-40B4-BE49-F238E27FC236}">
                <a16:creationId xmlns:a16="http://schemas.microsoft.com/office/drawing/2014/main" id="{9E238557-A26B-384F-A108-6002DA48D41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942557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8" name="AutoShape 62">
            <a:extLst>
              <a:ext uri="{FF2B5EF4-FFF2-40B4-BE49-F238E27FC236}">
                <a16:creationId xmlns:a16="http://schemas.microsoft.com/office/drawing/2014/main" id="{BD46FCBF-4B5C-C94D-8220-D77B982B58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0" name="AutoShape 63">
            <a:extLst>
              <a:ext uri="{FF2B5EF4-FFF2-40B4-BE49-F238E27FC236}">
                <a16:creationId xmlns:a16="http://schemas.microsoft.com/office/drawing/2014/main" id="{16FA9654-E5BE-804B-B117-505334BF89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5188" y="3344863"/>
            <a:ext cx="546100" cy="1587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61" name="AutoShape 64">
            <a:extLst>
              <a:ext uri="{FF2B5EF4-FFF2-40B4-BE49-F238E27FC236}">
                <a16:creationId xmlns:a16="http://schemas.microsoft.com/office/drawing/2014/main" id="{90E26AFD-2FEE-A649-A990-66DB359D4DA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009106" y="2831307"/>
            <a:ext cx="485775" cy="175418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62" name="AutoShape 65">
            <a:extLst>
              <a:ext uri="{FF2B5EF4-FFF2-40B4-BE49-F238E27FC236}">
                <a16:creationId xmlns:a16="http://schemas.microsoft.com/office/drawing/2014/main" id="{849053A6-A3CC-D94D-81E8-7A762772C8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559050" y="3281363"/>
            <a:ext cx="485775" cy="85407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63" name="AutoShape 66">
            <a:extLst>
              <a:ext uri="{FF2B5EF4-FFF2-40B4-BE49-F238E27FC236}">
                <a16:creationId xmlns:a16="http://schemas.microsoft.com/office/drawing/2014/main" id="{C9794CE5-1806-DA49-8AD7-A08021B482B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009106" y="3685382"/>
            <a:ext cx="485775" cy="4603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864" name="AutoShape 67">
            <a:extLst>
              <a:ext uri="{FF2B5EF4-FFF2-40B4-BE49-F238E27FC236}">
                <a16:creationId xmlns:a16="http://schemas.microsoft.com/office/drawing/2014/main" id="{8B48391C-B5DE-3342-B5AD-A85311535A7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59163" y="3281363"/>
            <a:ext cx="485775" cy="85407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5" name="TextBox 58">
            <a:extLst>
              <a:ext uri="{FF2B5EF4-FFF2-40B4-BE49-F238E27FC236}">
                <a16:creationId xmlns:a16="http://schemas.microsoft.com/office/drawing/2014/main" id="{61C0D8F1-B25D-0342-97E8-92BD6E7F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94" y="2133600"/>
            <a:ext cx="145781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+mn-lt"/>
                <a:ea typeface="Arial" charset="0"/>
                <a:cs typeface="Arial" charset="0"/>
              </a:rPr>
              <a:t>DC-Layer 3</a:t>
            </a:r>
          </a:p>
        </p:txBody>
      </p:sp>
      <p:sp>
        <p:nvSpPr>
          <p:cNvPr id="36" name="TextBox 59">
            <a:extLst>
              <a:ext uri="{FF2B5EF4-FFF2-40B4-BE49-F238E27FC236}">
                <a16:creationId xmlns:a16="http://schemas.microsoft.com/office/drawing/2014/main" id="{7FEC4AEA-21F4-A84C-8DF9-4E6A655F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02" y="144780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CFFD8CDD-3565-EF49-AD6A-EA11B852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9512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F659275B-D388-374F-B7A9-3990DD662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3951288"/>
            <a:ext cx="354012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38952" name="AutoShape 69">
            <a:extLst>
              <a:ext uri="{FF2B5EF4-FFF2-40B4-BE49-F238E27FC236}">
                <a16:creationId xmlns:a16="http://schemas.microsoft.com/office/drawing/2014/main" id="{70B180CC-B2D9-0540-AAB1-E45F7D82904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615406" y="395684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3" name="AutoShape 70">
            <a:extLst>
              <a:ext uri="{FF2B5EF4-FFF2-40B4-BE49-F238E27FC236}">
                <a16:creationId xmlns:a16="http://schemas.microsoft.com/office/drawing/2014/main" id="{3D92BD3A-D9FB-E441-BA23-4271F77707F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165350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4" name="AutoShape 71">
            <a:extLst>
              <a:ext uri="{FF2B5EF4-FFF2-40B4-BE49-F238E27FC236}">
                <a16:creationId xmlns:a16="http://schemas.microsoft.com/office/drawing/2014/main" id="{DD0C9CD0-ED14-B94B-BB1D-2DE4BAE8DE7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614612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5" name="AutoShape 72">
            <a:extLst>
              <a:ext uri="{FF2B5EF4-FFF2-40B4-BE49-F238E27FC236}">
                <a16:creationId xmlns:a16="http://schemas.microsoft.com/office/drawing/2014/main" id="{1BFC4049-BB72-E341-9509-29682423D7E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064669" y="440451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>
            <a:extLst>
              <a:ext uri="{FF2B5EF4-FFF2-40B4-BE49-F238E27FC236}">
                <a16:creationId xmlns:a16="http://schemas.microsoft.com/office/drawing/2014/main" id="{1CD9C5DC-BCFE-564D-B041-70A5B3D4D4A4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21439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44" name="AutoShape 82">
            <a:extLst>
              <a:ext uri="{FF2B5EF4-FFF2-40B4-BE49-F238E27FC236}">
                <a16:creationId xmlns:a16="http://schemas.microsoft.com/office/drawing/2014/main" id="{5CD8C768-676C-3E4B-9CB9-E80C3DAEE87B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304296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45" name="AutoShape 82">
            <a:extLst>
              <a:ext uri="{FF2B5EF4-FFF2-40B4-BE49-F238E27FC236}">
                <a16:creationId xmlns:a16="http://schemas.microsoft.com/office/drawing/2014/main" id="{EA1DEB3F-C4F0-214B-B73F-94D234CA2BA6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248981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2FF4BF38-A3A4-B645-A4FE-AAA4C1EC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466725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8966" name="AutoShape 69">
            <a:extLst>
              <a:ext uri="{FF2B5EF4-FFF2-40B4-BE49-F238E27FC236}">
                <a16:creationId xmlns:a16="http://schemas.microsoft.com/office/drawing/2014/main" id="{2C411F01-6AEB-AB47-8C65-EA4FF451FCD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788444" y="412988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7" name="AutoShape 69">
            <a:extLst>
              <a:ext uri="{FF2B5EF4-FFF2-40B4-BE49-F238E27FC236}">
                <a16:creationId xmlns:a16="http://schemas.microsoft.com/office/drawing/2014/main" id="{39D5FB36-832C-9F40-99AA-C2C47A5219C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338387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>
            <a:extLst>
              <a:ext uri="{FF2B5EF4-FFF2-40B4-BE49-F238E27FC236}">
                <a16:creationId xmlns:a16="http://schemas.microsoft.com/office/drawing/2014/main" id="{A2CFB7ED-323D-C54A-902C-6A3EE3531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75" y="39512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3348BC77-9655-8E45-8A7F-0E324CC1D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3951288"/>
            <a:ext cx="352425" cy="24288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cxnSp>
        <p:nvCxnSpPr>
          <p:cNvPr id="38970" name="AutoShape 69">
            <a:extLst>
              <a:ext uri="{FF2B5EF4-FFF2-40B4-BE49-F238E27FC236}">
                <a16:creationId xmlns:a16="http://schemas.microsoft.com/office/drawing/2014/main" id="{789D9829-E2E8-0144-AC65-F54AAB52F49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321175" y="395763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71" name="AutoShape 70">
            <a:extLst>
              <a:ext uri="{FF2B5EF4-FFF2-40B4-BE49-F238E27FC236}">
                <a16:creationId xmlns:a16="http://schemas.microsoft.com/office/drawing/2014/main" id="{E597EF75-1A89-C648-A186-A8D2BA2F1C4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71913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72" name="AutoShape 71">
            <a:extLst>
              <a:ext uri="{FF2B5EF4-FFF2-40B4-BE49-F238E27FC236}">
                <a16:creationId xmlns:a16="http://schemas.microsoft.com/office/drawing/2014/main" id="{D6632956-EA2A-1145-9CEA-CA13048B0CD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21175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73" name="AutoShape 72">
            <a:extLst>
              <a:ext uri="{FF2B5EF4-FFF2-40B4-BE49-F238E27FC236}">
                <a16:creationId xmlns:a16="http://schemas.microsoft.com/office/drawing/2014/main" id="{DC6259B1-AC2A-4F4E-9055-1B16F537BED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770438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>
            <a:extLst>
              <a:ext uri="{FF2B5EF4-FFF2-40B4-BE49-F238E27FC236}">
                <a16:creationId xmlns:a16="http://schemas.microsoft.com/office/drawing/2014/main" id="{85B3B0BE-6B03-7045-BB27-BB8ACB189FCB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3849890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6" name="AutoShape 82">
            <a:extLst>
              <a:ext uri="{FF2B5EF4-FFF2-40B4-BE49-F238E27FC236}">
                <a16:creationId xmlns:a16="http://schemas.microsoft.com/office/drawing/2014/main" id="{6F34E2B8-67F2-F641-A987-CB743A303186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474889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7" name="AutoShape 82">
            <a:extLst>
              <a:ext uri="{FF2B5EF4-FFF2-40B4-BE49-F238E27FC236}">
                <a16:creationId xmlns:a16="http://schemas.microsoft.com/office/drawing/2014/main" id="{36DC377E-503E-A249-9649-7B8602002C29}"/>
              </a:ext>
            </a:extLst>
          </p:cNvPr>
          <p:cNvSpPr>
            <a:spLocks noChangeArrowheads="1"/>
          </p:cNvSpPr>
          <p:nvPr/>
        </p:nvSpPr>
        <p:spPr bwMode="auto">
          <a:xfrm rot="16171351">
            <a:off x="41957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58" name="Rectangle 21">
            <a:extLst>
              <a:ext uri="{FF2B5EF4-FFF2-40B4-BE49-F238E27FC236}">
                <a16:creationId xmlns:a16="http://schemas.microsoft.com/office/drawing/2014/main" id="{06E28885-94AC-1D42-AF30-DBA9CC5E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46672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8984" name="AutoShape 69">
            <a:extLst>
              <a:ext uri="{FF2B5EF4-FFF2-40B4-BE49-F238E27FC236}">
                <a16:creationId xmlns:a16="http://schemas.microsoft.com/office/drawing/2014/main" id="{E27E911F-0D1F-3242-ABA6-524CF22F459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94213" y="413067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85" name="AutoShape 69">
            <a:extLst>
              <a:ext uri="{FF2B5EF4-FFF2-40B4-BE49-F238E27FC236}">
                <a16:creationId xmlns:a16="http://schemas.microsoft.com/office/drawing/2014/main" id="{45310F69-B411-8A4F-A75C-C09C916A4A9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044950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5" name="AutoShape 64">
            <a:extLst>
              <a:ext uri="{FF2B5EF4-FFF2-40B4-BE49-F238E27FC236}">
                <a16:creationId xmlns:a16="http://schemas.microsoft.com/office/drawing/2014/main" id="{4B0C5F1B-8622-7C48-9979-37D7F7E2232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61594" y="2832894"/>
            <a:ext cx="485775" cy="1751013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916" name="AutoShape 65">
            <a:extLst>
              <a:ext uri="{FF2B5EF4-FFF2-40B4-BE49-F238E27FC236}">
                <a16:creationId xmlns:a16="http://schemas.microsoft.com/office/drawing/2014/main" id="{4BE1BC99-13AC-4F41-84FC-3A5449D75DC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412331" y="3282157"/>
            <a:ext cx="485775" cy="852488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917" name="AutoShape 66">
            <a:extLst>
              <a:ext uri="{FF2B5EF4-FFF2-40B4-BE49-F238E27FC236}">
                <a16:creationId xmlns:a16="http://schemas.microsoft.com/office/drawing/2014/main" id="{431F966A-06B0-4A4C-9C24-4267C01104F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62388" y="3684588"/>
            <a:ext cx="485775" cy="47625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918" name="AutoShape 67">
            <a:extLst>
              <a:ext uri="{FF2B5EF4-FFF2-40B4-BE49-F238E27FC236}">
                <a16:creationId xmlns:a16="http://schemas.microsoft.com/office/drawing/2014/main" id="{0BE7EE1F-80AC-B745-850F-5261534E32E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11650" y="3282951"/>
            <a:ext cx="485775" cy="850900"/>
          </a:xfrm>
          <a:prstGeom prst="straightConnector1">
            <a:avLst/>
          </a:prstGeom>
          <a:noFill/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5" name="Rectangle 21">
            <a:extLst>
              <a:ext uri="{FF2B5EF4-FFF2-40B4-BE49-F238E27FC236}">
                <a16:creationId xmlns:a16="http://schemas.microsoft.com/office/drawing/2014/main" id="{5C8ECA2E-796E-1843-9AF4-C0303746D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3870325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Helvetica" pitchFamily="2" charset="0"/>
                <a:cs typeface="Arial" panose="020B0604020202020204" pitchFamily="34" charset="0"/>
              </a:rPr>
              <a:t>. . .</a:t>
            </a:r>
            <a:endParaRPr lang="en-US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58">
            <a:extLst>
              <a:ext uri="{FF2B5EF4-FFF2-40B4-BE49-F238E27FC236}">
                <a16:creationId xmlns:a16="http://schemas.microsoft.com/office/drawing/2014/main" id="{63D3577A-FA46-8B4A-AFEC-9AB41FA5B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91" y="2900064"/>
            <a:ext cx="145781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+mn-lt"/>
                <a:ea typeface="Arial" charset="0"/>
                <a:cs typeface="Arial" charset="0"/>
              </a:rPr>
              <a:t>DC-Layer 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97A20F-52FB-8C44-B294-2F203CF0B2E7}"/>
              </a:ext>
            </a:extLst>
          </p:cNvPr>
          <p:cNvSpPr txBox="1"/>
          <p:nvPr/>
        </p:nvSpPr>
        <p:spPr>
          <a:xfrm>
            <a:off x="6019800" y="4572000"/>
            <a:ext cx="2743200" cy="1169988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Key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CR = Core Router (L3)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AR = Access Router (L3)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S = Ethernet Switch (L2)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A = Rack of app. servers        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A88B75-A92A-AB4E-AD6E-9B6734379894}"/>
              </a:ext>
            </a:extLst>
          </p:cNvPr>
          <p:cNvSpPr txBox="1"/>
          <p:nvPr/>
        </p:nvSpPr>
        <p:spPr>
          <a:xfrm>
            <a:off x="2003425" y="510381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~ 1,000 servers/pod == IP subnet</a:t>
            </a:r>
          </a:p>
        </p:txBody>
      </p:sp>
      <p:cxnSp>
        <p:nvCxnSpPr>
          <p:cNvPr id="38996" name="AutoShape 17">
            <a:extLst>
              <a:ext uri="{FF2B5EF4-FFF2-40B4-BE49-F238E27FC236}">
                <a16:creationId xmlns:a16="http://schemas.microsoft.com/office/drawing/2014/main" id="{E76F5979-0940-E94A-8C94-DC6C48D1282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553075" y="158591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97" name="AutoShape 17">
            <a:extLst>
              <a:ext uri="{FF2B5EF4-FFF2-40B4-BE49-F238E27FC236}">
                <a16:creationId xmlns:a16="http://schemas.microsoft.com/office/drawing/2014/main" id="{78CC285C-1395-0049-AABA-082ACFD2CC9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00675" y="159702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98" name="AutoShape 17">
            <a:extLst>
              <a:ext uri="{FF2B5EF4-FFF2-40B4-BE49-F238E27FC236}">
                <a16:creationId xmlns:a16="http://schemas.microsoft.com/office/drawing/2014/main" id="{C952112A-427F-8349-A287-D1B67D9533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67350" y="166211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99" name="AutoShape 17">
            <a:extLst>
              <a:ext uri="{FF2B5EF4-FFF2-40B4-BE49-F238E27FC236}">
                <a16:creationId xmlns:a16="http://schemas.microsoft.com/office/drawing/2014/main" id="{0CFF020D-CE5A-ED49-885C-7C6E6FEB058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118769" y="158035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00" name="AutoShape 17">
            <a:extLst>
              <a:ext uri="{FF2B5EF4-FFF2-40B4-BE49-F238E27FC236}">
                <a16:creationId xmlns:a16="http://schemas.microsoft.com/office/drawing/2014/main" id="{B750D383-C476-5247-9C6E-23CE400455F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966369" y="158511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01" name="AutoShape 17">
            <a:extLst>
              <a:ext uri="{FF2B5EF4-FFF2-40B4-BE49-F238E27FC236}">
                <a16:creationId xmlns:a16="http://schemas.microsoft.com/office/drawing/2014/main" id="{019B41AC-BD0D-5A41-9849-4C7859B4343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37013" y="165576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31" name="TextBox 79">
            <a:extLst>
              <a:ext uri="{FF2B5EF4-FFF2-40B4-BE49-F238E27FC236}">
                <a16:creationId xmlns:a16="http://schemas.microsoft.com/office/drawing/2014/main" id="{87FE3DB9-9F9A-8047-BF7B-CD80B2A041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33600" y="3886200"/>
            <a:ext cx="457200" cy="33813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4932" name="TextBox 80">
            <a:extLst>
              <a:ext uri="{FF2B5EF4-FFF2-40B4-BE49-F238E27FC236}">
                <a16:creationId xmlns:a16="http://schemas.microsoft.com/office/drawing/2014/main" id="{758F59E2-E144-D24B-8516-C2C1A667878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48000" y="3886200"/>
            <a:ext cx="457200" cy="33813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4933" name="TextBox 81">
            <a:extLst>
              <a:ext uri="{FF2B5EF4-FFF2-40B4-BE49-F238E27FC236}">
                <a16:creationId xmlns:a16="http://schemas.microsoft.com/office/drawing/2014/main" id="{1CBD78F0-8AD8-554E-A85A-AEF5410A44A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10000" y="3886200"/>
            <a:ext cx="457200" cy="33813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4934" name="TextBox 82">
            <a:extLst>
              <a:ext uri="{FF2B5EF4-FFF2-40B4-BE49-F238E27FC236}">
                <a16:creationId xmlns:a16="http://schemas.microsoft.com/office/drawing/2014/main" id="{CE6BAE5B-8B96-3044-BDC2-1AD2FFFD048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724400" y="3886200"/>
            <a:ext cx="457200" cy="33813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4935" name="TextBox 83">
            <a:extLst>
              <a:ext uri="{FF2B5EF4-FFF2-40B4-BE49-F238E27FC236}">
                <a16:creationId xmlns:a16="http://schemas.microsoft.com/office/drawing/2014/main" id="{73131499-6878-1545-B261-CB44310A21B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86200" y="3124200"/>
            <a:ext cx="457200" cy="33813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4936" name="TextBox 84">
            <a:extLst>
              <a:ext uri="{FF2B5EF4-FFF2-40B4-BE49-F238E27FC236}">
                <a16:creationId xmlns:a16="http://schemas.microsoft.com/office/drawing/2014/main" id="{74823AE9-8558-2849-AB1E-47E75A46D6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71800" y="3124200"/>
            <a:ext cx="457200" cy="33813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dk1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39008" name="Slide Number Placeholder 3">
            <a:extLst>
              <a:ext uri="{FF2B5EF4-FFF2-40B4-BE49-F238E27FC236}">
                <a16:creationId xmlns:a16="http://schemas.microsoft.com/office/drawing/2014/main" id="{8B3ECCA6-4A62-EB4A-9DB5-174FDBE2E44C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9B6CF79-70E0-CD4C-A138-93EA49A28AE5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7">
            <a:extLst>
              <a:ext uri="{FF2B5EF4-FFF2-40B4-BE49-F238E27FC236}">
                <a16:creationId xmlns:a16="http://schemas.microsoft.com/office/drawing/2014/main" id="{6330F0B8-BF5F-3847-BF81-1BC85ACD5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New datacenter networking problems have emerged...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1F902FD-62FE-9C45-9715-29D84F4D8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4236DCD-E78C-9442-885A-AAC59851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AE2715-2463-6645-AC89-27B758038B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3D1F7E3-5DF3-FB45-8D85-85B85586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Incast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7A9D6405-5976-5943-97BA-B362D9A0D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352800"/>
            <a:ext cx="8763000" cy="2819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Incast arises from synchronized parallel requests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Web server sends out parallel request (“which friends of Johnny are online?”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Nodes reply at same time, cause traffic burst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Replies potential exceed switch’s buffer, causing drops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32CFE0E-C02D-EC4E-8FBD-C2768FC9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13A7B9-523B-5146-A747-0330CFDFA35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40965" name="Group 27">
            <a:extLst>
              <a:ext uri="{FF2B5EF4-FFF2-40B4-BE49-F238E27FC236}">
                <a16:creationId xmlns:a16="http://schemas.microsoft.com/office/drawing/2014/main" id="{8E961379-65EA-A840-8B3E-B41AC03DE43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219200"/>
            <a:ext cx="4953000" cy="1609725"/>
            <a:chOff x="1409700" y="3776664"/>
            <a:chExt cx="6667500" cy="2166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F1B7DC-644E-C64B-8CFE-4FB561D6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439" y="3776664"/>
              <a:ext cx="1369829" cy="68598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500" dirty="0">
                  <a:solidFill>
                    <a:schemeClr val="lt1"/>
                  </a:solidFill>
                  <a:latin typeface="+mn-lt"/>
                  <a:ea typeface="+mn-ea"/>
                </a:rPr>
                <a:t>Web</a:t>
              </a:r>
            </a:p>
            <a:p>
              <a:pPr>
                <a:defRPr/>
              </a:pPr>
              <a:r>
                <a:rPr lang="en-US" sz="1500" dirty="0">
                  <a:solidFill>
                    <a:schemeClr val="lt1"/>
                  </a:solidFill>
                  <a:latin typeface="+mn-lt"/>
                  <a:ea typeface="+mn-ea"/>
                </a:rPr>
                <a:t>Server</a:t>
              </a:r>
            </a:p>
          </p:txBody>
        </p:sp>
        <p:grpSp>
          <p:nvGrpSpPr>
            <p:cNvPr id="40967" name="Group 9">
              <a:extLst>
                <a:ext uri="{FF2B5EF4-FFF2-40B4-BE49-F238E27FC236}">
                  <a16:creationId xmlns:a16="http://schemas.microsoft.com/office/drawing/2014/main" id="{673C708A-6C09-7E41-9BE0-2BB4B889AF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9700" y="5257800"/>
              <a:ext cx="6667500" cy="685800"/>
              <a:chOff x="1409700" y="5053012"/>
              <a:chExt cx="6667500" cy="6858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2F0722E-E474-1641-BC47-9B92EB775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9700" y="5052830"/>
                <a:ext cx="1371966" cy="685982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Data</a:t>
                </a:r>
              </a:p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Cache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5D818A-2BA1-2D47-9906-56B35CF3A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878" y="5052830"/>
                <a:ext cx="1371966" cy="685982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Data</a:t>
                </a:r>
              </a:p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Cache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CC90C5-1000-D743-80DB-F47AF6A7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056" y="5052830"/>
                <a:ext cx="1371966" cy="685982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Data</a:t>
                </a:r>
              </a:p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Cache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425D294-C88A-FF4A-BA62-79C1883CD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5234" y="5052830"/>
                <a:ext cx="1371966" cy="685982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Data</a:t>
                </a:r>
              </a:p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Cache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A8D4C5A-6A34-504D-ADBF-73C9967CCD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39178" y="4370755"/>
              <a:ext cx="794971" cy="97875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BDE84D0-2235-6C42-8692-643992CE00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621766" y="3488166"/>
              <a:ext cx="794971" cy="274393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E7B6484-C81F-9946-AA6E-8AB877544F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974000" y="3584332"/>
              <a:ext cx="794971" cy="2551601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C0BB4D6-259E-1A46-BA0E-226EBEE333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56588" y="4466921"/>
              <a:ext cx="794971" cy="78642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40B8BA11-A64D-4849-BC58-8B321E5E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Incast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BB337D82-77A0-D349-B5F9-7A807289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352800"/>
            <a:ext cx="8763000" cy="2819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Solutions mitigating network </a:t>
            </a:r>
            <a:r>
              <a:rPr lang="en-US" altLang="en-US" dirty="0" err="1">
                <a:ea typeface="ＭＳ Ｐゴシック" panose="020B0600070205080204" pitchFamily="34" charset="-128"/>
              </a:rPr>
              <a:t>incast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en-US" altLang="en-US" dirty="0">
                <a:ea typeface="ＭＳ Ｐゴシック" panose="020B0600070205080204" pitchFamily="34" charset="-128"/>
              </a:rPr>
              <a:t>Reduce TCP’s min RTO (often use 200ms &gt;&gt; DC RTT)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en-US" altLang="en-US" dirty="0">
                <a:ea typeface="ＭＳ Ｐゴシック" panose="020B0600070205080204" pitchFamily="34" charset="-128"/>
              </a:rPr>
              <a:t>Increase buffer size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en-US" altLang="en-US" dirty="0">
                <a:ea typeface="ＭＳ Ｐゴシック" panose="020B0600070205080204" pitchFamily="34" charset="-128"/>
              </a:rPr>
              <a:t>Add small randomized delay at node before reply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en-US" altLang="en-US" dirty="0">
                <a:ea typeface="ＭＳ Ｐゴシック" panose="020B0600070205080204" pitchFamily="34" charset="-128"/>
              </a:rPr>
              <a:t>Use ECN with instantaneous queue size</a:t>
            </a:r>
          </a:p>
          <a:p>
            <a:pPr marL="971550" lvl="1" indent="-514350">
              <a:buFont typeface="Calibri" panose="020F0502020204030204" pitchFamily="34" charset="0"/>
              <a:buAutoNum type="alphaUcPeriod"/>
            </a:pPr>
            <a:r>
              <a:rPr lang="en-US" altLang="en-US" dirty="0">
                <a:ea typeface="ＭＳ Ｐゴシック" panose="020B0600070205080204" pitchFamily="34" charset="-128"/>
              </a:rPr>
              <a:t>All of above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2A598EC-02B4-3748-9E73-8D25CC03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C23DDC-1105-2B4F-8C43-FCFF9E201EB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41989" name="Group 27">
            <a:extLst>
              <a:ext uri="{FF2B5EF4-FFF2-40B4-BE49-F238E27FC236}">
                <a16:creationId xmlns:a16="http://schemas.microsoft.com/office/drawing/2014/main" id="{5C334303-047F-744B-8600-13C5B7DCB2E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219200"/>
            <a:ext cx="4953000" cy="1609725"/>
            <a:chOff x="1409700" y="3776664"/>
            <a:chExt cx="6667500" cy="2166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D23ED1-E64D-834A-8F41-AB58AA2DB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439" y="3776664"/>
              <a:ext cx="1369829" cy="68598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sz="1500" dirty="0">
                  <a:solidFill>
                    <a:schemeClr val="lt1"/>
                  </a:solidFill>
                  <a:latin typeface="+mn-lt"/>
                  <a:ea typeface="+mn-ea"/>
                </a:rPr>
                <a:t>Web</a:t>
              </a:r>
            </a:p>
            <a:p>
              <a:pPr>
                <a:defRPr/>
              </a:pPr>
              <a:r>
                <a:rPr lang="en-US" sz="1500" dirty="0">
                  <a:solidFill>
                    <a:schemeClr val="lt1"/>
                  </a:solidFill>
                  <a:latin typeface="+mn-lt"/>
                  <a:ea typeface="+mn-ea"/>
                </a:rPr>
                <a:t>Server</a:t>
              </a:r>
            </a:p>
          </p:txBody>
        </p:sp>
        <p:grpSp>
          <p:nvGrpSpPr>
            <p:cNvPr id="41991" name="Group 9">
              <a:extLst>
                <a:ext uri="{FF2B5EF4-FFF2-40B4-BE49-F238E27FC236}">
                  <a16:creationId xmlns:a16="http://schemas.microsoft.com/office/drawing/2014/main" id="{F36447A5-BBE1-744C-A4FD-74AB0194B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9700" y="5257800"/>
              <a:ext cx="6667500" cy="685800"/>
              <a:chOff x="1409700" y="5053012"/>
              <a:chExt cx="6667500" cy="6858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E99F21-2CCB-7843-9A36-4C740FA0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9700" y="5052830"/>
                <a:ext cx="1371966" cy="685982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Data</a:t>
                </a:r>
              </a:p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Cache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050F04-1580-484C-9463-070018663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878" y="5052830"/>
                <a:ext cx="1371966" cy="685982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Data</a:t>
                </a:r>
              </a:p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Cache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5B243C5-78D0-554B-8C29-D8C52AFCC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056" y="5052830"/>
                <a:ext cx="1371966" cy="685982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Data</a:t>
                </a:r>
              </a:p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Cache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843EE12-8497-1646-8E38-F5565E7F0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5234" y="5052830"/>
                <a:ext cx="1371966" cy="685982"/>
              </a:xfrm>
              <a:prstGeom prst="rect">
                <a:avLst/>
              </a:prstGeom>
              <a:gradFill rotWithShape="1">
                <a:gsLst>
                  <a:gs pos="0">
                    <a:srgbClr val="F5FFE6"/>
                  </a:gs>
                  <a:gs pos="64999">
                    <a:srgbClr val="E4FDC2"/>
                  </a:gs>
                  <a:gs pos="100000">
                    <a:srgbClr val="DAFDA7"/>
                  </a:gs>
                </a:gsLst>
                <a:lin ang="54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Data</a:t>
                </a:r>
              </a:p>
              <a:p>
                <a:pPr>
                  <a:defRPr/>
                </a:pPr>
                <a:r>
                  <a:rPr lang="en-US" sz="1500" dirty="0">
                    <a:solidFill>
                      <a:schemeClr val="dk1"/>
                    </a:solidFill>
                    <a:latin typeface="+mn-lt"/>
                    <a:ea typeface="+mn-ea"/>
                  </a:rPr>
                  <a:t>Cache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DAD9CF0-3846-9641-8EA3-60DD63B6A9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39178" y="4370755"/>
              <a:ext cx="794971" cy="97875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692E3E-32E9-D74B-B698-9CA82735F0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621766" y="3488166"/>
              <a:ext cx="794971" cy="274393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E6BA300-D5E1-D74A-901A-8E5F5867E8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974000" y="3584332"/>
              <a:ext cx="794971" cy="2551601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AC00774-3884-9243-9A97-A88DCC863D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56588" y="4466921"/>
              <a:ext cx="794971" cy="78642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EFFBF3C-20A1-474B-8C44-48AD639EF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95" y="3044950"/>
            <a:ext cx="5090096" cy="28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id="{C208BB47-E353-444F-B0E3-F2883A0C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Full Bisection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5D9C-4FFE-B749-BF21-95198386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0345"/>
            <a:ext cx="5189530" cy="4655818"/>
          </a:xfrm>
        </p:spPr>
        <p:txBody>
          <a:bodyPr/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Eliminate oversubscription?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Enter </a:t>
            </a:r>
            <a:r>
              <a:rPr lang="en-US" altLang="en-US" dirty="0" err="1">
                <a:ea typeface="ＭＳ Ｐゴシック" panose="020B0600070205080204" pitchFamily="34" charset="-128"/>
              </a:rPr>
              <a:t>FatTrees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Provide static capacity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Heterogeneous Links</a:t>
            </a:r>
          </a:p>
          <a:p>
            <a:pPr lvl="2"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1-10 GB in racks</a:t>
            </a:r>
          </a:p>
          <a:p>
            <a:pPr lvl="2"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40-100GB to core</a:t>
            </a:r>
          </a:p>
          <a:p>
            <a:pPr lvl="1">
              <a:spcAft>
                <a:spcPts val="0"/>
              </a:spcAf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F611757-0169-214B-8689-BA44764B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54F45A-2E2A-864E-8EAE-8BAB43A88D6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208BB47-E353-444F-B0E3-F2883A0C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Full Bisection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5D9C-4FFE-B749-BF21-95198386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85" y="4160546"/>
            <a:ext cx="7493830" cy="2146300"/>
          </a:xfrm>
        </p:spPr>
        <p:txBody>
          <a:bodyPr/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But “scale up” link capacity has limits</a:t>
            </a:r>
          </a:p>
          <a:p>
            <a:r>
              <a:rPr lang="en-US" altLang="en-US" sz="3000" dirty="0">
                <a:ea typeface="ＭＳ Ｐゴシック" panose="020B0600070205080204" pitchFamily="34" charset="-128"/>
              </a:rPr>
              <a:t>New scale out architectures</a:t>
            </a:r>
          </a:p>
          <a:p>
            <a:pPr lvl="1"/>
            <a:r>
              <a:rPr lang="en-US" altLang="en-US" sz="2600" dirty="0">
                <a:ea typeface="ＭＳ Ｐゴシック" panose="020B0600070205080204" pitchFamily="34" charset="-128"/>
              </a:rPr>
              <a:t>Build multi-stage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FatTree</a:t>
            </a:r>
            <a:r>
              <a:rPr lang="en-US" altLang="en-US" sz="2600" dirty="0">
                <a:ea typeface="ＭＳ Ｐゴシック" panose="020B0600070205080204" pitchFamily="34" charset="-128"/>
              </a:rPr>
              <a:t> out of k–port switches</a:t>
            </a:r>
          </a:p>
          <a:p>
            <a:pPr lvl="1"/>
            <a:r>
              <a:rPr lang="en-US" altLang="en-US" sz="2600" dirty="0">
                <a:ea typeface="ＭＳ Ｐゴシック" panose="020B0600070205080204" pitchFamily="34" charset="-128"/>
              </a:rPr>
              <a:t>k/2 ports up, k/2 down</a:t>
            </a:r>
          </a:p>
          <a:p>
            <a:pPr lvl="1"/>
            <a:r>
              <a:rPr lang="en-US" altLang="en-US" sz="2600" dirty="0">
                <a:ea typeface="ＭＳ Ｐゴシック" panose="020B0600070205080204" pitchFamily="34" charset="-128"/>
              </a:rPr>
              <a:t>Supports k</a:t>
            </a:r>
            <a:r>
              <a:rPr lang="en-US" altLang="en-US" sz="26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600" dirty="0">
                <a:ea typeface="ＭＳ Ｐゴシック" panose="020B0600070205080204" pitchFamily="34" charset="-128"/>
              </a:rPr>
              <a:t>/4 hosts:  48 ports, 27,648 hosts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F611757-0169-214B-8689-BA44764B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54F45A-2E2A-864E-8EAE-8BAB43A88D6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E69D57F-9737-454D-B1F7-5654B4406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0" y="1214317"/>
            <a:ext cx="5238566" cy="27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9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9E3BC6D-95DE-194D-829F-9F1311F3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200">
                <a:ea typeface="ＭＳ Ｐゴシック" panose="020B0600070205080204" pitchFamily="34" charset="-128"/>
              </a:rPr>
              <a:t>Full Bisection Bandwidth Not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550E-269E-984C-93D0-6477F8A0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276600"/>
            <a:ext cx="8763000" cy="3733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Must choose good paths for full bisectional throughput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Load-agnostic routing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Use ECMP across multiple potential paths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Can collide, but ephemeral?  Not if long-lived, large elephants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Load-aware routing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Centralized flow scheduling, end-host congestion feedback, switch local algorithms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6E2C24E-0558-3741-AC1A-76FB73E1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A7BE72-8410-FC4C-92A4-58FDEF04023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EB1E5CED-E73E-1944-91BD-7D5980EA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47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9EEEEA9-7DB6-B040-A8D5-A2201D8A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04CC5675-68F1-4348-9248-B4C7854F5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Cloud computing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Major trend in IT industry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Today’s equivalent of factories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Datacenter networking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Regular topologies interconnecting VMs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Mix of Ethernet and IP networking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Modular, multi-tier applications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New ways of building applications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New performance challenges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0711F04-8A51-5F4D-97CE-9D7BA016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1505FD-7781-884E-97EE-63CF83E6B2A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>
            <a:extLst>
              <a:ext uri="{FF2B5EF4-FFF2-40B4-BE49-F238E27FC236}">
                <a16:creationId xmlns:a16="http://schemas.microsoft.com/office/drawing/2014/main" id="{28E649C7-5281-2440-B8DF-257CFD759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Cloud Computing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158DE14-2263-CE4C-9406-18247CD1A9D8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198808C-52AC-AB42-9257-FF955F2A859F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7F17F06-2D3F-0E4E-9868-372E0436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Cloud Computing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7BB7738-0529-6645-AA7B-10BFF8765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638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Elastic resources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Expand and contract resources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Pay-per-use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Infrastructure on demand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Multi-tenancy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Multiple independent users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Security and resource isolation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Amortize the cost of the (shared) infrastructure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Flexible service management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285FE29-935F-CB4E-90E0-EB47F192E5C7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7D604C8-ED55-594E-82F8-0F45B89F5F65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C9C5587-D8C5-1B44-84B8-0A7E80DD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Cloud Service Models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B1E2E060-C09E-674A-9850-752DDCDD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Software as a Service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Provider licenses applications to users as a service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customer relationship management, e-mail, ..</a:t>
            </a:r>
          </a:p>
          <a:p>
            <a:pPr lvl="1">
              <a:spcAft>
                <a:spcPts val="18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Avoid costs of installation, maintenance, patches, …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Platform as a Service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Provider offers platform for building applications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Google’s App-Engine, Amazon S3 storage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Avoid worrying about scalability of platform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7419504-26D1-D94A-9AF7-3FF18E640D79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E1327D6-03D6-874D-8778-A8BAA4D877C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C05610B-5DF5-F942-BD29-E07F1E32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Cloud Service Models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CA274BA-78E7-8043-8808-C9CFBEA9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Infrastructure as a Service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Provider offers raw computing, storage, and network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Amazon’s Elastic Computing Cloud (EC2)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Avoid buying servers and estimating resource needs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AB4E80C-C2C8-0D46-9F8D-420064EB597B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769466E-6053-EB4B-8C08-46F887585BBC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1BB5AC1-6362-B64C-B6F0-7A79C616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Enabling Technology: Virtualization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B48978F-B77B-1F40-AB31-D791A3D8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40" y="4283075"/>
            <a:ext cx="8720960" cy="2438400"/>
          </a:xfrm>
        </p:spPr>
        <p:txBody>
          <a:bodyPr/>
          <a:lstStyle/>
          <a:p>
            <a:r>
              <a:rPr lang="en-US" altLang="en-US" sz="2600" dirty="0">
                <a:ea typeface="ＭＳ Ｐゴシック" panose="020B0600070205080204" pitchFamily="34" charset="-128"/>
              </a:rPr>
              <a:t>Multiple virtual machines on one physical machine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Applications run unmodified as on real machine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Recently:  Lighter-weight virtualization through “containers”</a:t>
            </a: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Can migrate from one machine to another</a:t>
            </a:r>
          </a:p>
          <a:p>
            <a:r>
              <a:rPr lang="en-US" altLang="en-US" sz="2600" dirty="0" err="1">
                <a:ea typeface="ＭＳ Ｐゴシック" panose="020B0600070205080204" pitchFamily="34" charset="-128"/>
              </a:rPr>
              <a:t>Autoscale</a:t>
            </a:r>
            <a:r>
              <a:rPr lang="en-US" altLang="en-US" sz="2600" dirty="0">
                <a:ea typeface="ＭＳ Ｐゴシック" panose="020B0600070205080204" pitchFamily="34" charset="-128"/>
              </a:rPr>
              <a:t> by spinning up/down VMs &amp; containers</a:t>
            </a:r>
          </a:p>
          <a:p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F40C3D20-C119-D149-BCE9-ABCAEF15A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22" y="1219200"/>
            <a:ext cx="4739955" cy="285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3">
            <a:extLst>
              <a:ext uri="{FF2B5EF4-FFF2-40B4-BE49-F238E27FC236}">
                <a16:creationId xmlns:a16="http://schemas.microsoft.com/office/drawing/2014/main" id="{8F4480CF-CFAE-8846-BD58-29979688D53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4AD64BF-3BD5-DD43-A87B-F542D2E8B329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C96E262-411C-3241-B84D-46C87BA3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Multi-Tier Applications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0B78AE0-DBD7-7540-AE8C-B6A1F5FD3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Applications consist of tasks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Many separate components</a:t>
            </a:r>
          </a:p>
          <a:p>
            <a:pPr lvl="1">
              <a:spcAft>
                <a:spcPts val="24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Running on different machines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Commodity computers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Many general-purpose computers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Not one big mainframe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Easier scaling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CEF5051-FE2B-8243-80E2-1C9D7FFE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DEE28D-A9FB-AD4A-B5EC-C16238617BC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0A27991C-9D9E-0343-B269-900BB577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Componentization leads to different types of network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ABD4-E216-2344-AA3A-910B6E4E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“North-South traffic”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Traffic to/from external clients (outside of datacenter)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Traffic patterns fairly stable, though diurnal variations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“East-West traffic”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Traffic within data-parallel computations within datacenter    (e.g. “Partition/Aggregate” programs like Map Reduce)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Data in distributed storage, partitions transferred to compute nodes, results joined at aggregation points, stored back into FS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Traffic may shift on small timescales (e.g., minutes)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B18B4C2-8924-D249-A3FB-A3725BC4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55B2EB-95E4-D240-BAF7-FF9EE01D2CB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19382</TotalTime>
  <Words>965</Words>
  <Application>Microsoft Macintosh PowerPoint</Application>
  <PresentationFormat>On-screen Show (4:3)</PresentationFormat>
  <Paragraphs>344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Helvetica</vt:lpstr>
      <vt:lpstr>Times New Roman</vt:lpstr>
      <vt:lpstr>Office Theme</vt:lpstr>
      <vt:lpstr>Datacenter Networks</vt:lpstr>
      <vt:lpstr>Networking Case Studies</vt:lpstr>
      <vt:lpstr>Cloud Computing</vt:lpstr>
      <vt:lpstr>Cloud Computing</vt:lpstr>
      <vt:lpstr>Cloud Service Models</vt:lpstr>
      <vt:lpstr>Cloud Service Models</vt:lpstr>
      <vt:lpstr>Enabling Technology: Virtualization</vt:lpstr>
      <vt:lpstr>Multi-Tier Applications</vt:lpstr>
      <vt:lpstr>Componentization leads to different types of network traffic</vt:lpstr>
      <vt:lpstr>North-South Traffic</vt:lpstr>
      <vt:lpstr>East-West Traffic</vt:lpstr>
      <vt:lpstr>Datacenter Network</vt:lpstr>
      <vt:lpstr>Virtual Switch in Server</vt:lpstr>
      <vt:lpstr>Top-of-Rack Architecture</vt:lpstr>
      <vt:lpstr>Aggregate to the Next Level</vt:lpstr>
      <vt:lpstr>Datacenter Network Topology</vt:lpstr>
      <vt:lpstr>Capacity Mismatch?</vt:lpstr>
      <vt:lpstr>Capacity Mismatch!</vt:lpstr>
      <vt:lpstr>Layer 2 vs. Layer 3?</vt:lpstr>
      <vt:lpstr>Datacenter Routing</vt:lpstr>
      <vt:lpstr>New datacenter networking problems have emerged...</vt:lpstr>
      <vt:lpstr>Network Incast</vt:lpstr>
      <vt:lpstr>Network Incast</vt:lpstr>
      <vt:lpstr>Full Bisection Bandwidth</vt:lpstr>
      <vt:lpstr>Full Bisection Bandwidth</vt:lpstr>
      <vt:lpstr>Full Bisection Bandwidth Not Sufficient</vt:lpstr>
      <vt:lpstr>Conclusion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2022</cp:revision>
  <cp:lastPrinted>2020-04-27T02:57:50Z</cp:lastPrinted>
  <dcterms:created xsi:type="dcterms:W3CDTF">2013-04-15T00:55:20Z</dcterms:created>
  <dcterms:modified xsi:type="dcterms:W3CDTF">2020-04-27T02:58:00Z</dcterms:modified>
</cp:coreProperties>
</file>