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tif" ContentType="image/t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9"/>
  </p:notesMasterIdLst>
  <p:handoutMasterIdLst>
    <p:handoutMasterId r:id="rId5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302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</p:sldIdLst>
  <p:sldSz cx="9144000" cy="6858000" type="screen4x3"/>
  <p:notesSz cx="9144000" cy="6858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imes New Roman"/>
      </a:defRPr>
    </a:lvl1pPr>
    <a:lvl2pPr marL="0" marR="0" indent="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imes New Roman"/>
      </a:defRPr>
    </a:lvl2pPr>
    <a:lvl3pPr marL="0" marR="0" indent="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imes New Roman"/>
      </a:defRPr>
    </a:lvl3pPr>
    <a:lvl4pPr marL="0" marR="0" indent="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imes New Roman"/>
      </a:defRPr>
    </a:lvl4pPr>
    <a:lvl5pPr marL="0" marR="0" indent="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imes New Roman"/>
      </a:defRPr>
    </a:lvl5pPr>
    <a:lvl6pPr marL="0" marR="0" indent="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imes New Roman"/>
      </a:defRPr>
    </a:lvl6pPr>
    <a:lvl7pPr marL="0" marR="0" indent="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imes New Roman"/>
      </a:defRPr>
    </a:lvl7pPr>
    <a:lvl8pPr marL="0" marR="0" indent="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imes New Roman"/>
      </a:defRPr>
    </a:lvl8pPr>
    <a:lvl9pPr marL="0" marR="0" indent="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imes New Roman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5"/>
    <p:restoredTop sz="93692"/>
  </p:normalViewPr>
  <p:slideViewPr>
    <p:cSldViewPr snapToGrid="0" snapToObjects="1">
      <p:cViewPr varScale="1">
        <p:scale>
          <a:sx n="66" d="100"/>
          <a:sy n="66" d="100"/>
        </p:scale>
        <p:origin x="70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D70B745-A339-554F-BDA5-41AE98B881E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9A5B62-D8D1-B54A-B9D7-4408AF862E8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D078A1-D3AA-3941-9210-E6E215B6CB8B}" type="datetimeFigureOut">
              <a:rPr lang="en-US" smtClean="0"/>
              <a:t>2/9/19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C8DD81-B3E7-5E4E-8A98-88AEAB80FAC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82079-3676-E64E-B1A2-02C87DD09DA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ED7B8F-4561-D843-ABAA-DBF336D131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326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46" name="Shape 246"/>
          <p:cNvSpPr>
            <a:spLocks noGrp="1"/>
          </p:cNvSpPr>
          <p:nvPr>
            <p:ph type="body" sz="quarter" idx="1"/>
          </p:nvPr>
        </p:nvSpPr>
        <p:spPr>
          <a:xfrm>
            <a:off x="1219200" y="3257550"/>
            <a:ext cx="6705600" cy="30861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Text"/>
          <p:cNvSpPr txBox="1">
            <a:spLocks noGrp="1"/>
          </p:cNvSpPr>
          <p:nvPr>
            <p:ph type="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/>
          <a:lstStyle>
            <a:lvl1pPr algn="ctr">
              <a:lnSpc>
                <a:spcPct val="100000"/>
              </a:lnSpc>
              <a:defRPr sz="3600" spc="0"/>
            </a:lvl1pPr>
          </a:lstStyle>
          <a:p>
            <a:r>
              <a:t>Title Text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371600" y="44958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80000"/>
              </a:lnSpc>
              <a:spcBef>
                <a:spcPts val="600"/>
              </a:spcBef>
              <a:buSzTx/>
              <a:buFontTx/>
              <a:buNone/>
              <a:defRPr sz="2800"/>
            </a:lvl1pPr>
            <a:lvl2pPr marL="0" indent="0" algn="ctr">
              <a:lnSpc>
                <a:spcPct val="80000"/>
              </a:lnSpc>
              <a:spcBef>
                <a:spcPts val="600"/>
              </a:spcBef>
              <a:buSzTx/>
              <a:buFontTx/>
              <a:buNone/>
              <a:defRPr sz="2800"/>
            </a:lvl2pPr>
            <a:lvl3pPr marL="0" indent="0" algn="ctr">
              <a:lnSpc>
                <a:spcPct val="80000"/>
              </a:lnSpc>
              <a:spcBef>
                <a:spcPts val="600"/>
              </a:spcBef>
              <a:buSzTx/>
              <a:buFontTx/>
              <a:buNone/>
              <a:defRPr sz="2800"/>
            </a:lvl3pPr>
            <a:lvl4pPr marL="0" indent="0" algn="ctr">
              <a:lnSpc>
                <a:spcPct val="80000"/>
              </a:lnSpc>
              <a:spcBef>
                <a:spcPts val="600"/>
              </a:spcBef>
              <a:buSzTx/>
              <a:buFontTx/>
              <a:buNone/>
              <a:defRPr sz="2800"/>
            </a:lvl4pPr>
            <a:lvl5pPr marL="0" indent="0" algn="ctr">
              <a:lnSpc>
                <a:spcPct val="80000"/>
              </a:lnSpc>
              <a:spcBef>
                <a:spcPts val="600"/>
              </a:spcBef>
              <a:buSzTx/>
              <a:buFontTx/>
              <a:buNone/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14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rcRect r="11866"/>
          <a:stretch>
            <a:fillRect/>
          </a:stretch>
        </p:blipFill>
        <p:spPr>
          <a:xfrm>
            <a:off x="4169050" y="2971800"/>
            <a:ext cx="805902" cy="1018171"/>
          </a:xfrm>
          <a:prstGeom prst="rect">
            <a:avLst/>
          </a:prstGeom>
          <a:ln w="12700">
            <a:miter lim="400000"/>
          </a:ln>
        </p:spPr>
      </p:pic>
      <p:sp>
        <p:nvSpPr>
          <p:cNvPr id="15" name="Straight Connector 7"/>
          <p:cNvSpPr/>
          <p:nvPr/>
        </p:nvSpPr>
        <p:spPr>
          <a:xfrm>
            <a:off x="152400" y="4343400"/>
            <a:ext cx="8763001" cy="0"/>
          </a:xfrm>
          <a:prstGeom prst="line">
            <a:avLst/>
          </a:prstGeom>
          <a:ln w="25400">
            <a:solidFill>
              <a:srgbClr val="FF6600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0732" y="6221658"/>
            <a:ext cx="282469" cy="269385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itle Text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2" cy="566738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2000" spc="0"/>
            </a:lvl1pPr>
          </a:lstStyle>
          <a:p>
            <a:r>
              <a:t>Title Text</a:t>
            </a:r>
          </a:p>
        </p:txBody>
      </p:sp>
      <p:sp>
        <p:nvSpPr>
          <p:cNvPr id="98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1792288" y="612775"/>
            <a:ext cx="5486402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99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2" cy="80486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ts val="300"/>
              </a:spcBef>
              <a:buSzTx/>
              <a:buFontTx/>
              <a:buNone/>
              <a:defRPr sz="1400"/>
            </a:lvl1pPr>
            <a:lvl2pPr marL="0" indent="0">
              <a:lnSpc>
                <a:spcPct val="80000"/>
              </a:lnSpc>
              <a:spcBef>
                <a:spcPts val="300"/>
              </a:spcBef>
              <a:buSzTx/>
              <a:buFontTx/>
              <a:buNone/>
              <a:defRPr sz="1400"/>
            </a:lvl2pPr>
            <a:lvl3pPr marL="0" indent="0">
              <a:lnSpc>
                <a:spcPct val="80000"/>
              </a:lnSpc>
              <a:spcBef>
                <a:spcPts val="300"/>
              </a:spcBef>
              <a:buSzTx/>
              <a:buFontTx/>
              <a:buNone/>
              <a:defRPr sz="1400"/>
            </a:lvl3pPr>
            <a:lvl4pPr marL="0" indent="0">
              <a:lnSpc>
                <a:spcPct val="80000"/>
              </a:lnSpc>
              <a:spcBef>
                <a:spcPts val="300"/>
              </a:spcBef>
              <a:buSzTx/>
              <a:buFontTx/>
              <a:buNone/>
              <a:defRPr sz="1400"/>
            </a:lvl4pPr>
            <a:lvl5pPr marL="0" indent="0">
              <a:lnSpc>
                <a:spcPct val="80000"/>
              </a:lnSpc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Body Level One…"/>
          <p:cNvSpPr txBox="1">
            <a:spLocks noGrp="1"/>
          </p:cNvSpPr>
          <p:nvPr>
            <p:ph type="body" idx="1"/>
          </p:nvPr>
        </p:nvSpPr>
        <p:spPr>
          <a:xfrm>
            <a:off x="152400" y="1447800"/>
            <a:ext cx="8763000" cy="5029200"/>
          </a:xfrm>
          <a:prstGeom prst="rect">
            <a:avLst/>
          </a:prstGeom>
        </p:spPr>
        <p:txBody>
          <a:bodyPr/>
          <a:lstStyle>
            <a:lvl1pPr>
              <a:lnSpc>
                <a:spcPct val="80000"/>
              </a:lnSpc>
              <a:spcBef>
                <a:spcPts val="500"/>
              </a:spcBef>
              <a:defRPr sz="2400"/>
            </a:lvl1pPr>
            <a:lvl2pPr marL="742950" indent="-285750">
              <a:lnSpc>
                <a:spcPct val="80000"/>
              </a:lnSpc>
              <a:spcBef>
                <a:spcPts val="500"/>
              </a:spcBef>
              <a:defRPr sz="2400"/>
            </a:lvl2pPr>
            <a:lvl3pPr marL="1143000" indent="-228600">
              <a:lnSpc>
                <a:spcPct val="80000"/>
              </a:lnSpc>
              <a:spcBef>
                <a:spcPts val="500"/>
              </a:spcBef>
              <a:defRPr sz="2400"/>
            </a:lvl3pPr>
            <a:lvl4pPr marL="1600200" indent="-228600">
              <a:lnSpc>
                <a:spcPct val="80000"/>
              </a:lnSpc>
              <a:spcBef>
                <a:spcPts val="500"/>
              </a:spcBef>
              <a:defRPr sz="2400"/>
            </a:lvl4pPr>
            <a:lvl5pPr marL="2057400" indent="-228600">
              <a:lnSpc>
                <a:spcPct val="80000"/>
              </a:lnSpc>
              <a:spcBef>
                <a:spcPts val="500"/>
              </a:spcBef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8" name="Title Text"/>
          <p:cNvSpPr txBox="1">
            <a:spLocks noGrp="1"/>
          </p:cNvSpPr>
          <p:nvPr>
            <p:ph type="title"/>
          </p:nvPr>
        </p:nvSpPr>
        <p:spPr>
          <a:xfrm>
            <a:off x="152400" y="152400"/>
            <a:ext cx="8001000" cy="10668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600" spc="0"/>
            </a:lvl1pPr>
          </a:lstStyle>
          <a:p>
            <a:r>
              <a:t>Title Text</a:t>
            </a:r>
          </a:p>
        </p:txBody>
      </p:sp>
      <p:pic>
        <p:nvPicPr>
          <p:cNvPr id="109" name="Picture 7" descr="Picture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229600" y="457200"/>
            <a:ext cx="685800" cy="763630"/>
          </a:xfrm>
          <a:prstGeom prst="rect">
            <a:avLst/>
          </a:prstGeom>
          <a:ln w="12700">
            <a:miter lim="400000"/>
          </a:ln>
        </p:spPr>
      </p:pic>
      <p:sp>
        <p:nvSpPr>
          <p:cNvPr id="110" name="Straight Connector 8"/>
          <p:cNvSpPr/>
          <p:nvPr/>
        </p:nvSpPr>
        <p:spPr>
          <a:xfrm>
            <a:off x="152400" y="1295400"/>
            <a:ext cx="8763001" cy="0"/>
          </a:xfrm>
          <a:prstGeom prst="line">
            <a:avLst/>
          </a:prstGeom>
          <a:ln w="25400">
            <a:solidFill>
              <a:srgbClr val="FF6600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itle Text"/>
          <p:cNvSpPr txBox="1">
            <a:spLocks noGrp="1"/>
          </p:cNvSpPr>
          <p:nvPr>
            <p:ph type="title"/>
          </p:nvPr>
        </p:nvSpPr>
        <p:spPr>
          <a:xfrm>
            <a:off x="6629400" y="274638"/>
            <a:ext cx="2057400" cy="5851527"/>
          </a:xfrm>
          <a:prstGeom prst="rect">
            <a:avLst/>
          </a:prstGeom>
        </p:spPr>
        <p:txBody>
          <a:bodyPr anchor="t"/>
          <a:lstStyle>
            <a:lvl1pPr>
              <a:lnSpc>
                <a:spcPct val="100000"/>
              </a:lnSpc>
              <a:defRPr sz="3600" spc="0"/>
            </a:lvl1pPr>
          </a:lstStyle>
          <a:p>
            <a:r>
              <a:t>Title Text</a:t>
            </a:r>
          </a:p>
        </p:txBody>
      </p:sp>
      <p:sp>
        <p:nvSpPr>
          <p:cNvPr id="119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6019800" cy="5851527"/>
          </a:xfrm>
          <a:prstGeom prst="rect">
            <a:avLst/>
          </a:prstGeom>
        </p:spPr>
        <p:txBody>
          <a:bodyPr/>
          <a:lstStyle>
            <a:lvl1pPr>
              <a:lnSpc>
                <a:spcPct val="80000"/>
              </a:lnSpc>
              <a:spcBef>
                <a:spcPts val="500"/>
              </a:spcBef>
              <a:defRPr sz="2400"/>
            </a:lvl1pPr>
            <a:lvl2pPr marL="742950" indent="-285750">
              <a:lnSpc>
                <a:spcPct val="80000"/>
              </a:lnSpc>
              <a:spcBef>
                <a:spcPts val="500"/>
              </a:spcBef>
              <a:defRPr sz="2400"/>
            </a:lvl2pPr>
            <a:lvl3pPr marL="1143000" indent="-228600">
              <a:lnSpc>
                <a:spcPct val="80000"/>
              </a:lnSpc>
              <a:spcBef>
                <a:spcPts val="500"/>
              </a:spcBef>
              <a:defRPr sz="2400"/>
            </a:lvl3pPr>
            <a:lvl4pPr marL="1600200" indent="-228600">
              <a:lnSpc>
                <a:spcPct val="80000"/>
              </a:lnSpc>
              <a:spcBef>
                <a:spcPts val="500"/>
              </a:spcBef>
              <a:defRPr sz="2400"/>
            </a:lvl4pPr>
            <a:lvl5pPr marL="2057400" indent="-228600">
              <a:lnSpc>
                <a:spcPct val="80000"/>
              </a:lnSpc>
              <a:spcBef>
                <a:spcPts val="500"/>
              </a:spcBef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Rectangle 12"/>
          <p:cNvSpPr/>
          <p:nvPr/>
        </p:nvSpPr>
        <p:spPr>
          <a:xfrm>
            <a:off x="457199" y="457198"/>
            <a:ext cx="8272465" cy="598646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pic>
        <p:nvPicPr>
          <p:cNvPr id="128" name="Picture 9" descr="Picture 9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264025" y="5257800"/>
            <a:ext cx="614363" cy="933450"/>
          </a:xfrm>
          <a:prstGeom prst="rect">
            <a:avLst/>
          </a:prstGeom>
          <a:ln w="12700">
            <a:miter lim="400000"/>
          </a:ln>
        </p:spPr>
      </p:pic>
      <p:sp>
        <p:nvSpPr>
          <p:cNvPr id="129" name="Title Text"/>
          <p:cNvSpPr txBox="1">
            <a:spLocks noGrp="1"/>
          </p:cNvSpPr>
          <p:nvPr>
            <p:ph type="title"/>
          </p:nvPr>
        </p:nvSpPr>
        <p:spPr>
          <a:xfrm>
            <a:off x="685800" y="1371600"/>
            <a:ext cx="7772400" cy="1698625"/>
          </a:xfrm>
          <a:prstGeom prst="rect">
            <a:avLst/>
          </a:prstGeom>
        </p:spPr>
        <p:txBody>
          <a:bodyPr anchor="ctr"/>
          <a:lstStyle>
            <a:lvl1pPr algn="ctr" defTabSz="914400">
              <a:lnSpc>
                <a:spcPct val="100000"/>
              </a:lnSpc>
              <a:defRPr sz="3600" spc="0">
                <a:solidFill>
                  <a:srgbClr val="1F4899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r>
              <a:t>Title Text</a:t>
            </a:r>
          </a:p>
        </p:txBody>
      </p:sp>
      <p:sp>
        <p:nvSpPr>
          <p:cNvPr id="1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371600" y="3810000"/>
            <a:ext cx="6400800" cy="1219200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algn="ctr" defTabSz="914400">
              <a:spcBef>
                <a:spcPts val="0"/>
              </a:spcBef>
              <a:buSzTx/>
              <a:buFontTx/>
              <a:buNone/>
              <a:defRPr sz="2400" b="1" spc="0"/>
            </a:lvl1pPr>
            <a:lvl2pPr marL="800100" indent="-342900" algn="ctr" defTabSz="914400">
              <a:spcBef>
                <a:spcPts val="0"/>
              </a:spcBef>
              <a:buFontTx/>
              <a:buChar char="▪"/>
              <a:defRPr sz="2400" b="1" spc="0"/>
            </a:lvl2pPr>
            <a:lvl3pPr marL="1219200" indent="-304800" algn="ctr" defTabSz="914400">
              <a:spcBef>
                <a:spcPts val="0"/>
              </a:spcBef>
              <a:buSzPct val="90000"/>
              <a:buFontTx/>
              <a:buChar char="●"/>
              <a:defRPr sz="2400" b="1" spc="0"/>
            </a:lvl3pPr>
            <a:lvl4pPr marL="1714500" indent="-342900" algn="ctr" defTabSz="914400">
              <a:spcBef>
                <a:spcPts val="0"/>
              </a:spcBef>
              <a:buFontTx/>
              <a:buChar char="▪"/>
              <a:defRPr sz="2400" b="1" spc="0"/>
            </a:lvl4pPr>
            <a:lvl5pPr marL="2171700" indent="-342900" algn="ctr" defTabSz="914400">
              <a:spcBef>
                <a:spcPts val="0"/>
              </a:spcBef>
              <a:buSzPct val="90000"/>
              <a:buFontTx/>
              <a:buChar char="●"/>
              <a:defRPr sz="2400" b="1" spc="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0732" y="6221658"/>
            <a:ext cx="282469" cy="269385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Body Level One…"/>
          <p:cNvSpPr txBox="1">
            <a:spLocks noGrp="1"/>
          </p:cNvSpPr>
          <p:nvPr>
            <p:ph type="body" idx="1"/>
          </p:nvPr>
        </p:nvSpPr>
        <p:spPr>
          <a:xfrm>
            <a:off x="347472" y="1453896"/>
            <a:ext cx="8229601" cy="4906963"/>
          </a:xfrm>
          <a:prstGeom prst="rect">
            <a:avLst/>
          </a:prstGeom>
        </p:spPr>
        <p:txBody>
          <a:bodyPr lIns="45718" tIns="45718" rIns="45718" bIns="45718"/>
          <a:lstStyle>
            <a:lvl1pPr defTabSz="914400">
              <a:spcBef>
                <a:spcPts val="1200"/>
              </a:spcBef>
              <a:buClr>
                <a:srgbClr val="000000"/>
              </a:buClr>
              <a:buSzPct val="90000"/>
              <a:defRPr sz="2400" b="1" spc="0"/>
            </a:lvl1pPr>
            <a:lvl2pPr marL="868680" indent="-411480" defTabSz="914400">
              <a:spcBef>
                <a:spcPts val="1200"/>
              </a:spcBef>
              <a:buClr>
                <a:srgbClr val="000000"/>
              </a:buClr>
              <a:defRPr sz="2400" b="1" spc="0"/>
            </a:lvl2pPr>
            <a:lvl3pPr marL="1295400" indent="-381000" defTabSz="914400">
              <a:spcBef>
                <a:spcPts val="1200"/>
              </a:spcBef>
              <a:buClr>
                <a:srgbClr val="000000"/>
              </a:buClr>
              <a:buSzPct val="90000"/>
              <a:defRPr sz="2400" b="1" spc="0"/>
            </a:lvl3pPr>
            <a:lvl4pPr marL="1800225" indent="-428625" defTabSz="914400">
              <a:spcBef>
                <a:spcPts val="1200"/>
              </a:spcBef>
              <a:buClr>
                <a:srgbClr val="000000"/>
              </a:buClr>
              <a:defRPr sz="2400" b="1" spc="0"/>
            </a:lvl4pPr>
            <a:lvl5pPr marL="2257425" indent="-428625" defTabSz="914400">
              <a:spcBef>
                <a:spcPts val="1200"/>
              </a:spcBef>
              <a:buClr>
                <a:srgbClr val="000000"/>
              </a:buClr>
              <a:buSzPct val="90000"/>
              <a:buChar char="•"/>
              <a:defRPr sz="2400" b="1" spc="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9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914400"/>
          </a:lstStyle>
          <a:p>
            <a:r>
              <a:t>Title Text</a:t>
            </a:r>
          </a:p>
        </p:txBody>
      </p:sp>
      <p:sp>
        <p:nvSpPr>
          <p:cNvPr id="14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613495" y="6553200"/>
            <a:ext cx="301907" cy="288822"/>
          </a:xfrm>
          <a:prstGeom prst="rect">
            <a:avLst/>
          </a:prstGeom>
        </p:spPr>
        <p:txBody>
          <a:bodyPr lIns="45718" tIns="45718" rIns="45718" bIns="45718" anchor="t"/>
          <a:lstStyle>
            <a:lvl1pPr>
              <a:defRPr>
                <a:solidFill>
                  <a:srgbClr val="FF6501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Title Text"/>
          <p:cNvSpPr txBox="1">
            <a:spLocks noGrp="1"/>
          </p:cNvSpPr>
          <p:nvPr>
            <p:ph type="title"/>
          </p:nvPr>
        </p:nvSpPr>
        <p:spPr>
          <a:xfrm>
            <a:off x="457200" y="304800"/>
            <a:ext cx="8229600" cy="609600"/>
          </a:xfrm>
          <a:prstGeom prst="rect">
            <a:avLst/>
          </a:prstGeom>
        </p:spPr>
        <p:txBody>
          <a:bodyPr anchor="ctr"/>
          <a:lstStyle>
            <a:lvl1pPr algn="ctr" defTabSz="914400">
              <a:lnSpc>
                <a:spcPct val="100000"/>
              </a:lnSpc>
              <a:defRPr sz="3200" spc="0">
                <a:solidFill>
                  <a:srgbClr val="0050A0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r>
              <a:t>Title Text</a:t>
            </a:r>
          </a:p>
        </p:txBody>
      </p:sp>
      <p:sp>
        <p:nvSpPr>
          <p:cNvPr id="14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30238" y="6324600"/>
            <a:ext cx="256564" cy="231138"/>
          </a:xfrm>
          <a:prstGeom prst="rect">
            <a:avLst/>
          </a:prstGeom>
        </p:spPr>
        <p:txBody>
          <a:bodyPr lIns="45718" tIns="45718" rIns="45718" bIns="45718" anchor="t"/>
          <a:lstStyle>
            <a:lvl1pPr>
              <a:defRPr sz="1000">
                <a:solidFill>
                  <a:srgbClr val="7F7F7F"/>
                </a:solidFill>
                <a:latin typeface="Courier New"/>
                <a:ea typeface="Courier New"/>
                <a:cs typeface="Courier New"/>
                <a:sym typeface="Courier New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Title Text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defTabSz="914400">
              <a:lnSpc>
                <a:spcPct val="100000"/>
              </a:lnSpc>
              <a:defRPr cap="all" spc="0">
                <a:solidFill>
                  <a:srgbClr val="0050A0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r>
              <a:t>Title Text</a:t>
            </a:r>
          </a:p>
        </p:txBody>
      </p:sp>
      <p:sp>
        <p:nvSpPr>
          <p:cNvPr id="156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9"/>
          </a:xfrm>
          <a:prstGeom prst="rect">
            <a:avLst/>
          </a:prstGeom>
        </p:spPr>
        <p:txBody>
          <a:bodyPr lIns="45718" tIns="45718" rIns="45718" bIns="45718" anchor="b"/>
          <a:lstStyle>
            <a:lvl1pPr marL="0" indent="0" defTabSz="914400">
              <a:spcBef>
                <a:spcPts val="1200"/>
              </a:spcBef>
              <a:buSzTx/>
              <a:buFontTx/>
              <a:buNone/>
              <a:defRPr sz="2000" b="1" spc="0"/>
            </a:lvl1pPr>
            <a:lvl2pPr marL="0" indent="0" defTabSz="914400">
              <a:spcBef>
                <a:spcPts val="1200"/>
              </a:spcBef>
              <a:buSzTx/>
              <a:buFontTx/>
              <a:buNone/>
              <a:defRPr sz="2000" b="1" spc="0"/>
            </a:lvl2pPr>
            <a:lvl3pPr marL="0" indent="0" defTabSz="914400">
              <a:spcBef>
                <a:spcPts val="1200"/>
              </a:spcBef>
              <a:buSzTx/>
              <a:buFontTx/>
              <a:buNone/>
              <a:defRPr sz="2000" b="1" spc="0"/>
            </a:lvl3pPr>
            <a:lvl4pPr marL="0" indent="0" defTabSz="914400">
              <a:spcBef>
                <a:spcPts val="1200"/>
              </a:spcBef>
              <a:buSzTx/>
              <a:buFontTx/>
              <a:buNone/>
              <a:defRPr sz="2000" b="1" spc="0"/>
            </a:lvl4pPr>
            <a:lvl5pPr marL="0" indent="0" defTabSz="914400">
              <a:spcBef>
                <a:spcPts val="1200"/>
              </a:spcBef>
              <a:buSzTx/>
              <a:buFontTx/>
              <a:buNone/>
              <a:defRPr sz="2000" b="1" spc="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30238" y="6324600"/>
            <a:ext cx="256564" cy="231138"/>
          </a:xfrm>
          <a:prstGeom prst="rect">
            <a:avLst/>
          </a:prstGeom>
        </p:spPr>
        <p:txBody>
          <a:bodyPr lIns="45718" tIns="45718" rIns="45718" bIns="45718" anchor="t"/>
          <a:lstStyle>
            <a:lvl1pPr>
              <a:defRPr sz="1000">
                <a:solidFill>
                  <a:srgbClr val="7F7F7F"/>
                </a:solidFill>
                <a:latin typeface="Courier New"/>
                <a:ea typeface="Courier New"/>
                <a:cs typeface="Courier New"/>
                <a:sym typeface="Courier New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Title Text"/>
          <p:cNvSpPr txBox="1">
            <a:spLocks noGrp="1"/>
          </p:cNvSpPr>
          <p:nvPr>
            <p:ph type="title"/>
          </p:nvPr>
        </p:nvSpPr>
        <p:spPr>
          <a:xfrm>
            <a:off x="457200" y="304800"/>
            <a:ext cx="8229600" cy="609600"/>
          </a:xfrm>
          <a:prstGeom prst="rect">
            <a:avLst/>
          </a:prstGeom>
        </p:spPr>
        <p:txBody>
          <a:bodyPr anchor="ctr"/>
          <a:lstStyle>
            <a:lvl1pPr algn="ctr" defTabSz="914400">
              <a:lnSpc>
                <a:spcPct val="100000"/>
              </a:lnSpc>
              <a:defRPr sz="3200" spc="0">
                <a:solidFill>
                  <a:srgbClr val="0050A0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r>
              <a:t>Title Text</a:t>
            </a:r>
          </a:p>
        </p:txBody>
      </p:sp>
      <p:sp>
        <p:nvSpPr>
          <p:cNvPr id="165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1219200"/>
            <a:ext cx="4038600" cy="4906963"/>
          </a:xfrm>
          <a:prstGeom prst="rect">
            <a:avLst/>
          </a:prstGeom>
        </p:spPr>
        <p:txBody>
          <a:bodyPr lIns="45718" tIns="45718" rIns="45718" bIns="45718"/>
          <a:lstStyle>
            <a:lvl1pPr defTabSz="914400">
              <a:spcBef>
                <a:spcPts val="1300"/>
              </a:spcBef>
              <a:buClr>
                <a:srgbClr val="1F4899"/>
              </a:buClr>
              <a:buSzPct val="90000"/>
              <a:buChar char="●"/>
              <a:defRPr sz="2200" b="1" spc="0"/>
            </a:lvl1pPr>
            <a:lvl2pPr marL="771525" indent="-314325" defTabSz="914400">
              <a:spcBef>
                <a:spcPts val="1300"/>
              </a:spcBef>
              <a:buClr>
                <a:srgbClr val="1F4899"/>
              </a:buClr>
              <a:buChar char="▪"/>
              <a:defRPr sz="2200" b="1" spc="0"/>
            </a:lvl2pPr>
            <a:lvl3pPr marL="1193800" indent="-279400" defTabSz="914400">
              <a:spcBef>
                <a:spcPts val="1300"/>
              </a:spcBef>
              <a:buClr>
                <a:srgbClr val="1F4899"/>
              </a:buClr>
              <a:buSzPct val="90000"/>
              <a:buChar char="●"/>
              <a:defRPr sz="2200" b="1" spc="0"/>
            </a:lvl3pPr>
            <a:lvl4pPr marL="1685925" indent="-314325" defTabSz="914400">
              <a:spcBef>
                <a:spcPts val="1300"/>
              </a:spcBef>
              <a:buClr>
                <a:srgbClr val="1F4899"/>
              </a:buClr>
              <a:buChar char="▪"/>
              <a:defRPr sz="2200" b="1" spc="0"/>
            </a:lvl4pPr>
            <a:lvl5pPr marL="2143125" indent="-314325" defTabSz="914400">
              <a:spcBef>
                <a:spcPts val="1300"/>
              </a:spcBef>
              <a:buClr>
                <a:srgbClr val="1F4899"/>
              </a:buClr>
              <a:buSzPct val="90000"/>
              <a:buChar char="●"/>
              <a:defRPr sz="2200" b="1" spc="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6" name="Straight Connector 8"/>
          <p:cNvSpPr/>
          <p:nvPr/>
        </p:nvSpPr>
        <p:spPr>
          <a:xfrm>
            <a:off x="457200" y="914400"/>
            <a:ext cx="8229601" cy="0"/>
          </a:xfrm>
          <a:prstGeom prst="line">
            <a:avLst/>
          </a:prstGeom>
          <a:ln w="50800">
            <a:solidFill>
              <a:srgbClr val="1F4899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6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30238" y="6324600"/>
            <a:ext cx="256564" cy="231138"/>
          </a:xfrm>
          <a:prstGeom prst="rect">
            <a:avLst/>
          </a:prstGeom>
        </p:spPr>
        <p:txBody>
          <a:bodyPr lIns="45718" tIns="45718" rIns="45718" bIns="45718" anchor="t"/>
          <a:lstStyle>
            <a:lvl1pPr>
              <a:defRPr sz="1000">
                <a:solidFill>
                  <a:srgbClr val="7F7F7F"/>
                </a:solidFill>
                <a:latin typeface="Courier New"/>
                <a:ea typeface="Courier New"/>
                <a:cs typeface="Courier New"/>
                <a:sym typeface="Courier New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Title Text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 anchor="ctr"/>
          <a:lstStyle>
            <a:lvl1pPr algn="ctr" defTabSz="914400">
              <a:lnSpc>
                <a:spcPct val="100000"/>
              </a:lnSpc>
              <a:defRPr sz="3200" spc="0">
                <a:solidFill>
                  <a:srgbClr val="0050A0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r>
              <a:t>Title Text</a:t>
            </a:r>
          </a:p>
        </p:txBody>
      </p:sp>
      <p:sp>
        <p:nvSpPr>
          <p:cNvPr id="175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lIns="45718" tIns="45718" rIns="45718" bIns="45718" anchor="b"/>
          <a:lstStyle>
            <a:lvl1pPr marL="0" indent="0" defTabSz="914400">
              <a:spcBef>
                <a:spcPts val="1400"/>
              </a:spcBef>
              <a:buSzTx/>
              <a:buFontTx/>
              <a:buNone/>
              <a:defRPr sz="2400" b="1" spc="0"/>
            </a:lvl1pPr>
            <a:lvl2pPr marL="0" indent="0" defTabSz="914400">
              <a:spcBef>
                <a:spcPts val="1400"/>
              </a:spcBef>
              <a:buSzTx/>
              <a:buFontTx/>
              <a:buNone/>
              <a:defRPr sz="2400" b="1" spc="0"/>
            </a:lvl2pPr>
            <a:lvl3pPr marL="0" indent="0" defTabSz="914400">
              <a:spcBef>
                <a:spcPts val="1400"/>
              </a:spcBef>
              <a:buSzTx/>
              <a:buFontTx/>
              <a:buNone/>
              <a:defRPr sz="2400" b="1" spc="0"/>
            </a:lvl3pPr>
            <a:lvl4pPr marL="0" indent="0" defTabSz="914400">
              <a:spcBef>
                <a:spcPts val="1400"/>
              </a:spcBef>
              <a:buSzTx/>
              <a:buFontTx/>
              <a:buNone/>
              <a:defRPr sz="2400" b="1" spc="0"/>
            </a:lvl4pPr>
            <a:lvl5pPr marL="0" indent="0" defTabSz="914400">
              <a:spcBef>
                <a:spcPts val="1400"/>
              </a:spcBef>
              <a:buSzTx/>
              <a:buFontTx/>
              <a:buNone/>
              <a:defRPr sz="2400" b="1" spc="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76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645025" y="1535111"/>
            <a:ext cx="4041775" cy="639765"/>
          </a:xfrm>
          <a:prstGeom prst="rect">
            <a:avLst/>
          </a:prstGeom>
        </p:spPr>
        <p:txBody>
          <a:bodyPr lIns="45718" tIns="45718" rIns="45718" bIns="45718" anchor="b"/>
          <a:lstStyle/>
          <a:p>
            <a:pPr>
              <a:defRPr spc="-100"/>
            </a:pPr>
            <a:endParaRPr/>
          </a:p>
        </p:txBody>
      </p:sp>
      <p:sp>
        <p:nvSpPr>
          <p:cNvPr id="17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30238" y="6324600"/>
            <a:ext cx="256564" cy="231138"/>
          </a:xfrm>
          <a:prstGeom prst="rect">
            <a:avLst/>
          </a:prstGeom>
        </p:spPr>
        <p:txBody>
          <a:bodyPr lIns="45718" tIns="45718" rIns="45718" bIns="45718" anchor="t"/>
          <a:lstStyle>
            <a:lvl1pPr>
              <a:defRPr sz="1000">
                <a:solidFill>
                  <a:srgbClr val="7F7F7F"/>
                </a:solidFill>
                <a:latin typeface="Courier New"/>
                <a:ea typeface="Courier New"/>
                <a:cs typeface="Courier New"/>
                <a:sym typeface="Courier New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Title Text"/>
          <p:cNvSpPr txBox="1">
            <a:spLocks noGrp="1"/>
          </p:cNvSpPr>
          <p:nvPr>
            <p:ph type="title"/>
          </p:nvPr>
        </p:nvSpPr>
        <p:spPr>
          <a:xfrm>
            <a:off x="457200" y="304800"/>
            <a:ext cx="8229600" cy="609600"/>
          </a:xfrm>
          <a:prstGeom prst="rect">
            <a:avLst/>
          </a:prstGeom>
        </p:spPr>
        <p:txBody>
          <a:bodyPr anchor="ctr"/>
          <a:lstStyle>
            <a:lvl1pPr algn="ctr" defTabSz="914400">
              <a:lnSpc>
                <a:spcPct val="100000"/>
              </a:lnSpc>
              <a:defRPr sz="3200" spc="0">
                <a:solidFill>
                  <a:srgbClr val="0050A0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r>
              <a:t>Title Text</a:t>
            </a:r>
          </a:p>
        </p:txBody>
      </p:sp>
      <p:sp>
        <p:nvSpPr>
          <p:cNvPr id="18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30238" y="6324600"/>
            <a:ext cx="256564" cy="231138"/>
          </a:xfrm>
          <a:prstGeom prst="rect">
            <a:avLst/>
          </a:prstGeom>
        </p:spPr>
        <p:txBody>
          <a:bodyPr lIns="45718" tIns="45718" rIns="45718" bIns="45718" anchor="t"/>
          <a:lstStyle>
            <a:lvl1pPr>
              <a:defRPr sz="1000">
                <a:solidFill>
                  <a:srgbClr val="7F7F7F"/>
                </a:solidFill>
                <a:latin typeface="Courier New"/>
                <a:ea typeface="Courier New"/>
                <a:cs typeface="Courier New"/>
                <a:sym typeface="Courier New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4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30238" y="6324600"/>
            <a:ext cx="256564" cy="231138"/>
          </a:xfrm>
          <a:prstGeom prst="rect">
            <a:avLst/>
          </a:prstGeom>
        </p:spPr>
        <p:txBody>
          <a:bodyPr lIns="45718" tIns="45718" rIns="45718" bIns="45718" anchor="t"/>
          <a:lstStyle>
            <a:lvl1pPr>
              <a:defRPr sz="1000">
                <a:solidFill>
                  <a:srgbClr val="7F7F7F"/>
                </a:solidFill>
                <a:latin typeface="Courier New"/>
                <a:ea typeface="Courier New"/>
                <a:cs typeface="Courier New"/>
                <a:sym typeface="Courier New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Title Text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5" cy="1162050"/>
          </a:xfrm>
          <a:prstGeom prst="rect">
            <a:avLst/>
          </a:prstGeom>
        </p:spPr>
        <p:txBody>
          <a:bodyPr/>
          <a:lstStyle>
            <a:lvl1pPr defTabSz="914400">
              <a:lnSpc>
                <a:spcPct val="100000"/>
              </a:lnSpc>
              <a:defRPr sz="2000" spc="0">
                <a:solidFill>
                  <a:srgbClr val="0050A0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r>
              <a:t>Title Text</a:t>
            </a:r>
          </a:p>
        </p:txBody>
      </p:sp>
      <p:sp>
        <p:nvSpPr>
          <p:cNvPr id="200" name="Body Level One…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lIns="45718" tIns="45718" rIns="45718" bIns="45718"/>
          <a:lstStyle>
            <a:lvl1pPr defTabSz="914400">
              <a:spcBef>
                <a:spcPts val="1900"/>
              </a:spcBef>
              <a:buClr>
                <a:srgbClr val="1F4899"/>
              </a:buClr>
              <a:buSzPct val="90000"/>
              <a:buChar char="●"/>
              <a:defRPr sz="3200" b="1" spc="0"/>
            </a:lvl1pPr>
            <a:lvl2pPr marL="783771" indent="-326571" defTabSz="914400">
              <a:spcBef>
                <a:spcPts val="1900"/>
              </a:spcBef>
              <a:buClr>
                <a:srgbClr val="1F4899"/>
              </a:buClr>
              <a:buChar char="▪"/>
              <a:defRPr sz="3200" b="1" spc="0"/>
            </a:lvl2pPr>
            <a:lvl3pPr marL="1219200" indent="-304800" defTabSz="914400">
              <a:spcBef>
                <a:spcPts val="1900"/>
              </a:spcBef>
              <a:buClr>
                <a:srgbClr val="1F4899"/>
              </a:buClr>
              <a:buSzPct val="90000"/>
              <a:buChar char="●"/>
              <a:defRPr sz="3200" b="1" spc="0"/>
            </a:lvl3pPr>
            <a:lvl4pPr marL="1737360" indent="-365760" defTabSz="914400">
              <a:spcBef>
                <a:spcPts val="1900"/>
              </a:spcBef>
              <a:buClr>
                <a:srgbClr val="1F4899"/>
              </a:buClr>
              <a:buChar char="▪"/>
              <a:defRPr sz="3200" b="1" spc="0"/>
            </a:lvl4pPr>
            <a:lvl5pPr marL="2194560" indent="-365760" defTabSz="914400">
              <a:spcBef>
                <a:spcPts val="1900"/>
              </a:spcBef>
              <a:buClr>
                <a:srgbClr val="1F4899"/>
              </a:buClr>
              <a:buSzPct val="90000"/>
              <a:buChar char="●"/>
              <a:defRPr sz="3200" b="1" spc="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01" name="Text Placeholder 3"/>
          <p:cNvSpPr>
            <a:spLocks noGrp="1"/>
          </p:cNvSpPr>
          <p:nvPr>
            <p:ph type="body" sz="half" idx="13"/>
          </p:nvPr>
        </p:nvSpPr>
        <p:spPr>
          <a:xfrm>
            <a:off x="457198" y="1435100"/>
            <a:ext cx="3008316" cy="4691063"/>
          </a:xfrm>
          <a:prstGeom prst="rect">
            <a:avLst/>
          </a:prstGeom>
        </p:spPr>
        <p:txBody>
          <a:bodyPr lIns="45718" tIns="45718" rIns="45718" bIns="45718"/>
          <a:lstStyle/>
          <a:p>
            <a:pPr>
              <a:defRPr spc="-100"/>
            </a:pPr>
            <a:endParaRPr/>
          </a:p>
        </p:txBody>
      </p:sp>
      <p:sp>
        <p:nvSpPr>
          <p:cNvPr id="20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30238" y="6324600"/>
            <a:ext cx="256564" cy="231138"/>
          </a:xfrm>
          <a:prstGeom prst="rect">
            <a:avLst/>
          </a:prstGeom>
        </p:spPr>
        <p:txBody>
          <a:bodyPr lIns="45718" tIns="45718" rIns="45718" bIns="45718" anchor="t"/>
          <a:lstStyle>
            <a:lvl1pPr>
              <a:defRPr sz="1000">
                <a:solidFill>
                  <a:srgbClr val="7F7F7F"/>
                </a:solidFill>
                <a:latin typeface="Courier New"/>
                <a:ea typeface="Courier New"/>
                <a:cs typeface="Courier New"/>
                <a:sym typeface="Courier New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Title Text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2" cy="566738"/>
          </a:xfrm>
          <a:prstGeom prst="rect">
            <a:avLst/>
          </a:prstGeom>
        </p:spPr>
        <p:txBody>
          <a:bodyPr/>
          <a:lstStyle>
            <a:lvl1pPr defTabSz="914400">
              <a:lnSpc>
                <a:spcPct val="100000"/>
              </a:lnSpc>
              <a:defRPr sz="2000" spc="0">
                <a:solidFill>
                  <a:srgbClr val="0050A0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r>
              <a:t>Title Text</a:t>
            </a:r>
          </a:p>
        </p:txBody>
      </p:sp>
      <p:sp>
        <p:nvSpPr>
          <p:cNvPr id="210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1792288" y="612775"/>
            <a:ext cx="5486402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11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2" cy="804864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914400">
              <a:spcBef>
                <a:spcPts val="800"/>
              </a:spcBef>
              <a:buSzTx/>
              <a:buFontTx/>
              <a:buNone/>
              <a:defRPr sz="1400" b="1" spc="0"/>
            </a:lvl1pPr>
            <a:lvl2pPr marL="0" indent="0" defTabSz="914400">
              <a:spcBef>
                <a:spcPts val="800"/>
              </a:spcBef>
              <a:buSzTx/>
              <a:buFontTx/>
              <a:buNone/>
              <a:defRPr sz="1400" b="1" spc="0"/>
            </a:lvl2pPr>
            <a:lvl3pPr marL="0" indent="0" defTabSz="914400">
              <a:spcBef>
                <a:spcPts val="800"/>
              </a:spcBef>
              <a:buSzTx/>
              <a:buFontTx/>
              <a:buNone/>
              <a:defRPr sz="1400" b="1" spc="0"/>
            </a:lvl3pPr>
            <a:lvl4pPr marL="0" indent="0" defTabSz="914400">
              <a:spcBef>
                <a:spcPts val="800"/>
              </a:spcBef>
              <a:buSzTx/>
              <a:buFontTx/>
              <a:buNone/>
              <a:defRPr sz="1400" b="1" spc="0"/>
            </a:lvl4pPr>
            <a:lvl5pPr marL="0" indent="0" defTabSz="914400">
              <a:spcBef>
                <a:spcPts val="800"/>
              </a:spcBef>
              <a:buSzTx/>
              <a:buFontTx/>
              <a:buNone/>
              <a:defRPr sz="1400" b="1" spc="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1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30238" y="6324600"/>
            <a:ext cx="256564" cy="231138"/>
          </a:xfrm>
          <a:prstGeom prst="rect">
            <a:avLst/>
          </a:prstGeom>
        </p:spPr>
        <p:txBody>
          <a:bodyPr lIns="45718" tIns="45718" rIns="45718" bIns="45718" anchor="t"/>
          <a:lstStyle>
            <a:lvl1pPr>
              <a:defRPr sz="1000">
                <a:solidFill>
                  <a:srgbClr val="7F7F7F"/>
                </a:solidFill>
                <a:latin typeface="Courier New"/>
                <a:ea typeface="Courier New"/>
                <a:cs typeface="Courier New"/>
                <a:sym typeface="Courier New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Title Text"/>
          <p:cNvSpPr txBox="1">
            <a:spLocks noGrp="1"/>
          </p:cNvSpPr>
          <p:nvPr>
            <p:ph type="title"/>
          </p:nvPr>
        </p:nvSpPr>
        <p:spPr>
          <a:xfrm>
            <a:off x="457200" y="304800"/>
            <a:ext cx="8229600" cy="609600"/>
          </a:xfrm>
          <a:prstGeom prst="rect">
            <a:avLst/>
          </a:prstGeom>
        </p:spPr>
        <p:txBody>
          <a:bodyPr anchor="ctr"/>
          <a:lstStyle>
            <a:lvl1pPr algn="ctr" defTabSz="914400">
              <a:lnSpc>
                <a:spcPct val="100000"/>
              </a:lnSpc>
              <a:defRPr sz="3200" spc="0">
                <a:solidFill>
                  <a:srgbClr val="0050A0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r>
              <a:t>Title Text</a:t>
            </a:r>
          </a:p>
        </p:txBody>
      </p:sp>
      <p:sp>
        <p:nvSpPr>
          <p:cNvPr id="220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219200"/>
            <a:ext cx="8229600" cy="4906963"/>
          </a:xfrm>
          <a:prstGeom prst="rect">
            <a:avLst/>
          </a:prstGeom>
        </p:spPr>
        <p:txBody>
          <a:bodyPr lIns="45718" tIns="45718" rIns="45718" bIns="45718"/>
          <a:lstStyle>
            <a:lvl1pPr defTabSz="914400">
              <a:spcBef>
                <a:spcPts val="1400"/>
              </a:spcBef>
              <a:buClr>
                <a:srgbClr val="1F4899"/>
              </a:buClr>
              <a:buSzPct val="90000"/>
              <a:buChar char="●"/>
              <a:defRPr sz="2400" b="1" spc="0"/>
            </a:lvl1pPr>
            <a:lvl2pPr marL="800100" indent="-342900" defTabSz="914400">
              <a:spcBef>
                <a:spcPts val="1400"/>
              </a:spcBef>
              <a:buClr>
                <a:srgbClr val="1F4899"/>
              </a:buClr>
              <a:buChar char="▪"/>
              <a:defRPr sz="2400" b="1" spc="0"/>
            </a:lvl2pPr>
            <a:lvl3pPr marL="1219200" indent="-304800" defTabSz="914400">
              <a:spcBef>
                <a:spcPts val="1400"/>
              </a:spcBef>
              <a:buClr>
                <a:srgbClr val="1F4899"/>
              </a:buClr>
              <a:buSzPct val="90000"/>
              <a:buChar char="●"/>
              <a:defRPr sz="2400" b="1" spc="0"/>
            </a:lvl3pPr>
            <a:lvl4pPr marL="1714500" indent="-342900" defTabSz="914400">
              <a:spcBef>
                <a:spcPts val="1400"/>
              </a:spcBef>
              <a:buClr>
                <a:srgbClr val="1F4899"/>
              </a:buClr>
              <a:buChar char="▪"/>
              <a:defRPr sz="2400" b="1" spc="0"/>
            </a:lvl4pPr>
            <a:lvl5pPr marL="2171700" indent="-342900" defTabSz="914400">
              <a:spcBef>
                <a:spcPts val="1400"/>
              </a:spcBef>
              <a:buClr>
                <a:srgbClr val="1F4899"/>
              </a:buClr>
              <a:buSzPct val="90000"/>
              <a:buChar char="●"/>
              <a:defRPr sz="2400" b="1" spc="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30238" y="6324600"/>
            <a:ext cx="256564" cy="231138"/>
          </a:xfrm>
          <a:prstGeom prst="rect">
            <a:avLst/>
          </a:prstGeom>
        </p:spPr>
        <p:txBody>
          <a:bodyPr lIns="45718" tIns="45718" rIns="45718" bIns="45718" anchor="t"/>
          <a:lstStyle>
            <a:lvl1pPr>
              <a:defRPr sz="1000">
                <a:solidFill>
                  <a:srgbClr val="7F7F7F"/>
                </a:solidFill>
                <a:latin typeface="Courier New"/>
                <a:ea typeface="Courier New"/>
                <a:cs typeface="Courier New"/>
                <a:sym typeface="Courier New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Title Text"/>
          <p:cNvSpPr txBox="1">
            <a:spLocks noGrp="1"/>
          </p:cNvSpPr>
          <p:nvPr>
            <p:ph type="title"/>
          </p:nvPr>
        </p:nvSpPr>
        <p:spPr>
          <a:xfrm>
            <a:off x="6629400" y="304800"/>
            <a:ext cx="2057400" cy="5821363"/>
          </a:xfrm>
          <a:prstGeom prst="rect">
            <a:avLst/>
          </a:prstGeom>
        </p:spPr>
        <p:txBody>
          <a:bodyPr anchor="ctr"/>
          <a:lstStyle>
            <a:lvl1pPr algn="ctr" defTabSz="914400">
              <a:lnSpc>
                <a:spcPct val="100000"/>
              </a:lnSpc>
              <a:defRPr sz="3200" spc="0">
                <a:solidFill>
                  <a:srgbClr val="0050A0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r>
              <a:t>Title Text</a:t>
            </a:r>
          </a:p>
        </p:txBody>
      </p:sp>
      <p:sp>
        <p:nvSpPr>
          <p:cNvPr id="229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304800"/>
            <a:ext cx="6019800" cy="5821363"/>
          </a:xfrm>
          <a:prstGeom prst="rect">
            <a:avLst/>
          </a:prstGeom>
        </p:spPr>
        <p:txBody>
          <a:bodyPr lIns="45718" tIns="45718" rIns="45718" bIns="45718"/>
          <a:lstStyle>
            <a:lvl1pPr defTabSz="914400">
              <a:spcBef>
                <a:spcPts val="1400"/>
              </a:spcBef>
              <a:buClr>
                <a:srgbClr val="1F4899"/>
              </a:buClr>
              <a:buSzPct val="90000"/>
              <a:buChar char="●"/>
              <a:defRPr sz="2400" b="1" spc="0"/>
            </a:lvl1pPr>
            <a:lvl2pPr marL="800100" indent="-342900" defTabSz="914400">
              <a:spcBef>
                <a:spcPts val="1400"/>
              </a:spcBef>
              <a:buClr>
                <a:srgbClr val="1F4899"/>
              </a:buClr>
              <a:buChar char="▪"/>
              <a:defRPr sz="2400" b="1" spc="0"/>
            </a:lvl2pPr>
            <a:lvl3pPr marL="1219200" indent="-304800" defTabSz="914400">
              <a:spcBef>
                <a:spcPts val="1400"/>
              </a:spcBef>
              <a:buClr>
                <a:srgbClr val="1F4899"/>
              </a:buClr>
              <a:buSzPct val="90000"/>
              <a:buChar char="●"/>
              <a:defRPr sz="2400" b="1" spc="0"/>
            </a:lvl3pPr>
            <a:lvl4pPr marL="1714500" indent="-342900" defTabSz="914400">
              <a:spcBef>
                <a:spcPts val="1400"/>
              </a:spcBef>
              <a:buClr>
                <a:srgbClr val="1F4899"/>
              </a:buClr>
              <a:buChar char="▪"/>
              <a:defRPr sz="2400" b="1" spc="0"/>
            </a:lvl4pPr>
            <a:lvl5pPr marL="2171700" indent="-342900" defTabSz="914400">
              <a:spcBef>
                <a:spcPts val="1400"/>
              </a:spcBef>
              <a:buClr>
                <a:srgbClr val="1F4899"/>
              </a:buClr>
              <a:buSzPct val="90000"/>
              <a:buChar char="●"/>
              <a:defRPr sz="2400" b="1" spc="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30238" y="6324600"/>
            <a:ext cx="256564" cy="231138"/>
          </a:xfrm>
          <a:prstGeom prst="rect">
            <a:avLst/>
          </a:prstGeom>
        </p:spPr>
        <p:txBody>
          <a:bodyPr lIns="45718" tIns="45718" rIns="45718" bIns="45718" anchor="t"/>
          <a:lstStyle>
            <a:lvl1pPr>
              <a:defRPr sz="1000">
                <a:solidFill>
                  <a:srgbClr val="7F7F7F"/>
                </a:solidFill>
                <a:latin typeface="Courier New"/>
                <a:ea typeface="Courier New"/>
                <a:cs typeface="Courier New"/>
                <a:sym typeface="Courier New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Title Text"/>
          <p:cNvSpPr txBox="1">
            <a:spLocks noGrp="1"/>
          </p:cNvSpPr>
          <p:nvPr>
            <p:ph type="title"/>
          </p:nvPr>
        </p:nvSpPr>
        <p:spPr>
          <a:xfrm>
            <a:off x="311698" y="1302273"/>
            <a:ext cx="8520603" cy="572702"/>
          </a:xfrm>
          <a:prstGeom prst="rect">
            <a:avLst/>
          </a:prstGeom>
        </p:spPr>
        <p:txBody>
          <a:bodyPr lIns="91423" tIns="91423" rIns="91423" bIns="91423" anchor="t"/>
          <a:lstStyle>
            <a:lvl1pPr defTabSz="1219200">
              <a:lnSpc>
                <a:spcPct val="100000"/>
              </a:lnSpc>
              <a:defRPr sz="3600" b="0" spc="0"/>
            </a:lvl1pPr>
          </a:lstStyle>
          <a:p>
            <a:r>
              <a:t>Title Text</a:t>
            </a:r>
          </a:p>
        </p:txBody>
      </p:sp>
      <p:sp>
        <p:nvSpPr>
          <p:cNvPr id="238" name="Body Level One…"/>
          <p:cNvSpPr txBox="1">
            <a:spLocks noGrp="1"/>
          </p:cNvSpPr>
          <p:nvPr>
            <p:ph type="body" idx="1"/>
          </p:nvPr>
        </p:nvSpPr>
        <p:spPr>
          <a:xfrm>
            <a:off x="311698" y="2009725"/>
            <a:ext cx="8520603" cy="3416400"/>
          </a:xfrm>
          <a:prstGeom prst="rect">
            <a:avLst/>
          </a:prstGeom>
        </p:spPr>
        <p:txBody>
          <a:bodyPr lIns="91423" tIns="91423" rIns="91423" bIns="91423"/>
          <a:lstStyle>
            <a:lvl1pPr marL="571500" indent="-457200" defTabSz="1219200">
              <a:lnSpc>
                <a:spcPct val="115000"/>
              </a:lnSpc>
              <a:spcBef>
                <a:spcPts val="0"/>
              </a:spcBef>
              <a:buClr>
                <a:srgbClr val="595959"/>
              </a:buClr>
              <a:buSzPts val="2400"/>
              <a:buChar char="●"/>
              <a:defRPr sz="2400" spc="0">
                <a:solidFill>
                  <a:srgbClr val="595959"/>
                </a:solidFill>
              </a:defRPr>
            </a:lvl1pPr>
            <a:lvl2pPr marL="1141184" indent="-544284" defTabSz="1219200">
              <a:lnSpc>
                <a:spcPct val="115000"/>
              </a:lnSpc>
              <a:spcBef>
                <a:spcPts val="0"/>
              </a:spcBef>
              <a:buClr>
                <a:srgbClr val="595959"/>
              </a:buClr>
              <a:buSzPts val="2400"/>
              <a:buChar char="○"/>
              <a:defRPr sz="2400" spc="0">
                <a:solidFill>
                  <a:srgbClr val="595959"/>
                </a:solidFill>
              </a:defRPr>
            </a:lvl2pPr>
            <a:lvl3pPr marL="1598384" indent="-544284" defTabSz="1219200">
              <a:lnSpc>
                <a:spcPct val="115000"/>
              </a:lnSpc>
              <a:spcBef>
                <a:spcPts val="0"/>
              </a:spcBef>
              <a:buClr>
                <a:srgbClr val="595959"/>
              </a:buClr>
              <a:buSzPts val="2400"/>
              <a:buChar char="■"/>
              <a:defRPr sz="2400" spc="0">
                <a:solidFill>
                  <a:srgbClr val="595959"/>
                </a:solidFill>
              </a:defRPr>
            </a:lvl3pPr>
            <a:lvl4pPr marL="2055584" indent="-544284" defTabSz="1219200">
              <a:lnSpc>
                <a:spcPct val="115000"/>
              </a:lnSpc>
              <a:spcBef>
                <a:spcPts val="0"/>
              </a:spcBef>
              <a:buClr>
                <a:srgbClr val="595959"/>
              </a:buClr>
              <a:buSzPts val="2400"/>
              <a:buChar char="●"/>
              <a:defRPr sz="2400" spc="0">
                <a:solidFill>
                  <a:srgbClr val="595959"/>
                </a:solidFill>
              </a:defRPr>
            </a:lvl4pPr>
            <a:lvl5pPr marL="2512784" indent="-544284" defTabSz="1219200">
              <a:lnSpc>
                <a:spcPct val="115000"/>
              </a:lnSpc>
              <a:spcBef>
                <a:spcPts val="0"/>
              </a:spcBef>
              <a:buClr>
                <a:srgbClr val="595959"/>
              </a:buClr>
              <a:buSzPts val="2400"/>
              <a:buChar char="○"/>
              <a:defRPr sz="2400" spc="0">
                <a:solidFill>
                  <a:srgbClr val="595959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656094" y="5539435"/>
            <a:ext cx="365064" cy="355664"/>
          </a:xfrm>
          <a:prstGeom prst="rect">
            <a:avLst/>
          </a:prstGeom>
        </p:spPr>
        <p:txBody>
          <a:bodyPr lIns="91423" tIns="91423" rIns="91423" bIns="91423"/>
          <a:lstStyle>
            <a:lvl1pPr defTabSz="1219200">
              <a:defRPr sz="1200" b="0">
                <a:solidFill>
                  <a:srgbClr val="595959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Text"/>
          <p:cNvSpPr txBox="1">
            <a:spLocks noGrp="1"/>
          </p:cNvSpPr>
          <p:nvPr>
            <p:ph type="title"/>
          </p:nvPr>
        </p:nvSpPr>
        <p:spPr>
          <a:xfrm>
            <a:off x="772373" y="2845760"/>
            <a:ext cx="7772401" cy="116648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pc="0"/>
            </a:lvl1pPr>
          </a:lstStyle>
          <a:p>
            <a:r>
              <a:t>Title Text</a:t>
            </a:r>
          </a:p>
        </p:txBody>
      </p:sp>
      <p:sp>
        <p:nvSpPr>
          <p:cNvPr id="3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72373" y="4069953"/>
            <a:ext cx="7772401" cy="988432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700"/>
              </a:spcBef>
              <a:buSzTx/>
              <a:buFontTx/>
              <a:buNone/>
              <a:defRPr sz="3200">
                <a:solidFill>
                  <a:srgbClr val="595959"/>
                </a:solidFill>
              </a:defRPr>
            </a:lvl1pPr>
            <a:lvl2pPr marL="0" indent="0" algn="ctr">
              <a:lnSpc>
                <a:spcPct val="80000"/>
              </a:lnSpc>
              <a:spcBef>
                <a:spcPts val="700"/>
              </a:spcBef>
              <a:buSzTx/>
              <a:buFontTx/>
              <a:buNone/>
              <a:defRPr sz="3200">
                <a:solidFill>
                  <a:srgbClr val="595959"/>
                </a:solidFill>
              </a:defRPr>
            </a:lvl2pPr>
            <a:lvl3pPr marL="0" indent="0" algn="ctr">
              <a:lnSpc>
                <a:spcPct val="80000"/>
              </a:lnSpc>
              <a:spcBef>
                <a:spcPts val="700"/>
              </a:spcBef>
              <a:buSzTx/>
              <a:buFontTx/>
              <a:buNone/>
              <a:defRPr sz="3200">
                <a:solidFill>
                  <a:srgbClr val="595959"/>
                </a:solidFill>
              </a:defRPr>
            </a:lvl3pPr>
            <a:lvl4pPr marL="0" indent="0" algn="ctr">
              <a:lnSpc>
                <a:spcPct val="80000"/>
              </a:lnSpc>
              <a:spcBef>
                <a:spcPts val="700"/>
              </a:spcBef>
              <a:buSzTx/>
              <a:buFontTx/>
              <a:buNone/>
              <a:defRPr sz="3200">
                <a:solidFill>
                  <a:srgbClr val="595959"/>
                </a:solidFill>
              </a:defRPr>
            </a:lvl4pPr>
            <a:lvl5pPr marL="0" indent="0" algn="ctr">
              <a:lnSpc>
                <a:spcPct val="80000"/>
              </a:lnSpc>
              <a:spcBef>
                <a:spcPts val="700"/>
              </a:spcBef>
              <a:buSzTx/>
              <a:buFontTx/>
              <a:buNone/>
              <a:defRPr sz="3200">
                <a:solidFill>
                  <a:srgbClr val="595959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2_Section Header">
    <p:bg>
      <p:bgPr>
        <a:solidFill>
          <a:srgbClr val="2626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itle Text"/>
          <p:cNvSpPr txBox="1">
            <a:spLocks noGrp="1"/>
          </p:cNvSpPr>
          <p:nvPr>
            <p:ph type="title"/>
          </p:nvPr>
        </p:nvSpPr>
        <p:spPr>
          <a:xfrm>
            <a:off x="772373" y="2845760"/>
            <a:ext cx="7772401" cy="116648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pc="0">
                <a:solidFill>
                  <a:srgbClr val="FFFFFF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4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72373" y="4069953"/>
            <a:ext cx="7772401" cy="988432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700"/>
              </a:spcBef>
              <a:buSzTx/>
              <a:buFontTx/>
              <a:buNone/>
              <a:defRPr sz="3200">
                <a:solidFill>
                  <a:srgbClr val="FFFFFF"/>
                </a:solidFill>
              </a:defRPr>
            </a:lvl1pPr>
            <a:lvl2pPr marL="0" indent="0" algn="ctr">
              <a:lnSpc>
                <a:spcPct val="80000"/>
              </a:lnSpc>
              <a:spcBef>
                <a:spcPts val="700"/>
              </a:spcBef>
              <a:buSzTx/>
              <a:buFontTx/>
              <a:buNone/>
              <a:defRPr sz="3200">
                <a:solidFill>
                  <a:srgbClr val="FFFFFF"/>
                </a:solidFill>
              </a:defRPr>
            </a:lvl2pPr>
            <a:lvl3pPr marL="0" indent="0" algn="ctr">
              <a:lnSpc>
                <a:spcPct val="80000"/>
              </a:lnSpc>
              <a:spcBef>
                <a:spcPts val="700"/>
              </a:spcBef>
              <a:buSzTx/>
              <a:buFontTx/>
              <a:buNone/>
              <a:defRPr sz="3200">
                <a:solidFill>
                  <a:srgbClr val="FFFFFF"/>
                </a:solidFill>
              </a:defRPr>
            </a:lvl3pPr>
            <a:lvl4pPr marL="0" indent="0" algn="ctr">
              <a:lnSpc>
                <a:spcPct val="80000"/>
              </a:lnSpc>
              <a:spcBef>
                <a:spcPts val="700"/>
              </a:spcBef>
              <a:buSzTx/>
              <a:buFontTx/>
              <a:buNone/>
              <a:defRPr sz="3200">
                <a:solidFill>
                  <a:srgbClr val="FFFFFF"/>
                </a:solidFill>
              </a:defRPr>
            </a:lvl4pPr>
            <a:lvl5pPr marL="0" indent="0" algn="ctr">
              <a:lnSpc>
                <a:spcPct val="80000"/>
              </a:lnSpc>
              <a:spcBef>
                <a:spcPts val="700"/>
              </a:spcBef>
              <a:buSzTx/>
              <a:buFontTx/>
              <a:buNone/>
              <a:defRPr sz="3200">
                <a:solidFill>
                  <a:srgbClr val="FFFFFF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55424" y="1470346"/>
            <a:ext cx="4340377" cy="4877435"/>
          </a:xfrm>
          <a:prstGeom prst="rect">
            <a:avLst/>
          </a:prstGeom>
        </p:spPr>
        <p:txBody>
          <a:bodyPr/>
          <a:lstStyle>
            <a:lvl1pPr>
              <a:lnSpc>
                <a:spcPct val="80000"/>
              </a:lnSpc>
              <a:spcBef>
                <a:spcPts val="600"/>
              </a:spcBef>
              <a:defRPr sz="2600"/>
            </a:lvl1pPr>
            <a:lvl2pPr marL="742950" indent="-285750">
              <a:lnSpc>
                <a:spcPct val="80000"/>
              </a:lnSpc>
              <a:spcBef>
                <a:spcPts val="600"/>
              </a:spcBef>
              <a:defRPr sz="2600"/>
            </a:lvl2pPr>
            <a:lvl3pPr marL="1143000" indent="-228600">
              <a:lnSpc>
                <a:spcPct val="80000"/>
              </a:lnSpc>
              <a:spcBef>
                <a:spcPts val="600"/>
              </a:spcBef>
              <a:defRPr sz="2600"/>
            </a:lvl3pPr>
            <a:lvl4pPr marL="1600200" indent="-228600">
              <a:lnSpc>
                <a:spcPct val="80000"/>
              </a:lnSpc>
              <a:spcBef>
                <a:spcPts val="600"/>
              </a:spcBef>
              <a:defRPr sz="2600"/>
            </a:lvl4pPr>
            <a:lvl5pPr marL="2057400" indent="-228600">
              <a:lnSpc>
                <a:spcPct val="80000"/>
              </a:lnSpc>
              <a:spcBef>
                <a:spcPts val="600"/>
              </a:spcBef>
              <a:defRPr sz="2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1" name="Title Text"/>
          <p:cNvSpPr txBox="1">
            <a:spLocks noGrp="1"/>
          </p:cNvSpPr>
          <p:nvPr>
            <p:ph type="title"/>
          </p:nvPr>
        </p:nvSpPr>
        <p:spPr>
          <a:xfrm>
            <a:off x="152400" y="152400"/>
            <a:ext cx="8001000" cy="1066800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t>Title Text</a:t>
            </a:r>
          </a:p>
        </p:txBody>
      </p:sp>
      <p:sp>
        <p:nvSpPr>
          <p:cNvPr id="52" name="Straight Connector 9"/>
          <p:cNvSpPr/>
          <p:nvPr/>
        </p:nvSpPr>
        <p:spPr>
          <a:xfrm>
            <a:off x="152400" y="1295400"/>
            <a:ext cx="8763001" cy="0"/>
          </a:xfrm>
          <a:prstGeom prst="line">
            <a:avLst/>
          </a:prstGeom>
          <a:ln w="25400">
            <a:solidFill>
              <a:srgbClr val="FF6600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80000"/>
              </a:lnSpc>
              <a:spcBef>
                <a:spcPts val="500"/>
              </a:spcBef>
              <a:buSzTx/>
              <a:buFontTx/>
              <a:buNone/>
              <a:defRPr sz="2400" b="1"/>
            </a:lvl1pPr>
            <a:lvl2pPr marL="0" indent="0">
              <a:lnSpc>
                <a:spcPct val="80000"/>
              </a:lnSpc>
              <a:spcBef>
                <a:spcPts val="500"/>
              </a:spcBef>
              <a:buSzTx/>
              <a:buFontTx/>
              <a:buNone/>
              <a:defRPr sz="2400" b="1"/>
            </a:lvl2pPr>
            <a:lvl3pPr marL="0" indent="0">
              <a:lnSpc>
                <a:spcPct val="80000"/>
              </a:lnSpc>
              <a:spcBef>
                <a:spcPts val="500"/>
              </a:spcBef>
              <a:buSzTx/>
              <a:buFontTx/>
              <a:buNone/>
              <a:defRPr sz="2400" b="1"/>
            </a:lvl3pPr>
            <a:lvl4pPr marL="0" indent="0">
              <a:lnSpc>
                <a:spcPct val="80000"/>
              </a:lnSpc>
              <a:spcBef>
                <a:spcPts val="500"/>
              </a:spcBef>
              <a:buSzTx/>
              <a:buFontTx/>
              <a:buNone/>
              <a:defRPr sz="2400" b="1"/>
            </a:lvl4pPr>
            <a:lvl5pPr marL="0" indent="0">
              <a:lnSpc>
                <a:spcPct val="80000"/>
              </a:lnSpc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645025" y="1535111"/>
            <a:ext cx="4041775" cy="639765"/>
          </a:xfrm>
          <a:prstGeom prst="rect">
            <a:avLst/>
          </a:prstGeom>
        </p:spPr>
        <p:txBody>
          <a:bodyPr anchor="b"/>
          <a:lstStyle/>
          <a:p>
            <a:pPr>
              <a:defRPr spc="-100"/>
            </a:pPr>
            <a:endParaRPr/>
          </a:p>
        </p:txBody>
      </p:sp>
      <p:sp>
        <p:nvSpPr>
          <p:cNvPr id="62" name="Title Text"/>
          <p:cNvSpPr txBox="1">
            <a:spLocks noGrp="1"/>
          </p:cNvSpPr>
          <p:nvPr>
            <p:ph type="title"/>
          </p:nvPr>
        </p:nvSpPr>
        <p:spPr>
          <a:xfrm>
            <a:off x="152400" y="152400"/>
            <a:ext cx="8001000" cy="1066800"/>
          </a:xfrm>
          <a:prstGeom prst="rect">
            <a:avLst/>
          </a:prstGeom>
        </p:spPr>
        <p:txBody>
          <a:bodyPr/>
          <a:lstStyle>
            <a:lvl1pPr>
              <a:defRPr sz="3600" spc="0"/>
            </a:lvl1pPr>
          </a:lstStyle>
          <a:p>
            <a:r>
              <a:t>Title Text</a:t>
            </a:r>
          </a:p>
        </p:txBody>
      </p:sp>
      <p:sp>
        <p:nvSpPr>
          <p:cNvPr id="63" name="Straight Connector 11"/>
          <p:cNvSpPr/>
          <p:nvPr/>
        </p:nvSpPr>
        <p:spPr>
          <a:xfrm>
            <a:off x="152400" y="1295400"/>
            <a:ext cx="8763001" cy="0"/>
          </a:xfrm>
          <a:prstGeom prst="line">
            <a:avLst/>
          </a:prstGeom>
          <a:ln w="25400">
            <a:solidFill>
              <a:srgbClr val="FF6600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 Text"/>
          <p:cNvSpPr txBox="1">
            <a:spLocks noGrp="1"/>
          </p:cNvSpPr>
          <p:nvPr>
            <p:ph type="title"/>
          </p:nvPr>
        </p:nvSpPr>
        <p:spPr>
          <a:xfrm>
            <a:off x="152400" y="152400"/>
            <a:ext cx="8001000" cy="1066800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t>Title Text</a:t>
            </a:r>
          </a:p>
        </p:txBody>
      </p:sp>
      <p:sp>
        <p:nvSpPr>
          <p:cNvPr id="72" name="Straight Connector 7"/>
          <p:cNvSpPr/>
          <p:nvPr/>
        </p:nvSpPr>
        <p:spPr>
          <a:xfrm>
            <a:off x="152400" y="1295400"/>
            <a:ext cx="8763001" cy="0"/>
          </a:xfrm>
          <a:prstGeom prst="line">
            <a:avLst/>
          </a:prstGeom>
          <a:ln w="25400">
            <a:solidFill>
              <a:srgbClr val="FF6600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7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itle Text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5" cy="116205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2000" spc="0"/>
            </a:lvl1pPr>
          </a:lstStyle>
          <a:p>
            <a:r>
              <a:t>Title Text</a:t>
            </a:r>
          </a:p>
        </p:txBody>
      </p:sp>
      <p:sp>
        <p:nvSpPr>
          <p:cNvPr id="88" name="Body Level One…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lnSpc>
                <a:spcPct val="80000"/>
              </a:lnSpc>
              <a:spcBef>
                <a:spcPts val="700"/>
              </a:spcBef>
              <a:defRPr sz="3200"/>
            </a:lvl1pPr>
            <a:lvl2pPr marL="783771" indent="-326571">
              <a:lnSpc>
                <a:spcPct val="80000"/>
              </a:lnSpc>
              <a:spcBef>
                <a:spcPts val="700"/>
              </a:spcBef>
              <a:defRPr sz="3200"/>
            </a:lvl2pPr>
            <a:lvl3pPr marL="1219200" indent="-304800">
              <a:lnSpc>
                <a:spcPct val="80000"/>
              </a:lnSpc>
              <a:spcBef>
                <a:spcPts val="700"/>
              </a:spcBef>
              <a:defRPr sz="3200"/>
            </a:lvl3pPr>
            <a:lvl4pPr marL="1737360" indent="-365760">
              <a:lnSpc>
                <a:spcPct val="80000"/>
              </a:lnSpc>
              <a:spcBef>
                <a:spcPts val="700"/>
              </a:spcBef>
              <a:defRPr sz="3200"/>
            </a:lvl4pPr>
            <a:lvl5pPr marL="2194560" indent="-365760">
              <a:lnSpc>
                <a:spcPct val="80000"/>
              </a:lnSpc>
              <a:spcBef>
                <a:spcPts val="700"/>
              </a:spcBef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9" name="Text Placeholder 3"/>
          <p:cNvSpPr>
            <a:spLocks noGrp="1"/>
          </p:cNvSpPr>
          <p:nvPr>
            <p:ph type="body" sz="half" idx="13"/>
          </p:nvPr>
        </p:nvSpPr>
        <p:spPr>
          <a:xfrm>
            <a:off x="457198" y="1435100"/>
            <a:ext cx="3008316" cy="4691063"/>
          </a:xfrm>
          <a:prstGeom prst="rect">
            <a:avLst/>
          </a:prstGeom>
        </p:spPr>
        <p:txBody>
          <a:bodyPr/>
          <a:lstStyle/>
          <a:p>
            <a:pPr>
              <a:defRPr spc="-100"/>
            </a:pPr>
            <a:endParaRPr/>
          </a:p>
        </p:txBody>
      </p:sp>
      <p:sp>
        <p:nvSpPr>
          <p:cNvPr id="9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8"/>
          <p:cNvSpPr/>
          <p:nvPr/>
        </p:nvSpPr>
        <p:spPr>
          <a:xfrm>
            <a:off x="152400" y="1256489"/>
            <a:ext cx="8763001" cy="2"/>
          </a:xfrm>
          <a:prstGeom prst="line">
            <a:avLst/>
          </a:prstGeom>
          <a:ln w="25400">
            <a:solidFill>
              <a:srgbClr val="FF6600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350195" y="1449421"/>
            <a:ext cx="8565206" cy="5008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6000" tIns="36000" rIns="36000" bIns="36000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350195" y="16215"/>
            <a:ext cx="8565206" cy="1066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b">
            <a:normAutofit/>
          </a:bodyPr>
          <a:lstStyle/>
          <a:p>
            <a:r>
              <a:t>Title Text</a:t>
            </a:r>
          </a:p>
        </p:txBody>
      </p:sp>
      <p:sp>
        <p:nvSpPr>
          <p:cNvPr id="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632933" y="6524870"/>
            <a:ext cx="282468" cy="269385"/>
          </a:xfrm>
          <a:prstGeom prst="rect">
            <a:avLst/>
          </a:prstGeom>
          <a:ln w="12700">
            <a:miter lim="400000"/>
          </a:ln>
        </p:spPr>
        <p:txBody>
          <a:bodyPr wrap="none" lIns="36000" tIns="36000" rIns="36000" bIns="36000" anchor="ctr">
            <a:spAutoFit/>
          </a:bodyPr>
          <a:lstStyle>
            <a:lvl1pPr algn="r">
              <a:defRPr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</p:sldLayoutIdLst>
  <p:transition spd="med"/>
  <p:txStyles>
    <p:titleStyle>
      <a:lvl1pPr marL="0" marR="0" indent="0" algn="l" defTabSz="457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1" i="0" u="none" strike="noStrike" cap="none" spc="-10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l" defTabSz="457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1" i="0" u="none" strike="noStrike" cap="none" spc="-10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l" defTabSz="457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1" i="0" u="none" strike="noStrike" cap="none" spc="-10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l" defTabSz="457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1" i="0" u="none" strike="noStrike" cap="none" spc="-10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l" defTabSz="457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1" i="0" u="none" strike="noStrike" cap="none" spc="-10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L="0" marR="0" indent="0" algn="l" defTabSz="457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1" i="0" u="none" strike="noStrike" cap="none" spc="-10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0" marR="0" indent="0" algn="l" defTabSz="457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1" i="0" u="none" strike="noStrike" cap="none" spc="-10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0" marR="0" indent="0" algn="l" defTabSz="457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1" i="0" u="none" strike="noStrike" cap="none" spc="-10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0" marR="0" indent="0" algn="l" defTabSz="457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1" i="0" u="none" strike="noStrike" cap="none" spc="-10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100000"/>
        <a:buFont typeface="Arial"/>
        <a:buChar char="•"/>
        <a:tabLst/>
        <a:defRPr sz="3000" b="0" i="0" u="none" strike="noStrike" cap="none" spc="-5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L="763359" marR="0" indent="-306159" algn="l" defTabSz="457200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100000"/>
        <a:buFont typeface="Arial"/>
        <a:buChar char="–"/>
        <a:tabLst/>
        <a:defRPr sz="3000" b="0" i="0" u="none" strike="noStrike" cap="none" spc="-5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L="1200150" marR="0" indent="-285750" algn="l" defTabSz="457200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100000"/>
        <a:buFont typeface="Arial"/>
        <a:buChar char="•"/>
        <a:tabLst/>
        <a:defRPr sz="3000" b="0" i="0" u="none" strike="noStrike" cap="none" spc="-5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L="1683327" marR="0" indent="-311726" algn="l" defTabSz="457200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100000"/>
        <a:buFont typeface="Arial"/>
        <a:buChar char="–"/>
        <a:tabLst/>
        <a:defRPr sz="3000" b="0" i="0" u="none" strike="noStrike" cap="none" spc="-5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L="2140527" marR="0" indent="-311727" algn="l" defTabSz="457200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100000"/>
        <a:buFont typeface="Arial"/>
        <a:buChar char="»"/>
        <a:tabLst/>
        <a:defRPr sz="3000" b="0" i="0" u="none" strike="noStrike" cap="none" spc="-5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L="2628900" marR="0" indent="-342900" algn="l" defTabSz="457200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100000"/>
        <a:buFont typeface="Arial"/>
        <a:buChar char="•"/>
        <a:tabLst/>
        <a:defRPr sz="3000" b="0" i="0" u="none" strike="noStrike" cap="none" spc="-5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3086100" marR="0" indent="-342900" algn="l" defTabSz="457200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100000"/>
        <a:buFont typeface="Arial"/>
        <a:buChar char="•"/>
        <a:tabLst/>
        <a:defRPr sz="3000" b="0" i="0" u="none" strike="noStrike" cap="none" spc="-5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3543300" marR="0" indent="-342900" algn="l" defTabSz="457200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100000"/>
        <a:buFont typeface="Arial"/>
        <a:buChar char="•"/>
        <a:tabLst/>
        <a:defRPr sz="3000" b="0" i="0" u="none" strike="noStrike" cap="none" spc="-5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4000500" marR="0" indent="-342900" algn="l" defTabSz="457200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100000"/>
        <a:buFont typeface="Arial"/>
        <a:buChar char="•"/>
        <a:tabLst/>
        <a:defRPr sz="3000" b="0" i="0" u="none" strike="noStrike" cap="none" spc="-5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Rectangle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3800" b="0"/>
            </a:lvl1pPr>
          </a:lstStyle>
          <a:p>
            <a:r>
              <a:t>Consensus</a:t>
            </a:r>
          </a:p>
        </p:txBody>
      </p:sp>
      <p:sp>
        <p:nvSpPr>
          <p:cNvPr id="249" name="Rectangle 3"/>
          <p:cNvSpPr txBox="1">
            <a:spLocks noGrp="1"/>
          </p:cNvSpPr>
          <p:nvPr>
            <p:ph type="subTitle" sz="half" idx="1"/>
          </p:nvPr>
        </p:nvSpPr>
        <p:spPr>
          <a:xfrm>
            <a:off x="0" y="4475746"/>
            <a:ext cx="9144000" cy="2382255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700"/>
              </a:spcBef>
              <a:defRPr sz="3000" spc="-100"/>
            </a:pPr>
            <a:r>
              <a:rPr dirty="0"/>
              <a:t>COS 518: </a:t>
            </a:r>
            <a:r>
              <a:rPr i="1" dirty="0"/>
              <a:t>Advanced Computer Systems</a:t>
            </a:r>
          </a:p>
          <a:p>
            <a:pPr>
              <a:spcBef>
                <a:spcPts val="700"/>
              </a:spcBef>
              <a:defRPr sz="3000" spc="-100"/>
            </a:pPr>
            <a:r>
              <a:rPr dirty="0"/>
              <a:t>Lecture 4</a:t>
            </a:r>
            <a:endParaRPr spc="-50" dirty="0"/>
          </a:p>
          <a:p>
            <a:pPr>
              <a:defRPr sz="3000"/>
            </a:pPr>
            <a:endParaRPr spc="-50" dirty="0"/>
          </a:p>
          <a:p>
            <a:pPr>
              <a:spcBef>
                <a:spcPts val="700"/>
              </a:spcBef>
              <a:defRPr sz="3000" spc="-100"/>
            </a:pPr>
            <a:r>
              <a:rPr dirty="0"/>
              <a:t>Michael Freedman</a:t>
            </a:r>
            <a:endParaRPr spc="-50" dirty="0"/>
          </a:p>
          <a:p>
            <a:pPr>
              <a:defRPr sz="1900"/>
            </a:pPr>
            <a:endParaRPr spc="-50" dirty="0"/>
          </a:p>
          <a:p>
            <a:pPr>
              <a:spcBef>
                <a:spcPts val="300"/>
              </a:spcBef>
              <a:defRPr sz="1400" spc="-100"/>
            </a:pPr>
            <a:r>
              <a:rPr dirty="0"/>
              <a:t>RAFT slides heavily based on those from Diego </a:t>
            </a:r>
            <a:r>
              <a:rPr dirty="0" err="1"/>
              <a:t>Ongaro</a:t>
            </a:r>
            <a:r>
              <a:rPr dirty="0"/>
              <a:t> and John </a:t>
            </a:r>
            <a:r>
              <a:rPr dirty="0" err="1"/>
              <a:t>Ousterhout</a:t>
            </a:r>
            <a:endParaRPr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Title 1"/>
          <p:cNvSpPr txBox="1">
            <a:spLocks noGrp="1"/>
          </p:cNvSpPr>
          <p:nvPr>
            <p:ph type="title"/>
          </p:nvPr>
        </p:nvSpPr>
        <p:spPr>
          <a:xfrm>
            <a:off x="-1" y="672392"/>
            <a:ext cx="9144001" cy="2516309"/>
          </a:xfrm>
          <a:prstGeom prst="rect">
            <a:avLst/>
          </a:prstGeom>
        </p:spPr>
        <p:txBody>
          <a:bodyPr/>
          <a:lstStyle/>
          <a:p>
            <a:r>
              <a:t>Why bother with a leader?</a:t>
            </a:r>
          </a:p>
        </p:txBody>
      </p:sp>
      <p:sp>
        <p:nvSpPr>
          <p:cNvPr id="330" name="Text Placeholder 2"/>
          <p:cNvSpPr txBox="1">
            <a:spLocks noGrp="1"/>
          </p:cNvSpPr>
          <p:nvPr>
            <p:ph type="body" idx="1"/>
          </p:nvPr>
        </p:nvSpPr>
        <p:spPr>
          <a:xfrm>
            <a:off x="506185" y="2698142"/>
            <a:ext cx="8504465" cy="3778860"/>
          </a:xfrm>
          <a:prstGeom prst="rect">
            <a:avLst/>
          </a:prstGeom>
        </p:spPr>
        <p:txBody>
          <a:bodyPr/>
          <a:lstStyle/>
          <a:p>
            <a:pPr lvl="1" indent="457200" algn="l">
              <a:lnSpc>
                <a:spcPct val="100000"/>
              </a:lnSpc>
              <a:spcBef>
                <a:spcPts val="800"/>
              </a:spcBef>
              <a:defRPr sz="2800" spc="-100"/>
            </a:pPr>
            <a:r>
              <a:t>Not necessary, but …</a:t>
            </a:r>
            <a:endParaRPr sz="1800" spc="-50">
              <a:solidFill>
                <a:srgbClr val="888888"/>
              </a:solidFill>
            </a:endParaRPr>
          </a:p>
          <a:p>
            <a:pPr marL="742950" lvl="1" indent="-285750" algn="l">
              <a:lnSpc>
                <a:spcPct val="100000"/>
              </a:lnSpc>
              <a:spcBef>
                <a:spcPts val="800"/>
              </a:spcBef>
              <a:buSzPct val="100000"/>
              <a:buFont typeface="Arial"/>
              <a:buChar char="•"/>
              <a:defRPr sz="2600" spc="-100"/>
            </a:pPr>
            <a:r>
              <a:t>Decomposition:  normal operation vs. leader changes</a:t>
            </a:r>
            <a:endParaRPr spc="-50"/>
          </a:p>
          <a:p>
            <a:pPr marL="742950" lvl="1" indent="-285750" algn="l">
              <a:lnSpc>
                <a:spcPct val="100000"/>
              </a:lnSpc>
              <a:spcBef>
                <a:spcPts val="800"/>
              </a:spcBef>
              <a:buSzPct val="100000"/>
              <a:buFont typeface="Arial"/>
              <a:buChar char="•"/>
              <a:defRPr sz="2600" spc="-100"/>
            </a:pPr>
            <a:r>
              <a:t>Simplifies normal operation (no conflicts)</a:t>
            </a:r>
            <a:endParaRPr sz="1800" spc="-50">
              <a:solidFill>
                <a:srgbClr val="888888"/>
              </a:solidFill>
            </a:endParaRPr>
          </a:p>
          <a:p>
            <a:pPr marL="742950" lvl="1" indent="-285750" algn="l">
              <a:lnSpc>
                <a:spcPct val="100000"/>
              </a:lnSpc>
              <a:spcBef>
                <a:spcPts val="800"/>
              </a:spcBef>
              <a:buSzPct val="100000"/>
              <a:buFont typeface="Arial"/>
              <a:buChar char="•"/>
              <a:defRPr sz="2600" spc="-100"/>
            </a:pPr>
            <a:r>
              <a:t>More efficient than leader-less approaches</a:t>
            </a:r>
            <a:endParaRPr sz="1800" spc="-50">
              <a:solidFill>
                <a:srgbClr val="888888"/>
              </a:solidFill>
            </a:endParaRPr>
          </a:p>
          <a:p>
            <a:pPr marL="742950" lvl="1" indent="-285750" algn="l">
              <a:lnSpc>
                <a:spcPct val="100000"/>
              </a:lnSpc>
              <a:spcBef>
                <a:spcPts val="800"/>
              </a:spcBef>
              <a:buSzPct val="100000"/>
              <a:buFont typeface="Arial"/>
              <a:buChar char="•"/>
              <a:defRPr sz="2600" spc="-100"/>
            </a:pPr>
            <a:r>
              <a:t>Obvious place to handle non-determinism</a:t>
            </a:r>
          </a:p>
        </p:txBody>
      </p:sp>
      <p:sp>
        <p:nvSpPr>
          <p:cNvPr id="331" name="Slide Number Placeholder 4"/>
          <p:cNvSpPr txBox="1">
            <a:spLocks noGrp="1"/>
          </p:cNvSpPr>
          <p:nvPr>
            <p:ph type="sldNum" sz="quarter" idx="4294967295"/>
          </p:nvPr>
        </p:nvSpPr>
        <p:spPr>
          <a:xfrm>
            <a:off x="8632931" y="6524869"/>
            <a:ext cx="282469" cy="26938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10</a:t>
            </a:fld>
            <a:endParaRPr/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Title 1"/>
          <p:cNvSpPr txBox="1">
            <a:spLocks noGrp="1"/>
          </p:cNvSpPr>
          <p:nvPr>
            <p:ph type="title"/>
          </p:nvPr>
        </p:nvSpPr>
        <p:spPr>
          <a:xfrm>
            <a:off x="0" y="1668681"/>
            <a:ext cx="9144001" cy="2516306"/>
          </a:xfrm>
          <a:prstGeom prst="rect">
            <a:avLst/>
          </a:prstGeom>
        </p:spPr>
        <p:txBody>
          <a:bodyPr/>
          <a:lstStyle/>
          <a:p>
            <a:r>
              <a:t>Raft: A Consensus Algorithm</a:t>
            </a:r>
            <a:br/>
            <a:r>
              <a:t>for Replicated Logs</a:t>
            </a:r>
          </a:p>
        </p:txBody>
      </p:sp>
      <p:sp>
        <p:nvSpPr>
          <p:cNvPr id="334" name="Text Placeholder 2"/>
          <p:cNvSpPr txBox="1">
            <a:spLocks noGrp="1"/>
          </p:cNvSpPr>
          <p:nvPr>
            <p:ph type="body" sz="quarter" idx="1"/>
          </p:nvPr>
        </p:nvSpPr>
        <p:spPr>
          <a:xfrm>
            <a:off x="87085" y="4339988"/>
            <a:ext cx="8969828" cy="1135224"/>
          </a:xfrm>
          <a:prstGeom prst="rect">
            <a:avLst/>
          </a:prstGeom>
        </p:spPr>
        <p:txBody>
          <a:bodyPr/>
          <a:lstStyle/>
          <a:p>
            <a:pPr defTabSz="434340">
              <a:spcBef>
                <a:spcPts val="500"/>
              </a:spcBef>
              <a:defRPr sz="2000" spc="-100"/>
            </a:pPr>
            <a:r>
              <a:t>Diego Ongaro and John Ousterhout</a:t>
            </a:r>
            <a:endParaRPr spc="-46"/>
          </a:p>
          <a:p>
            <a:pPr defTabSz="434340">
              <a:lnSpc>
                <a:spcPct val="150000"/>
              </a:lnSpc>
              <a:spcBef>
                <a:spcPts val="500"/>
              </a:spcBef>
              <a:defRPr sz="2000" spc="-100"/>
            </a:pPr>
            <a:r>
              <a:t>Stanford University</a:t>
            </a:r>
          </a:p>
        </p:txBody>
      </p:sp>
      <p:sp>
        <p:nvSpPr>
          <p:cNvPr id="335" name="Slide Number Placeholder 4"/>
          <p:cNvSpPr txBox="1">
            <a:spLocks noGrp="1"/>
          </p:cNvSpPr>
          <p:nvPr>
            <p:ph type="sldNum" sz="quarter" idx="4294967295"/>
          </p:nvPr>
        </p:nvSpPr>
        <p:spPr>
          <a:xfrm>
            <a:off x="8642742" y="6524869"/>
            <a:ext cx="272658" cy="26938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11</a:t>
            </a:fld>
            <a:endParaRPr/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Content Placeholder 1"/>
          <p:cNvSpPr txBox="1">
            <a:spLocks noGrp="1"/>
          </p:cNvSpPr>
          <p:nvPr>
            <p:ph type="body" sz="quarter" idx="1"/>
          </p:nvPr>
        </p:nvSpPr>
        <p:spPr>
          <a:xfrm>
            <a:off x="871141" y="5105400"/>
            <a:ext cx="7653343" cy="1600200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600"/>
              </a:spcBef>
              <a:defRPr sz="2400" spc="-100"/>
            </a:pPr>
            <a:r>
              <a:t>Replicated log =&gt; replicated state machine</a:t>
            </a:r>
          </a:p>
          <a:p>
            <a:pPr marL="742950" lvl="1" indent="-285750">
              <a:spcBef>
                <a:spcPts val="600"/>
              </a:spcBef>
              <a:defRPr sz="2400" spc="-100"/>
            </a:pPr>
            <a:r>
              <a:t>All servers execute same commands in same order</a:t>
            </a:r>
            <a:endParaRPr spc="-50">
              <a:solidFill>
                <a:schemeClr val="accent4"/>
              </a:solidFill>
            </a:endParaRPr>
          </a:p>
          <a:p>
            <a:pPr>
              <a:spcBef>
                <a:spcPts val="600"/>
              </a:spcBef>
              <a:defRPr sz="2400" spc="-100"/>
            </a:pPr>
            <a:r>
              <a:t>Consensus module ensures proper log replication</a:t>
            </a:r>
          </a:p>
        </p:txBody>
      </p:sp>
      <p:sp>
        <p:nvSpPr>
          <p:cNvPr id="338" name="Title 5"/>
          <p:cNvSpPr txBox="1">
            <a:spLocks noGrp="1"/>
          </p:cNvSpPr>
          <p:nvPr>
            <p:ph type="title"/>
          </p:nvPr>
        </p:nvSpPr>
        <p:spPr>
          <a:xfrm>
            <a:off x="350195" y="16215"/>
            <a:ext cx="8565206" cy="1066801"/>
          </a:xfrm>
          <a:prstGeom prst="rect">
            <a:avLst/>
          </a:prstGeom>
        </p:spPr>
        <p:txBody>
          <a:bodyPr/>
          <a:lstStyle/>
          <a:p>
            <a:r>
              <a:t>Goal: Replicated Log</a:t>
            </a:r>
          </a:p>
        </p:txBody>
      </p:sp>
      <p:sp>
        <p:nvSpPr>
          <p:cNvPr id="339" name="Rounded Rectangle 63"/>
          <p:cNvSpPr/>
          <p:nvPr/>
        </p:nvSpPr>
        <p:spPr>
          <a:xfrm>
            <a:off x="551274" y="2666394"/>
            <a:ext cx="2286001" cy="1905001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25400">
            <a:solidFill>
              <a:srgbClr val="4974CB"/>
            </a:solidFill>
          </a:ln>
        </p:spPr>
        <p:txBody>
          <a:bodyPr lIns="45718" tIns="45718" rIns="45718" bIns="45718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grpSp>
        <p:nvGrpSpPr>
          <p:cNvPr id="352" name="Group 90"/>
          <p:cNvGrpSpPr/>
          <p:nvPr/>
        </p:nvGrpSpPr>
        <p:grpSpPr>
          <a:xfrm>
            <a:off x="836451" y="4160281"/>
            <a:ext cx="1543625" cy="288822"/>
            <a:chOff x="-2" y="0"/>
            <a:chExt cx="1543623" cy="288821"/>
          </a:xfrm>
        </p:grpSpPr>
        <p:grpSp>
          <p:nvGrpSpPr>
            <p:cNvPr id="342" name="Rectangle 65"/>
            <p:cNvGrpSpPr/>
            <p:nvPr/>
          </p:nvGrpSpPr>
          <p:grpSpPr>
            <a:xfrm>
              <a:off x="-3" y="-1"/>
              <a:ext cx="420238" cy="288822"/>
              <a:chOff x="0" y="0"/>
              <a:chExt cx="420236" cy="288821"/>
            </a:xfrm>
          </p:grpSpPr>
          <p:sp>
            <p:nvSpPr>
              <p:cNvPr id="340" name="Rectangle"/>
              <p:cNvSpPr/>
              <p:nvPr/>
            </p:nvSpPr>
            <p:spPr>
              <a:xfrm>
                <a:off x="19619" y="30111"/>
                <a:ext cx="381004" cy="228604"/>
              </a:xfrm>
              <a:prstGeom prst="rect">
                <a:avLst/>
              </a:prstGeom>
              <a:solidFill>
                <a:srgbClr val="EDFFED"/>
              </a:solidFill>
              <a:ln w="12700" cap="flat">
                <a:solidFill>
                  <a:srgbClr val="43A343"/>
                </a:solidFill>
                <a:prstDash val="solid"/>
                <a:miter lim="8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defRPr sz="140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341" name="add"/>
              <p:cNvSpPr txBox="1"/>
              <p:nvPr/>
            </p:nvSpPr>
            <p:spPr>
              <a:xfrm>
                <a:off x="-1" y="0"/>
                <a:ext cx="420237" cy="28882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45718" tIns="45718" rIns="45718" bIns="45718" numCol="1" anchor="ctr">
                <a:spAutoFit/>
              </a:bodyPr>
              <a:lstStyle>
                <a:lvl1pPr>
                  <a:defRPr sz="140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add</a:t>
                </a:r>
              </a:p>
            </p:txBody>
          </p:sp>
        </p:grpSp>
        <p:grpSp>
          <p:nvGrpSpPr>
            <p:cNvPr id="345" name="Rectangle 66"/>
            <p:cNvGrpSpPr/>
            <p:nvPr/>
          </p:nvGrpSpPr>
          <p:grpSpPr>
            <a:xfrm>
              <a:off x="380998" y="-1"/>
              <a:ext cx="420238" cy="288822"/>
              <a:chOff x="0" y="0"/>
              <a:chExt cx="420236" cy="288821"/>
            </a:xfrm>
          </p:grpSpPr>
          <p:sp>
            <p:nvSpPr>
              <p:cNvPr id="343" name="Rectangle"/>
              <p:cNvSpPr/>
              <p:nvPr/>
            </p:nvSpPr>
            <p:spPr>
              <a:xfrm>
                <a:off x="19619" y="30111"/>
                <a:ext cx="381004" cy="228604"/>
              </a:xfrm>
              <a:prstGeom prst="rect">
                <a:avLst/>
              </a:prstGeom>
              <a:solidFill>
                <a:srgbClr val="EDFFED"/>
              </a:solidFill>
              <a:ln w="12700" cap="flat">
                <a:solidFill>
                  <a:srgbClr val="43A343"/>
                </a:solidFill>
                <a:prstDash val="solid"/>
                <a:miter lim="8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defRPr sz="140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344" name="jmp"/>
              <p:cNvSpPr txBox="1"/>
              <p:nvPr/>
            </p:nvSpPr>
            <p:spPr>
              <a:xfrm>
                <a:off x="-1" y="0"/>
                <a:ext cx="420237" cy="28882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45718" tIns="45718" rIns="45718" bIns="45718" numCol="1" anchor="ctr">
                <a:spAutoFit/>
              </a:bodyPr>
              <a:lstStyle>
                <a:lvl1pPr>
                  <a:defRPr sz="140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jmp</a:t>
                </a:r>
              </a:p>
            </p:txBody>
          </p:sp>
        </p:grpSp>
        <p:grpSp>
          <p:nvGrpSpPr>
            <p:cNvPr id="348" name="Rectangle 67"/>
            <p:cNvGrpSpPr/>
            <p:nvPr/>
          </p:nvGrpSpPr>
          <p:grpSpPr>
            <a:xfrm>
              <a:off x="737256" y="-1"/>
              <a:ext cx="469723" cy="288822"/>
              <a:chOff x="-1" y="0"/>
              <a:chExt cx="469721" cy="288821"/>
            </a:xfrm>
          </p:grpSpPr>
          <p:sp>
            <p:nvSpPr>
              <p:cNvPr id="346" name="Rectangle"/>
              <p:cNvSpPr/>
              <p:nvPr/>
            </p:nvSpPr>
            <p:spPr>
              <a:xfrm>
                <a:off x="44361" y="30111"/>
                <a:ext cx="381004" cy="228604"/>
              </a:xfrm>
              <a:prstGeom prst="rect">
                <a:avLst/>
              </a:prstGeom>
              <a:solidFill>
                <a:srgbClr val="EDFFED"/>
              </a:solidFill>
              <a:ln w="12700" cap="flat">
                <a:solidFill>
                  <a:srgbClr val="43A343"/>
                </a:solidFill>
                <a:prstDash val="solid"/>
                <a:miter lim="8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defRPr sz="140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347" name="mov"/>
              <p:cNvSpPr txBox="1"/>
              <p:nvPr/>
            </p:nvSpPr>
            <p:spPr>
              <a:xfrm>
                <a:off x="-2" y="0"/>
                <a:ext cx="469723" cy="28882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45718" tIns="45718" rIns="45718" bIns="45718" numCol="1" anchor="ctr">
                <a:spAutoFit/>
              </a:bodyPr>
              <a:lstStyle>
                <a:lvl1pPr>
                  <a:defRPr sz="140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mov</a:t>
                </a:r>
              </a:p>
            </p:txBody>
          </p:sp>
        </p:grpSp>
        <p:grpSp>
          <p:nvGrpSpPr>
            <p:cNvPr id="351" name="Rectangle 68"/>
            <p:cNvGrpSpPr/>
            <p:nvPr/>
          </p:nvGrpSpPr>
          <p:grpSpPr>
            <a:xfrm>
              <a:off x="1162620" y="-1"/>
              <a:ext cx="381002" cy="288822"/>
              <a:chOff x="0" y="0"/>
              <a:chExt cx="381001" cy="288821"/>
            </a:xfrm>
          </p:grpSpPr>
          <p:sp>
            <p:nvSpPr>
              <p:cNvPr id="349" name="Rectangle"/>
              <p:cNvSpPr/>
              <p:nvPr/>
            </p:nvSpPr>
            <p:spPr>
              <a:xfrm>
                <a:off x="0" y="30111"/>
                <a:ext cx="381002" cy="228604"/>
              </a:xfrm>
              <a:prstGeom prst="rect">
                <a:avLst/>
              </a:prstGeom>
              <a:solidFill>
                <a:srgbClr val="EDFFED"/>
              </a:solidFill>
              <a:ln w="12700" cap="flat">
                <a:solidFill>
                  <a:srgbClr val="43A343"/>
                </a:solidFill>
                <a:prstDash val="solid"/>
                <a:miter lim="8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defRPr sz="140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350" name="shl"/>
              <p:cNvSpPr txBox="1"/>
              <p:nvPr/>
            </p:nvSpPr>
            <p:spPr>
              <a:xfrm>
                <a:off x="9985" y="0"/>
                <a:ext cx="361028" cy="28882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45718" tIns="45718" rIns="45718" bIns="45718" numCol="1" anchor="ctr">
                <a:spAutoFit/>
              </a:bodyPr>
              <a:lstStyle>
                <a:lvl1pPr>
                  <a:defRPr sz="140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shl</a:t>
                </a:r>
              </a:p>
            </p:txBody>
          </p:sp>
        </p:grpSp>
      </p:grpSp>
      <p:sp>
        <p:nvSpPr>
          <p:cNvPr id="353" name="TextBox 69"/>
          <p:cNvSpPr txBox="1"/>
          <p:nvPr/>
        </p:nvSpPr>
        <p:spPr>
          <a:xfrm>
            <a:off x="1448813" y="3961793"/>
            <a:ext cx="338522" cy="197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Log</a:t>
            </a:r>
          </a:p>
        </p:txBody>
      </p:sp>
      <p:grpSp>
        <p:nvGrpSpPr>
          <p:cNvPr id="364" name="Group 89"/>
          <p:cNvGrpSpPr/>
          <p:nvPr/>
        </p:nvGrpSpPr>
        <p:grpSpPr>
          <a:xfrm>
            <a:off x="1950041" y="3199794"/>
            <a:ext cx="658636" cy="609603"/>
            <a:chOff x="0" y="0"/>
            <a:chExt cx="658635" cy="609602"/>
          </a:xfrm>
        </p:grpSpPr>
        <p:sp>
          <p:nvSpPr>
            <p:cNvPr id="354" name="Oval 71"/>
            <p:cNvSpPr/>
            <p:nvPr/>
          </p:nvSpPr>
          <p:spPr>
            <a:xfrm>
              <a:off x="246987" y="115625"/>
              <a:ext cx="164661" cy="164661"/>
            </a:xfrm>
            <a:prstGeom prst="ellipse">
              <a:avLst/>
            </a:prstGeom>
            <a:solidFill>
              <a:srgbClr val="F3DCC4"/>
            </a:solidFill>
            <a:ln w="19050" cap="flat">
              <a:solidFill>
                <a:srgbClr val="B26B24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55" name="Oval 72"/>
            <p:cNvSpPr/>
            <p:nvPr/>
          </p:nvSpPr>
          <p:spPr>
            <a:xfrm>
              <a:off x="493975" y="280284"/>
              <a:ext cx="164661" cy="164661"/>
            </a:xfrm>
            <a:prstGeom prst="ellipse">
              <a:avLst/>
            </a:prstGeom>
            <a:solidFill>
              <a:srgbClr val="F3DCC4"/>
            </a:solidFill>
            <a:ln w="19050" cap="flat">
              <a:solidFill>
                <a:srgbClr val="B26B24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56" name="Oval 73"/>
            <p:cNvSpPr/>
            <p:nvPr/>
          </p:nvSpPr>
          <p:spPr>
            <a:xfrm>
              <a:off x="246987" y="444942"/>
              <a:ext cx="164661" cy="164661"/>
            </a:xfrm>
            <a:prstGeom prst="ellipse">
              <a:avLst/>
            </a:prstGeom>
            <a:solidFill>
              <a:srgbClr val="F3DCC4"/>
            </a:solidFill>
            <a:ln w="19050" cap="flat">
              <a:solidFill>
                <a:srgbClr val="B26B24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57" name="Oval 74"/>
            <p:cNvSpPr/>
            <p:nvPr/>
          </p:nvSpPr>
          <p:spPr>
            <a:xfrm>
              <a:off x="-1" y="280284"/>
              <a:ext cx="164659" cy="164661"/>
            </a:xfrm>
            <a:prstGeom prst="ellipse">
              <a:avLst/>
            </a:prstGeom>
            <a:solidFill>
              <a:srgbClr val="F3DCC4"/>
            </a:solidFill>
            <a:ln w="19050" cap="flat">
              <a:solidFill>
                <a:srgbClr val="B26B24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58" name="Freeform 75"/>
            <p:cNvSpPr/>
            <p:nvPr/>
          </p:nvSpPr>
          <p:spPr>
            <a:xfrm>
              <a:off x="417227" y="193548"/>
              <a:ext cx="163265" cy="881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5" extrusionOk="0">
                  <a:moveTo>
                    <a:pt x="0" y="52"/>
                  </a:moveTo>
                  <a:cubicBezTo>
                    <a:pt x="13615" y="-285"/>
                    <a:pt x="21139" y="390"/>
                    <a:pt x="21600" y="21315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59" name="Freeform 76"/>
            <p:cNvSpPr/>
            <p:nvPr/>
          </p:nvSpPr>
          <p:spPr>
            <a:xfrm rot="10800000">
              <a:off x="82328" y="439143"/>
              <a:ext cx="163266" cy="881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5" extrusionOk="0">
                  <a:moveTo>
                    <a:pt x="0" y="52"/>
                  </a:moveTo>
                  <a:cubicBezTo>
                    <a:pt x="13615" y="-285"/>
                    <a:pt x="21139" y="390"/>
                    <a:pt x="21600" y="21315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60" name="Freeform 77"/>
            <p:cNvSpPr/>
            <p:nvPr/>
          </p:nvSpPr>
          <p:spPr>
            <a:xfrm flipH="1">
              <a:off x="83724" y="197951"/>
              <a:ext cx="163266" cy="881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5" extrusionOk="0">
                  <a:moveTo>
                    <a:pt x="0" y="52"/>
                  </a:moveTo>
                  <a:cubicBezTo>
                    <a:pt x="13615" y="-285"/>
                    <a:pt x="21139" y="390"/>
                    <a:pt x="21600" y="21315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61" name="Freeform 78"/>
            <p:cNvSpPr/>
            <p:nvPr/>
          </p:nvSpPr>
          <p:spPr>
            <a:xfrm rot="10800000" flipH="1">
              <a:off x="413041" y="439143"/>
              <a:ext cx="163265" cy="881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5" extrusionOk="0">
                  <a:moveTo>
                    <a:pt x="0" y="52"/>
                  </a:moveTo>
                  <a:cubicBezTo>
                    <a:pt x="13615" y="-285"/>
                    <a:pt x="21139" y="390"/>
                    <a:pt x="21600" y="21315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62" name="Freeform 79"/>
            <p:cNvSpPr/>
            <p:nvPr/>
          </p:nvSpPr>
          <p:spPr>
            <a:xfrm>
              <a:off x="259290" y="0"/>
              <a:ext cx="137000" cy="1267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0498" h="15764" extrusionOk="0">
                  <a:moveTo>
                    <a:pt x="1516" y="15764"/>
                  </a:moveTo>
                  <a:cubicBezTo>
                    <a:pt x="-5755" y="-4665"/>
                    <a:pt x="15845" y="-5836"/>
                    <a:pt x="9215" y="15764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63" name="Straight Connector 80"/>
            <p:cNvSpPr/>
            <p:nvPr/>
          </p:nvSpPr>
          <p:spPr>
            <a:xfrm flipV="1">
              <a:off x="329316" y="280283"/>
              <a:ext cx="2" cy="164660"/>
            </a:xfrm>
            <a:prstGeom prst="line">
              <a:avLst/>
            </a:prstGeom>
            <a:noFill/>
            <a:ln w="1905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</p:grpSp>
      <p:grpSp>
        <p:nvGrpSpPr>
          <p:cNvPr id="368" name="Group 88"/>
          <p:cNvGrpSpPr/>
          <p:nvPr/>
        </p:nvGrpSpPr>
        <p:grpSpPr>
          <a:xfrm>
            <a:off x="878532" y="3149432"/>
            <a:ext cx="714996" cy="703959"/>
            <a:chOff x="0" y="0"/>
            <a:chExt cx="714994" cy="703957"/>
          </a:xfrm>
        </p:grpSpPr>
        <p:sp>
          <p:nvSpPr>
            <p:cNvPr id="365" name="AutoShape 568"/>
            <p:cNvSpPr/>
            <p:nvPr/>
          </p:nvSpPr>
          <p:spPr>
            <a:xfrm>
              <a:off x="41068" y="-1"/>
              <a:ext cx="332123" cy="3158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667" y="13072"/>
                  </a:moveTo>
                  <a:cubicBezTo>
                    <a:pt x="11143" y="14266"/>
                    <a:pt x="8755" y="17710"/>
                    <a:pt x="8755" y="21598"/>
                  </a:cubicBezTo>
                  <a:lnTo>
                    <a:pt x="0" y="21600"/>
                  </a:lnTo>
                  <a:cubicBezTo>
                    <a:pt x="0" y="13719"/>
                    <a:pt x="4838" y="6739"/>
                    <a:pt x="11980" y="4320"/>
                  </a:cubicBezTo>
                  <a:lnTo>
                    <a:pt x="10653" y="0"/>
                  </a:lnTo>
                  <a:lnTo>
                    <a:pt x="21600" y="5892"/>
                  </a:lnTo>
                  <a:lnTo>
                    <a:pt x="15992" y="17391"/>
                  </a:lnTo>
                  <a:lnTo>
                    <a:pt x="14667" y="13072"/>
                  </a:lnTo>
                  <a:close/>
                </a:path>
              </a:pathLst>
            </a:custGeom>
            <a:solidFill>
              <a:srgbClr val="7171E5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Courier New"/>
                  <a:ea typeface="Courier New"/>
                  <a:cs typeface="Courier New"/>
                  <a:sym typeface="Courier New"/>
                </a:defRPr>
              </a:pPr>
              <a:endParaRPr/>
            </a:p>
          </p:txBody>
        </p:sp>
        <p:sp>
          <p:nvSpPr>
            <p:cNvPr id="366" name="AutoShape 569"/>
            <p:cNvSpPr/>
            <p:nvPr/>
          </p:nvSpPr>
          <p:spPr>
            <a:xfrm rot="7281779">
              <a:off x="327821" y="157463"/>
              <a:ext cx="331708" cy="31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667" y="13072"/>
                  </a:moveTo>
                  <a:cubicBezTo>
                    <a:pt x="11143" y="14266"/>
                    <a:pt x="8755" y="17710"/>
                    <a:pt x="8755" y="21598"/>
                  </a:cubicBezTo>
                  <a:lnTo>
                    <a:pt x="0" y="21600"/>
                  </a:lnTo>
                  <a:cubicBezTo>
                    <a:pt x="0" y="13719"/>
                    <a:pt x="4838" y="6739"/>
                    <a:pt x="11980" y="4320"/>
                  </a:cubicBezTo>
                  <a:lnTo>
                    <a:pt x="10653" y="0"/>
                  </a:lnTo>
                  <a:lnTo>
                    <a:pt x="21600" y="5892"/>
                  </a:lnTo>
                  <a:lnTo>
                    <a:pt x="15992" y="17391"/>
                  </a:lnTo>
                  <a:lnTo>
                    <a:pt x="14667" y="13072"/>
                  </a:lnTo>
                  <a:close/>
                </a:path>
              </a:pathLst>
            </a:custGeom>
            <a:solidFill>
              <a:srgbClr val="7171E5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Courier New"/>
                  <a:ea typeface="Courier New"/>
                  <a:cs typeface="Courier New"/>
                  <a:sym typeface="Courier New"/>
                </a:defRPr>
              </a:pPr>
              <a:endParaRPr/>
            </a:p>
          </p:txBody>
        </p:sp>
        <p:sp>
          <p:nvSpPr>
            <p:cNvPr id="367" name="AutoShape 570"/>
            <p:cNvSpPr/>
            <p:nvPr/>
          </p:nvSpPr>
          <p:spPr>
            <a:xfrm rot="14395787">
              <a:off x="54070" y="323108"/>
              <a:ext cx="331708" cy="316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667" y="13072"/>
                  </a:moveTo>
                  <a:cubicBezTo>
                    <a:pt x="11143" y="14266"/>
                    <a:pt x="8755" y="17710"/>
                    <a:pt x="8755" y="21598"/>
                  </a:cubicBezTo>
                  <a:lnTo>
                    <a:pt x="0" y="21600"/>
                  </a:lnTo>
                  <a:cubicBezTo>
                    <a:pt x="0" y="13719"/>
                    <a:pt x="4838" y="6739"/>
                    <a:pt x="11980" y="4320"/>
                  </a:cubicBezTo>
                  <a:lnTo>
                    <a:pt x="10653" y="0"/>
                  </a:lnTo>
                  <a:lnTo>
                    <a:pt x="21600" y="5892"/>
                  </a:lnTo>
                  <a:lnTo>
                    <a:pt x="15992" y="17391"/>
                  </a:lnTo>
                  <a:lnTo>
                    <a:pt x="14667" y="13072"/>
                  </a:lnTo>
                  <a:close/>
                </a:path>
              </a:pathLst>
            </a:custGeom>
            <a:solidFill>
              <a:srgbClr val="7171E5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Courier New"/>
                  <a:ea typeface="Courier New"/>
                  <a:cs typeface="Courier New"/>
                  <a:sym typeface="Courier New"/>
                </a:defRPr>
              </a:pPr>
              <a:endParaRPr/>
            </a:p>
          </p:txBody>
        </p:sp>
      </p:grpSp>
      <p:sp>
        <p:nvSpPr>
          <p:cNvPr id="369" name="TextBox 86"/>
          <p:cNvSpPr txBox="1"/>
          <p:nvPr/>
        </p:nvSpPr>
        <p:spPr>
          <a:xfrm>
            <a:off x="699842" y="2742594"/>
            <a:ext cx="971067" cy="3805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ts val="1500"/>
              </a:lnSpc>
              <a:defRPr sz="1400">
                <a:latin typeface="Arial"/>
                <a:ea typeface="Arial"/>
                <a:cs typeface="Arial"/>
                <a:sym typeface="Arial"/>
              </a:defRPr>
            </a:pPr>
            <a:r>
              <a:t>Consensus</a:t>
            </a:r>
            <a:br/>
            <a:r>
              <a:t>Module</a:t>
            </a:r>
          </a:p>
        </p:txBody>
      </p:sp>
      <p:sp>
        <p:nvSpPr>
          <p:cNvPr id="370" name="TextBox 62"/>
          <p:cNvSpPr txBox="1"/>
          <p:nvPr/>
        </p:nvSpPr>
        <p:spPr>
          <a:xfrm>
            <a:off x="1918305" y="2742594"/>
            <a:ext cx="724075" cy="3805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ts val="1500"/>
              </a:lnSpc>
              <a:defRPr sz="1400">
                <a:latin typeface="Arial"/>
                <a:ea typeface="Arial"/>
                <a:cs typeface="Arial"/>
                <a:sym typeface="Arial"/>
              </a:defRPr>
            </a:pPr>
            <a:r>
              <a:t>State</a:t>
            </a:r>
            <a:br/>
            <a:r>
              <a:t>Machine</a:t>
            </a:r>
          </a:p>
        </p:txBody>
      </p:sp>
      <p:sp>
        <p:nvSpPr>
          <p:cNvPr id="371" name="Rounded Rectangle 195"/>
          <p:cNvSpPr/>
          <p:nvPr/>
        </p:nvSpPr>
        <p:spPr>
          <a:xfrm>
            <a:off x="2989672" y="2666394"/>
            <a:ext cx="2286002" cy="1905001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25400">
            <a:solidFill>
              <a:srgbClr val="4974CB"/>
            </a:solidFill>
          </a:ln>
        </p:spPr>
        <p:txBody>
          <a:bodyPr lIns="45718" tIns="45718" rIns="45718" bIns="45718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grpSp>
        <p:nvGrpSpPr>
          <p:cNvPr id="384" name="Group 196"/>
          <p:cNvGrpSpPr/>
          <p:nvPr/>
        </p:nvGrpSpPr>
        <p:grpSpPr>
          <a:xfrm>
            <a:off x="3274851" y="4160281"/>
            <a:ext cx="1543625" cy="288822"/>
            <a:chOff x="-2" y="0"/>
            <a:chExt cx="1543623" cy="288821"/>
          </a:xfrm>
        </p:grpSpPr>
        <p:grpSp>
          <p:nvGrpSpPr>
            <p:cNvPr id="374" name="Rectangle 215"/>
            <p:cNvGrpSpPr/>
            <p:nvPr/>
          </p:nvGrpSpPr>
          <p:grpSpPr>
            <a:xfrm>
              <a:off x="-3" y="-1"/>
              <a:ext cx="420238" cy="288822"/>
              <a:chOff x="0" y="0"/>
              <a:chExt cx="420236" cy="288821"/>
            </a:xfrm>
          </p:grpSpPr>
          <p:sp>
            <p:nvSpPr>
              <p:cNvPr id="372" name="Rectangle"/>
              <p:cNvSpPr/>
              <p:nvPr/>
            </p:nvSpPr>
            <p:spPr>
              <a:xfrm>
                <a:off x="19619" y="30111"/>
                <a:ext cx="381004" cy="228604"/>
              </a:xfrm>
              <a:prstGeom prst="rect">
                <a:avLst/>
              </a:prstGeom>
              <a:solidFill>
                <a:srgbClr val="EDFFED"/>
              </a:solidFill>
              <a:ln w="12700" cap="flat">
                <a:solidFill>
                  <a:srgbClr val="43A343"/>
                </a:solidFill>
                <a:prstDash val="solid"/>
                <a:miter lim="8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defRPr sz="140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373" name="add"/>
              <p:cNvSpPr txBox="1"/>
              <p:nvPr/>
            </p:nvSpPr>
            <p:spPr>
              <a:xfrm>
                <a:off x="-1" y="0"/>
                <a:ext cx="420237" cy="28882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45718" tIns="45718" rIns="45718" bIns="45718" numCol="1" anchor="ctr">
                <a:spAutoFit/>
              </a:bodyPr>
              <a:lstStyle>
                <a:lvl1pPr>
                  <a:defRPr sz="140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add</a:t>
                </a:r>
              </a:p>
            </p:txBody>
          </p:sp>
        </p:grpSp>
        <p:grpSp>
          <p:nvGrpSpPr>
            <p:cNvPr id="377" name="Rectangle 216"/>
            <p:cNvGrpSpPr/>
            <p:nvPr/>
          </p:nvGrpSpPr>
          <p:grpSpPr>
            <a:xfrm>
              <a:off x="380998" y="-1"/>
              <a:ext cx="420238" cy="288822"/>
              <a:chOff x="0" y="0"/>
              <a:chExt cx="420236" cy="288821"/>
            </a:xfrm>
          </p:grpSpPr>
          <p:sp>
            <p:nvSpPr>
              <p:cNvPr id="375" name="Rectangle"/>
              <p:cNvSpPr/>
              <p:nvPr/>
            </p:nvSpPr>
            <p:spPr>
              <a:xfrm>
                <a:off x="19619" y="30111"/>
                <a:ext cx="381004" cy="228604"/>
              </a:xfrm>
              <a:prstGeom prst="rect">
                <a:avLst/>
              </a:prstGeom>
              <a:solidFill>
                <a:srgbClr val="EDFFED"/>
              </a:solidFill>
              <a:ln w="12700" cap="flat">
                <a:solidFill>
                  <a:srgbClr val="43A343"/>
                </a:solidFill>
                <a:prstDash val="solid"/>
                <a:miter lim="8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defRPr sz="140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376" name="jmp"/>
              <p:cNvSpPr txBox="1"/>
              <p:nvPr/>
            </p:nvSpPr>
            <p:spPr>
              <a:xfrm>
                <a:off x="-1" y="0"/>
                <a:ext cx="420237" cy="28882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45718" tIns="45718" rIns="45718" bIns="45718" numCol="1" anchor="ctr">
                <a:spAutoFit/>
              </a:bodyPr>
              <a:lstStyle>
                <a:lvl1pPr>
                  <a:defRPr sz="140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jmp</a:t>
                </a:r>
              </a:p>
            </p:txBody>
          </p:sp>
        </p:grpSp>
        <p:grpSp>
          <p:nvGrpSpPr>
            <p:cNvPr id="380" name="Rectangle 217"/>
            <p:cNvGrpSpPr/>
            <p:nvPr/>
          </p:nvGrpSpPr>
          <p:grpSpPr>
            <a:xfrm>
              <a:off x="737256" y="-1"/>
              <a:ext cx="469723" cy="288822"/>
              <a:chOff x="-1" y="0"/>
              <a:chExt cx="469721" cy="288821"/>
            </a:xfrm>
          </p:grpSpPr>
          <p:sp>
            <p:nvSpPr>
              <p:cNvPr id="378" name="Rectangle"/>
              <p:cNvSpPr/>
              <p:nvPr/>
            </p:nvSpPr>
            <p:spPr>
              <a:xfrm>
                <a:off x="44361" y="30111"/>
                <a:ext cx="381004" cy="228604"/>
              </a:xfrm>
              <a:prstGeom prst="rect">
                <a:avLst/>
              </a:prstGeom>
              <a:solidFill>
                <a:srgbClr val="EDFFED"/>
              </a:solidFill>
              <a:ln w="12700" cap="flat">
                <a:solidFill>
                  <a:srgbClr val="43A343"/>
                </a:solidFill>
                <a:prstDash val="solid"/>
                <a:miter lim="8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defRPr sz="140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379" name="mov"/>
              <p:cNvSpPr txBox="1"/>
              <p:nvPr/>
            </p:nvSpPr>
            <p:spPr>
              <a:xfrm>
                <a:off x="-2" y="0"/>
                <a:ext cx="469723" cy="28882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45718" tIns="45718" rIns="45718" bIns="45718" numCol="1" anchor="ctr">
                <a:spAutoFit/>
              </a:bodyPr>
              <a:lstStyle>
                <a:lvl1pPr>
                  <a:defRPr sz="140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mov</a:t>
                </a:r>
              </a:p>
            </p:txBody>
          </p:sp>
        </p:grpSp>
        <p:grpSp>
          <p:nvGrpSpPr>
            <p:cNvPr id="383" name="Rectangle 218"/>
            <p:cNvGrpSpPr/>
            <p:nvPr/>
          </p:nvGrpSpPr>
          <p:grpSpPr>
            <a:xfrm>
              <a:off x="1162620" y="-1"/>
              <a:ext cx="381002" cy="288822"/>
              <a:chOff x="0" y="0"/>
              <a:chExt cx="381001" cy="288821"/>
            </a:xfrm>
          </p:grpSpPr>
          <p:sp>
            <p:nvSpPr>
              <p:cNvPr id="381" name="Rectangle"/>
              <p:cNvSpPr/>
              <p:nvPr/>
            </p:nvSpPr>
            <p:spPr>
              <a:xfrm>
                <a:off x="0" y="30111"/>
                <a:ext cx="381002" cy="228604"/>
              </a:xfrm>
              <a:prstGeom prst="rect">
                <a:avLst/>
              </a:prstGeom>
              <a:solidFill>
                <a:srgbClr val="EDFFED"/>
              </a:solidFill>
              <a:ln w="12700" cap="flat">
                <a:solidFill>
                  <a:srgbClr val="43A343"/>
                </a:solidFill>
                <a:prstDash val="solid"/>
                <a:miter lim="8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defRPr sz="140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382" name="shl"/>
              <p:cNvSpPr txBox="1"/>
              <p:nvPr/>
            </p:nvSpPr>
            <p:spPr>
              <a:xfrm>
                <a:off x="9985" y="0"/>
                <a:ext cx="361028" cy="28882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45718" tIns="45718" rIns="45718" bIns="45718" numCol="1" anchor="ctr">
                <a:spAutoFit/>
              </a:bodyPr>
              <a:lstStyle>
                <a:lvl1pPr>
                  <a:defRPr sz="140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shl</a:t>
                </a:r>
              </a:p>
            </p:txBody>
          </p:sp>
        </p:grpSp>
      </p:grpSp>
      <p:sp>
        <p:nvSpPr>
          <p:cNvPr id="385" name="TextBox 197"/>
          <p:cNvSpPr txBox="1"/>
          <p:nvPr/>
        </p:nvSpPr>
        <p:spPr>
          <a:xfrm>
            <a:off x="3887213" y="3961793"/>
            <a:ext cx="338523" cy="197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Log</a:t>
            </a:r>
          </a:p>
        </p:txBody>
      </p:sp>
      <p:grpSp>
        <p:nvGrpSpPr>
          <p:cNvPr id="396" name="Group 198"/>
          <p:cNvGrpSpPr/>
          <p:nvPr/>
        </p:nvGrpSpPr>
        <p:grpSpPr>
          <a:xfrm>
            <a:off x="4388441" y="3199794"/>
            <a:ext cx="658636" cy="609603"/>
            <a:chOff x="0" y="0"/>
            <a:chExt cx="658635" cy="609602"/>
          </a:xfrm>
        </p:grpSpPr>
        <p:sp>
          <p:nvSpPr>
            <p:cNvPr id="386" name="Oval 205"/>
            <p:cNvSpPr/>
            <p:nvPr/>
          </p:nvSpPr>
          <p:spPr>
            <a:xfrm>
              <a:off x="246987" y="115625"/>
              <a:ext cx="164661" cy="164661"/>
            </a:xfrm>
            <a:prstGeom prst="ellipse">
              <a:avLst/>
            </a:prstGeom>
            <a:solidFill>
              <a:srgbClr val="F3DCC4"/>
            </a:solidFill>
            <a:ln w="19050" cap="flat">
              <a:solidFill>
                <a:srgbClr val="B26B24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87" name="Oval 206"/>
            <p:cNvSpPr/>
            <p:nvPr/>
          </p:nvSpPr>
          <p:spPr>
            <a:xfrm>
              <a:off x="493975" y="280284"/>
              <a:ext cx="164661" cy="164661"/>
            </a:xfrm>
            <a:prstGeom prst="ellipse">
              <a:avLst/>
            </a:prstGeom>
            <a:solidFill>
              <a:srgbClr val="F3DCC4"/>
            </a:solidFill>
            <a:ln w="19050" cap="flat">
              <a:solidFill>
                <a:srgbClr val="B26B24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88" name="Oval 207"/>
            <p:cNvSpPr/>
            <p:nvPr/>
          </p:nvSpPr>
          <p:spPr>
            <a:xfrm>
              <a:off x="246987" y="444942"/>
              <a:ext cx="164661" cy="164661"/>
            </a:xfrm>
            <a:prstGeom prst="ellipse">
              <a:avLst/>
            </a:prstGeom>
            <a:solidFill>
              <a:srgbClr val="F3DCC4"/>
            </a:solidFill>
            <a:ln w="19050" cap="flat">
              <a:solidFill>
                <a:srgbClr val="B26B24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89" name="Oval 208"/>
            <p:cNvSpPr/>
            <p:nvPr/>
          </p:nvSpPr>
          <p:spPr>
            <a:xfrm>
              <a:off x="-1" y="280284"/>
              <a:ext cx="164659" cy="164661"/>
            </a:xfrm>
            <a:prstGeom prst="ellipse">
              <a:avLst/>
            </a:prstGeom>
            <a:solidFill>
              <a:srgbClr val="F3DCC4"/>
            </a:solidFill>
            <a:ln w="19050" cap="flat">
              <a:solidFill>
                <a:srgbClr val="B26B24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90" name="Freeform 209"/>
            <p:cNvSpPr/>
            <p:nvPr/>
          </p:nvSpPr>
          <p:spPr>
            <a:xfrm>
              <a:off x="417227" y="193548"/>
              <a:ext cx="163265" cy="881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5" extrusionOk="0">
                  <a:moveTo>
                    <a:pt x="0" y="52"/>
                  </a:moveTo>
                  <a:cubicBezTo>
                    <a:pt x="13615" y="-285"/>
                    <a:pt x="21139" y="390"/>
                    <a:pt x="21600" y="21315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91" name="Freeform 210"/>
            <p:cNvSpPr/>
            <p:nvPr/>
          </p:nvSpPr>
          <p:spPr>
            <a:xfrm rot="10800000">
              <a:off x="82328" y="439143"/>
              <a:ext cx="163266" cy="881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5" extrusionOk="0">
                  <a:moveTo>
                    <a:pt x="0" y="52"/>
                  </a:moveTo>
                  <a:cubicBezTo>
                    <a:pt x="13615" y="-285"/>
                    <a:pt x="21139" y="390"/>
                    <a:pt x="21600" y="21315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92" name="Freeform 211"/>
            <p:cNvSpPr/>
            <p:nvPr/>
          </p:nvSpPr>
          <p:spPr>
            <a:xfrm flipH="1">
              <a:off x="83724" y="197951"/>
              <a:ext cx="163266" cy="881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5" extrusionOk="0">
                  <a:moveTo>
                    <a:pt x="0" y="52"/>
                  </a:moveTo>
                  <a:cubicBezTo>
                    <a:pt x="13615" y="-285"/>
                    <a:pt x="21139" y="390"/>
                    <a:pt x="21600" y="21315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93" name="Freeform 212"/>
            <p:cNvSpPr/>
            <p:nvPr/>
          </p:nvSpPr>
          <p:spPr>
            <a:xfrm rot="10800000" flipH="1">
              <a:off x="413041" y="439143"/>
              <a:ext cx="163265" cy="881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5" extrusionOk="0">
                  <a:moveTo>
                    <a:pt x="0" y="52"/>
                  </a:moveTo>
                  <a:cubicBezTo>
                    <a:pt x="13615" y="-285"/>
                    <a:pt x="21139" y="390"/>
                    <a:pt x="21600" y="21315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94" name="Freeform 213"/>
            <p:cNvSpPr/>
            <p:nvPr/>
          </p:nvSpPr>
          <p:spPr>
            <a:xfrm>
              <a:off x="259290" y="0"/>
              <a:ext cx="137000" cy="1267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0498" h="15764" extrusionOk="0">
                  <a:moveTo>
                    <a:pt x="1516" y="15764"/>
                  </a:moveTo>
                  <a:cubicBezTo>
                    <a:pt x="-5755" y="-4665"/>
                    <a:pt x="15845" y="-5836"/>
                    <a:pt x="9215" y="15764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95" name="Straight Connector 214"/>
            <p:cNvSpPr/>
            <p:nvPr/>
          </p:nvSpPr>
          <p:spPr>
            <a:xfrm flipV="1">
              <a:off x="329316" y="280283"/>
              <a:ext cx="2" cy="164660"/>
            </a:xfrm>
            <a:prstGeom prst="line">
              <a:avLst/>
            </a:prstGeom>
            <a:noFill/>
            <a:ln w="1905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</p:grpSp>
      <p:grpSp>
        <p:nvGrpSpPr>
          <p:cNvPr id="400" name="Group 199"/>
          <p:cNvGrpSpPr/>
          <p:nvPr/>
        </p:nvGrpSpPr>
        <p:grpSpPr>
          <a:xfrm>
            <a:off x="3316932" y="3149432"/>
            <a:ext cx="714996" cy="703959"/>
            <a:chOff x="0" y="0"/>
            <a:chExt cx="714994" cy="703957"/>
          </a:xfrm>
        </p:grpSpPr>
        <p:sp>
          <p:nvSpPr>
            <p:cNvPr id="397" name="AutoShape 568"/>
            <p:cNvSpPr/>
            <p:nvPr/>
          </p:nvSpPr>
          <p:spPr>
            <a:xfrm>
              <a:off x="41068" y="-1"/>
              <a:ext cx="332123" cy="3158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667" y="13072"/>
                  </a:moveTo>
                  <a:cubicBezTo>
                    <a:pt x="11143" y="14266"/>
                    <a:pt x="8755" y="17710"/>
                    <a:pt x="8755" y="21598"/>
                  </a:cubicBezTo>
                  <a:lnTo>
                    <a:pt x="0" y="21600"/>
                  </a:lnTo>
                  <a:cubicBezTo>
                    <a:pt x="0" y="13719"/>
                    <a:pt x="4838" y="6739"/>
                    <a:pt x="11980" y="4320"/>
                  </a:cubicBezTo>
                  <a:lnTo>
                    <a:pt x="10653" y="0"/>
                  </a:lnTo>
                  <a:lnTo>
                    <a:pt x="21600" y="5892"/>
                  </a:lnTo>
                  <a:lnTo>
                    <a:pt x="15992" y="17391"/>
                  </a:lnTo>
                  <a:lnTo>
                    <a:pt x="14667" y="13072"/>
                  </a:lnTo>
                  <a:close/>
                </a:path>
              </a:pathLst>
            </a:custGeom>
            <a:solidFill>
              <a:srgbClr val="7171E5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Courier New"/>
                  <a:ea typeface="Courier New"/>
                  <a:cs typeface="Courier New"/>
                  <a:sym typeface="Courier New"/>
                </a:defRPr>
              </a:pPr>
              <a:endParaRPr/>
            </a:p>
          </p:txBody>
        </p:sp>
        <p:sp>
          <p:nvSpPr>
            <p:cNvPr id="398" name="AutoShape 569"/>
            <p:cNvSpPr/>
            <p:nvPr/>
          </p:nvSpPr>
          <p:spPr>
            <a:xfrm rot="7281779">
              <a:off x="327821" y="157463"/>
              <a:ext cx="331708" cy="31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667" y="13072"/>
                  </a:moveTo>
                  <a:cubicBezTo>
                    <a:pt x="11143" y="14266"/>
                    <a:pt x="8755" y="17710"/>
                    <a:pt x="8755" y="21598"/>
                  </a:cubicBezTo>
                  <a:lnTo>
                    <a:pt x="0" y="21600"/>
                  </a:lnTo>
                  <a:cubicBezTo>
                    <a:pt x="0" y="13719"/>
                    <a:pt x="4838" y="6739"/>
                    <a:pt x="11980" y="4320"/>
                  </a:cubicBezTo>
                  <a:lnTo>
                    <a:pt x="10653" y="0"/>
                  </a:lnTo>
                  <a:lnTo>
                    <a:pt x="21600" y="5892"/>
                  </a:lnTo>
                  <a:lnTo>
                    <a:pt x="15992" y="17391"/>
                  </a:lnTo>
                  <a:lnTo>
                    <a:pt x="14667" y="13072"/>
                  </a:lnTo>
                  <a:close/>
                </a:path>
              </a:pathLst>
            </a:custGeom>
            <a:solidFill>
              <a:srgbClr val="7171E5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Courier New"/>
                  <a:ea typeface="Courier New"/>
                  <a:cs typeface="Courier New"/>
                  <a:sym typeface="Courier New"/>
                </a:defRPr>
              </a:pPr>
              <a:endParaRPr/>
            </a:p>
          </p:txBody>
        </p:sp>
        <p:sp>
          <p:nvSpPr>
            <p:cNvPr id="399" name="AutoShape 570"/>
            <p:cNvSpPr/>
            <p:nvPr/>
          </p:nvSpPr>
          <p:spPr>
            <a:xfrm rot="14395787">
              <a:off x="54070" y="323108"/>
              <a:ext cx="331708" cy="316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667" y="13072"/>
                  </a:moveTo>
                  <a:cubicBezTo>
                    <a:pt x="11143" y="14266"/>
                    <a:pt x="8755" y="17710"/>
                    <a:pt x="8755" y="21598"/>
                  </a:cubicBezTo>
                  <a:lnTo>
                    <a:pt x="0" y="21600"/>
                  </a:lnTo>
                  <a:cubicBezTo>
                    <a:pt x="0" y="13719"/>
                    <a:pt x="4838" y="6739"/>
                    <a:pt x="11980" y="4320"/>
                  </a:cubicBezTo>
                  <a:lnTo>
                    <a:pt x="10653" y="0"/>
                  </a:lnTo>
                  <a:lnTo>
                    <a:pt x="21600" y="5892"/>
                  </a:lnTo>
                  <a:lnTo>
                    <a:pt x="15992" y="17391"/>
                  </a:lnTo>
                  <a:lnTo>
                    <a:pt x="14667" y="13072"/>
                  </a:lnTo>
                  <a:close/>
                </a:path>
              </a:pathLst>
            </a:custGeom>
            <a:solidFill>
              <a:srgbClr val="7171E5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Courier New"/>
                  <a:ea typeface="Courier New"/>
                  <a:cs typeface="Courier New"/>
                  <a:sym typeface="Courier New"/>
                </a:defRPr>
              </a:pPr>
              <a:endParaRPr/>
            </a:p>
          </p:txBody>
        </p:sp>
      </p:grpSp>
      <p:sp>
        <p:nvSpPr>
          <p:cNvPr id="401" name="TextBox 200"/>
          <p:cNvSpPr txBox="1"/>
          <p:nvPr/>
        </p:nvSpPr>
        <p:spPr>
          <a:xfrm>
            <a:off x="3138241" y="2742594"/>
            <a:ext cx="971068" cy="3805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ts val="1500"/>
              </a:lnSpc>
              <a:defRPr sz="1400">
                <a:latin typeface="Arial"/>
                <a:ea typeface="Arial"/>
                <a:cs typeface="Arial"/>
                <a:sym typeface="Arial"/>
              </a:defRPr>
            </a:pPr>
            <a:r>
              <a:t>Consensus</a:t>
            </a:r>
            <a:br/>
            <a:r>
              <a:t>Module</a:t>
            </a:r>
          </a:p>
        </p:txBody>
      </p:sp>
      <p:sp>
        <p:nvSpPr>
          <p:cNvPr id="402" name="TextBox 201"/>
          <p:cNvSpPr txBox="1"/>
          <p:nvPr/>
        </p:nvSpPr>
        <p:spPr>
          <a:xfrm>
            <a:off x="4356706" y="2742594"/>
            <a:ext cx="724074" cy="3805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ts val="1500"/>
              </a:lnSpc>
              <a:defRPr sz="1400">
                <a:latin typeface="Arial"/>
                <a:ea typeface="Arial"/>
                <a:cs typeface="Arial"/>
                <a:sym typeface="Arial"/>
              </a:defRPr>
            </a:pPr>
            <a:r>
              <a:t>State</a:t>
            </a:r>
            <a:br/>
            <a:r>
              <a:t>Machine</a:t>
            </a:r>
          </a:p>
        </p:txBody>
      </p:sp>
      <p:sp>
        <p:nvSpPr>
          <p:cNvPr id="403" name="Rounded Rectangle 220"/>
          <p:cNvSpPr/>
          <p:nvPr/>
        </p:nvSpPr>
        <p:spPr>
          <a:xfrm>
            <a:off x="5428074" y="2666394"/>
            <a:ext cx="2286002" cy="1905001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25400">
            <a:solidFill>
              <a:srgbClr val="4974CB"/>
            </a:solidFill>
          </a:ln>
        </p:spPr>
        <p:txBody>
          <a:bodyPr lIns="45718" tIns="45718" rIns="45718" bIns="45718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grpSp>
        <p:nvGrpSpPr>
          <p:cNvPr id="416" name="Group 221"/>
          <p:cNvGrpSpPr/>
          <p:nvPr/>
        </p:nvGrpSpPr>
        <p:grpSpPr>
          <a:xfrm>
            <a:off x="5713251" y="4160281"/>
            <a:ext cx="1543625" cy="288822"/>
            <a:chOff x="-2" y="0"/>
            <a:chExt cx="1543623" cy="288821"/>
          </a:xfrm>
        </p:grpSpPr>
        <p:grpSp>
          <p:nvGrpSpPr>
            <p:cNvPr id="406" name="Rectangle 240"/>
            <p:cNvGrpSpPr/>
            <p:nvPr/>
          </p:nvGrpSpPr>
          <p:grpSpPr>
            <a:xfrm>
              <a:off x="-3" y="-1"/>
              <a:ext cx="420238" cy="288822"/>
              <a:chOff x="0" y="0"/>
              <a:chExt cx="420236" cy="288821"/>
            </a:xfrm>
          </p:grpSpPr>
          <p:sp>
            <p:nvSpPr>
              <p:cNvPr id="404" name="Rectangle"/>
              <p:cNvSpPr/>
              <p:nvPr/>
            </p:nvSpPr>
            <p:spPr>
              <a:xfrm>
                <a:off x="19619" y="30111"/>
                <a:ext cx="381004" cy="228604"/>
              </a:xfrm>
              <a:prstGeom prst="rect">
                <a:avLst/>
              </a:prstGeom>
              <a:solidFill>
                <a:srgbClr val="EDFFED"/>
              </a:solidFill>
              <a:ln w="12700" cap="flat">
                <a:solidFill>
                  <a:srgbClr val="43A343"/>
                </a:solidFill>
                <a:prstDash val="solid"/>
                <a:miter lim="8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defRPr sz="140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405" name="add"/>
              <p:cNvSpPr txBox="1"/>
              <p:nvPr/>
            </p:nvSpPr>
            <p:spPr>
              <a:xfrm>
                <a:off x="-1" y="0"/>
                <a:ext cx="420237" cy="28882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45718" tIns="45718" rIns="45718" bIns="45718" numCol="1" anchor="ctr">
                <a:spAutoFit/>
              </a:bodyPr>
              <a:lstStyle>
                <a:lvl1pPr>
                  <a:defRPr sz="140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add</a:t>
                </a:r>
              </a:p>
            </p:txBody>
          </p:sp>
        </p:grpSp>
        <p:grpSp>
          <p:nvGrpSpPr>
            <p:cNvPr id="409" name="Rectangle 241"/>
            <p:cNvGrpSpPr/>
            <p:nvPr/>
          </p:nvGrpSpPr>
          <p:grpSpPr>
            <a:xfrm>
              <a:off x="380998" y="-1"/>
              <a:ext cx="420238" cy="288822"/>
              <a:chOff x="0" y="0"/>
              <a:chExt cx="420236" cy="288821"/>
            </a:xfrm>
          </p:grpSpPr>
          <p:sp>
            <p:nvSpPr>
              <p:cNvPr id="407" name="Rectangle"/>
              <p:cNvSpPr/>
              <p:nvPr/>
            </p:nvSpPr>
            <p:spPr>
              <a:xfrm>
                <a:off x="19619" y="30111"/>
                <a:ext cx="381004" cy="228604"/>
              </a:xfrm>
              <a:prstGeom prst="rect">
                <a:avLst/>
              </a:prstGeom>
              <a:solidFill>
                <a:srgbClr val="EDFFED"/>
              </a:solidFill>
              <a:ln w="12700" cap="flat">
                <a:solidFill>
                  <a:srgbClr val="43A343"/>
                </a:solidFill>
                <a:prstDash val="solid"/>
                <a:miter lim="8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defRPr sz="140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408" name="jmp"/>
              <p:cNvSpPr txBox="1"/>
              <p:nvPr/>
            </p:nvSpPr>
            <p:spPr>
              <a:xfrm>
                <a:off x="-1" y="0"/>
                <a:ext cx="420237" cy="28882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45718" tIns="45718" rIns="45718" bIns="45718" numCol="1" anchor="ctr">
                <a:spAutoFit/>
              </a:bodyPr>
              <a:lstStyle>
                <a:lvl1pPr>
                  <a:defRPr sz="140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jmp</a:t>
                </a:r>
              </a:p>
            </p:txBody>
          </p:sp>
        </p:grpSp>
        <p:grpSp>
          <p:nvGrpSpPr>
            <p:cNvPr id="412" name="Rectangle 242"/>
            <p:cNvGrpSpPr/>
            <p:nvPr/>
          </p:nvGrpSpPr>
          <p:grpSpPr>
            <a:xfrm>
              <a:off x="737256" y="-1"/>
              <a:ext cx="469723" cy="288822"/>
              <a:chOff x="-1" y="0"/>
              <a:chExt cx="469721" cy="288821"/>
            </a:xfrm>
          </p:grpSpPr>
          <p:sp>
            <p:nvSpPr>
              <p:cNvPr id="410" name="Rectangle"/>
              <p:cNvSpPr/>
              <p:nvPr/>
            </p:nvSpPr>
            <p:spPr>
              <a:xfrm>
                <a:off x="44361" y="30111"/>
                <a:ext cx="381004" cy="228604"/>
              </a:xfrm>
              <a:prstGeom prst="rect">
                <a:avLst/>
              </a:prstGeom>
              <a:solidFill>
                <a:srgbClr val="EDFFED"/>
              </a:solidFill>
              <a:ln w="12700" cap="flat">
                <a:solidFill>
                  <a:srgbClr val="43A343"/>
                </a:solidFill>
                <a:prstDash val="solid"/>
                <a:miter lim="8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defRPr sz="140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411" name="mov"/>
              <p:cNvSpPr txBox="1"/>
              <p:nvPr/>
            </p:nvSpPr>
            <p:spPr>
              <a:xfrm>
                <a:off x="-2" y="0"/>
                <a:ext cx="469723" cy="28882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45718" tIns="45718" rIns="45718" bIns="45718" numCol="1" anchor="ctr">
                <a:spAutoFit/>
              </a:bodyPr>
              <a:lstStyle>
                <a:lvl1pPr>
                  <a:defRPr sz="140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mov</a:t>
                </a:r>
              </a:p>
            </p:txBody>
          </p:sp>
        </p:grpSp>
        <p:grpSp>
          <p:nvGrpSpPr>
            <p:cNvPr id="415" name="Rectangle 243"/>
            <p:cNvGrpSpPr/>
            <p:nvPr/>
          </p:nvGrpSpPr>
          <p:grpSpPr>
            <a:xfrm>
              <a:off x="1162620" y="-1"/>
              <a:ext cx="381002" cy="288822"/>
              <a:chOff x="0" y="0"/>
              <a:chExt cx="381001" cy="288821"/>
            </a:xfrm>
          </p:grpSpPr>
          <p:sp>
            <p:nvSpPr>
              <p:cNvPr id="413" name="Rectangle"/>
              <p:cNvSpPr/>
              <p:nvPr/>
            </p:nvSpPr>
            <p:spPr>
              <a:xfrm>
                <a:off x="0" y="30111"/>
                <a:ext cx="381002" cy="228604"/>
              </a:xfrm>
              <a:prstGeom prst="rect">
                <a:avLst/>
              </a:prstGeom>
              <a:solidFill>
                <a:srgbClr val="EDFFED"/>
              </a:solidFill>
              <a:ln w="12700" cap="flat">
                <a:solidFill>
                  <a:srgbClr val="43A343"/>
                </a:solidFill>
                <a:prstDash val="solid"/>
                <a:miter lim="8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defRPr sz="140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414" name="shl"/>
              <p:cNvSpPr txBox="1"/>
              <p:nvPr/>
            </p:nvSpPr>
            <p:spPr>
              <a:xfrm>
                <a:off x="9985" y="0"/>
                <a:ext cx="361028" cy="28882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45718" tIns="45718" rIns="45718" bIns="45718" numCol="1" anchor="ctr">
                <a:spAutoFit/>
              </a:bodyPr>
              <a:lstStyle>
                <a:lvl1pPr>
                  <a:defRPr sz="140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shl</a:t>
                </a:r>
              </a:p>
            </p:txBody>
          </p:sp>
        </p:grpSp>
      </p:grpSp>
      <p:sp>
        <p:nvSpPr>
          <p:cNvPr id="417" name="TextBox 222"/>
          <p:cNvSpPr txBox="1"/>
          <p:nvPr/>
        </p:nvSpPr>
        <p:spPr>
          <a:xfrm>
            <a:off x="6325613" y="3961793"/>
            <a:ext cx="338523" cy="197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Log</a:t>
            </a:r>
          </a:p>
        </p:txBody>
      </p:sp>
      <p:grpSp>
        <p:nvGrpSpPr>
          <p:cNvPr id="428" name="Group 223"/>
          <p:cNvGrpSpPr/>
          <p:nvPr/>
        </p:nvGrpSpPr>
        <p:grpSpPr>
          <a:xfrm>
            <a:off x="6826839" y="3199794"/>
            <a:ext cx="658637" cy="609603"/>
            <a:chOff x="0" y="0"/>
            <a:chExt cx="658635" cy="609602"/>
          </a:xfrm>
        </p:grpSpPr>
        <p:sp>
          <p:nvSpPr>
            <p:cNvPr id="418" name="Oval 230"/>
            <p:cNvSpPr/>
            <p:nvPr/>
          </p:nvSpPr>
          <p:spPr>
            <a:xfrm>
              <a:off x="246987" y="115625"/>
              <a:ext cx="164661" cy="164661"/>
            </a:xfrm>
            <a:prstGeom prst="ellipse">
              <a:avLst/>
            </a:prstGeom>
            <a:solidFill>
              <a:srgbClr val="F3DCC4"/>
            </a:solidFill>
            <a:ln w="19050" cap="flat">
              <a:solidFill>
                <a:srgbClr val="B26B24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19" name="Oval 231"/>
            <p:cNvSpPr/>
            <p:nvPr/>
          </p:nvSpPr>
          <p:spPr>
            <a:xfrm>
              <a:off x="493975" y="280284"/>
              <a:ext cx="164661" cy="164661"/>
            </a:xfrm>
            <a:prstGeom prst="ellipse">
              <a:avLst/>
            </a:prstGeom>
            <a:solidFill>
              <a:srgbClr val="F3DCC4"/>
            </a:solidFill>
            <a:ln w="19050" cap="flat">
              <a:solidFill>
                <a:srgbClr val="B26B24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20" name="Oval 232"/>
            <p:cNvSpPr/>
            <p:nvPr/>
          </p:nvSpPr>
          <p:spPr>
            <a:xfrm>
              <a:off x="246987" y="444942"/>
              <a:ext cx="164661" cy="164661"/>
            </a:xfrm>
            <a:prstGeom prst="ellipse">
              <a:avLst/>
            </a:prstGeom>
            <a:solidFill>
              <a:srgbClr val="F3DCC4"/>
            </a:solidFill>
            <a:ln w="19050" cap="flat">
              <a:solidFill>
                <a:srgbClr val="B26B24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21" name="Oval 233"/>
            <p:cNvSpPr/>
            <p:nvPr/>
          </p:nvSpPr>
          <p:spPr>
            <a:xfrm>
              <a:off x="-1" y="280284"/>
              <a:ext cx="164659" cy="164661"/>
            </a:xfrm>
            <a:prstGeom prst="ellipse">
              <a:avLst/>
            </a:prstGeom>
            <a:solidFill>
              <a:srgbClr val="F3DCC4"/>
            </a:solidFill>
            <a:ln w="19050" cap="flat">
              <a:solidFill>
                <a:srgbClr val="B26B24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22" name="Freeform 234"/>
            <p:cNvSpPr/>
            <p:nvPr/>
          </p:nvSpPr>
          <p:spPr>
            <a:xfrm>
              <a:off x="417227" y="193548"/>
              <a:ext cx="163265" cy="881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5" extrusionOk="0">
                  <a:moveTo>
                    <a:pt x="0" y="52"/>
                  </a:moveTo>
                  <a:cubicBezTo>
                    <a:pt x="13615" y="-285"/>
                    <a:pt x="21139" y="390"/>
                    <a:pt x="21600" y="21315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23" name="Freeform 235"/>
            <p:cNvSpPr/>
            <p:nvPr/>
          </p:nvSpPr>
          <p:spPr>
            <a:xfrm rot="10800000">
              <a:off x="82328" y="439143"/>
              <a:ext cx="163266" cy="881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5" extrusionOk="0">
                  <a:moveTo>
                    <a:pt x="0" y="52"/>
                  </a:moveTo>
                  <a:cubicBezTo>
                    <a:pt x="13615" y="-285"/>
                    <a:pt x="21139" y="390"/>
                    <a:pt x="21600" y="21315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24" name="Freeform 236"/>
            <p:cNvSpPr/>
            <p:nvPr/>
          </p:nvSpPr>
          <p:spPr>
            <a:xfrm flipH="1">
              <a:off x="83724" y="197951"/>
              <a:ext cx="163266" cy="881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5" extrusionOk="0">
                  <a:moveTo>
                    <a:pt x="0" y="52"/>
                  </a:moveTo>
                  <a:cubicBezTo>
                    <a:pt x="13615" y="-285"/>
                    <a:pt x="21139" y="390"/>
                    <a:pt x="21600" y="21315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25" name="Freeform 237"/>
            <p:cNvSpPr/>
            <p:nvPr/>
          </p:nvSpPr>
          <p:spPr>
            <a:xfrm rot="10800000" flipH="1">
              <a:off x="413041" y="439143"/>
              <a:ext cx="163265" cy="881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5" extrusionOk="0">
                  <a:moveTo>
                    <a:pt x="0" y="52"/>
                  </a:moveTo>
                  <a:cubicBezTo>
                    <a:pt x="13615" y="-285"/>
                    <a:pt x="21139" y="390"/>
                    <a:pt x="21600" y="21315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26" name="Freeform 238"/>
            <p:cNvSpPr/>
            <p:nvPr/>
          </p:nvSpPr>
          <p:spPr>
            <a:xfrm>
              <a:off x="259290" y="0"/>
              <a:ext cx="137000" cy="1267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0498" h="15764" extrusionOk="0">
                  <a:moveTo>
                    <a:pt x="1516" y="15764"/>
                  </a:moveTo>
                  <a:cubicBezTo>
                    <a:pt x="-5755" y="-4665"/>
                    <a:pt x="15845" y="-5836"/>
                    <a:pt x="9215" y="15764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27" name="Straight Connector 239"/>
            <p:cNvSpPr/>
            <p:nvPr/>
          </p:nvSpPr>
          <p:spPr>
            <a:xfrm flipV="1">
              <a:off x="329316" y="280283"/>
              <a:ext cx="2" cy="164660"/>
            </a:xfrm>
            <a:prstGeom prst="line">
              <a:avLst/>
            </a:prstGeom>
            <a:noFill/>
            <a:ln w="1905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</p:grpSp>
      <p:grpSp>
        <p:nvGrpSpPr>
          <p:cNvPr id="432" name="Group 224"/>
          <p:cNvGrpSpPr/>
          <p:nvPr/>
        </p:nvGrpSpPr>
        <p:grpSpPr>
          <a:xfrm>
            <a:off x="5755332" y="3149432"/>
            <a:ext cx="714996" cy="703959"/>
            <a:chOff x="0" y="0"/>
            <a:chExt cx="714994" cy="703957"/>
          </a:xfrm>
        </p:grpSpPr>
        <p:sp>
          <p:nvSpPr>
            <p:cNvPr id="429" name="AutoShape 568"/>
            <p:cNvSpPr/>
            <p:nvPr/>
          </p:nvSpPr>
          <p:spPr>
            <a:xfrm>
              <a:off x="41068" y="-1"/>
              <a:ext cx="332123" cy="3158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667" y="13072"/>
                  </a:moveTo>
                  <a:cubicBezTo>
                    <a:pt x="11143" y="14266"/>
                    <a:pt x="8755" y="17710"/>
                    <a:pt x="8755" y="21598"/>
                  </a:cubicBezTo>
                  <a:lnTo>
                    <a:pt x="0" y="21600"/>
                  </a:lnTo>
                  <a:cubicBezTo>
                    <a:pt x="0" y="13719"/>
                    <a:pt x="4838" y="6739"/>
                    <a:pt x="11980" y="4320"/>
                  </a:cubicBezTo>
                  <a:lnTo>
                    <a:pt x="10653" y="0"/>
                  </a:lnTo>
                  <a:lnTo>
                    <a:pt x="21600" y="5892"/>
                  </a:lnTo>
                  <a:lnTo>
                    <a:pt x="15992" y="17391"/>
                  </a:lnTo>
                  <a:lnTo>
                    <a:pt x="14667" y="13072"/>
                  </a:lnTo>
                  <a:close/>
                </a:path>
              </a:pathLst>
            </a:custGeom>
            <a:solidFill>
              <a:srgbClr val="7171E5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Courier New"/>
                  <a:ea typeface="Courier New"/>
                  <a:cs typeface="Courier New"/>
                  <a:sym typeface="Courier New"/>
                </a:defRPr>
              </a:pPr>
              <a:endParaRPr/>
            </a:p>
          </p:txBody>
        </p:sp>
        <p:sp>
          <p:nvSpPr>
            <p:cNvPr id="430" name="AutoShape 569"/>
            <p:cNvSpPr/>
            <p:nvPr/>
          </p:nvSpPr>
          <p:spPr>
            <a:xfrm rot="7281779">
              <a:off x="327821" y="157463"/>
              <a:ext cx="331708" cy="31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667" y="13072"/>
                  </a:moveTo>
                  <a:cubicBezTo>
                    <a:pt x="11143" y="14266"/>
                    <a:pt x="8755" y="17710"/>
                    <a:pt x="8755" y="21598"/>
                  </a:cubicBezTo>
                  <a:lnTo>
                    <a:pt x="0" y="21600"/>
                  </a:lnTo>
                  <a:cubicBezTo>
                    <a:pt x="0" y="13719"/>
                    <a:pt x="4838" y="6739"/>
                    <a:pt x="11980" y="4320"/>
                  </a:cubicBezTo>
                  <a:lnTo>
                    <a:pt x="10653" y="0"/>
                  </a:lnTo>
                  <a:lnTo>
                    <a:pt x="21600" y="5892"/>
                  </a:lnTo>
                  <a:lnTo>
                    <a:pt x="15992" y="17391"/>
                  </a:lnTo>
                  <a:lnTo>
                    <a:pt x="14667" y="13072"/>
                  </a:lnTo>
                  <a:close/>
                </a:path>
              </a:pathLst>
            </a:custGeom>
            <a:solidFill>
              <a:srgbClr val="7171E5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Courier New"/>
                  <a:ea typeface="Courier New"/>
                  <a:cs typeface="Courier New"/>
                  <a:sym typeface="Courier New"/>
                </a:defRPr>
              </a:pPr>
              <a:endParaRPr/>
            </a:p>
          </p:txBody>
        </p:sp>
        <p:sp>
          <p:nvSpPr>
            <p:cNvPr id="431" name="AutoShape 570"/>
            <p:cNvSpPr/>
            <p:nvPr/>
          </p:nvSpPr>
          <p:spPr>
            <a:xfrm rot="14395787">
              <a:off x="54070" y="323108"/>
              <a:ext cx="331708" cy="316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667" y="13072"/>
                  </a:moveTo>
                  <a:cubicBezTo>
                    <a:pt x="11143" y="14266"/>
                    <a:pt x="8755" y="17710"/>
                    <a:pt x="8755" y="21598"/>
                  </a:cubicBezTo>
                  <a:lnTo>
                    <a:pt x="0" y="21600"/>
                  </a:lnTo>
                  <a:cubicBezTo>
                    <a:pt x="0" y="13719"/>
                    <a:pt x="4838" y="6739"/>
                    <a:pt x="11980" y="4320"/>
                  </a:cubicBezTo>
                  <a:lnTo>
                    <a:pt x="10653" y="0"/>
                  </a:lnTo>
                  <a:lnTo>
                    <a:pt x="21600" y="5892"/>
                  </a:lnTo>
                  <a:lnTo>
                    <a:pt x="15992" y="17391"/>
                  </a:lnTo>
                  <a:lnTo>
                    <a:pt x="14667" y="13072"/>
                  </a:lnTo>
                  <a:close/>
                </a:path>
              </a:pathLst>
            </a:custGeom>
            <a:solidFill>
              <a:srgbClr val="7171E5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Courier New"/>
                  <a:ea typeface="Courier New"/>
                  <a:cs typeface="Courier New"/>
                  <a:sym typeface="Courier New"/>
                </a:defRPr>
              </a:pPr>
              <a:endParaRPr/>
            </a:p>
          </p:txBody>
        </p:sp>
      </p:grpSp>
      <p:sp>
        <p:nvSpPr>
          <p:cNvPr id="433" name="TextBox 225"/>
          <p:cNvSpPr txBox="1"/>
          <p:nvPr/>
        </p:nvSpPr>
        <p:spPr>
          <a:xfrm>
            <a:off x="5576642" y="2742594"/>
            <a:ext cx="971067" cy="3805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ts val="1500"/>
              </a:lnSpc>
              <a:defRPr sz="1400">
                <a:latin typeface="Arial"/>
                <a:ea typeface="Arial"/>
                <a:cs typeface="Arial"/>
                <a:sym typeface="Arial"/>
              </a:defRPr>
            </a:pPr>
            <a:r>
              <a:t>Consensus</a:t>
            </a:r>
            <a:br/>
            <a:r>
              <a:t>Module</a:t>
            </a:r>
          </a:p>
        </p:txBody>
      </p:sp>
      <p:sp>
        <p:nvSpPr>
          <p:cNvPr id="434" name="TextBox 226"/>
          <p:cNvSpPr txBox="1"/>
          <p:nvPr/>
        </p:nvSpPr>
        <p:spPr>
          <a:xfrm>
            <a:off x="6795106" y="2742594"/>
            <a:ext cx="724074" cy="3805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ts val="1500"/>
              </a:lnSpc>
              <a:defRPr sz="1400">
                <a:latin typeface="Arial"/>
                <a:ea typeface="Arial"/>
                <a:cs typeface="Arial"/>
                <a:sym typeface="Arial"/>
              </a:defRPr>
            </a:pPr>
            <a:r>
              <a:t>State</a:t>
            </a:r>
            <a:br/>
            <a:r>
              <a:t>Machine</a:t>
            </a:r>
          </a:p>
        </p:txBody>
      </p:sp>
      <p:sp>
        <p:nvSpPr>
          <p:cNvPr id="435" name="TextBox 244"/>
          <p:cNvSpPr txBox="1"/>
          <p:nvPr/>
        </p:nvSpPr>
        <p:spPr>
          <a:xfrm>
            <a:off x="7881724" y="3434226"/>
            <a:ext cx="1036299" cy="3752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Servers</a:t>
            </a:r>
          </a:p>
        </p:txBody>
      </p:sp>
      <p:sp>
        <p:nvSpPr>
          <p:cNvPr id="436" name="TextBox 261"/>
          <p:cNvSpPr txBox="1"/>
          <p:nvPr/>
        </p:nvSpPr>
        <p:spPr>
          <a:xfrm>
            <a:off x="7885914" y="1810527"/>
            <a:ext cx="950971" cy="3752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Clients</a:t>
            </a:r>
          </a:p>
        </p:txBody>
      </p:sp>
      <p:pic>
        <p:nvPicPr>
          <p:cNvPr id="437" name="Picture 559" descr="Picture 559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846672" y="1671222"/>
            <a:ext cx="685802" cy="690373"/>
          </a:xfrm>
          <a:prstGeom prst="rect">
            <a:avLst/>
          </a:prstGeom>
          <a:ln w="12700">
            <a:miter lim="400000"/>
          </a:ln>
        </p:spPr>
      </p:pic>
      <p:pic>
        <p:nvPicPr>
          <p:cNvPr id="438" name="Picture 559" descr="Picture 559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751674" y="1671222"/>
            <a:ext cx="685802" cy="690373"/>
          </a:xfrm>
          <a:prstGeom prst="rect">
            <a:avLst/>
          </a:prstGeom>
          <a:ln w="12700">
            <a:miter lim="400000"/>
          </a:ln>
        </p:spPr>
      </p:pic>
      <p:pic>
        <p:nvPicPr>
          <p:cNvPr id="439" name="Picture 559" descr="Picture 559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16672" y="1671222"/>
            <a:ext cx="685802" cy="690373"/>
          </a:xfrm>
          <a:prstGeom prst="rect">
            <a:avLst/>
          </a:prstGeom>
          <a:ln w="12700">
            <a:miter lim="400000"/>
          </a:ln>
        </p:spPr>
      </p:pic>
      <p:pic>
        <p:nvPicPr>
          <p:cNvPr id="440" name="Picture 559" descr="Picture 559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386674" y="1671222"/>
            <a:ext cx="685802" cy="690373"/>
          </a:xfrm>
          <a:prstGeom prst="rect">
            <a:avLst/>
          </a:prstGeom>
          <a:ln w="12700">
            <a:miter lim="400000"/>
          </a:ln>
        </p:spPr>
      </p:pic>
      <p:pic>
        <p:nvPicPr>
          <p:cNvPr id="441" name="Picture 559" descr="Picture 559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481672" y="1671222"/>
            <a:ext cx="685802" cy="690373"/>
          </a:xfrm>
          <a:prstGeom prst="rect">
            <a:avLst/>
          </a:prstGeom>
          <a:ln w="12700">
            <a:miter lim="400000"/>
          </a:ln>
        </p:spPr>
      </p:pic>
      <p:pic>
        <p:nvPicPr>
          <p:cNvPr id="442" name="Picture 559" descr="Picture 559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656674" y="1671222"/>
            <a:ext cx="685802" cy="690373"/>
          </a:xfrm>
          <a:prstGeom prst="rect">
            <a:avLst/>
          </a:prstGeom>
          <a:ln w="12700">
            <a:miter lim="400000"/>
          </a:ln>
        </p:spPr>
      </p:pic>
      <p:pic>
        <p:nvPicPr>
          <p:cNvPr id="443" name="Picture 559" descr="Picture 559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021674" y="1671222"/>
            <a:ext cx="685802" cy="690373"/>
          </a:xfrm>
          <a:prstGeom prst="rect">
            <a:avLst/>
          </a:prstGeom>
          <a:ln w="12700">
            <a:miter lim="400000"/>
          </a:ln>
        </p:spPr>
      </p:pic>
      <p:sp>
        <p:nvSpPr>
          <p:cNvPr id="444" name="Straight Connector 271"/>
          <p:cNvSpPr/>
          <p:nvPr/>
        </p:nvSpPr>
        <p:spPr>
          <a:xfrm>
            <a:off x="6037674" y="2361594"/>
            <a:ext cx="2" cy="762002"/>
          </a:xfrm>
          <a:prstGeom prst="line">
            <a:avLst/>
          </a:prstGeom>
          <a:ln w="57150" cap="rnd">
            <a:solidFill>
              <a:srgbClr val="C00000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445" name="Freeform 272"/>
          <p:cNvSpPr/>
          <p:nvPr/>
        </p:nvSpPr>
        <p:spPr>
          <a:xfrm>
            <a:off x="3845955" y="2858224"/>
            <a:ext cx="2007033" cy="3557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4034" extrusionOk="0">
                <a:moveTo>
                  <a:pt x="21600" y="12811"/>
                </a:moveTo>
                <a:cubicBezTo>
                  <a:pt x="15547" y="-1198"/>
                  <a:pt x="8576" y="-7566"/>
                  <a:pt x="0" y="14034"/>
                </a:cubicBezTo>
              </a:path>
            </a:pathLst>
          </a:custGeom>
          <a:ln w="57150" cap="rnd">
            <a:solidFill>
              <a:srgbClr val="C00000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46" name="Freeform 273"/>
          <p:cNvSpPr/>
          <p:nvPr/>
        </p:nvSpPr>
        <p:spPr>
          <a:xfrm>
            <a:off x="1389473" y="2614552"/>
            <a:ext cx="4463516" cy="59944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4301" extrusionOk="0">
                <a:moveTo>
                  <a:pt x="21600" y="13561"/>
                </a:moveTo>
                <a:cubicBezTo>
                  <a:pt x="16897" y="-7299"/>
                  <a:pt x="6514" y="-1722"/>
                  <a:pt x="0" y="14301"/>
                </a:cubicBezTo>
              </a:path>
            </a:pathLst>
          </a:custGeom>
          <a:ln w="57150" cap="rnd">
            <a:solidFill>
              <a:srgbClr val="C00000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47" name="Freeform 274"/>
          <p:cNvSpPr/>
          <p:nvPr/>
        </p:nvSpPr>
        <p:spPr>
          <a:xfrm>
            <a:off x="3628978" y="3771939"/>
            <a:ext cx="867907" cy="3719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440" extrusionOk="0">
                <a:moveTo>
                  <a:pt x="0" y="0"/>
                </a:moveTo>
                <a:cubicBezTo>
                  <a:pt x="321" y="17550"/>
                  <a:pt x="13757" y="-2160"/>
                  <a:pt x="21600" y="19440"/>
                </a:cubicBezTo>
              </a:path>
            </a:pathLst>
          </a:custGeom>
          <a:ln w="57150" cap="rnd">
            <a:solidFill>
              <a:srgbClr val="C00000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48" name="Straight Connector 276"/>
          <p:cNvSpPr/>
          <p:nvPr/>
        </p:nvSpPr>
        <p:spPr>
          <a:xfrm flipV="1">
            <a:off x="4712568" y="3843042"/>
            <a:ext cx="2" cy="457202"/>
          </a:xfrm>
          <a:prstGeom prst="line">
            <a:avLst/>
          </a:prstGeom>
          <a:ln w="57150" cap="rnd">
            <a:solidFill>
              <a:srgbClr val="C00000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449" name="Freeform 277"/>
          <p:cNvSpPr/>
          <p:nvPr/>
        </p:nvSpPr>
        <p:spPr>
          <a:xfrm>
            <a:off x="6060921" y="3771939"/>
            <a:ext cx="867907" cy="3719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440" extrusionOk="0">
                <a:moveTo>
                  <a:pt x="0" y="0"/>
                </a:moveTo>
                <a:cubicBezTo>
                  <a:pt x="321" y="17550"/>
                  <a:pt x="13757" y="-2160"/>
                  <a:pt x="21600" y="19440"/>
                </a:cubicBezTo>
              </a:path>
            </a:pathLst>
          </a:custGeom>
          <a:ln w="57150" cap="rnd">
            <a:solidFill>
              <a:srgbClr val="C00000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50" name="Freeform 278"/>
          <p:cNvSpPr/>
          <p:nvPr/>
        </p:nvSpPr>
        <p:spPr>
          <a:xfrm>
            <a:off x="1184122" y="3771939"/>
            <a:ext cx="867905" cy="3719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440" extrusionOk="0">
                <a:moveTo>
                  <a:pt x="0" y="0"/>
                </a:moveTo>
                <a:cubicBezTo>
                  <a:pt x="321" y="17550"/>
                  <a:pt x="13757" y="-2160"/>
                  <a:pt x="21600" y="19440"/>
                </a:cubicBezTo>
              </a:path>
            </a:pathLst>
          </a:custGeom>
          <a:ln w="57150" cap="rnd">
            <a:solidFill>
              <a:srgbClr val="C00000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51" name="Straight Connector 282"/>
          <p:cNvSpPr/>
          <p:nvPr/>
        </p:nvSpPr>
        <p:spPr>
          <a:xfrm flipV="1">
            <a:off x="7149678" y="3843042"/>
            <a:ext cx="2" cy="457202"/>
          </a:xfrm>
          <a:prstGeom prst="line">
            <a:avLst/>
          </a:prstGeom>
          <a:ln w="57150" cap="rnd">
            <a:solidFill>
              <a:srgbClr val="C00000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452" name="Straight Connector 283"/>
          <p:cNvSpPr/>
          <p:nvPr/>
        </p:nvSpPr>
        <p:spPr>
          <a:xfrm flipV="1">
            <a:off x="2272876" y="3843042"/>
            <a:ext cx="2" cy="457202"/>
          </a:xfrm>
          <a:prstGeom prst="line">
            <a:avLst/>
          </a:prstGeom>
          <a:ln w="57150" cap="rnd">
            <a:solidFill>
              <a:srgbClr val="C00000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453" name="Freeform 284"/>
          <p:cNvSpPr/>
          <p:nvPr/>
        </p:nvSpPr>
        <p:spPr>
          <a:xfrm>
            <a:off x="6224944" y="2090372"/>
            <a:ext cx="922151" cy="10228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cubicBezTo>
                  <a:pt x="20541" y="11591"/>
                  <a:pt x="15671" y="4200"/>
                  <a:pt x="0" y="0"/>
                </a:cubicBezTo>
              </a:path>
            </a:pathLst>
          </a:custGeom>
          <a:ln w="57150" cap="rnd">
            <a:solidFill>
              <a:srgbClr val="C00000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54" name="TextBox 6"/>
          <p:cNvSpPr txBox="1"/>
          <p:nvPr/>
        </p:nvSpPr>
        <p:spPr>
          <a:xfrm>
            <a:off x="5595816" y="2333518"/>
            <a:ext cx="424232" cy="2946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1400">
                <a:latin typeface="Courier New"/>
                <a:ea typeface="Courier New"/>
                <a:cs typeface="Courier New"/>
                <a:sym typeface="Courier New"/>
              </a:defRPr>
            </a:lvl1pPr>
          </a:lstStyle>
          <a:p>
            <a:r>
              <a:t>shl</a:t>
            </a:r>
          </a:p>
        </p:txBody>
      </p:sp>
      <p:sp>
        <p:nvSpPr>
          <p:cNvPr id="455" name="Slide Number Placeholder 10"/>
          <p:cNvSpPr txBox="1">
            <a:spLocks noGrp="1"/>
          </p:cNvSpPr>
          <p:nvPr>
            <p:ph type="sldNum" sz="quarter" idx="4294967295"/>
          </p:nvPr>
        </p:nvSpPr>
        <p:spPr>
          <a:xfrm>
            <a:off x="8632931" y="6524869"/>
            <a:ext cx="282469" cy="26938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12</a:t>
            </a:fld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fill="hold" grpId="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fill="hold" grpId="5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9" presetClass="entr" fill="hold" grpId="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fill="hold" grpId="7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fill="hold" grpId="8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fill="hold" grpId="9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9" presetClass="entr" fill="hold" grpId="1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" fill="hold"/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4" grpId="1" animBg="1" advAuto="0"/>
      <p:bldP spid="445" grpId="4" animBg="1" advAuto="0"/>
      <p:bldP spid="446" grpId="3" animBg="1" advAuto="0"/>
      <p:bldP spid="447" grpId="6" animBg="1" advAuto="0"/>
      <p:bldP spid="448" grpId="10" animBg="1" advAuto="0"/>
      <p:bldP spid="449" grpId="2" animBg="1" advAuto="0"/>
      <p:bldP spid="450" grpId="5" animBg="1" advAuto="0"/>
      <p:bldP spid="451" grpId="7" animBg="1" advAuto="0"/>
      <p:bldP spid="452" grpId="9" animBg="1" advAuto="0"/>
      <p:bldP spid="453" grpId="8" animBg="1" advAuto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Content Placeholder 1"/>
          <p:cNvSpPr txBox="1">
            <a:spLocks noGrp="1"/>
          </p:cNvSpPr>
          <p:nvPr>
            <p:ph type="body" idx="1"/>
          </p:nvPr>
        </p:nvSpPr>
        <p:spPr>
          <a:xfrm>
            <a:off x="347472" y="1453896"/>
            <a:ext cx="8229601" cy="4906965"/>
          </a:xfrm>
          <a:prstGeom prst="rect">
            <a:avLst/>
          </a:prstGeom>
        </p:spPr>
        <p:txBody>
          <a:bodyPr/>
          <a:lstStyle/>
          <a:p>
            <a:pPr marL="457200" indent="-457200">
              <a:lnSpc>
                <a:spcPct val="150000"/>
              </a:lnSpc>
              <a:buFontTx/>
              <a:buAutoNum type="arabicPeriod"/>
              <a:defRPr>
                <a:solidFill>
                  <a:srgbClr val="1F4899"/>
                </a:solidFill>
              </a:defRPr>
            </a:pPr>
            <a:r>
              <a:t>Leader election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  <a:defRPr>
                <a:solidFill>
                  <a:srgbClr val="1F4899"/>
                </a:solidFill>
              </a:defRPr>
            </a:pPr>
            <a:r>
              <a:t>Normal operation (basic log replication)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  <a:defRPr>
                <a:solidFill>
                  <a:srgbClr val="1F4899"/>
                </a:solidFill>
              </a:defRPr>
            </a:pPr>
            <a:r>
              <a:t>Safety and consistency after leader changes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  <a:defRPr>
                <a:solidFill>
                  <a:srgbClr val="929292"/>
                </a:solidFill>
              </a:defRPr>
            </a:pPr>
            <a:r>
              <a:t>Neutralizing old leaders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  <a:defRPr>
                <a:solidFill>
                  <a:srgbClr val="929292"/>
                </a:solidFill>
              </a:defRPr>
            </a:pPr>
            <a:r>
              <a:t>Client interactions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  <a:defRPr>
                <a:solidFill>
                  <a:srgbClr val="929292"/>
                </a:solidFill>
              </a:defRPr>
            </a:pPr>
            <a:r>
              <a:t>Reconfiguration</a:t>
            </a:r>
          </a:p>
        </p:txBody>
      </p:sp>
      <p:sp>
        <p:nvSpPr>
          <p:cNvPr id="458" name="Title 6"/>
          <p:cNvSpPr txBox="1">
            <a:spLocks noGrp="1"/>
          </p:cNvSpPr>
          <p:nvPr>
            <p:ph type="title"/>
          </p:nvPr>
        </p:nvSpPr>
        <p:spPr>
          <a:xfrm>
            <a:off x="350195" y="16215"/>
            <a:ext cx="8565206" cy="1066801"/>
          </a:xfrm>
          <a:prstGeom prst="rect">
            <a:avLst/>
          </a:prstGeom>
        </p:spPr>
        <p:txBody>
          <a:bodyPr/>
          <a:lstStyle/>
          <a:p>
            <a:r>
              <a:t>Raft Overview</a:t>
            </a:r>
          </a:p>
        </p:txBody>
      </p:sp>
      <p:sp>
        <p:nvSpPr>
          <p:cNvPr id="459" name="Slide Number Placeholder 11"/>
          <p:cNvSpPr txBox="1">
            <a:spLocks noGrp="1"/>
          </p:cNvSpPr>
          <p:nvPr>
            <p:ph type="sldNum" sz="quarter" idx="4294967295"/>
          </p:nvPr>
        </p:nvSpPr>
        <p:spPr>
          <a:xfrm>
            <a:off x="8613492" y="6553200"/>
            <a:ext cx="301906" cy="28882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t"/>
          <a:lstStyle>
            <a:lvl1pPr>
              <a:defRPr>
                <a:solidFill>
                  <a:srgbClr val="FF6501"/>
                </a:solidFill>
              </a:defRPr>
            </a:lvl1pPr>
          </a:lstStyle>
          <a:p>
            <a:fld id="{86CB4B4D-7CA3-9044-876B-883B54F8677D}" type="slidenum">
              <a:t>13</a:t>
            </a:fld>
            <a:endParaRPr/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Content Placeholder 1"/>
          <p:cNvSpPr txBox="1">
            <a:spLocks noGrp="1"/>
          </p:cNvSpPr>
          <p:nvPr>
            <p:ph type="body" sz="half" idx="1"/>
          </p:nvPr>
        </p:nvSpPr>
        <p:spPr>
          <a:xfrm>
            <a:off x="292608" y="1453896"/>
            <a:ext cx="8107237" cy="2311700"/>
          </a:xfrm>
          <a:prstGeom prst="rect">
            <a:avLst/>
          </a:prstGeom>
        </p:spPr>
        <p:txBody>
          <a:bodyPr/>
          <a:lstStyle/>
          <a:p>
            <a:pPr>
              <a:defRPr b="0"/>
            </a:pPr>
            <a:r>
              <a:t>At any given time, each server is either:</a:t>
            </a:r>
          </a:p>
          <a:p>
            <a:pPr marL="800100" lvl="1" indent="-342900">
              <a:spcBef>
                <a:spcPts val="600"/>
              </a:spcBef>
              <a:buFont typeface="Helvetica"/>
              <a:defRPr sz="2000" b="0">
                <a:solidFill>
                  <a:srgbClr val="1F4899"/>
                </a:solidFill>
              </a:defRPr>
            </a:pPr>
            <a:r>
              <a:t>Leader</a:t>
            </a:r>
            <a:r>
              <a:rPr>
                <a:solidFill>
                  <a:srgbClr val="000000"/>
                </a:solidFill>
              </a:rPr>
              <a:t>: handles all client interactions, log replication</a:t>
            </a:r>
          </a:p>
          <a:p>
            <a:pPr marL="800100" lvl="1" indent="-342900">
              <a:spcBef>
                <a:spcPts val="600"/>
              </a:spcBef>
              <a:buFont typeface="Helvetica"/>
              <a:defRPr sz="2000" b="0">
                <a:solidFill>
                  <a:srgbClr val="1F4899"/>
                </a:solidFill>
              </a:defRPr>
            </a:pPr>
            <a:r>
              <a:t>Follower</a:t>
            </a:r>
            <a:r>
              <a:rPr>
                <a:solidFill>
                  <a:srgbClr val="000000"/>
                </a:solidFill>
              </a:rPr>
              <a:t>: completely passive</a:t>
            </a:r>
          </a:p>
          <a:p>
            <a:pPr marL="800100" lvl="1" indent="-342900">
              <a:spcBef>
                <a:spcPts val="600"/>
              </a:spcBef>
              <a:buFont typeface="Helvetica"/>
              <a:defRPr sz="2000" b="0">
                <a:solidFill>
                  <a:srgbClr val="1F4899"/>
                </a:solidFill>
              </a:defRPr>
            </a:pPr>
            <a:r>
              <a:t>Candidate</a:t>
            </a:r>
            <a:r>
              <a:rPr>
                <a:solidFill>
                  <a:srgbClr val="000000"/>
                </a:solidFill>
              </a:rPr>
              <a:t>: used to elect a new leader</a:t>
            </a:r>
          </a:p>
          <a:p>
            <a:pPr>
              <a:defRPr b="0"/>
            </a:pPr>
            <a:r>
              <a:t>Normal operation: 1 leader, N-1 followers</a:t>
            </a:r>
          </a:p>
        </p:txBody>
      </p:sp>
      <p:grpSp>
        <p:nvGrpSpPr>
          <p:cNvPr id="464" name="Rounded Rectangle 6"/>
          <p:cNvGrpSpPr/>
          <p:nvPr/>
        </p:nvGrpSpPr>
        <p:grpSpPr>
          <a:xfrm>
            <a:off x="1315687" y="4900633"/>
            <a:ext cx="1752602" cy="533402"/>
            <a:chOff x="0" y="0"/>
            <a:chExt cx="1752600" cy="533401"/>
          </a:xfrm>
        </p:grpSpPr>
        <p:sp>
          <p:nvSpPr>
            <p:cNvPr id="462" name="Rounded Rectangle"/>
            <p:cNvSpPr/>
            <p:nvPr/>
          </p:nvSpPr>
          <p:spPr>
            <a:xfrm>
              <a:off x="0" y="0"/>
              <a:ext cx="1752601" cy="533402"/>
            </a:xfrm>
            <a:prstGeom prst="roundRect">
              <a:avLst>
                <a:gd name="adj" fmla="val 50000"/>
              </a:avLst>
            </a:prstGeom>
            <a:solidFill>
              <a:srgbClr val="E3EAF9"/>
            </a:solidFill>
            <a:ln w="25400" cap="flat">
              <a:solidFill>
                <a:srgbClr val="4974CB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63" name="Follower"/>
            <p:cNvSpPr txBox="1"/>
            <p:nvPr/>
          </p:nvSpPr>
          <p:spPr>
            <a:xfrm>
              <a:off x="78113" y="48165"/>
              <a:ext cx="1596375" cy="43706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>
              <a:lvl1pPr>
                <a:defRPr sz="2400" b="0">
                  <a:solidFill>
                    <a:srgbClr val="4974CB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Follower</a:t>
              </a:r>
            </a:p>
          </p:txBody>
        </p:sp>
      </p:grpSp>
      <p:grpSp>
        <p:nvGrpSpPr>
          <p:cNvPr id="467" name="Rounded Rectangle 7"/>
          <p:cNvGrpSpPr/>
          <p:nvPr/>
        </p:nvGrpSpPr>
        <p:grpSpPr>
          <a:xfrm>
            <a:off x="3830287" y="4900633"/>
            <a:ext cx="1752602" cy="533402"/>
            <a:chOff x="0" y="0"/>
            <a:chExt cx="1752600" cy="533401"/>
          </a:xfrm>
        </p:grpSpPr>
        <p:sp>
          <p:nvSpPr>
            <p:cNvPr id="465" name="Rounded Rectangle"/>
            <p:cNvSpPr/>
            <p:nvPr/>
          </p:nvSpPr>
          <p:spPr>
            <a:xfrm>
              <a:off x="0" y="0"/>
              <a:ext cx="1752601" cy="533402"/>
            </a:xfrm>
            <a:prstGeom prst="roundRect">
              <a:avLst>
                <a:gd name="adj" fmla="val 50000"/>
              </a:avLst>
            </a:prstGeom>
            <a:solidFill>
              <a:srgbClr val="E3EAF9"/>
            </a:solidFill>
            <a:ln w="25400" cap="flat">
              <a:solidFill>
                <a:srgbClr val="4974CB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sz="2400" b="0">
                  <a:solidFill>
                    <a:srgbClr val="4974CB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66" name="Candidate"/>
            <p:cNvSpPr txBox="1"/>
            <p:nvPr/>
          </p:nvSpPr>
          <p:spPr>
            <a:xfrm>
              <a:off x="78113" y="48165"/>
              <a:ext cx="1596375" cy="43706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>
              <a:lvl1pPr>
                <a:defRPr sz="2400" b="0">
                  <a:solidFill>
                    <a:srgbClr val="4974CB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Candidate</a:t>
              </a:r>
            </a:p>
          </p:txBody>
        </p:sp>
      </p:grpSp>
      <p:grpSp>
        <p:nvGrpSpPr>
          <p:cNvPr id="470" name="Rounded Rectangle 8"/>
          <p:cNvGrpSpPr/>
          <p:nvPr/>
        </p:nvGrpSpPr>
        <p:grpSpPr>
          <a:xfrm>
            <a:off x="6344887" y="4900633"/>
            <a:ext cx="1752602" cy="533402"/>
            <a:chOff x="0" y="0"/>
            <a:chExt cx="1752600" cy="533401"/>
          </a:xfrm>
        </p:grpSpPr>
        <p:sp>
          <p:nvSpPr>
            <p:cNvPr id="468" name="Rounded Rectangle"/>
            <p:cNvSpPr/>
            <p:nvPr/>
          </p:nvSpPr>
          <p:spPr>
            <a:xfrm>
              <a:off x="0" y="0"/>
              <a:ext cx="1752601" cy="533402"/>
            </a:xfrm>
            <a:prstGeom prst="roundRect">
              <a:avLst>
                <a:gd name="adj" fmla="val 50000"/>
              </a:avLst>
            </a:prstGeom>
            <a:solidFill>
              <a:srgbClr val="E3EAF9"/>
            </a:solidFill>
            <a:ln w="25400" cap="flat">
              <a:solidFill>
                <a:srgbClr val="4974CB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sz="2400" b="0">
                  <a:solidFill>
                    <a:srgbClr val="4974CB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69" name="Leader"/>
            <p:cNvSpPr txBox="1"/>
            <p:nvPr/>
          </p:nvSpPr>
          <p:spPr>
            <a:xfrm>
              <a:off x="78113" y="48165"/>
              <a:ext cx="1596375" cy="43706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>
              <a:lvl1pPr>
                <a:defRPr sz="2400" b="0">
                  <a:solidFill>
                    <a:srgbClr val="4974CB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Leader</a:t>
              </a:r>
            </a:p>
          </p:txBody>
        </p:sp>
      </p:grpSp>
      <p:sp>
        <p:nvSpPr>
          <p:cNvPr id="471" name="Title 11"/>
          <p:cNvSpPr txBox="1">
            <a:spLocks noGrp="1"/>
          </p:cNvSpPr>
          <p:nvPr>
            <p:ph type="title"/>
          </p:nvPr>
        </p:nvSpPr>
        <p:spPr>
          <a:xfrm>
            <a:off x="350195" y="16215"/>
            <a:ext cx="8565206" cy="1066801"/>
          </a:xfrm>
          <a:prstGeom prst="rect">
            <a:avLst/>
          </a:prstGeom>
        </p:spPr>
        <p:txBody>
          <a:bodyPr/>
          <a:lstStyle/>
          <a:p>
            <a:r>
              <a:t>Server States</a:t>
            </a:r>
          </a:p>
        </p:txBody>
      </p:sp>
      <p:sp>
        <p:nvSpPr>
          <p:cNvPr id="472" name="Slide Number Placeholder 26"/>
          <p:cNvSpPr txBox="1">
            <a:spLocks noGrp="1"/>
          </p:cNvSpPr>
          <p:nvPr>
            <p:ph type="sldNum" sz="quarter" idx="4294967295"/>
          </p:nvPr>
        </p:nvSpPr>
        <p:spPr>
          <a:xfrm>
            <a:off x="8613492" y="6553200"/>
            <a:ext cx="301906" cy="28882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t"/>
          <a:lstStyle>
            <a:lvl1pPr>
              <a:defRPr>
                <a:solidFill>
                  <a:srgbClr val="FF6501"/>
                </a:solidFill>
              </a:defRPr>
            </a:lvl1pPr>
          </a:lstStyle>
          <a:p>
            <a:fld id="{86CB4B4D-7CA3-9044-876B-883B54F8677D}" type="slidenum">
              <a:t>14</a:t>
            </a:fld>
            <a:endParaRPr/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Content Placeholder 1"/>
          <p:cNvSpPr txBox="1">
            <a:spLocks noGrp="1"/>
          </p:cNvSpPr>
          <p:nvPr>
            <p:ph type="body" sz="half" idx="1"/>
          </p:nvPr>
        </p:nvSpPr>
        <p:spPr>
          <a:xfrm>
            <a:off x="292607" y="1453896"/>
            <a:ext cx="8851394" cy="2311700"/>
          </a:xfrm>
          <a:prstGeom prst="rect">
            <a:avLst/>
          </a:prstGeom>
        </p:spPr>
        <p:txBody>
          <a:bodyPr/>
          <a:lstStyle/>
          <a:p>
            <a:pPr>
              <a:defRPr b="0"/>
            </a:pPr>
            <a:r>
              <a:t>Servers start as followers</a:t>
            </a:r>
          </a:p>
          <a:p>
            <a:pPr>
              <a:defRPr b="0"/>
            </a:pPr>
            <a:r>
              <a:t>Leaders send </a:t>
            </a:r>
            <a:r>
              <a:rPr>
                <a:solidFill>
                  <a:srgbClr val="A5001E"/>
                </a:solidFill>
              </a:rPr>
              <a:t>heartbeats</a:t>
            </a:r>
            <a:r>
              <a:t> (empty AppendEntries RPCs) to maintain authority</a:t>
            </a:r>
          </a:p>
          <a:p>
            <a:pPr>
              <a:defRPr b="0"/>
            </a:pPr>
            <a:r>
              <a:t>If </a:t>
            </a:r>
            <a:r>
              <a:rPr>
                <a:solidFill>
                  <a:srgbClr val="A5001E"/>
                </a:solidFill>
              </a:rPr>
              <a:t>electionTimeout </a:t>
            </a:r>
            <a:r>
              <a:t>elapses with no RPCs (100-500ms), follower assumes leader has crashed and starts new election</a:t>
            </a:r>
          </a:p>
        </p:txBody>
      </p:sp>
      <p:grpSp>
        <p:nvGrpSpPr>
          <p:cNvPr id="477" name="Rounded Rectangle 6"/>
          <p:cNvGrpSpPr/>
          <p:nvPr/>
        </p:nvGrpSpPr>
        <p:grpSpPr>
          <a:xfrm>
            <a:off x="1315687" y="4900633"/>
            <a:ext cx="1752602" cy="533402"/>
            <a:chOff x="0" y="0"/>
            <a:chExt cx="1752600" cy="533401"/>
          </a:xfrm>
        </p:grpSpPr>
        <p:sp>
          <p:nvSpPr>
            <p:cNvPr id="475" name="Rounded Rectangle"/>
            <p:cNvSpPr/>
            <p:nvPr/>
          </p:nvSpPr>
          <p:spPr>
            <a:xfrm>
              <a:off x="0" y="0"/>
              <a:ext cx="1752601" cy="533402"/>
            </a:xfrm>
            <a:prstGeom prst="roundRect">
              <a:avLst>
                <a:gd name="adj" fmla="val 50000"/>
              </a:avLst>
            </a:prstGeom>
            <a:solidFill>
              <a:srgbClr val="E3EAF9"/>
            </a:solidFill>
            <a:ln w="25400" cap="flat">
              <a:solidFill>
                <a:srgbClr val="4974CB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76" name="Follower"/>
            <p:cNvSpPr txBox="1"/>
            <p:nvPr/>
          </p:nvSpPr>
          <p:spPr>
            <a:xfrm>
              <a:off x="78113" y="48165"/>
              <a:ext cx="1596375" cy="43706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>
              <a:lvl1pPr>
                <a:defRPr sz="2400" b="0">
                  <a:solidFill>
                    <a:srgbClr val="4974CB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Follower</a:t>
              </a:r>
            </a:p>
          </p:txBody>
        </p:sp>
      </p:grpSp>
      <p:grpSp>
        <p:nvGrpSpPr>
          <p:cNvPr id="480" name="Rounded Rectangle 7"/>
          <p:cNvGrpSpPr/>
          <p:nvPr/>
        </p:nvGrpSpPr>
        <p:grpSpPr>
          <a:xfrm>
            <a:off x="3830287" y="4900633"/>
            <a:ext cx="1752602" cy="533402"/>
            <a:chOff x="0" y="0"/>
            <a:chExt cx="1752600" cy="533401"/>
          </a:xfrm>
        </p:grpSpPr>
        <p:sp>
          <p:nvSpPr>
            <p:cNvPr id="478" name="Rounded Rectangle"/>
            <p:cNvSpPr/>
            <p:nvPr/>
          </p:nvSpPr>
          <p:spPr>
            <a:xfrm>
              <a:off x="0" y="0"/>
              <a:ext cx="1752601" cy="533402"/>
            </a:xfrm>
            <a:prstGeom prst="roundRect">
              <a:avLst>
                <a:gd name="adj" fmla="val 50000"/>
              </a:avLst>
            </a:prstGeom>
            <a:solidFill>
              <a:srgbClr val="E3EAF9"/>
            </a:solidFill>
            <a:ln w="25400" cap="flat">
              <a:solidFill>
                <a:srgbClr val="4974CB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sz="2400" b="0">
                  <a:solidFill>
                    <a:srgbClr val="4974CB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79" name="Candidate"/>
            <p:cNvSpPr txBox="1"/>
            <p:nvPr/>
          </p:nvSpPr>
          <p:spPr>
            <a:xfrm>
              <a:off x="78113" y="48165"/>
              <a:ext cx="1596375" cy="43706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>
              <a:lvl1pPr>
                <a:defRPr sz="2400" b="0">
                  <a:solidFill>
                    <a:srgbClr val="4974CB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Candidate</a:t>
              </a:r>
            </a:p>
          </p:txBody>
        </p:sp>
      </p:grpSp>
      <p:grpSp>
        <p:nvGrpSpPr>
          <p:cNvPr id="483" name="Rounded Rectangle 8"/>
          <p:cNvGrpSpPr/>
          <p:nvPr/>
        </p:nvGrpSpPr>
        <p:grpSpPr>
          <a:xfrm>
            <a:off x="6344887" y="4900633"/>
            <a:ext cx="1752602" cy="533402"/>
            <a:chOff x="0" y="0"/>
            <a:chExt cx="1752600" cy="533401"/>
          </a:xfrm>
        </p:grpSpPr>
        <p:sp>
          <p:nvSpPr>
            <p:cNvPr id="481" name="Rounded Rectangle"/>
            <p:cNvSpPr/>
            <p:nvPr/>
          </p:nvSpPr>
          <p:spPr>
            <a:xfrm>
              <a:off x="0" y="0"/>
              <a:ext cx="1752601" cy="533402"/>
            </a:xfrm>
            <a:prstGeom prst="roundRect">
              <a:avLst>
                <a:gd name="adj" fmla="val 50000"/>
              </a:avLst>
            </a:prstGeom>
            <a:solidFill>
              <a:srgbClr val="E3EAF9"/>
            </a:solidFill>
            <a:ln w="25400" cap="flat">
              <a:solidFill>
                <a:srgbClr val="4974CB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sz="2400" b="0">
                  <a:solidFill>
                    <a:srgbClr val="4974CB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82" name="Leader"/>
            <p:cNvSpPr txBox="1"/>
            <p:nvPr/>
          </p:nvSpPr>
          <p:spPr>
            <a:xfrm>
              <a:off x="78113" y="48165"/>
              <a:ext cx="1596375" cy="43706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>
              <a:lvl1pPr>
                <a:defRPr sz="2400" b="0">
                  <a:solidFill>
                    <a:srgbClr val="4974CB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Leader</a:t>
              </a:r>
            </a:p>
          </p:txBody>
        </p:sp>
      </p:grpSp>
      <p:sp>
        <p:nvSpPr>
          <p:cNvPr id="484" name="Freeform 9"/>
          <p:cNvSpPr/>
          <p:nvPr/>
        </p:nvSpPr>
        <p:spPr>
          <a:xfrm>
            <a:off x="969980" y="4558936"/>
            <a:ext cx="365762" cy="6063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cubicBezTo>
                  <a:pt x="284" y="18571"/>
                  <a:pt x="6821" y="21371"/>
                  <a:pt x="21600" y="21600"/>
                </a:cubicBezTo>
              </a:path>
            </a:pathLst>
          </a:custGeom>
          <a:ln w="25400">
            <a:solidFill>
              <a:srgbClr val="A5001E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85" name="TextBox 10"/>
          <p:cNvSpPr txBox="1"/>
          <p:nvPr/>
        </p:nvSpPr>
        <p:spPr>
          <a:xfrm>
            <a:off x="696321" y="4214833"/>
            <a:ext cx="548726" cy="350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1800" b="0">
                <a:solidFill>
                  <a:srgbClr val="A5001E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start</a:t>
            </a:r>
          </a:p>
        </p:txBody>
      </p:sp>
      <p:sp>
        <p:nvSpPr>
          <p:cNvPr id="486" name="Freeform 12"/>
          <p:cNvSpPr/>
          <p:nvPr/>
        </p:nvSpPr>
        <p:spPr>
          <a:xfrm>
            <a:off x="2644774" y="4598624"/>
            <a:ext cx="1655549" cy="3068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012" extrusionOk="0">
                <a:moveTo>
                  <a:pt x="0" y="16012"/>
                </a:moveTo>
                <a:cubicBezTo>
                  <a:pt x="4197" y="-5588"/>
                  <a:pt x="18691" y="-5086"/>
                  <a:pt x="21600" y="16012"/>
                </a:cubicBezTo>
              </a:path>
            </a:pathLst>
          </a:custGeom>
          <a:ln w="25400">
            <a:solidFill>
              <a:srgbClr val="A5001E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87" name="TextBox 13"/>
          <p:cNvSpPr txBox="1"/>
          <p:nvPr/>
        </p:nvSpPr>
        <p:spPr>
          <a:xfrm>
            <a:off x="2352557" y="4034359"/>
            <a:ext cx="1400172" cy="5970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lnSpc>
                <a:spcPts val="2000"/>
              </a:lnSpc>
              <a:defRPr sz="1800" b="0">
                <a:solidFill>
                  <a:srgbClr val="A5001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timeout,</a:t>
            </a:r>
            <a:br/>
            <a:r>
              <a:t>start election</a:t>
            </a:r>
          </a:p>
        </p:txBody>
      </p:sp>
      <p:sp>
        <p:nvSpPr>
          <p:cNvPr id="488" name="Freeform 14"/>
          <p:cNvSpPr/>
          <p:nvPr/>
        </p:nvSpPr>
        <p:spPr>
          <a:xfrm>
            <a:off x="5146540" y="4595827"/>
            <a:ext cx="1655548" cy="3068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012" extrusionOk="0">
                <a:moveTo>
                  <a:pt x="0" y="16012"/>
                </a:moveTo>
                <a:cubicBezTo>
                  <a:pt x="4197" y="-5588"/>
                  <a:pt x="18691" y="-5086"/>
                  <a:pt x="21600" y="16012"/>
                </a:cubicBezTo>
              </a:path>
            </a:pathLst>
          </a:custGeom>
          <a:ln w="25400">
            <a:solidFill>
              <a:srgbClr val="A5001E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89" name="TextBox 15"/>
          <p:cNvSpPr txBox="1"/>
          <p:nvPr/>
        </p:nvSpPr>
        <p:spPr>
          <a:xfrm>
            <a:off x="5695751" y="4034359"/>
            <a:ext cx="1971671" cy="5970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lnSpc>
                <a:spcPts val="2000"/>
              </a:lnSpc>
              <a:defRPr sz="1800" b="0">
                <a:solidFill>
                  <a:srgbClr val="A5001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receive votes from</a:t>
            </a:r>
            <a:br/>
            <a:r>
              <a:t>majority of servers</a:t>
            </a:r>
          </a:p>
        </p:txBody>
      </p:sp>
      <p:sp>
        <p:nvSpPr>
          <p:cNvPr id="490" name="Freeform 16"/>
          <p:cNvSpPr/>
          <p:nvPr/>
        </p:nvSpPr>
        <p:spPr>
          <a:xfrm>
            <a:off x="4458106" y="4434678"/>
            <a:ext cx="500320" cy="4803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1944" h="15892" extrusionOk="0">
                <a:moveTo>
                  <a:pt x="1289" y="15574"/>
                </a:moveTo>
                <a:cubicBezTo>
                  <a:pt x="-5375" y="-4779"/>
                  <a:pt x="16225" y="-5708"/>
                  <a:pt x="11170" y="15892"/>
                </a:cubicBezTo>
              </a:path>
            </a:pathLst>
          </a:custGeom>
          <a:ln w="25400">
            <a:solidFill>
              <a:srgbClr val="A5001E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91" name="TextBox 17"/>
          <p:cNvSpPr txBox="1"/>
          <p:nvPr/>
        </p:nvSpPr>
        <p:spPr>
          <a:xfrm>
            <a:off x="4023121" y="3833833"/>
            <a:ext cx="1374945" cy="5970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lnSpc>
                <a:spcPts val="2000"/>
              </a:lnSpc>
              <a:defRPr sz="1800" b="0">
                <a:solidFill>
                  <a:srgbClr val="A5001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timeout,</a:t>
            </a:r>
            <a:br/>
            <a:r>
              <a:t>new election</a:t>
            </a:r>
          </a:p>
        </p:txBody>
      </p:sp>
      <p:grpSp>
        <p:nvGrpSpPr>
          <p:cNvPr id="497" name="Group 5"/>
          <p:cNvGrpSpPr/>
          <p:nvPr/>
        </p:nvGrpSpPr>
        <p:grpSpPr>
          <a:xfrm>
            <a:off x="908070" y="5434033"/>
            <a:ext cx="7609933" cy="1210989"/>
            <a:chOff x="0" y="0"/>
            <a:chExt cx="7609932" cy="1210988"/>
          </a:xfrm>
        </p:grpSpPr>
        <p:sp>
          <p:nvSpPr>
            <p:cNvPr id="492" name="Freeform 18"/>
            <p:cNvSpPr/>
            <p:nvPr/>
          </p:nvSpPr>
          <p:spPr>
            <a:xfrm>
              <a:off x="812719" y="10428"/>
              <a:ext cx="2974166" cy="5901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7" h="11191" extrusionOk="0">
                  <a:moveTo>
                    <a:pt x="21507" y="0"/>
                  </a:moveTo>
                  <a:cubicBezTo>
                    <a:pt x="18537" y="6419"/>
                    <a:pt x="-93" y="21600"/>
                    <a:pt x="0" y="0"/>
                  </a:cubicBezTo>
                </a:path>
              </a:pathLst>
            </a:custGeom>
            <a:noFill/>
            <a:ln w="25400" cap="flat">
              <a:solidFill>
                <a:srgbClr val="A5001E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sz="18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93" name="Freeform 19"/>
            <p:cNvSpPr/>
            <p:nvPr/>
          </p:nvSpPr>
          <p:spPr>
            <a:xfrm>
              <a:off x="1611575" y="10428"/>
              <a:ext cx="4677880" cy="3919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1087" extrusionOk="0">
                  <a:moveTo>
                    <a:pt x="21600" y="0"/>
                  </a:moveTo>
                  <a:cubicBezTo>
                    <a:pt x="21063" y="6035"/>
                    <a:pt x="2659" y="21600"/>
                    <a:pt x="0" y="0"/>
                  </a:cubicBezTo>
                </a:path>
              </a:pathLst>
            </a:custGeom>
            <a:noFill/>
            <a:ln w="25400" cap="flat">
              <a:solidFill>
                <a:srgbClr val="A5001E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sz="18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94" name="TextBox 20"/>
            <p:cNvSpPr txBox="1"/>
            <p:nvPr/>
          </p:nvSpPr>
          <p:spPr>
            <a:xfrm>
              <a:off x="5485898" y="304800"/>
              <a:ext cx="2124034" cy="59708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45718" tIns="45718" rIns="45718" bIns="45718" numCol="1" anchor="t">
              <a:spAutoFit/>
            </a:bodyPr>
            <a:lstStyle/>
            <a:p>
              <a:pPr>
                <a:lnSpc>
                  <a:spcPts val="2000"/>
                </a:lnSpc>
                <a:defRPr sz="1800" b="0">
                  <a:solidFill>
                    <a:srgbClr val="A5001E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r>
                <a:t>discover server with</a:t>
              </a:r>
              <a:br/>
              <a:r>
                <a:t> higher term</a:t>
              </a:r>
            </a:p>
          </p:txBody>
        </p:sp>
        <p:sp>
          <p:nvSpPr>
            <p:cNvPr id="495" name="TextBox 21"/>
            <p:cNvSpPr txBox="1"/>
            <p:nvPr/>
          </p:nvSpPr>
          <p:spPr>
            <a:xfrm>
              <a:off x="-1" y="613906"/>
              <a:ext cx="2429318" cy="597083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45718" tIns="45718" rIns="45718" bIns="45718" numCol="1" anchor="t">
              <a:spAutoFit/>
            </a:bodyPr>
            <a:lstStyle/>
            <a:p>
              <a:pPr>
                <a:lnSpc>
                  <a:spcPts val="2000"/>
                </a:lnSpc>
                <a:defRPr sz="1800" b="0">
                  <a:solidFill>
                    <a:srgbClr val="A5001E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r>
                <a:t>discover current leader</a:t>
              </a:r>
              <a:br/>
              <a:r>
                <a:t>or higher term</a:t>
              </a:r>
            </a:p>
          </p:txBody>
        </p:sp>
        <p:sp>
          <p:nvSpPr>
            <p:cNvPr id="496" name="TextBox 22"/>
            <p:cNvSpPr txBox="1"/>
            <p:nvPr/>
          </p:nvSpPr>
          <p:spPr>
            <a:xfrm>
              <a:off x="1017215" y="-1"/>
              <a:ext cx="588400" cy="47201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45718" tIns="45718" rIns="45718" bIns="45718" numCol="1" anchor="t">
              <a:spAutoFit/>
            </a:bodyPr>
            <a:lstStyle/>
            <a:p>
              <a:pPr algn="l">
                <a:lnSpc>
                  <a:spcPts val="1500"/>
                </a:lnSpc>
                <a:defRPr sz="1400" b="0">
                  <a:solidFill>
                    <a:srgbClr val="A5001E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r>
                <a:t>“step</a:t>
              </a:r>
              <a:br/>
              <a:r>
                <a:t>down”</a:t>
              </a:r>
            </a:p>
          </p:txBody>
        </p:sp>
      </p:grpSp>
      <p:sp>
        <p:nvSpPr>
          <p:cNvPr id="498" name="Title 11"/>
          <p:cNvSpPr txBox="1">
            <a:spLocks noGrp="1"/>
          </p:cNvSpPr>
          <p:nvPr>
            <p:ph type="title"/>
          </p:nvPr>
        </p:nvSpPr>
        <p:spPr>
          <a:xfrm>
            <a:off x="350195" y="16215"/>
            <a:ext cx="8565206" cy="1066801"/>
          </a:xfrm>
          <a:prstGeom prst="rect">
            <a:avLst/>
          </a:prstGeom>
        </p:spPr>
        <p:txBody>
          <a:bodyPr/>
          <a:lstStyle/>
          <a:p>
            <a:r>
              <a:t>Liveness Validation</a:t>
            </a:r>
          </a:p>
        </p:txBody>
      </p:sp>
      <p:sp>
        <p:nvSpPr>
          <p:cNvPr id="499" name="Slide Number Placeholder 4"/>
          <p:cNvSpPr txBox="1">
            <a:spLocks noGrp="1"/>
          </p:cNvSpPr>
          <p:nvPr>
            <p:ph type="sldNum" sz="quarter" idx="4294967295"/>
          </p:nvPr>
        </p:nvSpPr>
        <p:spPr>
          <a:xfrm>
            <a:off x="8613492" y="6553200"/>
            <a:ext cx="301906" cy="28882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t"/>
          <a:lstStyle>
            <a:lvl1pPr>
              <a:defRPr>
                <a:solidFill>
                  <a:srgbClr val="FF6501"/>
                </a:solidFill>
              </a:defRPr>
            </a:lvl1pPr>
          </a:lstStyle>
          <a:p>
            <a:fld id="{86CB4B4D-7CA3-9044-876B-883B54F8677D}" type="slidenum">
              <a:t>15</a:t>
            </a:fld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4" grpId="1" build="p" bldLvl="5" animBg="1" advAuto="0"/>
      <p:bldP spid="497" grpId="2" animBg="1" advAuto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Rectangle 8"/>
          <p:cNvSpPr/>
          <p:nvPr/>
        </p:nvSpPr>
        <p:spPr>
          <a:xfrm>
            <a:off x="5943600" y="2225681"/>
            <a:ext cx="914400" cy="457202"/>
          </a:xfrm>
          <a:prstGeom prst="rect">
            <a:avLst/>
          </a:prstGeom>
          <a:solidFill>
            <a:srgbClr val="D5FFD5"/>
          </a:solidFill>
          <a:ln w="19050">
            <a:solidFill>
              <a:srgbClr val="000000"/>
            </a:solidFill>
          </a:ln>
        </p:spPr>
        <p:txBody>
          <a:bodyPr lIns="45718" tIns="45718" rIns="45718" bIns="45718" anchor="ctr"/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502" name="Rectangle 9"/>
          <p:cNvSpPr/>
          <p:nvPr/>
        </p:nvSpPr>
        <p:spPr>
          <a:xfrm>
            <a:off x="5943600" y="2225681"/>
            <a:ext cx="76200" cy="457202"/>
          </a:xfrm>
          <a:prstGeom prst="rect">
            <a:avLst/>
          </a:prstGeom>
          <a:solidFill>
            <a:srgbClr val="B3C7EF"/>
          </a:solidFill>
          <a:ln w="19050">
            <a:solidFill>
              <a:srgbClr val="000000"/>
            </a:solidFill>
          </a:ln>
        </p:spPr>
        <p:txBody>
          <a:bodyPr lIns="45718" tIns="45718" rIns="45718" bIns="45718" anchor="ctr"/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503" name="Content Placeholder 1"/>
          <p:cNvSpPr txBox="1">
            <a:spLocks noGrp="1"/>
          </p:cNvSpPr>
          <p:nvPr>
            <p:ph type="body" sz="half" idx="1"/>
          </p:nvPr>
        </p:nvSpPr>
        <p:spPr>
          <a:xfrm>
            <a:off x="457200" y="3900615"/>
            <a:ext cx="8229600" cy="2527482"/>
          </a:xfrm>
          <a:prstGeom prst="rect">
            <a:avLst/>
          </a:prstGeom>
        </p:spPr>
        <p:txBody>
          <a:bodyPr/>
          <a:lstStyle/>
          <a:p>
            <a:pPr>
              <a:defRPr b="0"/>
            </a:pPr>
            <a:r>
              <a:t>Time divided into terms</a:t>
            </a:r>
          </a:p>
          <a:p>
            <a:pPr marL="800100" lvl="1" indent="-342900">
              <a:spcBef>
                <a:spcPts val="600"/>
              </a:spcBef>
              <a:buFont typeface="Helvetica"/>
              <a:defRPr sz="2000" b="0"/>
            </a:pPr>
            <a:r>
              <a:t>Election (either failed or resulted in 1 leader)</a:t>
            </a:r>
          </a:p>
          <a:p>
            <a:pPr marL="800100" lvl="1" indent="-342900">
              <a:spcBef>
                <a:spcPts val="600"/>
              </a:spcBef>
              <a:buFont typeface="Helvetica"/>
              <a:defRPr sz="2000" b="0"/>
            </a:pPr>
            <a:r>
              <a:t>Normal operation under a single leader</a:t>
            </a:r>
          </a:p>
          <a:p>
            <a:pPr>
              <a:lnSpc>
                <a:spcPct val="150000"/>
              </a:lnSpc>
              <a:spcBef>
                <a:spcPts val="600"/>
              </a:spcBef>
              <a:defRPr b="0"/>
            </a:pPr>
            <a:r>
              <a:t>Each server maintains </a:t>
            </a:r>
            <a:r>
              <a:rPr>
                <a:solidFill>
                  <a:srgbClr val="A5001E"/>
                </a:solidFill>
              </a:rPr>
              <a:t>current term </a:t>
            </a:r>
            <a:r>
              <a:t>value</a:t>
            </a:r>
          </a:p>
          <a:p>
            <a:pPr>
              <a:lnSpc>
                <a:spcPct val="150000"/>
              </a:lnSpc>
              <a:spcBef>
                <a:spcPts val="600"/>
              </a:spcBef>
              <a:defRPr b="0">
                <a:solidFill>
                  <a:srgbClr val="1F4899"/>
                </a:solidFill>
              </a:defRPr>
            </a:pPr>
            <a:r>
              <a:t>Key role of terms: identify obsolete information</a:t>
            </a:r>
          </a:p>
        </p:txBody>
      </p:sp>
      <p:sp>
        <p:nvSpPr>
          <p:cNvPr id="504" name="Straight Connector 7"/>
          <p:cNvSpPr/>
          <p:nvPr/>
        </p:nvSpPr>
        <p:spPr>
          <a:xfrm>
            <a:off x="1523999" y="2835281"/>
            <a:ext cx="5943602" cy="2"/>
          </a:xfrm>
          <a:prstGeom prst="line">
            <a:avLst/>
          </a:prstGeom>
          <a:ln w="38100" cap="rnd">
            <a:solidFill>
              <a:srgbClr val="000000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505" name="Rectangle 10"/>
          <p:cNvSpPr/>
          <p:nvPr/>
        </p:nvSpPr>
        <p:spPr>
          <a:xfrm>
            <a:off x="1905000" y="2225681"/>
            <a:ext cx="685800" cy="457202"/>
          </a:xfrm>
          <a:prstGeom prst="rect">
            <a:avLst/>
          </a:prstGeom>
          <a:solidFill>
            <a:srgbClr val="D5FFD5"/>
          </a:solidFill>
          <a:ln w="19050">
            <a:solidFill>
              <a:srgbClr val="000000"/>
            </a:solidFill>
          </a:ln>
        </p:spPr>
        <p:txBody>
          <a:bodyPr lIns="45718" tIns="45718" rIns="45718" bIns="45718" anchor="ctr"/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506" name="Rectangle 11"/>
          <p:cNvSpPr/>
          <p:nvPr/>
        </p:nvSpPr>
        <p:spPr>
          <a:xfrm>
            <a:off x="1905000" y="2225681"/>
            <a:ext cx="304800" cy="457202"/>
          </a:xfrm>
          <a:prstGeom prst="rect">
            <a:avLst/>
          </a:prstGeom>
          <a:solidFill>
            <a:srgbClr val="B3C7EF"/>
          </a:solidFill>
          <a:ln w="19050">
            <a:solidFill>
              <a:srgbClr val="000000"/>
            </a:solidFill>
          </a:ln>
        </p:spPr>
        <p:txBody>
          <a:bodyPr lIns="45718" tIns="45718" rIns="45718" bIns="45718" anchor="ctr"/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507" name="Rectangle 13"/>
          <p:cNvSpPr/>
          <p:nvPr/>
        </p:nvSpPr>
        <p:spPr>
          <a:xfrm>
            <a:off x="3962400" y="2225681"/>
            <a:ext cx="381000" cy="457202"/>
          </a:xfrm>
          <a:prstGeom prst="rect">
            <a:avLst/>
          </a:prstGeom>
          <a:solidFill>
            <a:srgbClr val="B3C7EF"/>
          </a:solidFill>
          <a:ln w="19050">
            <a:solidFill>
              <a:srgbClr val="000000"/>
            </a:solidFill>
          </a:ln>
        </p:spPr>
        <p:txBody>
          <a:bodyPr lIns="45718" tIns="45718" rIns="45718" bIns="45718" anchor="ctr"/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508" name="Rectangle 14"/>
          <p:cNvSpPr/>
          <p:nvPr/>
        </p:nvSpPr>
        <p:spPr>
          <a:xfrm>
            <a:off x="4419600" y="2225681"/>
            <a:ext cx="1447800" cy="457202"/>
          </a:xfrm>
          <a:prstGeom prst="rect">
            <a:avLst/>
          </a:prstGeom>
          <a:solidFill>
            <a:srgbClr val="D5FFD5"/>
          </a:solidFill>
          <a:ln w="19050">
            <a:solidFill>
              <a:srgbClr val="000000"/>
            </a:solidFill>
          </a:ln>
        </p:spPr>
        <p:txBody>
          <a:bodyPr lIns="45718" tIns="45718" rIns="45718" bIns="45718" anchor="ctr"/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509" name="Rectangle 15"/>
          <p:cNvSpPr/>
          <p:nvPr/>
        </p:nvSpPr>
        <p:spPr>
          <a:xfrm>
            <a:off x="4419600" y="2225681"/>
            <a:ext cx="152400" cy="457202"/>
          </a:xfrm>
          <a:prstGeom prst="rect">
            <a:avLst/>
          </a:prstGeom>
          <a:solidFill>
            <a:srgbClr val="B3C7EF"/>
          </a:solidFill>
          <a:ln w="19050">
            <a:solidFill>
              <a:srgbClr val="000000"/>
            </a:solidFill>
          </a:ln>
        </p:spPr>
        <p:txBody>
          <a:bodyPr lIns="45718" tIns="45718" rIns="45718" bIns="45718" anchor="ctr"/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510" name="Rectangle 16"/>
          <p:cNvSpPr/>
          <p:nvPr/>
        </p:nvSpPr>
        <p:spPr>
          <a:xfrm>
            <a:off x="2667000" y="2225681"/>
            <a:ext cx="1219200" cy="457202"/>
          </a:xfrm>
          <a:prstGeom prst="rect">
            <a:avLst/>
          </a:prstGeom>
          <a:solidFill>
            <a:srgbClr val="D5FFD5"/>
          </a:solidFill>
          <a:ln w="19050">
            <a:solidFill>
              <a:srgbClr val="000000"/>
            </a:solidFill>
          </a:ln>
        </p:spPr>
        <p:txBody>
          <a:bodyPr lIns="45718" tIns="45718" rIns="45718" bIns="45718" anchor="ctr"/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511" name="Rectangle 17"/>
          <p:cNvSpPr/>
          <p:nvPr/>
        </p:nvSpPr>
        <p:spPr>
          <a:xfrm>
            <a:off x="2667000" y="2225681"/>
            <a:ext cx="228600" cy="457202"/>
          </a:xfrm>
          <a:prstGeom prst="rect">
            <a:avLst/>
          </a:prstGeom>
          <a:solidFill>
            <a:srgbClr val="B3C7EF"/>
          </a:solidFill>
          <a:ln w="19050">
            <a:solidFill>
              <a:srgbClr val="000000"/>
            </a:solidFill>
          </a:ln>
        </p:spPr>
        <p:txBody>
          <a:bodyPr lIns="45718" tIns="45718" rIns="45718" bIns="45718" anchor="ctr"/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512" name="TextBox 18"/>
          <p:cNvSpPr txBox="1"/>
          <p:nvPr/>
        </p:nvSpPr>
        <p:spPr>
          <a:xfrm>
            <a:off x="1931044" y="1979460"/>
            <a:ext cx="633712" cy="2219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 b="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Term 1</a:t>
            </a:r>
          </a:p>
        </p:txBody>
      </p:sp>
      <p:sp>
        <p:nvSpPr>
          <p:cNvPr id="513" name="TextBox 19"/>
          <p:cNvSpPr txBox="1"/>
          <p:nvPr/>
        </p:nvSpPr>
        <p:spPr>
          <a:xfrm>
            <a:off x="2959744" y="1979460"/>
            <a:ext cx="633712" cy="2219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 b="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Term 2</a:t>
            </a:r>
          </a:p>
        </p:txBody>
      </p:sp>
      <p:sp>
        <p:nvSpPr>
          <p:cNvPr id="514" name="TextBox 20"/>
          <p:cNvSpPr txBox="1"/>
          <p:nvPr/>
        </p:nvSpPr>
        <p:spPr>
          <a:xfrm>
            <a:off x="3810000" y="1979460"/>
            <a:ext cx="685800" cy="2219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1600" b="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Term 3</a:t>
            </a:r>
          </a:p>
        </p:txBody>
      </p:sp>
      <p:sp>
        <p:nvSpPr>
          <p:cNvPr id="515" name="TextBox 21"/>
          <p:cNvSpPr txBox="1"/>
          <p:nvPr/>
        </p:nvSpPr>
        <p:spPr>
          <a:xfrm>
            <a:off x="4826644" y="1979460"/>
            <a:ext cx="633712" cy="2219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 b="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Term 4</a:t>
            </a:r>
          </a:p>
        </p:txBody>
      </p:sp>
      <p:sp>
        <p:nvSpPr>
          <p:cNvPr id="516" name="TextBox 22"/>
          <p:cNvSpPr txBox="1"/>
          <p:nvPr/>
        </p:nvSpPr>
        <p:spPr>
          <a:xfrm>
            <a:off x="6083944" y="1979460"/>
            <a:ext cx="633712" cy="2219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 b="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Term 5</a:t>
            </a:r>
          </a:p>
        </p:txBody>
      </p:sp>
      <p:sp>
        <p:nvSpPr>
          <p:cNvPr id="517" name="TextBox 25"/>
          <p:cNvSpPr txBox="1"/>
          <p:nvPr/>
        </p:nvSpPr>
        <p:spPr>
          <a:xfrm>
            <a:off x="6853674" y="2835281"/>
            <a:ext cx="396579" cy="2219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 b="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time</a:t>
            </a:r>
          </a:p>
        </p:txBody>
      </p:sp>
      <p:sp>
        <p:nvSpPr>
          <p:cNvPr id="518" name="TextBox 26"/>
          <p:cNvSpPr txBox="1"/>
          <p:nvPr/>
        </p:nvSpPr>
        <p:spPr>
          <a:xfrm>
            <a:off x="1979141" y="3216281"/>
            <a:ext cx="940272" cy="2592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800" b="0">
                <a:solidFill>
                  <a:srgbClr val="A5001E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Elections</a:t>
            </a:r>
          </a:p>
        </p:txBody>
      </p:sp>
      <p:sp>
        <p:nvSpPr>
          <p:cNvPr id="519" name="TextBox 27"/>
          <p:cNvSpPr txBox="1"/>
          <p:nvPr/>
        </p:nvSpPr>
        <p:spPr>
          <a:xfrm>
            <a:off x="4978506" y="3216281"/>
            <a:ext cx="1816833" cy="2592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800" b="0">
                <a:solidFill>
                  <a:srgbClr val="A5001E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Normal Operation</a:t>
            </a:r>
          </a:p>
        </p:txBody>
      </p:sp>
      <p:sp>
        <p:nvSpPr>
          <p:cNvPr id="520" name="Straight Connector 29"/>
          <p:cNvSpPr/>
          <p:nvPr/>
        </p:nvSpPr>
        <p:spPr>
          <a:xfrm flipH="1" flipV="1">
            <a:off x="2133599" y="2682881"/>
            <a:ext cx="152402" cy="533403"/>
          </a:xfrm>
          <a:prstGeom prst="line">
            <a:avLst/>
          </a:prstGeom>
          <a:ln w="19050" cap="rnd">
            <a:solidFill>
              <a:srgbClr val="A5001E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521" name="Straight Connector 33"/>
          <p:cNvSpPr/>
          <p:nvPr/>
        </p:nvSpPr>
        <p:spPr>
          <a:xfrm flipV="1">
            <a:off x="2590799" y="2682881"/>
            <a:ext cx="152402" cy="533403"/>
          </a:xfrm>
          <a:prstGeom prst="line">
            <a:avLst/>
          </a:prstGeom>
          <a:ln w="19050" cap="rnd">
            <a:solidFill>
              <a:srgbClr val="A5001E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522" name="Straight Connector 34"/>
          <p:cNvSpPr/>
          <p:nvPr/>
        </p:nvSpPr>
        <p:spPr>
          <a:xfrm flipH="1" flipV="1">
            <a:off x="5333998" y="2682881"/>
            <a:ext cx="152402" cy="533403"/>
          </a:xfrm>
          <a:prstGeom prst="line">
            <a:avLst/>
          </a:prstGeom>
          <a:ln w="19050" cap="rnd">
            <a:solidFill>
              <a:srgbClr val="A5001E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523" name="Straight Connector 35"/>
          <p:cNvSpPr/>
          <p:nvPr/>
        </p:nvSpPr>
        <p:spPr>
          <a:xfrm flipV="1">
            <a:off x="6248398" y="2682881"/>
            <a:ext cx="152402" cy="533403"/>
          </a:xfrm>
          <a:prstGeom prst="line">
            <a:avLst/>
          </a:prstGeom>
          <a:ln w="19050" cap="rnd">
            <a:solidFill>
              <a:srgbClr val="A5001E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524" name="TextBox 36"/>
          <p:cNvSpPr txBox="1"/>
          <p:nvPr/>
        </p:nvSpPr>
        <p:spPr>
          <a:xfrm>
            <a:off x="3671575" y="3216281"/>
            <a:ext cx="978559" cy="2592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800" b="0">
                <a:solidFill>
                  <a:srgbClr val="A5001E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Split Vote</a:t>
            </a:r>
          </a:p>
        </p:txBody>
      </p:sp>
      <p:sp>
        <p:nvSpPr>
          <p:cNvPr id="525" name="Straight Connector 37"/>
          <p:cNvSpPr/>
          <p:nvPr/>
        </p:nvSpPr>
        <p:spPr>
          <a:xfrm flipV="1">
            <a:off x="4152900" y="2682881"/>
            <a:ext cx="0" cy="533403"/>
          </a:xfrm>
          <a:prstGeom prst="line">
            <a:avLst/>
          </a:prstGeom>
          <a:ln w="19050" cap="rnd">
            <a:solidFill>
              <a:srgbClr val="A5001E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526" name="Title 6"/>
          <p:cNvSpPr txBox="1">
            <a:spLocks noGrp="1"/>
          </p:cNvSpPr>
          <p:nvPr>
            <p:ph type="title"/>
          </p:nvPr>
        </p:nvSpPr>
        <p:spPr>
          <a:xfrm>
            <a:off x="350195" y="16215"/>
            <a:ext cx="8565206" cy="1066801"/>
          </a:xfrm>
          <a:prstGeom prst="rect">
            <a:avLst/>
          </a:prstGeom>
        </p:spPr>
        <p:txBody>
          <a:bodyPr/>
          <a:lstStyle/>
          <a:p>
            <a:r>
              <a:t>Terms (aka epochs)</a:t>
            </a:r>
          </a:p>
        </p:txBody>
      </p:sp>
      <p:sp>
        <p:nvSpPr>
          <p:cNvPr id="527" name="Slide Number Placeholder 6"/>
          <p:cNvSpPr txBox="1">
            <a:spLocks noGrp="1"/>
          </p:cNvSpPr>
          <p:nvPr>
            <p:ph type="sldNum" sz="quarter" idx="4294967295"/>
          </p:nvPr>
        </p:nvSpPr>
        <p:spPr>
          <a:xfrm>
            <a:off x="8613492" y="6553200"/>
            <a:ext cx="301906" cy="28882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t"/>
          <a:lstStyle>
            <a:lvl1pPr>
              <a:defRPr>
                <a:solidFill>
                  <a:srgbClr val="FF6501"/>
                </a:solidFill>
              </a:defRPr>
            </a:lvl1pPr>
          </a:lstStyle>
          <a:p>
            <a:fld id="{86CB4B4D-7CA3-9044-876B-883B54F8677D}" type="slidenum">
              <a:t>16</a:t>
            </a:fld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3" grpId="1" animBg="1" advAuto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Content Placeholder 1"/>
          <p:cNvSpPr txBox="1">
            <a:spLocks noGrp="1"/>
          </p:cNvSpPr>
          <p:nvPr>
            <p:ph type="body" idx="1"/>
          </p:nvPr>
        </p:nvSpPr>
        <p:spPr>
          <a:xfrm>
            <a:off x="347470" y="1453896"/>
            <a:ext cx="8796532" cy="4906965"/>
          </a:xfrm>
          <a:prstGeom prst="rect">
            <a:avLst/>
          </a:prstGeom>
        </p:spPr>
        <p:txBody>
          <a:bodyPr/>
          <a:lstStyle/>
          <a:p>
            <a:r>
              <a:t>Start election:</a:t>
            </a:r>
          </a:p>
          <a:p>
            <a:pPr marL="800100" lvl="1" indent="-342900">
              <a:spcBef>
                <a:spcPts val="600"/>
              </a:spcBef>
              <a:buFont typeface="Helvetica"/>
              <a:defRPr sz="2200" b="0"/>
            </a:pPr>
            <a:r>
              <a:t>Increment current term, change to candidate state, vote for self</a:t>
            </a:r>
            <a:endParaRPr sz="2000"/>
          </a:p>
          <a:p>
            <a:pPr>
              <a:lnSpc>
                <a:spcPct val="150000"/>
              </a:lnSpc>
            </a:pPr>
            <a:r>
              <a:t>Send RequestVote to all other servers, retry until either:</a:t>
            </a:r>
          </a:p>
          <a:p>
            <a:pPr marL="914400" lvl="1" indent="-457200">
              <a:spcBef>
                <a:spcPts val="600"/>
              </a:spcBef>
              <a:buFontTx/>
              <a:buAutoNum type="arabicPeriod"/>
              <a:defRPr b="0"/>
            </a:pPr>
            <a:r>
              <a:t>Receive votes from </a:t>
            </a:r>
            <a:r>
              <a:rPr>
                <a:solidFill>
                  <a:srgbClr val="FF2600"/>
                </a:solidFill>
              </a:rPr>
              <a:t>majority of servers</a:t>
            </a:r>
            <a:r>
              <a:t>:</a:t>
            </a:r>
            <a:endParaRPr sz="2000"/>
          </a:p>
          <a:p>
            <a:pPr marL="1314450" lvl="2" indent="-457200">
              <a:spcBef>
                <a:spcPts val="400"/>
              </a:spcBef>
              <a:defRPr sz="2000" b="0"/>
            </a:pPr>
            <a:r>
              <a:t>Become leader</a:t>
            </a:r>
            <a:endParaRPr sz="1800"/>
          </a:p>
          <a:p>
            <a:pPr marL="1314450" lvl="2" indent="-457200">
              <a:spcBef>
                <a:spcPts val="400"/>
              </a:spcBef>
              <a:defRPr sz="2000" b="0"/>
            </a:pPr>
            <a:r>
              <a:t>Send AppendEntries heartbeats to all other servers</a:t>
            </a:r>
            <a:endParaRPr sz="1800"/>
          </a:p>
          <a:p>
            <a:pPr marL="914400" lvl="1" indent="-457200">
              <a:spcBef>
                <a:spcPts val="600"/>
              </a:spcBef>
              <a:buFontTx/>
              <a:buAutoNum type="arabicPeriod"/>
              <a:defRPr b="0"/>
            </a:pPr>
            <a:r>
              <a:t>Receive RPC from valid leader:</a:t>
            </a:r>
            <a:endParaRPr sz="2000"/>
          </a:p>
          <a:p>
            <a:pPr marL="1314450" lvl="2" indent="-457200">
              <a:spcBef>
                <a:spcPts val="400"/>
              </a:spcBef>
              <a:defRPr sz="2000" b="0"/>
            </a:pPr>
            <a:r>
              <a:t>Return to follower state</a:t>
            </a:r>
            <a:endParaRPr sz="1800"/>
          </a:p>
          <a:p>
            <a:pPr marL="914400" lvl="1" indent="-457200">
              <a:spcBef>
                <a:spcPts val="600"/>
              </a:spcBef>
              <a:buFontTx/>
              <a:buAutoNum type="arabicPeriod"/>
              <a:defRPr b="0"/>
            </a:pPr>
            <a:r>
              <a:t>No-one wins election (election timeout elapses):</a:t>
            </a:r>
            <a:endParaRPr sz="2000"/>
          </a:p>
          <a:p>
            <a:pPr marL="1314450" lvl="2" indent="-457200">
              <a:spcBef>
                <a:spcPts val="400"/>
              </a:spcBef>
              <a:defRPr sz="2000" b="0"/>
            </a:pPr>
            <a:r>
              <a:t>Increment term, start new election</a:t>
            </a:r>
          </a:p>
        </p:txBody>
      </p:sp>
      <p:sp>
        <p:nvSpPr>
          <p:cNvPr id="530" name="Title 6"/>
          <p:cNvSpPr txBox="1">
            <a:spLocks noGrp="1"/>
          </p:cNvSpPr>
          <p:nvPr>
            <p:ph type="title"/>
          </p:nvPr>
        </p:nvSpPr>
        <p:spPr>
          <a:xfrm>
            <a:off x="350195" y="16215"/>
            <a:ext cx="8565206" cy="1066801"/>
          </a:xfrm>
          <a:prstGeom prst="rect">
            <a:avLst/>
          </a:prstGeom>
        </p:spPr>
        <p:txBody>
          <a:bodyPr/>
          <a:lstStyle/>
          <a:p>
            <a:r>
              <a:t>Elections</a:t>
            </a:r>
          </a:p>
        </p:txBody>
      </p:sp>
      <p:sp>
        <p:nvSpPr>
          <p:cNvPr id="531" name="Slide Number Placeholder 8"/>
          <p:cNvSpPr txBox="1">
            <a:spLocks noGrp="1"/>
          </p:cNvSpPr>
          <p:nvPr>
            <p:ph type="sldNum" sz="quarter" idx="4294967295"/>
          </p:nvPr>
        </p:nvSpPr>
        <p:spPr>
          <a:xfrm>
            <a:off x="8613492" y="6553200"/>
            <a:ext cx="301906" cy="28882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t"/>
          <a:lstStyle>
            <a:lvl1pPr>
              <a:defRPr>
                <a:solidFill>
                  <a:srgbClr val="FF6501"/>
                </a:solidFill>
              </a:defRPr>
            </a:lvl1pPr>
          </a:lstStyle>
          <a:p>
            <a:fld id="{86CB4B4D-7CA3-9044-876B-883B54F8677D}" type="slidenum">
              <a:t>17</a:t>
            </a:fld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5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5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5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5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5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5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52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9" grpId="1" build="p" bldLvl="5" animBg="1" advAuto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Content Placeholder 1"/>
          <p:cNvSpPr txBox="1">
            <a:spLocks noGrp="1"/>
          </p:cNvSpPr>
          <p:nvPr>
            <p:ph type="body" idx="1"/>
          </p:nvPr>
        </p:nvSpPr>
        <p:spPr>
          <a:xfrm>
            <a:off x="347470" y="1453896"/>
            <a:ext cx="8796532" cy="5029199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A5001E"/>
                </a:solidFill>
              </a:defRPr>
            </a:pPr>
            <a:r>
              <a:t>Safety</a:t>
            </a:r>
            <a:r>
              <a:rPr>
                <a:solidFill>
                  <a:srgbClr val="000000"/>
                </a:solidFill>
              </a:rPr>
              <a:t>:  allow at most one winner per term</a:t>
            </a:r>
          </a:p>
          <a:p>
            <a:pPr marL="800100" lvl="1" indent="-342900">
              <a:spcBef>
                <a:spcPts val="600"/>
              </a:spcBef>
              <a:buFont typeface="Helvetica"/>
              <a:defRPr sz="2200" b="0"/>
            </a:pPr>
            <a:r>
              <a:t>Each server votes only once per term (persists on disk)</a:t>
            </a:r>
            <a:endParaRPr sz="2000"/>
          </a:p>
          <a:p>
            <a:pPr marL="800100" lvl="1" indent="-342900">
              <a:spcBef>
                <a:spcPts val="600"/>
              </a:spcBef>
              <a:buFont typeface="Helvetica"/>
              <a:defRPr sz="2200" b="0"/>
            </a:pPr>
            <a:r>
              <a:t>Two different candidates can’t get majorities in same term</a:t>
            </a:r>
            <a:endParaRPr sz="2000"/>
          </a:p>
          <a:p>
            <a:pPr>
              <a:defRPr>
                <a:solidFill>
                  <a:srgbClr val="A5001E"/>
                </a:solidFill>
              </a:defRPr>
            </a:pPr>
            <a:endParaRPr sz="2000"/>
          </a:p>
          <a:p>
            <a:pPr>
              <a:defRPr>
                <a:solidFill>
                  <a:srgbClr val="A5001E"/>
                </a:solidFill>
              </a:defRPr>
            </a:pPr>
            <a:endParaRPr sz="2000"/>
          </a:p>
          <a:p>
            <a:pPr>
              <a:defRPr>
                <a:solidFill>
                  <a:srgbClr val="A5001E"/>
                </a:solidFill>
              </a:defRPr>
            </a:pPr>
            <a:endParaRPr sz="2000"/>
          </a:p>
          <a:p>
            <a:pPr>
              <a:spcBef>
                <a:spcPts val="2400"/>
              </a:spcBef>
              <a:defRPr>
                <a:solidFill>
                  <a:srgbClr val="A5001E"/>
                </a:solidFill>
              </a:defRPr>
            </a:pPr>
            <a:r>
              <a:t>Liveness</a:t>
            </a:r>
            <a:r>
              <a:rPr>
                <a:solidFill>
                  <a:srgbClr val="000000"/>
                </a:solidFill>
              </a:rPr>
              <a:t>: some candidate must eventually win</a:t>
            </a:r>
          </a:p>
          <a:p>
            <a:pPr marL="800100" lvl="1" indent="-342900">
              <a:spcBef>
                <a:spcPts val="600"/>
              </a:spcBef>
              <a:buFont typeface="Helvetica"/>
              <a:defRPr sz="2200" b="0"/>
            </a:pPr>
            <a:r>
              <a:t>Each choose election timeouts randomly in [T, 2T]</a:t>
            </a:r>
            <a:endParaRPr sz="2000"/>
          </a:p>
          <a:p>
            <a:pPr marL="800100" lvl="1" indent="-342900">
              <a:spcBef>
                <a:spcPts val="600"/>
              </a:spcBef>
              <a:buFont typeface="Helvetica"/>
              <a:defRPr sz="2200" b="0"/>
            </a:pPr>
            <a:r>
              <a:t>One usually initiates and wins election before others start</a:t>
            </a:r>
            <a:endParaRPr sz="2000"/>
          </a:p>
          <a:p>
            <a:pPr marL="800100" lvl="1" indent="-342900">
              <a:spcBef>
                <a:spcPts val="600"/>
              </a:spcBef>
              <a:buFont typeface="Helvetica"/>
              <a:defRPr sz="2200" b="0"/>
            </a:pPr>
            <a:r>
              <a:t>Works well if T &gt;&gt; network RTT </a:t>
            </a:r>
          </a:p>
        </p:txBody>
      </p:sp>
      <p:sp>
        <p:nvSpPr>
          <p:cNvPr id="534" name="Rounded Rectangle 6"/>
          <p:cNvSpPr/>
          <p:nvPr/>
        </p:nvSpPr>
        <p:spPr>
          <a:xfrm>
            <a:off x="2743200" y="3284706"/>
            <a:ext cx="457200" cy="457202"/>
          </a:xfrm>
          <a:prstGeom prst="roundRect">
            <a:avLst>
              <a:gd name="adj" fmla="val 16667"/>
            </a:avLst>
          </a:prstGeom>
          <a:solidFill>
            <a:srgbClr val="CCD9F4"/>
          </a:solidFill>
          <a:ln w="19050">
            <a:solidFill>
              <a:srgbClr val="000000"/>
            </a:solidFill>
          </a:ln>
        </p:spPr>
        <p:txBody>
          <a:bodyPr lIns="45718" tIns="45718" rIns="45718" bIns="45718" anchor="ctr"/>
          <a:lstStyle/>
          <a:p>
            <a:pPr>
              <a:lnSpc>
                <a:spcPts val="1700"/>
              </a:lnSpc>
              <a:defRPr sz="16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535" name="Rounded Rectangle 7"/>
          <p:cNvSpPr/>
          <p:nvPr/>
        </p:nvSpPr>
        <p:spPr>
          <a:xfrm>
            <a:off x="3505200" y="3284706"/>
            <a:ext cx="457200" cy="457202"/>
          </a:xfrm>
          <a:prstGeom prst="roundRect">
            <a:avLst>
              <a:gd name="adj" fmla="val 16667"/>
            </a:avLst>
          </a:prstGeom>
          <a:solidFill>
            <a:srgbClr val="CCD9F4"/>
          </a:solidFill>
          <a:ln w="19050">
            <a:solidFill>
              <a:srgbClr val="000000"/>
            </a:solidFill>
          </a:ln>
        </p:spPr>
        <p:txBody>
          <a:bodyPr lIns="45718" tIns="45718" rIns="45718" bIns="45718" anchor="ctr"/>
          <a:lstStyle/>
          <a:p>
            <a:pPr>
              <a:lnSpc>
                <a:spcPts val="1700"/>
              </a:lnSpc>
              <a:defRPr sz="16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536" name="Rounded Rectangle 8"/>
          <p:cNvSpPr/>
          <p:nvPr/>
        </p:nvSpPr>
        <p:spPr>
          <a:xfrm>
            <a:off x="4267200" y="3284706"/>
            <a:ext cx="457200" cy="457202"/>
          </a:xfrm>
          <a:prstGeom prst="roundRect">
            <a:avLst>
              <a:gd name="adj" fmla="val 16667"/>
            </a:avLst>
          </a:prstGeom>
          <a:solidFill>
            <a:srgbClr val="CCD9F4"/>
          </a:solidFill>
          <a:ln w="19050">
            <a:solidFill>
              <a:srgbClr val="000000"/>
            </a:solidFill>
          </a:ln>
        </p:spPr>
        <p:txBody>
          <a:bodyPr lIns="45718" tIns="45718" rIns="45718" bIns="45718" anchor="ctr"/>
          <a:lstStyle/>
          <a:p>
            <a:pPr>
              <a:lnSpc>
                <a:spcPts val="1700"/>
              </a:lnSpc>
              <a:defRPr sz="16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537" name="Rounded Rectangle 9"/>
          <p:cNvSpPr/>
          <p:nvPr/>
        </p:nvSpPr>
        <p:spPr>
          <a:xfrm>
            <a:off x="5029200" y="3284706"/>
            <a:ext cx="457200" cy="457202"/>
          </a:xfrm>
          <a:prstGeom prst="roundRect">
            <a:avLst>
              <a:gd name="adj" fmla="val 16667"/>
            </a:avLst>
          </a:prstGeom>
          <a:solidFill>
            <a:srgbClr val="CCD9F4"/>
          </a:solidFill>
          <a:ln w="19050">
            <a:solidFill>
              <a:srgbClr val="000000"/>
            </a:solidFill>
          </a:ln>
        </p:spPr>
        <p:txBody>
          <a:bodyPr lIns="45718" tIns="45718" rIns="45718" bIns="45718" anchor="ctr"/>
          <a:lstStyle/>
          <a:p>
            <a:pPr>
              <a:lnSpc>
                <a:spcPts val="1700"/>
              </a:lnSpc>
              <a:defRPr sz="16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538" name="Rounded Rectangle 10"/>
          <p:cNvSpPr/>
          <p:nvPr/>
        </p:nvSpPr>
        <p:spPr>
          <a:xfrm>
            <a:off x="5791200" y="3284706"/>
            <a:ext cx="457200" cy="457202"/>
          </a:xfrm>
          <a:prstGeom prst="roundRect">
            <a:avLst>
              <a:gd name="adj" fmla="val 16667"/>
            </a:avLst>
          </a:prstGeom>
          <a:solidFill>
            <a:srgbClr val="CCD9F4"/>
          </a:solidFill>
          <a:ln w="19050">
            <a:solidFill>
              <a:srgbClr val="000000"/>
            </a:solidFill>
          </a:ln>
        </p:spPr>
        <p:txBody>
          <a:bodyPr lIns="45718" tIns="45718" rIns="45718" bIns="45718" anchor="ctr"/>
          <a:lstStyle/>
          <a:p>
            <a:pPr>
              <a:lnSpc>
                <a:spcPts val="1700"/>
              </a:lnSpc>
              <a:defRPr sz="16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539" name="TextBox 11"/>
          <p:cNvSpPr txBox="1"/>
          <p:nvPr/>
        </p:nvSpPr>
        <p:spPr>
          <a:xfrm>
            <a:off x="3962400" y="3829775"/>
            <a:ext cx="1066800" cy="350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800" b="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Servers</a:t>
            </a:r>
          </a:p>
        </p:txBody>
      </p:sp>
      <p:sp>
        <p:nvSpPr>
          <p:cNvPr id="540" name="TextBox 12"/>
          <p:cNvSpPr txBox="1"/>
          <p:nvPr/>
        </p:nvSpPr>
        <p:spPr>
          <a:xfrm>
            <a:off x="6324600" y="3208507"/>
            <a:ext cx="1600200" cy="617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800" b="0">
                <a:solidFill>
                  <a:srgbClr val="A5001E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Voted for candidate A</a:t>
            </a:r>
          </a:p>
        </p:txBody>
      </p:sp>
      <p:sp>
        <p:nvSpPr>
          <p:cNvPr id="541" name="TextBox 13"/>
          <p:cNvSpPr txBox="1"/>
          <p:nvPr/>
        </p:nvSpPr>
        <p:spPr>
          <a:xfrm>
            <a:off x="990600" y="3208507"/>
            <a:ext cx="1600200" cy="617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800" b="0">
                <a:solidFill>
                  <a:srgbClr val="704316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B can’t also get majority</a:t>
            </a:r>
          </a:p>
        </p:txBody>
      </p:sp>
      <p:sp>
        <p:nvSpPr>
          <p:cNvPr id="542" name="Rounded Rectangle 14"/>
          <p:cNvSpPr/>
          <p:nvPr/>
        </p:nvSpPr>
        <p:spPr>
          <a:xfrm>
            <a:off x="4191000" y="3208507"/>
            <a:ext cx="2133600" cy="609602"/>
          </a:xfrm>
          <a:prstGeom prst="roundRect">
            <a:avLst>
              <a:gd name="adj" fmla="val 16667"/>
            </a:avLst>
          </a:prstGeom>
          <a:ln w="25400">
            <a:solidFill>
              <a:srgbClr val="A5001E"/>
            </a:solidFill>
            <a:prstDash val="sysDash"/>
          </a:ln>
        </p:spPr>
        <p:txBody>
          <a:bodyPr lIns="45718" tIns="45718" rIns="45718" bIns="45718" anchor="ctr"/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543" name="Rounded Rectangle 15"/>
          <p:cNvSpPr/>
          <p:nvPr/>
        </p:nvSpPr>
        <p:spPr>
          <a:xfrm>
            <a:off x="2667000" y="3208507"/>
            <a:ext cx="1371600" cy="609602"/>
          </a:xfrm>
          <a:prstGeom prst="roundRect">
            <a:avLst>
              <a:gd name="adj" fmla="val 16667"/>
            </a:avLst>
          </a:prstGeom>
          <a:ln w="25400">
            <a:solidFill>
              <a:srgbClr val="704316"/>
            </a:solidFill>
            <a:prstDash val="sysDash"/>
          </a:ln>
        </p:spPr>
        <p:txBody>
          <a:bodyPr lIns="45718" tIns="45718" rIns="45718" bIns="45718" anchor="ctr"/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544" name="Title 16"/>
          <p:cNvSpPr txBox="1">
            <a:spLocks noGrp="1"/>
          </p:cNvSpPr>
          <p:nvPr>
            <p:ph type="title"/>
          </p:nvPr>
        </p:nvSpPr>
        <p:spPr>
          <a:xfrm>
            <a:off x="350195" y="16215"/>
            <a:ext cx="8565206" cy="1066801"/>
          </a:xfrm>
          <a:prstGeom prst="rect">
            <a:avLst/>
          </a:prstGeom>
        </p:spPr>
        <p:txBody>
          <a:bodyPr/>
          <a:lstStyle/>
          <a:p>
            <a:r>
              <a:t>Elections</a:t>
            </a:r>
          </a:p>
        </p:txBody>
      </p:sp>
      <p:sp>
        <p:nvSpPr>
          <p:cNvPr id="545" name="Slide Number Placeholder 17"/>
          <p:cNvSpPr txBox="1">
            <a:spLocks noGrp="1"/>
          </p:cNvSpPr>
          <p:nvPr>
            <p:ph type="sldNum" sz="quarter" idx="4294967295"/>
          </p:nvPr>
        </p:nvSpPr>
        <p:spPr>
          <a:xfrm>
            <a:off x="8613492" y="6553200"/>
            <a:ext cx="301906" cy="28882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t"/>
          <a:lstStyle>
            <a:lvl1pPr>
              <a:defRPr>
                <a:solidFill>
                  <a:srgbClr val="FF6501"/>
                </a:solidFill>
              </a:defRPr>
            </a:lvl1pPr>
          </a:lstStyle>
          <a:p>
            <a:fld id="{86CB4B4D-7CA3-9044-876B-883B54F8677D}" type="slidenum">
              <a:t>18</a:t>
            </a:fld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5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5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5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3" grpId="1" build="p" bldLvl="5" animBg="1" advAuto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Content Placeholder 1"/>
          <p:cNvSpPr txBox="1">
            <a:spLocks noGrp="1"/>
          </p:cNvSpPr>
          <p:nvPr>
            <p:ph type="body" sz="half" idx="1"/>
          </p:nvPr>
        </p:nvSpPr>
        <p:spPr>
          <a:xfrm>
            <a:off x="669067" y="5128445"/>
            <a:ext cx="8229601" cy="1586071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400"/>
              </a:spcBef>
              <a:defRPr sz="2000" b="0"/>
            </a:pPr>
            <a:r>
              <a:t>Log entry = &lt; index, term, command &gt;</a:t>
            </a:r>
          </a:p>
          <a:p>
            <a:pPr>
              <a:spcBef>
                <a:spcPts val="400"/>
              </a:spcBef>
              <a:defRPr sz="2000" b="0"/>
            </a:pPr>
            <a:r>
              <a:t>Log stored on stable storage (disk); survives crashes</a:t>
            </a:r>
          </a:p>
          <a:p>
            <a:pPr>
              <a:spcBef>
                <a:spcPts val="600"/>
              </a:spcBef>
              <a:defRPr sz="2000" b="0"/>
            </a:pPr>
            <a:r>
              <a:t>Entry </a:t>
            </a:r>
            <a:r>
              <a:rPr>
                <a:solidFill>
                  <a:srgbClr val="A5001E"/>
                </a:solidFill>
              </a:rPr>
              <a:t>committed</a:t>
            </a:r>
            <a:r>
              <a:t> if known to be stored on majority of servers</a:t>
            </a:r>
          </a:p>
          <a:p>
            <a:pPr marL="800100" lvl="1" indent="-342900">
              <a:spcBef>
                <a:spcPts val="300"/>
              </a:spcBef>
              <a:buFont typeface="Helvetica"/>
              <a:defRPr sz="1800" b="0"/>
            </a:pPr>
            <a:r>
              <a:t>Durable / stable, will eventually be executed by state machines</a:t>
            </a:r>
          </a:p>
        </p:txBody>
      </p:sp>
      <p:grpSp>
        <p:nvGrpSpPr>
          <p:cNvPr id="550" name="Rectangle 6"/>
          <p:cNvGrpSpPr/>
          <p:nvPr/>
        </p:nvGrpSpPr>
        <p:grpSpPr>
          <a:xfrm>
            <a:off x="2154965" y="1737686"/>
            <a:ext cx="457202" cy="457202"/>
            <a:chOff x="0" y="0"/>
            <a:chExt cx="457201" cy="457201"/>
          </a:xfrm>
        </p:grpSpPr>
        <p:sp>
          <p:nvSpPr>
            <p:cNvPr id="548" name="Square"/>
            <p:cNvSpPr/>
            <p:nvPr/>
          </p:nvSpPr>
          <p:spPr>
            <a:xfrm>
              <a:off x="-1" y="-1"/>
              <a:ext cx="457203" cy="4572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549" name="1 add"/>
            <p:cNvSpPr txBox="1"/>
            <p:nvPr/>
          </p:nvSpPr>
          <p:spPr>
            <a:xfrm>
              <a:off x="-1" y="12759"/>
              <a:ext cx="457203" cy="431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r>
                <a:t>1</a:t>
              </a:r>
              <a:br/>
              <a:r>
                <a:t>add</a:t>
              </a:r>
            </a:p>
          </p:txBody>
        </p:sp>
      </p:grpSp>
      <p:sp>
        <p:nvSpPr>
          <p:cNvPr id="551" name="TextBox 14"/>
          <p:cNvSpPr txBox="1"/>
          <p:nvPr/>
        </p:nvSpPr>
        <p:spPr>
          <a:xfrm>
            <a:off x="2154965" y="1356688"/>
            <a:ext cx="457202" cy="350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800" b="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1</a:t>
            </a:r>
          </a:p>
        </p:txBody>
      </p:sp>
      <p:sp>
        <p:nvSpPr>
          <p:cNvPr id="552" name="TextBox 15"/>
          <p:cNvSpPr txBox="1"/>
          <p:nvPr/>
        </p:nvSpPr>
        <p:spPr>
          <a:xfrm>
            <a:off x="2612165" y="1356688"/>
            <a:ext cx="457202" cy="350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800" b="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2</a:t>
            </a:r>
          </a:p>
        </p:txBody>
      </p:sp>
      <p:sp>
        <p:nvSpPr>
          <p:cNvPr id="553" name="TextBox 16"/>
          <p:cNvSpPr txBox="1"/>
          <p:nvPr/>
        </p:nvSpPr>
        <p:spPr>
          <a:xfrm>
            <a:off x="3069365" y="1356688"/>
            <a:ext cx="457202" cy="350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800" b="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3</a:t>
            </a:r>
          </a:p>
        </p:txBody>
      </p:sp>
      <p:sp>
        <p:nvSpPr>
          <p:cNvPr id="554" name="TextBox 17"/>
          <p:cNvSpPr txBox="1"/>
          <p:nvPr/>
        </p:nvSpPr>
        <p:spPr>
          <a:xfrm>
            <a:off x="3526566" y="1356688"/>
            <a:ext cx="457202" cy="350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800" b="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4</a:t>
            </a:r>
          </a:p>
        </p:txBody>
      </p:sp>
      <p:sp>
        <p:nvSpPr>
          <p:cNvPr id="555" name="TextBox 18"/>
          <p:cNvSpPr txBox="1"/>
          <p:nvPr/>
        </p:nvSpPr>
        <p:spPr>
          <a:xfrm>
            <a:off x="3983766" y="1356688"/>
            <a:ext cx="533402" cy="350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800" b="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5</a:t>
            </a:r>
          </a:p>
        </p:txBody>
      </p:sp>
      <p:sp>
        <p:nvSpPr>
          <p:cNvPr id="556" name="TextBox 19"/>
          <p:cNvSpPr txBox="1"/>
          <p:nvPr/>
        </p:nvSpPr>
        <p:spPr>
          <a:xfrm>
            <a:off x="4517166" y="1356688"/>
            <a:ext cx="533402" cy="350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800" b="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6</a:t>
            </a:r>
          </a:p>
        </p:txBody>
      </p:sp>
      <p:sp>
        <p:nvSpPr>
          <p:cNvPr id="557" name="TextBox 20"/>
          <p:cNvSpPr txBox="1"/>
          <p:nvPr/>
        </p:nvSpPr>
        <p:spPr>
          <a:xfrm>
            <a:off x="5050566" y="1356688"/>
            <a:ext cx="533402" cy="350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800" b="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7</a:t>
            </a:r>
          </a:p>
        </p:txBody>
      </p:sp>
      <p:sp>
        <p:nvSpPr>
          <p:cNvPr id="558" name="TextBox 21"/>
          <p:cNvSpPr txBox="1"/>
          <p:nvPr/>
        </p:nvSpPr>
        <p:spPr>
          <a:xfrm>
            <a:off x="5583966" y="1356688"/>
            <a:ext cx="533402" cy="350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800" b="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8</a:t>
            </a:r>
          </a:p>
        </p:txBody>
      </p:sp>
      <p:grpSp>
        <p:nvGrpSpPr>
          <p:cNvPr id="561" name="Rectangle 26"/>
          <p:cNvGrpSpPr/>
          <p:nvPr/>
        </p:nvGrpSpPr>
        <p:grpSpPr>
          <a:xfrm>
            <a:off x="3983766" y="1737686"/>
            <a:ext cx="533402" cy="457202"/>
            <a:chOff x="0" y="0"/>
            <a:chExt cx="533401" cy="457201"/>
          </a:xfrm>
        </p:grpSpPr>
        <p:sp>
          <p:nvSpPr>
            <p:cNvPr id="559" name="Rectangle"/>
            <p:cNvSpPr/>
            <p:nvPr/>
          </p:nvSpPr>
          <p:spPr>
            <a:xfrm>
              <a:off x="-1" y="-1"/>
              <a:ext cx="533403" cy="457203"/>
            </a:xfrm>
            <a:prstGeom prst="rect">
              <a:avLst/>
            </a:prstGeom>
            <a:solidFill>
              <a:srgbClr val="CCD9F4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560" name="3 jmp"/>
            <p:cNvSpPr txBox="1"/>
            <p:nvPr/>
          </p:nvSpPr>
          <p:spPr>
            <a:xfrm>
              <a:off x="-1" y="12759"/>
              <a:ext cx="533403" cy="431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r>
                <a:t>3</a:t>
              </a:r>
              <a:br/>
              <a:r>
                <a:t>jmp</a:t>
              </a:r>
            </a:p>
          </p:txBody>
        </p:sp>
      </p:grpSp>
      <p:grpSp>
        <p:nvGrpSpPr>
          <p:cNvPr id="564" name="Rectangle 54"/>
          <p:cNvGrpSpPr/>
          <p:nvPr/>
        </p:nvGrpSpPr>
        <p:grpSpPr>
          <a:xfrm>
            <a:off x="2612165" y="1737686"/>
            <a:ext cx="457202" cy="457202"/>
            <a:chOff x="0" y="0"/>
            <a:chExt cx="457201" cy="457201"/>
          </a:xfrm>
        </p:grpSpPr>
        <p:sp>
          <p:nvSpPr>
            <p:cNvPr id="562" name="Square"/>
            <p:cNvSpPr/>
            <p:nvPr/>
          </p:nvSpPr>
          <p:spPr>
            <a:xfrm>
              <a:off x="-1" y="-1"/>
              <a:ext cx="457203" cy="4572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563" name="1 cmp"/>
            <p:cNvSpPr txBox="1"/>
            <p:nvPr/>
          </p:nvSpPr>
          <p:spPr>
            <a:xfrm>
              <a:off x="-1" y="12759"/>
              <a:ext cx="457203" cy="431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r>
                <a:t>1</a:t>
              </a:r>
              <a:br/>
              <a:r>
                <a:t>cmp</a:t>
              </a:r>
            </a:p>
          </p:txBody>
        </p:sp>
      </p:grpSp>
      <p:grpSp>
        <p:nvGrpSpPr>
          <p:cNvPr id="567" name="Rectangle 55"/>
          <p:cNvGrpSpPr/>
          <p:nvPr/>
        </p:nvGrpSpPr>
        <p:grpSpPr>
          <a:xfrm>
            <a:off x="3069365" y="1737686"/>
            <a:ext cx="457202" cy="457202"/>
            <a:chOff x="0" y="0"/>
            <a:chExt cx="457201" cy="457201"/>
          </a:xfrm>
        </p:grpSpPr>
        <p:sp>
          <p:nvSpPr>
            <p:cNvPr id="565" name="Square"/>
            <p:cNvSpPr/>
            <p:nvPr/>
          </p:nvSpPr>
          <p:spPr>
            <a:xfrm>
              <a:off x="-1" y="-1"/>
              <a:ext cx="457203" cy="4572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566" name="1 ret"/>
            <p:cNvSpPr txBox="1"/>
            <p:nvPr/>
          </p:nvSpPr>
          <p:spPr>
            <a:xfrm>
              <a:off x="-1" y="12759"/>
              <a:ext cx="457203" cy="431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r>
                <a:t>1</a:t>
              </a:r>
              <a:br/>
              <a:r>
                <a:t>ret</a:t>
              </a:r>
            </a:p>
          </p:txBody>
        </p:sp>
      </p:grpSp>
      <p:grpSp>
        <p:nvGrpSpPr>
          <p:cNvPr id="570" name="Rectangle 56"/>
          <p:cNvGrpSpPr/>
          <p:nvPr/>
        </p:nvGrpSpPr>
        <p:grpSpPr>
          <a:xfrm>
            <a:off x="3526566" y="1737686"/>
            <a:ext cx="457202" cy="457202"/>
            <a:chOff x="0" y="0"/>
            <a:chExt cx="457201" cy="457201"/>
          </a:xfrm>
        </p:grpSpPr>
        <p:sp>
          <p:nvSpPr>
            <p:cNvPr id="568" name="Square"/>
            <p:cNvSpPr/>
            <p:nvPr/>
          </p:nvSpPr>
          <p:spPr>
            <a:xfrm>
              <a:off x="-1" y="-1"/>
              <a:ext cx="457203" cy="457203"/>
            </a:xfrm>
            <a:prstGeom prst="rect">
              <a:avLst/>
            </a:prstGeom>
            <a:solidFill>
              <a:srgbClr val="FFFF9B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569" name="2 mov"/>
            <p:cNvSpPr txBox="1"/>
            <p:nvPr/>
          </p:nvSpPr>
          <p:spPr>
            <a:xfrm>
              <a:off x="-1" y="12759"/>
              <a:ext cx="457203" cy="431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r>
                <a:t>2</a:t>
              </a:r>
              <a:br/>
              <a:r>
                <a:t>mov</a:t>
              </a:r>
            </a:p>
          </p:txBody>
        </p:sp>
      </p:grpSp>
      <p:grpSp>
        <p:nvGrpSpPr>
          <p:cNvPr id="573" name="Rectangle 58"/>
          <p:cNvGrpSpPr/>
          <p:nvPr/>
        </p:nvGrpSpPr>
        <p:grpSpPr>
          <a:xfrm>
            <a:off x="4517166" y="1737686"/>
            <a:ext cx="533402" cy="457202"/>
            <a:chOff x="0" y="0"/>
            <a:chExt cx="533401" cy="457201"/>
          </a:xfrm>
        </p:grpSpPr>
        <p:sp>
          <p:nvSpPr>
            <p:cNvPr id="571" name="Rectangle"/>
            <p:cNvSpPr/>
            <p:nvPr/>
          </p:nvSpPr>
          <p:spPr>
            <a:xfrm>
              <a:off x="-1" y="-1"/>
              <a:ext cx="533403" cy="457203"/>
            </a:xfrm>
            <a:prstGeom prst="rect">
              <a:avLst/>
            </a:prstGeom>
            <a:solidFill>
              <a:srgbClr val="CCD9F4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572" name="3 div"/>
            <p:cNvSpPr txBox="1"/>
            <p:nvPr/>
          </p:nvSpPr>
          <p:spPr>
            <a:xfrm>
              <a:off x="-1" y="12759"/>
              <a:ext cx="533403" cy="431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r>
                <a:t>3</a:t>
              </a:r>
              <a:br/>
              <a:r>
                <a:t>div</a:t>
              </a:r>
            </a:p>
          </p:txBody>
        </p:sp>
      </p:grpSp>
      <p:grpSp>
        <p:nvGrpSpPr>
          <p:cNvPr id="576" name="Rectangle 59"/>
          <p:cNvGrpSpPr/>
          <p:nvPr/>
        </p:nvGrpSpPr>
        <p:grpSpPr>
          <a:xfrm>
            <a:off x="5050566" y="1737686"/>
            <a:ext cx="533402" cy="457202"/>
            <a:chOff x="0" y="0"/>
            <a:chExt cx="533401" cy="457201"/>
          </a:xfrm>
        </p:grpSpPr>
        <p:sp>
          <p:nvSpPr>
            <p:cNvPr id="574" name="Rectangle"/>
            <p:cNvSpPr/>
            <p:nvPr/>
          </p:nvSpPr>
          <p:spPr>
            <a:xfrm>
              <a:off x="-1" y="-1"/>
              <a:ext cx="533403" cy="457203"/>
            </a:xfrm>
            <a:prstGeom prst="rect">
              <a:avLst/>
            </a:prstGeom>
            <a:solidFill>
              <a:srgbClr val="CCD9F4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575" name="3 shl"/>
            <p:cNvSpPr txBox="1"/>
            <p:nvPr/>
          </p:nvSpPr>
          <p:spPr>
            <a:xfrm>
              <a:off x="-1" y="12759"/>
              <a:ext cx="533403" cy="431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r>
                <a:t>3</a:t>
              </a:r>
              <a:br/>
              <a:r>
                <a:t>shl</a:t>
              </a:r>
            </a:p>
          </p:txBody>
        </p:sp>
      </p:grpSp>
      <p:grpSp>
        <p:nvGrpSpPr>
          <p:cNvPr id="579" name="Rectangle 60"/>
          <p:cNvGrpSpPr/>
          <p:nvPr/>
        </p:nvGrpSpPr>
        <p:grpSpPr>
          <a:xfrm>
            <a:off x="5583966" y="1737686"/>
            <a:ext cx="533402" cy="457202"/>
            <a:chOff x="0" y="0"/>
            <a:chExt cx="533401" cy="457201"/>
          </a:xfrm>
        </p:grpSpPr>
        <p:sp>
          <p:nvSpPr>
            <p:cNvPr id="577" name="Rectangle"/>
            <p:cNvSpPr/>
            <p:nvPr/>
          </p:nvSpPr>
          <p:spPr>
            <a:xfrm>
              <a:off x="-1" y="-1"/>
              <a:ext cx="533403" cy="457203"/>
            </a:xfrm>
            <a:prstGeom prst="rect">
              <a:avLst/>
            </a:prstGeom>
            <a:solidFill>
              <a:srgbClr val="CCD9F4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578" name="3 sub"/>
            <p:cNvSpPr txBox="1"/>
            <p:nvPr/>
          </p:nvSpPr>
          <p:spPr>
            <a:xfrm>
              <a:off x="-1" y="12759"/>
              <a:ext cx="533403" cy="431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r>
                <a:t>3</a:t>
              </a:r>
              <a:br/>
              <a:r>
                <a:t>sub</a:t>
              </a:r>
            </a:p>
          </p:txBody>
        </p:sp>
      </p:grpSp>
      <p:grpSp>
        <p:nvGrpSpPr>
          <p:cNvPr id="582" name="Rectangle 61"/>
          <p:cNvGrpSpPr/>
          <p:nvPr/>
        </p:nvGrpSpPr>
        <p:grpSpPr>
          <a:xfrm>
            <a:off x="2154965" y="2347286"/>
            <a:ext cx="457202" cy="457202"/>
            <a:chOff x="0" y="0"/>
            <a:chExt cx="457201" cy="457201"/>
          </a:xfrm>
        </p:grpSpPr>
        <p:sp>
          <p:nvSpPr>
            <p:cNvPr id="580" name="Square"/>
            <p:cNvSpPr/>
            <p:nvPr/>
          </p:nvSpPr>
          <p:spPr>
            <a:xfrm>
              <a:off x="-1" y="-1"/>
              <a:ext cx="457203" cy="4572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581" name="1 add"/>
            <p:cNvSpPr txBox="1"/>
            <p:nvPr/>
          </p:nvSpPr>
          <p:spPr>
            <a:xfrm>
              <a:off x="-1" y="12759"/>
              <a:ext cx="457203" cy="431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r>
                <a:t>1</a:t>
              </a:r>
              <a:br/>
              <a:r>
                <a:t>add</a:t>
              </a:r>
            </a:p>
          </p:txBody>
        </p:sp>
      </p:grpSp>
      <p:grpSp>
        <p:nvGrpSpPr>
          <p:cNvPr id="585" name="Rectangle 62"/>
          <p:cNvGrpSpPr/>
          <p:nvPr/>
        </p:nvGrpSpPr>
        <p:grpSpPr>
          <a:xfrm>
            <a:off x="3983766" y="2347286"/>
            <a:ext cx="533402" cy="457202"/>
            <a:chOff x="0" y="0"/>
            <a:chExt cx="533401" cy="457201"/>
          </a:xfrm>
        </p:grpSpPr>
        <p:sp>
          <p:nvSpPr>
            <p:cNvPr id="583" name="Rectangle"/>
            <p:cNvSpPr/>
            <p:nvPr/>
          </p:nvSpPr>
          <p:spPr>
            <a:xfrm>
              <a:off x="-1" y="-1"/>
              <a:ext cx="533403" cy="457203"/>
            </a:xfrm>
            <a:prstGeom prst="rect">
              <a:avLst/>
            </a:prstGeom>
            <a:solidFill>
              <a:srgbClr val="CCD9F4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584" name="3 jmp"/>
            <p:cNvSpPr txBox="1"/>
            <p:nvPr/>
          </p:nvSpPr>
          <p:spPr>
            <a:xfrm>
              <a:off x="-1" y="12759"/>
              <a:ext cx="533403" cy="431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r>
                <a:t>3</a:t>
              </a:r>
              <a:br/>
              <a:r>
                <a:t>jmp</a:t>
              </a:r>
            </a:p>
          </p:txBody>
        </p:sp>
      </p:grpSp>
      <p:grpSp>
        <p:nvGrpSpPr>
          <p:cNvPr id="588" name="Rectangle 63"/>
          <p:cNvGrpSpPr/>
          <p:nvPr/>
        </p:nvGrpSpPr>
        <p:grpSpPr>
          <a:xfrm>
            <a:off x="2612165" y="2347286"/>
            <a:ext cx="457202" cy="457202"/>
            <a:chOff x="0" y="0"/>
            <a:chExt cx="457201" cy="457201"/>
          </a:xfrm>
        </p:grpSpPr>
        <p:sp>
          <p:nvSpPr>
            <p:cNvPr id="586" name="Square"/>
            <p:cNvSpPr/>
            <p:nvPr/>
          </p:nvSpPr>
          <p:spPr>
            <a:xfrm>
              <a:off x="-1" y="-1"/>
              <a:ext cx="457203" cy="4572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587" name="1 cmp"/>
            <p:cNvSpPr txBox="1"/>
            <p:nvPr/>
          </p:nvSpPr>
          <p:spPr>
            <a:xfrm>
              <a:off x="-1" y="12759"/>
              <a:ext cx="457203" cy="431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r>
                <a:t>1</a:t>
              </a:r>
              <a:br/>
              <a:r>
                <a:t>cmp</a:t>
              </a:r>
            </a:p>
          </p:txBody>
        </p:sp>
      </p:grpSp>
      <p:grpSp>
        <p:nvGrpSpPr>
          <p:cNvPr id="591" name="Rectangle 64"/>
          <p:cNvGrpSpPr/>
          <p:nvPr/>
        </p:nvGrpSpPr>
        <p:grpSpPr>
          <a:xfrm>
            <a:off x="3069365" y="2347286"/>
            <a:ext cx="457202" cy="457202"/>
            <a:chOff x="0" y="0"/>
            <a:chExt cx="457201" cy="457201"/>
          </a:xfrm>
        </p:grpSpPr>
        <p:sp>
          <p:nvSpPr>
            <p:cNvPr id="589" name="Square"/>
            <p:cNvSpPr/>
            <p:nvPr/>
          </p:nvSpPr>
          <p:spPr>
            <a:xfrm>
              <a:off x="-1" y="-1"/>
              <a:ext cx="457203" cy="4572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590" name="1 ret"/>
            <p:cNvSpPr txBox="1"/>
            <p:nvPr/>
          </p:nvSpPr>
          <p:spPr>
            <a:xfrm>
              <a:off x="-1" y="12759"/>
              <a:ext cx="457203" cy="431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r>
                <a:t>1</a:t>
              </a:r>
              <a:br/>
              <a:r>
                <a:t>ret</a:t>
              </a:r>
            </a:p>
          </p:txBody>
        </p:sp>
      </p:grpSp>
      <p:grpSp>
        <p:nvGrpSpPr>
          <p:cNvPr id="594" name="Rectangle 65"/>
          <p:cNvGrpSpPr/>
          <p:nvPr/>
        </p:nvGrpSpPr>
        <p:grpSpPr>
          <a:xfrm>
            <a:off x="3526566" y="2347286"/>
            <a:ext cx="457202" cy="457202"/>
            <a:chOff x="0" y="0"/>
            <a:chExt cx="457201" cy="457201"/>
          </a:xfrm>
        </p:grpSpPr>
        <p:sp>
          <p:nvSpPr>
            <p:cNvPr id="592" name="Square"/>
            <p:cNvSpPr/>
            <p:nvPr/>
          </p:nvSpPr>
          <p:spPr>
            <a:xfrm>
              <a:off x="-1" y="-1"/>
              <a:ext cx="457203" cy="457203"/>
            </a:xfrm>
            <a:prstGeom prst="rect">
              <a:avLst/>
            </a:prstGeom>
            <a:solidFill>
              <a:srgbClr val="FFFF9B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593" name="2 mov"/>
            <p:cNvSpPr txBox="1"/>
            <p:nvPr/>
          </p:nvSpPr>
          <p:spPr>
            <a:xfrm>
              <a:off x="-1" y="12759"/>
              <a:ext cx="457203" cy="431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r>
                <a:t>2</a:t>
              </a:r>
              <a:br/>
              <a:r>
                <a:t>mov</a:t>
              </a:r>
            </a:p>
          </p:txBody>
        </p:sp>
      </p:grpSp>
      <p:grpSp>
        <p:nvGrpSpPr>
          <p:cNvPr id="597" name="Rectangle 69"/>
          <p:cNvGrpSpPr/>
          <p:nvPr/>
        </p:nvGrpSpPr>
        <p:grpSpPr>
          <a:xfrm>
            <a:off x="2154965" y="2956886"/>
            <a:ext cx="457202" cy="457202"/>
            <a:chOff x="0" y="0"/>
            <a:chExt cx="457201" cy="457201"/>
          </a:xfrm>
        </p:grpSpPr>
        <p:sp>
          <p:nvSpPr>
            <p:cNvPr id="595" name="Square"/>
            <p:cNvSpPr/>
            <p:nvPr/>
          </p:nvSpPr>
          <p:spPr>
            <a:xfrm>
              <a:off x="-1" y="-1"/>
              <a:ext cx="457203" cy="4572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596" name="1 add"/>
            <p:cNvSpPr txBox="1"/>
            <p:nvPr/>
          </p:nvSpPr>
          <p:spPr>
            <a:xfrm>
              <a:off x="-1" y="12759"/>
              <a:ext cx="457203" cy="431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r>
                <a:t>1</a:t>
              </a:r>
              <a:br/>
              <a:r>
                <a:t>add</a:t>
              </a:r>
            </a:p>
          </p:txBody>
        </p:sp>
      </p:grpSp>
      <p:grpSp>
        <p:nvGrpSpPr>
          <p:cNvPr id="600" name="Rectangle 70"/>
          <p:cNvGrpSpPr/>
          <p:nvPr/>
        </p:nvGrpSpPr>
        <p:grpSpPr>
          <a:xfrm>
            <a:off x="3983766" y="2956886"/>
            <a:ext cx="533402" cy="457202"/>
            <a:chOff x="0" y="0"/>
            <a:chExt cx="533401" cy="457201"/>
          </a:xfrm>
        </p:grpSpPr>
        <p:sp>
          <p:nvSpPr>
            <p:cNvPr id="598" name="Rectangle"/>
            <p:cNvSpPr/>
            <p:nvPr/>
          </p:nvSpPr>
          <p:spPr>
            <a:xfrm>
              <a:off x="-1" y="-1"/>
              <a:ext cx="533403" cy="457203"/>
            </a:xfrm>
            <a:prstGeom prst="rect">
              <a:avLst/>
            </a:prstGeom>
            <a:solidFill>
              <a:srgbClr val="CCD9F4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599" name="3 jmp"/>
            <p:cNvSpPr txBox="1"/>
            <p:nvPr/>
          </p:nvSpPr>
          <p:spPr>
            <a:xfrm>
              <a:off x="-1" y="12759"/>
              <a:ext cx="533403" cy="431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r>
                <a:t>3</a:t>
              </a:r>
              <a:br/>
              <a:r>
                <a:t>jmp</a:t>
              </a:r>
            </a:p>
          </p:txBody>
        </p:sp>
      </p:grpSp>
      <p:grpSp>
        <p:nvGrpSpPr>
          <p:cNvPr id="603" name="Rectangle 71"/>
          <p:cNvGrpSpPr/>
          <p:nvPr/>
        </p:nvGrpSpPr>
        <p:grpSpPr>
          <a:xfrm>
            <a:off x="2612165" y="2956886"/>
            <a:ext cx="457202" cy="457202"/>
            <a:chOff x="0" y="0"/>
            <a:chExt cx="457201" cy="457201"/>
          </a:xfrm>
        </p:grpSpPr>
        <p:sp>
          <p:nvSpPr>
            <p:cNvPr id="601" name="Square"/>
            <p:cNvSpPr/>
            <p:nvPr/>
          </p:nvSpPr>
          <p:spPr>
            <a:xfrm>
              <a:off x="-1" y="-1"/>
              <a:ext cx="457203" cy="4572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602" name="1 cmp"/>
            <p:cNvSpPr txBox="1"/>
            <p:nvPr/>
          </p:nvSpPr>
          <p:spPr>
            <a:xfrm>
              <a:off x="-1" y="12759"/>
              <a:ext cx="457203" cy="431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r>
                <a:t>1</a:t>
              </a:r>
              <a:br/>
              <a:r>
                <a:t>cmp</a:t>
              </a:r>
            </a:p>
          </p:txBody>
        </p:sp>
      </p:grpSp>
      <p:grpSp>
        <p:nvGrpSpPr>
          <p:cNvPr id="606" name="Rectangle 72"/>
          <p:cNvGrpSpPr/>
          <p:nvPr/>
        </p:nvGrpSpPr>
        <p:grpSpPr>
          <a:xfrm>
            <a:off x="3069365" y="2956886"/>
            <a:ext cx="457202" cy="457202"/>
            <a:chOff x="0" y="0"/>
            <a:chExt cx="457201" cy="457201"/>
          </a:xfrm>
        </p:grpSpPr>
        <p:sp>
          <p:nvSpPr>
            <p:cNvPr id="604" name="Square"/>
            <p:cNvSpPr/>
            <p:nvPr/>
          </p:nvSpPr>
          <p:spPr>
            <a:xfrm>
              <a:off x="-1" y="-1"/>
              <a:ext cx="457203" cy="4572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605" name="1 ret"/>
            <p:cNvSpPr txBox="1"/>
            <p:nvPr/>
          </p:nvSpPr>
          <p:spPr>
            <a:xfrm>
              <a:off x="-1" y="12759"/>
              <a:ext cx="457203" cy="431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r>
                <a:t>1</a:t>
              </a:r>
              <a:br/>
              <a:r>
                <a:t>ret</a:t>
              </a:r>
            </a:p>
          </p:txBody>
        </p:sp>
      </p:grpSp>
      <p:grpSp>
        <p:nvGrpSpPr>
          <p:cNvPr id="609" name="Rectangle 73"/>
          <p:cNvGrpSpPr/>
          <p:nvPr/>
        </p:nvGrpSpPr>
        <p:grpSpPr>
          <a:xfrm>
            <a:off x="3526566" y="2956886"/>
            <a:ext cx="457202" cy="457202"/>
            <a:chOff x="0" y="0"/>
            <a:chExt cx="457201" cy="457201"/>
          </a:xfrm>
        </p:grpSpPr>
        <p:sp>
          <p:nvSpPr>
            <p:cNvPr id="607" name="Square"/>
            <p:cNvSpPr/>
            <p:nvPr/>
          </p:nvSpPr>
          <p:spPr>
            <a:xfrm>
              <a:off x="-1" y="-1"/>
              <a:ext cx="457203" cy="457203"/>
            </a:xfrm>
            <a:prstGeom prst="rect">
              <a:avLst/>
            </a:prstGeom>
            <a:solidFill>
              <a:srgbClr val="FFFF9B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608" name="2 mov"/>
            <p:cNvSpPr txBox="1"/>
            <p:nvPr/>
          </p:nvSpPr>
          <p:spPr>
            <a:xfrm>
              <a:off x="-1" y="12759"/>
              <a:ext cx="457203" cy="431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r>
                <a:t>2</a:t>
              </a:r>
              <a:br/>
              <a:r>
                <a:t>mov</a:t>
              </a:r>
            </a:p>
          </p:txBody>
        </p:sp>
      </p:grpSp>
      <p:grpSp>
        <p:nvGrpSpPr>
          <p:cNvPr id="612" name="Rectangle 74"/>
          <p:cNvGrpSpPr/>
          <p:nvPr/>
        </p:nvGrpSpPr>
        <p:grpSpPr>
          <a:xfrm>
            <a:off x="4517166" y="2956886"/>
            <a:ext cx="533402" cy="457202"/>
            <a:chOff x="0" y="0"/>
            <a:chExt cx="533401" cy="457201"/>
          </a:xfrm>
        </p:grpSpPr>
        <p:sp>
          <p:nvSpPr>
            <p:cNvPr id="610" name="Rectangle"/>
            <p:cNvSpPr/>
            <p:nvPr/>
          </p:nvSpPr>
          <p:spPr>
            <a:xfrm>
              <a:off x="-1" y="-1"/>
              <a:ext cx="533403" cy="457203"/>
            </a:xfrm>
            <a:prstGeom prst="rect">
              <a:avLst/>
            </a:prstGeom>
            <a:solidFill>
              <a:srgbClr val="CCD9F4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611" name="3 div"/>
            <p:cNvSpPr txBox="1"/>
            <p:nvPr/>
          </p:nvSpPr>
          <p:spPr>
            <a:xfrm>
              <a:off x="-1" y="12759"/>
              <a:ext cx="533403" cy="431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r>
                <a:t>3</a:t>
              </a:r>
              <a:br/>
              <a:r>
                <a:t>div</a:t>
              </a:r>
            </a:p>
          </p:txBody>
        </p:sp>
      </p:grpSp>
      <p:grpSp>
        <p:nvGrpSpPr>
          <p:cNvPr id="615" name="Rectangle 75"/>
          <p:cNvGrpSpPr/>
          <p:nvPr/>
        </p:nvGrpSpPr>
        <p:grpSpPr>
          <a:xfrm>
            <a:off x="5050566" y="2956886"/>
            <a:ext cx="533402" cy="457202"/>
            <a:chOff x="0" y="0"/>
            <a:chExt cx="533401" cy="457201"/>
          </a:xfrm>
        </p:grpSpPr>
        <p:sp>
          <p:nvSpPr>
            <p:cNvPr id="613" name="Rectangle"/>
            <p:cNvSpPr/>
            <p:nvPr/>
          </p:nvSpPr>
          <p:spPr>
            <a:xfrm>
              <a:off x="-1" y="-1"/>
              <a:ext cx="533403" cy="457203"/>
            </a:xfrm>
            <a:prstGeom prst="rect">
              <a:avLst/>
            </a:prstGeom>
            <a:solidFill>
              <a:srgbClr val="CCD9F4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614" name="3 shl"/>
            <p:cNvSpPr txBox="1"/>
            <p:nvPr/>
          </p:nvSpPr>
          <p:spPr>
            <a:xfrm>
              <a:off x="-1" y="12759"/>
              <a:ext cx="533403" cy="431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r>
                <a:t>3</a:t>
              </a:r>
              <a:br/>
              <a:r>
                <a:t>shl</a:t>
              </a:r>
            </a:p>
          </p:txBody>
        </p:sp>
      </p:grpSp>
      <p:grpSp>
        <p:nvGrpSpPr>
          <p:cNvPr id="618" name="Rectangle 76"/>
          <p:cNvGrpSpPr/>
          <p:nvPr/>
        </p:nvGrpSpPr>
        <p:grpSpPr>
          <a:xfrm>
            <a:off x="5583966" y="2956886"/>
            <a:ext cx="533402" cy="457202"/>
            <a:chOff x="0" y="0"/>
            <a:chExt cx="533401" cy="457201"/>
          </a:xfrm>
        </p:grpSpPr>
        <p:sp>
          <p:nvSpPr>
            <p:cNvPr id="616" name="Rectangle"/>
            <p:cNvSpPr/>
            <p:nvPr/>
          </p:nvSpPr>
          <p:spPr>
            <a:xfrm>
              <a:off x="-1" y="-1"/>
              <a:ext cx="533403" cy="457203"/>
            </a:xfrm>
            <a:prstGeom prst="rect">
              <a:avLst/>
            </a:prstGeom>
            <a:solidFill>
              <a:srgbClr val="CCD9F4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617" name="3 sub"/>
            <p:cNvSpPr txBox="1"/>
            <p:nvPr/>
          </p:nvSpPr>
          <p:spPr>
            <a:xfrm>
              <a:off x="-1" y="12759"/>
              <a:ext cx="533403" cy="431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r>
                <a:t>3</a:t>
              </a:r>
              <a:br/>
              <a:r>
                <a:t>sub</a:t>
              </a:r>
            </a:p>
          </p:txBody>
        </p:sp>
      </p:grpSp>
      <p:grpSp>
        <p:nvGrpSpPr>
          <p:cNvPr id="621" name="Rectangle 77"/>
          <p:cNvGrpSpPr/>
          <p:nvPr/>
        </p:nvGrpSpPr>
        <p:grpSpPr>
          <a:xfrm>
            <a:off x="2154965" y="3566488"/>
            <a:ext cx="457202" cy="457202"/>
            <a:chOff x="0" y="0"/>
            <a:chExt cx="457201" cy="457201"/>
          </a:xfrm>
        </p:grpSpPr>
        <p:sp>
          <p:nvSpPr>
            <p:cNvPr id="619" name="Square"/>
            <p:cNvSpPr/>
            <p:nvPr/>
          </p:nvSpPr>
          <p:spPr>
            <a:xfrm>
              <a:off x="-1" y="-1"/>
              <a:ext cx="457203" cy="4572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620" name="1 add"/>
            <p:cNvSpPr txBox="1"/>
            <p:nvPr/>
          </p:nvSpPr>
          <p:spPr>
            <a:xfrm>
              <a:off x="-1" y="12759"/>
              <a:ext cx="457203" cy="431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r>
                <a:t>1</a:t>
              </a:r>
              <a:br/>
              <a:r>
                <a:t>add</a:t>
              </a:r>
            </a:p>
          </p:txBody>
        </p:sp>
      </p:grpSp>
      <p:grpSp>
        <p:nvGrpSpPr>
          <p:cNvPr id="624" name="Rectangle 79"/>
          <p:cNvGrpSpPr/>
          <p:nvPr/>
        </p:nvGrpSpPr>
        <p:grpSpPr>
          <a:xfrm>
            <a:off x="2612165" y="3566488"/>
            <a:ext cx="457202" cy="457202"/>
            <a:chOff x="0" y="0"/>
            <a:chExt cx="457201" cy="457201"/>
          </a:xfrm>
        </p:grpSpPr>
        <p:sp>
          <p:nvSpPr>
            <p:cNvPr id="622" name="Square"/>
            <p:cNvSpPr/>
            <p:nvPr/>
          </p:nvSpPr>
          <p:spPr>
            <a:xfrm>
              <a:off x="-1" y="-1"/>
              <a:ext cx="457203" cy="4572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623" name="1 cmp"/>
            <p:cNvSpPr txBox="1"/>
            <p:nvPr/>
          </p:nvSpPr>
          <p:spPr>
            <a:xfrm>
              <a:off x="-1" y="12759"/>
              <a:ext cx="457203" cy="431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r>
                <a:t>1</a:t>
              </a:r>
              <a:br/>
              <a:r>
                <a:t>cmp</a:t>
              </a:r>
            </a:p>
          </p:txBody>
        </p:sp>
      </p:grpSp>
      <p:grpSp>
        <p:nvGrpSpPr>
          <p:cNvPr id="627" name="Rectangle 85"/>
          <p:cNvGrpSpPr/>
          <p:nvPr/>
        </p:nvGrpSpPr>
        <p:grpSpPr>
          <a:xfrm>
            <a:off x="2154965" y="4176088"/>
            <a:ext cx="457202" cy="457202"/>
            <a:chOff x="0" y="0"/>
            <a:chExt cx="457201" cy="457201"/>
          </a:xfrm>
        </p:grpSpPr>
        <p:sp>
          <p:nvSpPr>
            <p:cNvPr id="625" name="Square"/>
            <p:cNvSpPr/>
            <p:nvPr/>
          </p:nvSpPr>
          <p:spPr>
            <a:xfrm>
              <a:off x="-1" y="-1"/>
              <a:ext cx="457203" cy="4572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626" name="1 add"/>
            <p:cNvSpPr txBox="1"/>
            <p:nvPr/>
          </p:nvSpPr>
          <p:spPr>
            <a:xfrm>
              <a:off x="-1" y="12759"/>
              <a:ext cx="457203" cy="431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r>
                <a:t>1</a:t>
              </a:r>
              <a:br/>
              <a:r>
                <a:t>add</a:t>
              </a:r>
            </a:p>
          </p:txBody>
        </p:sp>
      </p:grpSp>
      <p:grpSp>
        <p:nvGrpSpPr>
          <p:cNvPr id="630" name="Rectangle 86"/>
          <p:cNvGrpSpPr/>
          <p:nvPr/>
        </p:nvGrpSpPr>
        <p:grpSpPr>
          <a:xfrm>
            <a:off x="3983766" y="4176088"/>
            <a:ext cx="533402" cy="457202"/>
            <a:chOff x="0" y="0"/>
            <a:chExt cx="533401" cy="457201"/>
          </a:xfrm>
        </p:grpSpPr>
        <p:sp>
          <p:nvSpPr>
            <p:cNvPr id="628" name="Rectangle"/>
            <p:cNvSpPr/>
            <p:nvPr/>
          </p:nvSpPr>
          <p:spPr>
            <a:xfrm>
              <a:off x="-1" y="-1"/>
              <a:ext cx="533403" cy="457203"/>
            </a:xfrm>
            <a:prstGeom prst="rect">
              <a:avLst/>
            </a:prstGeom>
            <a:solidFill>
              <a:srgbClr val="CCD9F4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629" name="3 jmp"/>
            <p:cNvSpPr txBox="1"/>
            <p:nvPr/>
          </p:nvSpPr>
          <p:spPr>
            <a:xfrm>
              <a:off x="-1" y="12759"/>
              <a:ext cx="533403" cy="431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r>
                <a:t>3</a:t>
              </a:r>
              <a:br/>
              <a:r>
                <a:t>jmp</a:t>
              </a:r>
            </a:p>
          </p:txBody>
        </p:sp>
      </p:grpSp>
      <p:grpSp>
        <p:nvGrpSpPr>
          <p:cNvPr id="633" name="Rectangle 87"/>
          <p:cNvGrpSpPr/>
          <p:nvPr/>
        </p:nvGrpSpPr>
        <p:grpSpPr>
          <a:xfrm>
            <a:off x="2612165" y="4176088"/>
            <a:ext cx="457202" cy="457202"/>
            <a:chOff x="0" y="0"/>
            <a:chExt cx="457201" cy="457201"/>
          </a:xfrm>
        </p:grpSpPr>
        <p:sp>
          <p:nvSpPr>
            <p:cNvPr id="631" name="Square"/>
            <p:cNvSpPr/>
            <p:nvPr/>
          </p:nvSpPr>
          <p:spPr>
            <a:xfrm>
              <a:off x="-1" y="-1"/>
              <a:ext cx="457203" cy="4572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632" name="1 cmp"/>
            <p:cNvSpPr txBox="1"/>
            <p:nvPr/>
          </p:nvSpPr>
          <p:spPr>
            <a:xfrm>
              <a:off x="-1" y="12759"/>
              <a:ext cx="457203" cy="431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r>
                <a:t>1</a:t>
              </a:r>
              <a:br/>
              <a:r>
                <a:t>cmp</a:t>
              </a:r>
            </a:p>
          </p:txBody>
        </p:sp>
      </p:grpSp>
      <p:grpSp>
        <p:nvGrpSpPr>
          <p:cNvPr id="636" name="Rectangle 88"/>
          <p:cNvGrpSpPr/>
          <p:nvPr/>
        </p:nvGrpSpPr>
        <p:grpSpPr>
          <a:xfrm>
            <a:off x="3069365" y="4176088"/>
            <a:ext cx="457202" cy="457202"/>
            <a:chOff x="0" y="0"/>
            <a:chExt cx="457201" cy="457201"/>
          </a:xfrm>
        </p:grpSpPr>
        <p:sp>
          <p:nvSpPr>
            <p:cNvPr id="634" name="Square"/>
            <p:cNvSpPr/>
            <p:nvPr/>
          </p:nvSpPr>
          <p:spPr>
            <a:xfrm>
              <a:off x="-1" y="-1"/>
              <a:ext cx="457203" cy="4572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635" name="1 ret"/>
            <p:cNvSpPr txBox="1"/>
            <p:nvPr/>
          </p:nvSpPr>
          <p:spPr>
            <a:xfrm>
              <a:off x="-1" y="12759"/>
              <a:ext cx="457203" cy="431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r>
                <a:t>1</a:t>
              </a:r>
              <a:br/>
              <a:r>
                <a:t>ret</a:t>
              </a:r>
            </a:p>
          </p:txBody>
        </p:sp>
      </p:grpSp>
      <p:grpSp>
        <p:nvGrpSpPr>
          <p:cNvPr id="639" name="Rectangle 89"/>
          <p:cNvGrpSpPr/>
          <p:nvPr/>
        </p:nvGrpSpPr>
        <p:grpSpPr>
          <a:xfrm>
            <a:off x="3526566" y="4176088"/>
            <a:ext cx="457202" cy="457202"/>
            <a:chOff x="0" y="0"/>
            <a:chExt cx="457201" cy="457201"/>
          </a:xfrm>
        </p:grpSpPr>
        <p:sp>
          <p:nvSpPr>
            <p:cNvPr id="637" name="Square"/>
            <p:cNvSpPr/>
            <p:nvPr/>
          </p:nvSpPr>
          <p:spPr>
            <a:xfrm>
              <a:off x="-1" y="-1"/>
              <a:ext cx="457203" cy="457203"/>
            </a:xfrm>
            <a:prstGeom prst="rect">
              <a:avLst/>
            </a:prstGeom>
            <a:solidFill>
              <a:srgbClr val="FFFF9B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638" name="2 mov"/>
            <p:cNvSpPr txBox="1"/>
            <p:nvPr/>
          </p:nvSpPr>
          <p:spPr>
            <a:xfrm>
              <a:off x="-1" y="12759"/>
              <a:ext cx="457203" cy="431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r>
                <a:t>2</a:t>
              </a:r>
              <a:br/>
              <a:r>
                <a:t>mov</a:t>
              </a:r>
            </a:p>
          </p:txBody>
        </p:sp>
      </p:grpSp>
      <p:grpSp>
        <p:nvGrpSpPr>
          <p:cNvPr id="642" name="Rectangle 90"/>
          <p:cNvGrpSpPr/>
          <p:nvPr/>
        </p:nvGrpSpPr>
        <p:grpSpPr>
          <a:xfrm>
            <a:off x="4517166" y="4176088"/>
            <a:ext cx="533402" cy="457202"/>
            <a:chOff x="0" y="0"/>
            <a:chExt cx="533401" cy="457201"/>
          </a:xfrm>
        </p:grpSpPr>
        <p:sp>
          <p:nvSpPr>
            <p:cNvPr id="640" name="Rectangle"/>
            <p:cNvSpPr/>
            <p:nvPr/>
          </p:nvSpPr>
          <p:spPr>
            <a:xfrm>
              <a:off x="-1" y="-1"/>
              <a:ext cx="533403" cy="457203"/>
            </a:xfrm>
            <a:prstGeom prst="rect">
              <a:avLst/>
            </a:prstGeom>
            <a:solidFill>
              <a:srgbClr val="CCD9F4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641" name="3 div"/>
            <p:cNvSpPr txBox="1"/>
            <p:nvPr/>
          </p:nvSpPr>
          <p:spPr>
            <a:xfrm>
              <a:off x="-1" y="12759"/>
              <a:ext cx="533403" cy="431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r>
                <a:t>3</a:t>
              </a:r>
              <a:br/>
              <a:r>
                <a:t>div</a:t>
              </a:r>
            </a:p>
          </p:txBody>
        </p:sp>
      </p:grpSp>
      <p:grpSp>
        <p:nvGrpSpPr>
          <p:cNvPr id="645" name="Rectangle 91"/>
          <p:cNvGrpSpPr/>
          <p:nvPr/>
        </p:nvGrpSpPr>
        <p:grpSpPr>
          <a:xfrm>
            <a:off x="5050566" y="4176088"/>
            <a:ext cx="533402" cy="457202"/>
            <a:chOff x="0" y="0"/>
            <a:chExt cx="533401" cy="457201"/>
          </a:xfrm>
        </p:grpSpPr>
        <p:sp>
          <p:nvSpPr>
            <p:cNvPr id="643" name="Rectangle"/>
            <p:cNvSpPr/>
            <p:nvPr/>
          </p:nvSpPr>
          <p:spPr>
            <a:xfrm>
              <a:off x="-1" y="-1"/>
              <a:ext cx="533403" cy="457203"/>
            </a:xfrm>
            <a:prstGeom prst="rect">
              <a:avLst/>
            </a:prstGeom>
            <a:solidFill>
              <a:srgbClr val="CCD9F4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644" name="3 shl"/>
            <p:cNvSpPr txBox="1"/>
            <p:nvPr/>
          </p:nvSpPr>
          <p:spPr>
            <a:xfrm>
              <a:off x="-1" y="12759"/>
              <a:ext cx="533403" cy="431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r>
                <a:t>3</a:t>
              </a:r>
              <a:br/>
              <a:r>
                <a:t>shl</a:t>
              </a:r>
            </a:p>
          </p:txBody>
        </p:sp>
      </p:grpSp>
      <p:sp>
        <p:nvSpPr>
          <p:cNvPr id="646" name="TextBox 93"/>
          <p:cNvSpPr txBox="1"/>
          <p:nvPr/>
        </p:nvSpPr>
        <p:spPr>
          <a:xfrm>
            <a:off x="6876652" y="1812400"/>
            <a:ext cx="718766" cy="2837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b="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leader</a:t>
            </a:r>
          </a:p>
        </p:txBody>
      </p:sp>
      <p:sp>
        <p:nvSpPr>
          <p:cNvPr id="647" name="TextBox 94"/>
          <p:cNvSpPr txBox="1"/>
          <p:nvPr/>
        </p:nvSpPr>
        <p:spPr>
          <a:xfrm>
            <a:off x="6878407" y="1375938"/>
            <a:ext cx="1029445" cy="2837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b="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log index</a:t>
            </a:r>
          </a:p>
        </p:txBody>
      </p:sp>
      <p:sp>
        <p:nvSpPr>
          <p:cNvPr id="648" name="TextBox 95"/>
          <p:cNvSpPr txBox="1"/>
          <p:nvPr/>
        </p:nvSpPr>
        <p:spPr>
          <a:xfrm>
            <a:off x="6878449" y="3374499"/>
            <a:ext cx="1014934" cy="2837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b="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followers</a:t>
            </a:r>
          </a:p>
        </p:txBody>
      </p:sp>
      <p:sp>
        <p:nvSpPr>
          <p:cNvPr id="649" name="Right Brace 96"/>
          <p:cNvSpPr/>
          <p:nvPr/>
        </p:nvSpPr>
        <p:spPr>
          <a:xfrm>
            <a:off x="6422166" y="2347286"/>
            <a:ext cx="228602" cy="22830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cubicBezTo>
                  <a:pt x="5965" y="0"/>
                  <a:pt x="10800" y="360"/>
                  <a:pt x="10800" y="805"/>
                </a:cubicBezTo>
                <a:lnTo>
                  <a:pt x="10800" y="9995"/>
                </a:lnTo>
                <a:cubicBezTo>
                  <a:pt x="10800" y="10440"/>
                  <a:pt x="15635" y="10800"/>
                  <a:pt x="21600" y="10800"/>
                </a:cubicBezTo>
                <a:cubicBezTo>
                  <a:pt x="15635" y="10800"/>
                  <a:pt x="10800" y="11160"/>
                  <a:pt x="10800" y="11605"/>
                </a:cubicBezTo>
                <a:lnTo>
                  <a:pt x="10800" y="20795"/>
                </a:lnTo>
                <a:cubicBezTo>
                  <a:pt x="10800" y="21240"/>
                  <a:pt x="5965" y="21600"/>
                  <a:pt x="0" y="21600"/>
                </a:cubicBezTo>
              </a:path>
            </a:pathLst>
          </a:custGeom>
          <a:ln w="19050" cap="rnd">
            <a:solidFill>
              <a:srgbClr val="000000"/>
            </a:solidFill>
          </a:ln>
        </p:spPr>
        <p:txBody>
          <a:bodyPr lIns="45718" tIns="45718" rIns="45718" bIns="45718" anchor="ctr"/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grpSp>
        <p:nvGrpSpPr>
          <p:cNvPr id="653" name="Group 9"/>
          <p:cNvGrpSpPr/>
          <p:nvPr/>
        </p:nvGrpSpPr>
        <p:grpSpPr>
          <a:xfrm>
            <a:off x="2154964" y="4709488"/>
            <a:ext cx="3429004" cy="228602"/>
            <a:chOff x="-1" y="0"/>
            <a:chExt cx="3429002" cy="228600"/>
          </a:xfrm>
        </p:grpSpPr>
        <p:sp>
          <p:nvSpPr>
            <p:cNvPr id="650" name="Straight Connector 98"/>
            <p:cNvSpPr/>
            <p:nvPr/>
          </p:nvSpPr>
          <p:spPr>
            <a:xfrm flipH="1">
              <a:off x="-2" y="0"/>
              <a:ext cx="2" cy="228602"/>
            </a:xfrm>
            <a:prstGeom prst="line">
              <a:avLst/>
            </a:prstGeom>
            <a:noFill/>
            <a:ln w="28575" cap="rnd">
              <a:solidFill>
                <a:srgbClr val="A5001E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651" name="Straight Connector 99"/>
            <p:cNvSpPr/>
            <p:nvPr/>
          </p:nvSpPr>
          <p:spPr>
            <a:xfrm>
              <a:off x="3429001" y="0"/>
              <a:ext cx="1" cy="228602"/>
            </a:xfrm>
            <a:prstGeom prst="line">
              <a:avLst/>
            </a:prstGeom>
            <a:noFill/>
            <a:ln w="28575" cap="rnd">
              <a:solidFill>
                <a:srgbClr val="A5001E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652" name="Straight Connector 101"/>
            <p:cNvSpPr/>
            <p:nvPr/>
          </p:nvSpPr>
          <p:spPr>
            <a:xfrm>
              <a:off x="-1" y="114300"/>
              <a:ext cx="3429002" cy="1"/>
            </a:xfrm>
            <a:prstGeom prst="line">
              <a:avLst/>
            </a:prstGeom>
            <a:noFill/>
            <a:ln w="28575" cap="rnd">
              <a:solidFill>
                <a:srgbClr val="A5001E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654" name="TextBox 102"/>
          <p:cNvSpPr txBox="1"/>
          <p:nvPr/>
        </p:nvSpPr>
        <p:spPr>
          <a:xfrm>
            <a:off x="6881476" y="4630311"/>
            <a:ext cx="2017167" cy="2837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b="0">
                <a:solidFill>
                  <a:srgbClr val="A5001E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committed entries</a:t>
            </a:r>
          </a:p>
        </p:txBody>
      </p:sp>
      <p:sp>
        <p:nvSpPr>
          <p:cNvPr id="655" name="TextBox 103"/>
          <p:cNvSpPr txBox="1"/>
          <p:nvPr/>
        </p:nvSpPr>
        <p:spPr>
          <a:xfrm>
            <a:off x="1105536" y="1473832"/>
            <a:ext cx="520701" cy="2837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b="0">
                <a:solidFill>
                  <a:srgbClr val="1F489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term</a:t>
            </a:r>
          </a:p>
        </p:txBody>
      </p:sp>
      <p:sp>
        <p:nvSpPr>
          <p:cNvPr id="656" name="TextBox 104"/>
          <p:cNvSpPr txBox="1"/>
          <p:nvPr/>
        </p:nvSpPr>
        <p:spPr>
          <a:xfrm>
            <a:off x="494952" y="2127715"/>
            <a:ext cx="1127920" cy="2837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b="0">
                <a:solidFill>
                  <a:srgbClr val="1F489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command</a:t>
            </a:r>
          </a:p>
        </p:txBody>
      </p:sp>
      <p:sp>
        <p:nvSpPr>
          <p:cNvPr id="657" name="Freeform 108"/>
          <p:cNvSpPr/>
          <p:nvPr/>
        </p:nvSpPr>
        <p:spPr>
          <a:xfrm>
            <a:off x="1702579" y="1649487"/>
            <a:ext cx="375387" cy="2406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821" h="21458" extrusionOk="0">
                <a:moveTo>
                  <a:pt x="0" y="1"/>
                </a:moveTo>
                <a:cubicBezTo>
                  <a:pt x="19186" y="-142"/>
                  <a:pt x="-1779" y="21172"/>
                  <a:pt x="19821" y="21458"/>
                </a:cubicBezTo>
              </a:path>
            </a:pathLst>
          </a:custGeom>
          <a:ln w="19050" cap="rnd">
            <a:solidFill>
              <a:srgbClr val="1F4899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658" name="Freeform 109"/>
          <p:cNvSpPr/>
          <p:nvPr/>
        </p:nvSpPr>
        <p:spPr>
          <a:xfrm flipV="1">
            <a:off x="1697765" y="2040851"/>
            <a:ext cx="375387" cy="24063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821" h="21458" extrusionOk="0">
                <a:moveTo>
                  <a:pt x="0" y="1"/>
                </a:moveTo>
                <a:cubicBezTo>
                  <a:pt x="19186" y="-142"/>
                  <a:pt x="-1779" y="21172"/>
                  <a:pt x="19821" y="21458"/>
                </a:cubicBezTo>
              </a:path>
            </a:pathLst>
          </a:custGeom>
          <a:ln w="19050" cap="rnd">
            <a:solidFill>
              <a:srgbClr val="1F4899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659" name="Slide Number Placeholder 7"/>
          <p:cNvSpPr txBox="1">
            <a:spLocks noGrp="1"/>
          </p:cNvSpPr>
          <p:nvPr>
            <p:ph type="sldNum" sz="quarter" idx="4294967295"/>
          </p:nvPr>
        </p:nvSpPr>
        <p:spPr>
          <a:xfrm>
            <a:off x="8613492" y="6553200"/>
            <a:ext cx="301906" cy="28882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t"/>
          <a:lstStyle>
            <a:lvl1pPr>
              <a:defRPr>
                <a:solidFill>
                  <a:srgbClr val="FF6501"/>
                </a:solidFill>
              </a:defRPr>
            </a:lvl1pPr>
          </a:lstStyle>
          <a:p>
            <a:fld id="{86CB4B4D-7CA3-9044-876B-883B54F8677D}" type="slidenum">
              <a:t>19</a:t>
            </a:fld>
            <a:endParaRPr/>
          </a:p>
        </p:txBody>
      </p:sp>
      <p:sp>
        <p:nvSpPr>
          <p:cNvPr id="660" name="Title 8"/>
          <p:cNvSpPr txBox="1">
            <a:spLocks noGrp="1"/>
          </p:cNvSpPr>
          <p:nvPr>
            <p:ph type="title"/>
          </p:nvPr>
        </p:nvSpPr>
        <p:spPr>
          <a:xfrm>
            <a:off x="350195" y="16215"/>
            <a:ext cx="8565206" cy="1066801"/>
          </a:xfrm>
          <a:prstGeom prst="rect">
            <a:avLst/>
          </a:prstGeom>
        </p:spPr>
        <p:txBody>
          <a:bodyPr/>
          <a:lstStyle/>
          <a:p>
            <a:r>
              <a:t>Log Structure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7" grpId="6" build="p" bldLvl="5" animBg="1" advAuto="0"/>
      <p:bldP spid="646" grpId="3" animBg="1" advAuto="0"/>
      <p:bldP spid="648" grpId="1" animBg="1" advAuto="0"/>
      <p:bldP spid="649" grpId="2" animBg="1" advAuto="0"/>
      <p:bldP spid="653" grpId="4" animBg="1" advAuto="0"/>
      <p:bldP spid="654" grpId="5" animBg="1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Content Placeholder 1"/>
          <p:cNvSpPr txBox="1">
            <a:spLocks noGrp="1"/>
          </p:cNvSpPr>
          <p:nvPr>
            <p:ph type="body" idx="1"/>
          </p:nvPr>
        </p:nvSpPr>
        <p:spPr>
          <a:xfrm>
            <a:off x="254945" y="1674865"/>
            <a:ext cx="8660456" cy="4878335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800"/>
              </a:spcBef>
              <a:defRPr sz="2800" spc="-100"/>
            </a:pPr>
            <a:r>
              <a:t>Provide behavior of a single copy of object:</a:t>
            </a:r>
          </a:p>
          <a:p>
            <a:pPr marL="742950" lvl="1" indent="-285750">
              <a:lnSpc>
                <a:spcPct val="95000"/>
              </a:lnSpc>
              <a:spcBef>
                <a:spcPts val="800"/>
              </a:spcBef>
              <a:defRPr sz="2400" spc="-100"/>
            </a:pPr>
            <a:r>
              <a:t>Read should return the most recent write</a:t>
            </a:r>
            <a:endParaRPr sz="2800" spc="-50"/>
          </a:p>
          <a:p>
            <a:pPr marL="742950" lvl="1" indent="-285750">
              <a:lnSpc>
                <a:spcPct val="95000"/>
              </a:lnSpc>
              <a:spcBef>
                <a:spcPts val="800"/>
              </a:spcBef>
              <a:defRPr sz="2400" spc="-100"/>
            </a:pPr>
            <a:r>
              <a:t>Subsequent reads should return same value, until next write</a:t>
            </a:r>
          </a:p>
          <a:p>
            <a:pPr marL="742950" lvl="1" indent="-285750">
              <a:lnSpc>
                <a:spcPct val="95000"/>
              </a:lnSpc>
              <a:spcBef>
                <a:spcPts val="800"/>
              </a:spcBef>
              <a:defRPr sz="2400" spc="-100"/>
            </a:pPr>
            <a:endParaRPr/>
          </a:p>
          <a:p>
            <a:pPr>
              <a:spcBef>
                <a:spcPts val="800"/>
              </a:spcBef>
              <a:defRPr sz="2800" spc="-100"/>
            </a:pPr>
            <a:r>
              <a:t>Telephone intuition:</a:t>
            </a:r>
          </a:p>
          <a:p>
            <a:pPr marL="882315" lvl="1" indent="-374315">
              <a:spcBef>
                <a:spcPts val="800"/>
              </a:spcBef>
              <a:buFontTx/>
              <a:buAutoNum type="arabicPeriod"/>
              <a:defRPr sz="2400" spc="-85"/>
            </a:pPr>
            <a:r>
              <a:t>Alice updates Facebook post</a:t>
            </a:r>
          </a:p>
          <a:p>
            <a:pPr marL="882315" lvl="1" indent="-374315">
              <a:spcBef>
                <a:spcPts val="800"/>
              </a:spcBef>
              <a:buFontTx/>
              <a:buAutoNum type="arabicPeriod"/>
              <a:defRPr sz="2400" spc="-85"/>
            </a:pPr>
            <a:r>
              <a:t>Alice calls Bob on phone: “Check my Facebook post!”</a:t>
            </a:r>
          </a:p>
          <a:p>
            <a:pPr marL="882315" lvl="1" indent="-374315">
              <a:spcBef>
                <a:spcPts val="800"/>
              </a:spcBef>
              <a:buFontTx/>
              <a:buAutoNum type="arabicPeriod"/>
              <a:defRPr sz="2400" spc="-85"/>
            </a:pPr>
            <a:r>
              <a:t>Bob reads Alice’s wall, sees her post</a:t>
            </a:r>
          </a:p>
        </p:txBody>
      </p:sp>
      <p:sp>
        <p:nvSpPr>
          <p:cNvPr id="252" name="Slide Number Placeholder 2"/>
          <p:cNvSpPr txBox="1">
            <a:spLocks noGrp="1"/>
          </p:cNvSpPr>
          <p:nvPr>
            <p:ph type="sldNum" sz="quarter" idx="4294967295"/>
          </p:nvPr>
        </p:nvSpPr>
        <p:spPr>
          <a:xfrm>
            <a:off x="8731815" y="6524869"/>
            <a:ext cx="183585" cy="26938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2</a:t>
            </a:fld>
            <a:endParaRPr/>
          </a:p>
        </p:txBody>
      </p:sp>
      <p:sp>
        <p:nvSpPr>
          <p:cNvPr id="253" name="Title 3"/>
          <p:cNvSpPr txBox="1">
            <a:spLocks noGrp="1"/>
          </p:cNvSpPr>
          <p:nvPr>
            <p:ph type="title"/>
          </p:nvPr>
        </p:nvSpPr>
        <p:spPr>
          <a:xfrm>
            <a:off x="312095" y="16215"/>
            <a:ext cx="8831906" cy="1066801"/>
          </a:xfrm>
          <a:prstGeom prst="rect">
            <a:avLst/>
          </a:prstGeom>
        </p:spPr>
        <p:txBody>
          <a:bodyPr/>
          <a:lstStyle/>
          <a:p>
            <a:pPr>
              <a:defRPr sz="3800"/>
            </a:pPr>
            <a:r>
              <a:t>Recall: Linearizability </a:t>
            </a:r>
            <a:r>
              <a:rPr sz="3200"/>
              <a:t>(Strong Consistency)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1" grpId="1" build="p" bldLvl="5" animBg="1" advAuto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" name="Content Placeholder 1"/>
          <p:cNvSpPr txBox="1">
            <a:spLocks noGrp="1"/>
          </p:cNvSpPr>
          <p:nvPr>
            <p:ph type="body" idx="1"/>
          </p:nvPr>
        </p:nvSpPr>
        <p:spPr>
          <a:xfrm>
            <a:off x="539015" y="3793143"/>
            <a:ext cx="8686801" cy="3064858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300"/>
              </a:spcBef>
              <a:defRPr sz="2200" b="0"/>
            </a:pPr>
            <a:r>
              <a:t>Client sends command to leader</a:t>
            </a:r>
          </a:p>
          <a:p>
            <a:pPr>
              <a:spcBef>
                <a:spcPts val="300"/>
              </a:spcBef>
              <a:defRPr sz="2200" b="0"/>
            </a:pPr>
            <a:r>
              <a:t>Leader appends command to its log</a:t>
            </a:r>
          </a:p>
          <a:p>
            <a:pPr>
              <a:spcBef>
                <a:spcPts val="300"/>
              </a:spcBef>
              <a:defRPr sz="2200" b="0"/>
            </a:pPr>
            <a:r>
              <a:t>Leader sends AppendEntries RPCs to followers</a:t>
            </a:r>
          </a:p>
          <a:p>
            <a:pPr>
              <a:spcBef>
                <a:spcPts val="1000"/>
              </a:spcBef>
              <a:defRPr sz="2200" b="0">
                <a:solidFill>
                  <a:srgbClr val="C00000"/>
                </a:solidFill>
              </a:defRPr>
            </a:pPr>
            <a:r>
              <a:t>Once new entry committed:</a:t>
            </a:r>
          </a:p>
          <a:p>
            <a:pPr marL="800100" lvl="1" indent="-342900">
              <a:spcBef>
                <a:spcPts val="300"/>
              </a:spcBef>
              <a:buFont typeface="Helvetica"/>
              <a:defRPr sz="2000" b="0"/>
            </a:pPr>
            <a:r>
              <a:t>Leader passes command to its state machine, sends result to client</a:t>
            </a:r>
          </a:p>
          <a:p>
            <a:pPr marL="800100" lvl="1" indent="-342900">
              <a:spcBef>
                <a:spcPts val="300"/>
              </a:spcBef>
              <a:buFont typeface="Helvetica"/>
              <a:defRPr sz="2000" b="0"/>
            </a:pPr>
            <a:r>
              <a:t>Leader piggybacks commitment to followers in later AppendEntries</a:t>
            </a:r>
          </a:p>
          <a:p>
            <a:pPr marL="800100" lvl="1" indent="-342900">
              <a:spcBef>
                <a:spcPts val="300"/>
              </a:spcBef>
              <a:buFont typeface="Helvetica"/>
              <a:defRPr sz="2000" b="0"/>
            </a:pPr>
            <a:r>
              <a:t>Followers pass committed commands to their state machines</a:t>
            </a:r>
          </a:p>
        </p:txBody>
      </p:sp>
      <p:sp>
        <p:nvSpPr>
          <p:cNvPr id="663" name="Slide Number Placeholder 7"/>
          <p:cNvSpPr txBox="1">
            <a:spLocks noGrp="1"/>
          </p:cNvSpPr>
          <p:nvPr>
            <p:ph type="sldNum" sz="quarter" idx="4294967295"/>
          </p:nvPr>
        </p:nvSpPr>
        <p:spPr>
          <a:xfrm>
            <a:off x="8613492" y="6553200"/>
            <a:ext cx="301906" cy="28882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t"/>
          <a:lstStyle>
            <a:lvl1pPr>
              <a:defRPr>
                <a:solidFill>
                  <a:srgbClr val="FF6501"/>
                </a:solidFill>
              </a:defRPr>
            </a:lvl1pPr>
          </a:lstStyle>
          <a:p>
            <a:fld id="{86CB4B4D-7CA3-9044-876B-883B54F8677D}" type="slidenum">
              <a:t>20</a:t>
            </a:fld>
            <a:endParaRPr/>
          </a:p>
        </p:txBody>
      </p:sp>
      <p:sp>
        <p:nvSpPr>
          <p:cNvPr id="664" name="Title 8"/>
          <p:cNvSpPr txBox="1">
            <a:spLocks noGrp="1"/>
          </p:cNvSpPr>
          <p:nvPr>
            <p:ph type="title"/>
          </p:nvPr>
        </p:nvSpPr>
        <p:spPr>
          <a:xfrm>
            <a:off x="350195" y="16215"/>
            <a:ext cx="8565206" cy="1066801"/>
          </a:xfrm>
          <a:prstGeom prst="rect">
            <a:avLst/>
          </a:prstGeom>
        </p:spPr>
        <p:txBody>
          <a:bodyPr/>
          <a:lstStyle/>
          <a:p>
            <a:r>
              <a:t>Normal operation</a:t>
            </a:r>
          </a:p>
        </p:txBody>
      </p:sp>
      <p:sp>
        <p:nvSpPr>
          <p:cNvPr id="665" name="Rounded Rectangle 104"/>
          <p:cNvSpPr/>
          <p:nvPr/>
        </p:nvSpPr>
        <p:spPr>
          <a:xfrm>
            <a:off x="1001656" y="1683736"/>
            <a:ext cx="2286001" cy="1905002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25400">
            <a:solidFill>
              <a:srgbClr val="4974CB"/>
            </a:solidFill>
          </a:ln>
        </p:spPr>
        <p:txBody>
          <a:bodyPr lIns="45718" tIns="45718" rIns="45718" bIns="45718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grpSp>
        <p:nvGrpSpPr>
          <p:cNvPr id="678" name="Group 105"/>
          <p:cNvGrpSpPr/>
          <p:nvPr/>
        </p:nvGrpSpPr>
        <p:grpSpPr>
          <a:xfrm>
            <a:off x="1286833" y="3177625"/>
            <a:ext cx="1543625" cy="288822"/>
            <a:chOff x="-2" y="0"/>
            <a:chExt cx="1543623" cy="288821"/>
          </a:xfrm>
        </p:grpSpPr>
        <p:grpSp>
          <p:nvGrpSpPr>
            <p:cNvPr id="668" name="Rectangle 106"/>
            <p:cNvGrpSpPr/>
            <p:nvPr/>
          </p:nvGrpSpPr>
          <p:grpSpPr>
            <a:xfrm>
              <a:off x="-3" y="-1"/>
              <a:ext cx="420238" cy="288822"/>
              <a:chOff x="0" y="0"/>
              <a:chExt cx="420236" cy="288821"/>
            </a:xfrm>
          </p:grpSpPr>
          <p:sp>
            <p:nvSpPr>
              <p:cNvPr id="666" name="Rectangle"/>
              <p:cNvSpPr/>
              <p:nvPr/>
            </p:nvSpPr>
            <p:spPr>
              <a:xfrm>
                <a:off x="19619" y="30111"/>
                <a:ext cx="381004" cy="228604"/>
              </a:xfrm>
              <a:prstGeom prst="rect">
                <a:avLst/>
              </a:prstGeom>
              <a:solidFill>
                <a:srgbClr val="EDFFED"/>
              </a:solidFill>
              <a:ln w="12700" cap="flat">
                <a:solidFill>
                  <a:srgbClr val="43A343"/>
                </a:solidFill>
                <a:prstDash val="solid"/>
                <a:miter lim="8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defRPr sz="140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667" name="add"/>
              <p:cNvSpPr txBox="1"/>
              <p:nvPr/>
            </p:nvSpPr>
            <p:spPr>
              <a:xfrm>
                <a:off x="-1" y="0"/>
                <a:ext cx="420237" cy="28882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45718" tIns="45718" rIns="45718" bIns="45718" numCol="1" anchor="ctr">
                <a:spAutoFit/>
              </a:bodyPr>
              <a:lstStyle>
                <a:lvl1pPr>
                  <a:defRPr sz="140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add</a:t>
                </a:r>
              </a:p>
            </p:txBody>
          </p:sp>
        </p:grpSp>
        <p:grpSp>
          <p:nvGrpSpPr>
            <p:cNvPr id="671" name="Rectangle 107"/>
            <p:cNvGrpSpPr/>
            <p:nvPr/>
          </p:nvGrpSpPr>
          <p:grpSpPr>
            <a:xfrm>
              <a:off x="380998" y="-1"/>
              <a:ext cx="420238" cy="288822"/>
              <a:chOff x="0" y="0"/>
              <a:chExt cx="420236" cy="288821"/>
            </a:xfrm>
          </p:grpSpPr>
          <p:sp>
            <p:nvSpPr>
              <p:cNvPr id="669" name="Rectangle"/>
              <p:cNvSpPr/>
              <p:nvPr/>
            </p:nvSpPr>
            <p:spPr>
              <a:xfrm>
                <a:off x="19619" y="30111"/>
                <a:ext cx="381004" cy="228604"/>
              </a:xfrm>
              <a:prstGeom prst="rect">
                <a:avLst/>
              </a:prstGeom>
              <a:solidFill>
                <a:srgbClr val="EDFFED"/>
              </a:solidFill>
              <a:ln w="12700" cap="flat">
                <a:solidFill>
                  <a:srgbClr val="43A343"/>
                </a:solidFill>
                <a:prstDash val="solid"/>
                <a:miter lim="8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defRPr sz="140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670" name="jmp"/>
              <p:cNvSpPr txBox="1"/>
              <p:nvPr/>
            </p:nvSpPr>
            <p:spPr>
              <a:xfrm>
                <a:off x="-1" y="0"/>
                <a:ext cx="420237" cy="28882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45718" tIns="45718" rIns="45718" bIns="45718" numCol="1" anchor="ctr">
                <a:spAutoFit/>
              </a:bodyPr>
              <a:lstStyle>
                <a:lvl1pPr>
                  <a:defRPr sz="140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jmp</a:t>
                </a:r>
              </a:p>
            </p:txBody>
          </p:sp>
        </p:grpSp>
        <p:grpSp>
          <p:nvGrpSpPr>
            <p:cNvPr id="674" name="Rectangle 108"/>
            <p:cNvGrpSpPr/>
            <p:nvPr/>
          </p:nvGrpSpPr>
          <p:grpSpPr>
            <a:xfrm>
              <a:off x="737256" y="-1"/>
              <a:ext cx="469723" cy="288822"/>
              <a:chOff x="-1" y="0"/>
              <a:chExt cx="469721" cy="288821"/>
            </a:xfrm>
          </p:grpSpPr>
          <p:sp>
            <p:nvSpPr>
              <p:cNvPr id="672" name="Rectangle"/>
              <p:cNvSpPr/>
              <p:nvPr/>
            </p:nvSpPr>
            <p:spPr>
              <a:xfrm>
                <a:off x="44361" y="30111"/>
                <a:ext cx="381004" cy="228604"/>
              </a:xfrm>
              <a:prstGeom prst="rect">
                <a:avLst/>
              </a:prstGeom>
              <a:solidFill>
                <a:srgbClr val="EDFFED"/>
              </a:solidFill>
              <a:ln w="12700" cap="flat">
                <a:solidFill>
                  <a:srgbClr val="43A343"/>
                </a:solidFill>
                <a:prstDash val="solid"/>
                <a:miter lim="8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defRPr sz="140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673" name="mov"/>
              <p:cNvSpPr txBox="1"/>
              <p:nvPr/>
            </p:nvSpPr>
            <p:spPr>
              <a:xfrm>
                <a:off x="-2" y="0"/>
                <a:ext cx="469723" cy="28882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45718" tIns="45718" rIns="45718" bIns="45718" numCol="1" anchor="ctr">
                <a:spAutoFit/>
              </a:bodyPr>
              <a:lstStyle>
                <a:lvl1pPr>
                  <a:defRPr sz="140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mov</a:t>
                </a:r>
              </a:p>
            </p:txBody>
          </p:sp>
        </p:grpSp>
        <p:grpSp>
          <p:nvGrpSpPr>
            <p:cNvPr id="677" name="Rectangle 109"/>
            <p:cNvGrpSpPr/>
            <p:nvPr/>
          </p:nvGrpSpPr>
          <p:grpSpPr>
            <a:xfrm>
              <a:off x="1162620" y="-1"/>
              <a:ext cx="381002" cy="288822"/>
              <a:chOff x="0" y="0"/>
              <a:chExt cx="381001" cy="288821"/>
            </a:xfrm>
          </p:grpSpPr>
          <p:sp>
            <p:nvSpPr>
              <p:cNvPr id="675" name="Rectangle"/>
              <p:cNvSpPr/>
              <p:nvPr/>
            </p:nvSpPr>
            <p:spPr>
              <a:xfrm>
                <a:off x="0" y="30111"/>
                <a:ext cx="381002" cy="228604"/>
              </a:xfrm>
              <a:prstGeom prst="rect">
                <a:avLst/>
              </a:prstGeom>
              <a:solidFill>
                <a:srgbClr val="EDFFED"/>
              </a:solidFill>
              <a:ln w="12700" cap="flat">
                <a:solidFill>
                  <a:srgbClr val="43A343"/>
                </a:solidFill>
                <a:prstDash val="solid"/>
                <a:miter lim="8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defRPr sz="140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676" name="shl"/>
              <p:cNvSpPr txBox="1"/>
              <p:nvPr/>
            </p:nvSpPr>
            <p:spPr>
              <a:xfrm>
                <a:off x="9985" y="0"/>
                <a:ext cx="361028" cy="28882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45718" tIns="45718" rIns="45718" bIns="45718" numCol="1" anchor="ctr">
                <a:spAutoFit/>
              </a:bodyPr>
              <a:lstStyle>
                <a:lvl1pPr>
                  <a:defRPr sz="140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shl</a:t>
                </a:r>
              </a:p>
            </p:txBody>
          </p:sp>
        </p:grpSp>
      </p:grpSp>
      <p:sp>
        <p:nvSpPr>
          <p:cNvPr id="679" name="TextBox 110"/>
          <p:cNvSpPr txBox="1"/>
          <p:nvPr/>
        </p:nvSpPr>
        <p:spPr>
          <a:xfrm>
            <a:off x="1899194" y="2979136"/>
            <a:ext cx="338523" cy="1973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Log</a:t>
            </a:r>
          </a:p>
        </p:txBody>
      </p:sp>
      <p:grpSp>
        <p:nvGrpSpPr>
          <p:cNvPr id="690" name="Group 111"/>
          <p:cNvGrpSpPr/>
          <p:nvPr/>
        </p:nvGrpSpPr>
        <p:grpSpPr>
          <a:xfrm>
            <a:off x="2400423" y="2217137"/>
            <a:ext cx="658636" cy="609603"/>
            <a:chOff x="0" y="0"/>
            <a:chExt cx="658635" cy="609602"/>
          </a:xfrm>
        </p:grpSpPr>
        <p:sp>
          <p:nvSpPr>
            <p:cNvPr id="680" name="Oval 112"/>
            <p:cNvSpPr/>
            <p:nvPr/>
          </p:nvSpPr>
          <p:spPr>
            <a:xfrm>
              <a:off x="246987" y="115625"/>
              <a:ext cx="164661" cy="164661"/>
            </a:xfrm>
            <a:prstGeom prst="ellipse">
              <a:avLst/>
            </a:prstGeom>
            <a:solidFill>
              <a:srgbClr val="F3DCC4"/>
            </a:solidFill>
            <a:ln w="19050" cap="flat">
              <a:solidFill>
                <a:srgbClr val="B26B24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681" name="Oval 113"/>
            <p:cNvSpPr/>
            <p:nvPr/>
          </p:nvSpPr>
          <p:spPr>
            <a:xfrm>
              <a:off x="493975" y="280284"/>
              <a:ext cx="164661" cy="164661"/>
            </a:xfrm>
            <a:prstGeom prst="ellipse">
              <a:avLst/>
            </a:prstGeom>
            <a:solidFill>
              <a:srgbClr val="F3DCC4"/>
            </a:solidFill>
            <a:ln w="19050" cap="flat">
              <a:solidFill>
                <a:srgbClr val="B26B24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682" name="Oval 114"/>
            <p:cNvSpPr/>
            <p:nvPr/>
          </p:nvSpPr>
          <p:spPr>
            <a:xfrm>
              <a:off x="246987" y="444942"/>
              <a:ext cx="164661" cy="164661"/>
            </a:xfrm>
            <a:prstGeom prst="ellipse">
              <a:avLst/>
            </a:prstGeom>
            <a:solidFill>
              <a:srgbClr val="F3DCC4"/>
            </a:solidFill>
            <a:ln w="19050" cap="flat">
              <a:solidFill>
                <a:srgbClr val="B26B24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683" name="Oval 115"/>
            <p:cNvSpPr/>
            <p:nvPr/>
          </p:nvSpPr>
          <p:spPr>
            <a:xfrm>
              <a:off x="-1" y="280284"/>
              <a:ext cx="164659" cy="164661"/>
            </a:xfrm>
            <a:prstGeom prst="ellipse">
              <a:avLst/>
            </a:prstGeom>
            <a:solidFill>
              <a:srgbClr val="F3DCC4"/>
            </a:solidFill>
            <a:ln w="19050" cap="flat">
              <a:solidFill>
                <a:srgbClr val="B26B24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684" name="Freeform 116"/>
            <p:cNvSpPr/>
            <p:nvPr/>
          </p:nvSpPr>
          <p:spPr>
            <a:xfrm>
              <a:off x="417227" y="193548"/>
              <a:ext cx="163265" cy="881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5" extrusionOk="0">
                  <a:moveTo>
                    <a:pt x="0" y="52"/>
                  </a:moveTo>
                  <a:cubicBezTo>
                    <a:pt x="13615" y="-285"/>
                    <a:pt x="21139" y="390"/>
                    <a:pt x="21600" y="21315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685" name="Freeform 117"/>
            <p:cNvSpPr/>
            <p:nvPr/>
          </p:nvSpPr>
          <p:spPr>
            <a:xfrm rot="10800000">
              <a:off x="82328" y="439143"/>
              <a:ext cx="163266" cy="881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5" extrusionOk="0">
                  <a:moveTo>
                    <a:pt x="0" y="52"/>
                  </a:moveTo>
                  <a:cubicBezTo>
                    <a:pt x="13615" y="-285"/>
                    <a:pt x="21139" y="390"/>
                    <a:pt x="21600" y="21315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686" name="Freeform 118"/>
            <p:cNvSpPr/>
            <p:nvPr/>
          </p:nvSpPr>
          <p:spPr>
            <a:xfrm flipH="1">
              <a:off x="83724" y="197951"/>
              <a:ext cx="163266" cy="881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5" extrusionOk="0">
                  <a:moveTo>
                    <a:pt x="0" y="52"/>
                  </a:moveTo>
                  <a:cubicBezTo>
                    <a:pt x="13615" y="-285"/>
                    <a:pt x="21139" y="390"/>
                    <a:pt x="21600" y="21315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687" name="Freeform 119"/>
            <p:cNvSpPr/>
            <p:nvPr/>
          </p:nvSpPr>
          <p:spPr>
            <a:xfrm rot="10800000" flipH="1">
              <a:off x="413041" y="439143"/>
              <a:ext cx="163265" cy="881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5" extrusionOk="0">
                  <a:moveTo>
                    <a:pt x="0" y="52"/>
                  </a:moveTo>
                  <a:cubicBezTo>
                    <a:pt x="13615" y="-285"/>
                    <a:pt x="21139" y="390"/>
                    <a:pt x="21600" y="21315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688" name="Freeform 120"/>
            <p:cNvSpPr/>
            <p:nvPr/>
          </p:nvSpPr>
          <p:spPr>
            <a:xfrm>
              <a:off x="259290" y="0"/>
              <a:ext cx="137000" cy="1267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0498" h="15764" extrusionOk="0">
                  <a:moveTo>
                    <a:pt x="1516" y="15764"/>
                  </a:moveTo>
                  <a:cubicBezTo>
                    <a:pt x="-5755" y="-4665"/>
                    <a:pt x="15845" y="-5836"/>
                    <a:pt x="9215" y="15764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689" name="Straight Connector 121"/>
            <p:cNvSpPr/>
            <p:nvPr/>
          </p:nvSpPr>
          <p:spPr>
            <a:xfrm flipV="1">
              <a:off x="329316" y="280283"/>
              <a:ext cx="2" cy="164660"/>
            </a:xfrm>
            <a:prstGeom prst="line">
              <a:avLst/>
            </a:prstGeom>
            <a:noFill/>
            <a:ln w="1905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</p:grpSp>
      <p:grpSp>
        <p:nvGrpSpPr>
          <p:cNvPr id="694" name="Group 122"/>
          <p:cNvGrpSpPr/>
          <p:nvPr/>
        </p:nvGrpSpPr>
        <p:grpSpPr>
          <a:xfrm>
            <a:off x="1328914" y="2166777"/>
            <a:ext cx="714996" cy="703958"/>
            <a:chOff x="0" y="0"/>
            <a:chExt cx="714994" cy="703957"/>
          </a:xfrm>
        </p:grpSpPr>
        <p:sp>
          <p:nvSpPr>
            <p:cNvPr id="691" name="AutoShape 568"/>
            <p:cNvSpPr/>
            <p:nvPr/>
          </p:nvSpPr>
          <p:spPr>
            <a:xfrm>
              <a:off x="41068" y="-1"/>
              <a:ext cx="332123" cy="3158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667" y="13072"/>
                  </a:moveTo>
                  <a:cubicBezTo>
                    <a:pt x="11143" y="14266"/>
                    <a:pt x="8755" y="17710"/>
                    <a:pt x="8755" y="21598"/>
                  </a:cubicBezTo>
                  <a:lnTo>
                    <a:pt x="0" y="21600"/>
                  </a:lnTo>
                  <a:cubicBezTo>
                    <a:pt x="0" y="13719"/>
                    <a:pt x="4838" y="6739"/>
                    <a:pt x="11980" y="4320"/>
                  </a:cubicBezTo>
                  <a:lnTo>
                    <a:pt x="10653" y="0"/>
                  </a:lnTo>
                  <a:lnTo>
                    <a:pt x="21600" y="5892"/>
                  </a:lnTo>
                  <a:lnTo>
                    <a:pt x="15992" y="17391"/>
                  </a:lnTo>
                  <a:lnTo>
                    <a:pt x="14667" y="13072"/>
                  </a:lnTo>
                  <a:close/>
                </a:path>
              </a:pathLst>
            </a:custGeom>
            <a:solidFill>
              <a:srgbClr val="7171E5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Courier New"/>
                  <a:ea typeface="Courier New"/>
                  <a:cs typeface="Courier New"/>
                  <a:sym typeface="Courier New"/>
                </a:defRPr>
              </a:pPr>
              <a:endParaRPr/>
            </a:p>
          </p:txBody>
        </p:sp>
        <p:sp>
          <p:nvSpPr>
            <p:cNvPr id="692" name="AutoShape 569"/>
            <p:cNvSpPr/>
            <p:nvPr/>
          </p:nvSpPr>
          <p:spPr>
            <a:xfrm rot="7281779">
              <a:off x="327821" y="157463"/>
              <a:ext cx="331708" cy="31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667" y="13072"/>
                  </a:moveTo>
                  <a:cubicBezTo>
                    <a:pt x="11143" y="14266"/>
                    <a:pt x="8755" y="17710"/>
                    <a:pt x="8755" y="21598"/>
                  </a:cubicBezTo>
                  <a:lnTo>
                    <a:pt x="0" y="21600"/>
                  </a:lnTo>
                  <a:cubicBezTo>
                    <a:pt x="0" y="13719"/>
                    <a:pt x="4838" y="6739"/>
                    <a:pt x="11980" y="4320"/>
                  </a:cubicBezTo>
                  <a:lnTo>
                    <a:pt x="10653" y="0"/>
                  </a:lnTo>
                  <a:lnTo>
                    <a:pt x="21600" y="5892"/>
                  </a:lnTo>
                  <a:lnTo>
                    <a:pt x="15992" y="17391"/>
                  </a:lnTo>
                  <a:lnTo>
                    <a:pt x="14667" y="13072"/>
                  </a:lnTo>
                  <a:close/>
                </a:path>
              </a:pathLst>
            </a:custGeom>
            <a:solidFill>
              <a:srgbClr val="7171E5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Courier New"/>
                  <a:ea typeface="Courier New"/>
                  <a:cs typeface="Courier New"/>
                  <a:sym typeface="Courier New"/>
                </a:defRPr>
              </a:pPr>
              <a:endParaRPr/>
            </a:p>
          </p:txBody>
        </p:sp>
        <p:sp>
          <p:nvSpPr>
            <p:cNvPr id="693" name="AutoShape 570"/>
            <p:cNvSpPr/>
            <p:nvPr/>
          </p:nvSpPr>
          <p:spPr>
            <a:xfrm rot="14395787">
              <a:off x="54070" y="323108"/>
              <a:ext cx="331708" cy="316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667" y="13072"/>
                  </a:moveTo>
                  <a:cubicBezTo>
                    <a:pt x="11143" y="14266"/>
                    <a:pt x="8755" y="17710"/>
                    <a:pt x="8755" y="21598"/>
                  </a:cubicBezTo>
                  <a:lnTo>
                    <a:pt x="0" y="21600"/>
                  </a:lnTo>
                  <a:cubicBezTo>
                    <a:pt x="0" y="13719"/>
                    <a:pt x="4838" y="6739"/>
                    <a:pt x="11980" y="4320"/>
                  </a:cubicBezTo>
                  <a:lnTo>
                    <a:pt x="10653" y="0"/>
                  </a:lnTo>
                  <a:lnTo>
                    <a:pt x="21600" y="5892"/>
                  </a:lnTo>
                  <a:lnTo>
                    <a:pt x="15992" y="17391"/>
                  </a:lnTo>
                  <a:lnTo>
                    <a:pt x="14667" y="13072"/>
                  </a:lnTo>
                  <a:close/>
                </a:path>
              </a:pathLst>
            </a:custGeom>
            <a:solidFill>
              <a:srgbClr val="7171E5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Courier New"/>
                  <a:ea typeface="Courier New"/>
                  <a:cs typeface="Courier New"/>
                  <a:sym typeface="Courier New"/>
                </a:defRPr>
              </a:pPr>
              <a:endParaRPr/>
            </a:p>
          </p:txBody>
        </p:sp>
      </p:grpSp>
      <p:sp>
        <p:nvSpPr>
          <p:cNvPr id="695" name="TextBox 126"/>
          <p:cNvSpPr txBox="1"/>
          <p:nvPr/>
        </p:nvSpPr>
        <p:spPr>
          <a:xfrm>
            <a:off x="1150223" y="1759936"/>
            <a:ext cx="971068" cy="3805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ts val="1500"/>
              </a:lnSpc>
              <a:defRPr sz="1400">
                <a:latin typeface="Arial"/>
                <a:ea typeface="Arial"/>
                <a:cs typeface="Arial"/>
                <a:sym typeface="Arial"/>
              </a:defRPr>
            </a:pPr>
            <a:r>
              <a:t>Consensus</a:t>
            </a:r>
            <a:br/>
            <a:r>
              <a:t>Module</a:t>
            </a:r>
          </a:p>
        </p:txBody>
      </p:sp>
      <p:sp>
        <p:nvSpPr>
          <p:cNvPr id="696" name="TextBox 127"/>
          <p:cNvSpPr txBox="1"/>
          <p:nvPr/>
        </p:nvSpPr>
        <p:spPr>
          <a:xfrm>
            <a:off x="2368687" y="1759936"/>
            <a:ext cx="724075" cy="3805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ts val="1500"/>
              </a:lnSpc>
              <a:defRPr sz="1400">
                <a:latin typeface="Arial"/>
                <a:ea typeface="Arial"/>
                <a:cs typeface="Arial"/>
                <a:sym typeface="Arial"/>
              </a:defRPr>
            </a:pPr>
            <a:r>
              <a:t>State</a:t>
            </a:r>
            <a:br/>
            <a:r>
              <a:t>Machine</a:t>
            </a:r>
          </a:p>
        </p:txBody>
      </p:sp>
      <p:sp>
        <p:nvSpPr>
          <p:cNvPr id="697" name="Rounded Rectangle 128"/>
          <p:cNvSpPr/>
          <p:nvPr/>
        </p:nvSpPr>
        <p:spPr>
          <a:xfrm>
            <a:off x="3440055" y="1683736"/>
            <a:ext cx="2286002" cy="1905002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25400">
            <a:solidFill>
              <a:srgbClr val="4974CB"/>
            </a:solidFill>
          </a:ln>
        </p:spPr>
        <p:txBody>
          <a:bodyPr lIns="45718" tIns="45718" rIns="45718" bIns="45718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grpSp>
        <p:nvGrpSpPr>
          <p:cNvPr id="710" name="Group 129"/>
          <p:cNvGrpSpPr/>
          <p:nvPr/>
        </p:nvGrpSpPr>
        <p:grpSpPr>
          <a:xfrm>
            <a:off x="3725234" y="3177625"/>
            <a:ext cx="1543623" cy="288822"/>
            <a:chOff x="-2" y="0"/>
            <a:chExt cx="1543622" cy="288821"/>
          </a:xfrm>
        </p:grpSpPr>
        <p:grpSp>
          <p:nvGrpSpPr>
            <p:cNvPr id="700" name="Rectangle 130"/>
            <p:cNvGrpSpPr/>
            <p:nvPr/>
          </p:nvGrpSpPr>
          <p:grpSpPr>
            <a:xfrm>
              <a:off x="-3" y="-1"/>
              <a:ext cx="420238" cy="288822"/>
              <a:chOff x="0" y="0"/>
              <a:chExt cx="420236" cy="288821"/>
            </a:xfrm>
          </p:grpSpPr>
          <p:sp>
            <p:nvSpPr>
              <p:cNvPr id="698" name="Rectangle"/>
              <p:cNvSpPr/>
              <p:nvPr/>
            </p:nvSpPr>
            <p:spPr>
              <a:xfrm>
                <a:off x="19619" y="30111"/>
                <a:ext cx="381004" cy="228604"/>
              </a:xfrm>
              <a:prstGeom prst="rect">
                <a:avLst/>
              </a:prstGeom>
              <a:solidFill>
                <a:srgbClr val="EDFFED"/>
              </a:solidFill>
              <a:ln w="12700" cap="flat">
                <a:solidFill>
                  <a:srgbClr val="43A343"/>
                </a:solidFill>
                <a:prstDash val="solid"/>
                <a:miter lim="8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defRPr sz="140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699" name="add"/>
              <p:cNvSpPr txBox="1"/>
              <p:nvPr/>
            </p:nvSpPr>
            <p:spPr>
              <a:xfrm>
                <a:off x="-1" y="0"/>
                <a:ext cx="420237" cy="28882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45718" tIns="45718" rIns="45718" bIns="45718" numCol="1" anchor="ctr">
                <a:spAutoFit/>
              </a:bodyPr>
              <a:lstStyle>
                <a:lvl1pPr>
                  <a:defRPr sz="140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add</a:t>
                </a:r>
              </a:p>
            </p:txBody>
          </p:sp>
        </p:grpSp>
        <p:grpSp>
          <p:nvGrpSpPr>
            <p:cNvPr id="703" name="Rectangle 131"/>
            <p:cNvGrpSpPr/>
            <p:nvPr/>
          </p:nvGrpSpPr>
          <p:grpSpPr>
            <a:xfrm>
              <a:off x="380998" y="-1"/>
              <a:ext cx="420237" cy="288822"/>
              <a:chOff x="0" y="0"/>
              <a:chExt cx="420236" cy="288821"/>
            </a:xfrm>
          </p:grpSpPr>
          <p:sp>
            <p:nvSpPr>
              <p:cNvPr id="701" name="Rectangle"/>
              <p:cNvSpPr/>
              <p:nvPr/>
            </p:nvSpPr>
            <p:spPr>
              <a:xfrm>
                <a:off x="19619" y="30111"/>
                <a:ext cx="381004" cy="228604"/>
              </a:xfrm>
              <a:prstGeom prst="rect">
                <a:avLst/>
              </a:prstGeom>
              <a:solidFill>
                <a:srgbClr val="EDFFED"/>
              </a:solidFill>
              <a:ln w="12700" cap="flat">
                <a:solidFill>
                  <a:srgbClr val="43A343"/>
                </a:solidFill>
                <a:prstDash val="solid"/>
                <a:miter lim="8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defRPr sz="140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702" name="jmp"/>
              <p:cNvSpPr txBox="1"/>
              <p:nvPr/>
            </p:nvSpPr>
            <p:spPr>
              <a:xfrm>
                <a:off x="-1" y="0"/>
                <a:ext cx="420237" cy="28882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45718" tIns="45718" rIns="45718" bIns="45718" numCol="1" anchor="ctr">
                <a:spAutoFit/>
              </a:bodyPr>
              <a:lstStyle>
                <a:lvl1pPr>
                  <a:defRPr sz="140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jmp</a:t>
                </a:r>
              </a:p>
            </p:txBody>
          </p:sp>
        </p:grpSp>
        <p:grpSp>
          <p:nvGrpSpPr>
            <p:cNvPr id="706" name="Rectangle 132"/>
            <p:cNvGrpSpPr/>
            <p:nvPr/>
          </p:nvGrpSpPr>
          <p:grpSpPr>
            <a:xfrm>
              <a:off x="737256" y="-1"/>
              <a:ext cx="469723" cy="288822"/>
              <a:chOff x="-1" y="0"/>
              <a:chExt cx="469721" cy="288821"/>
            </a:xfrm>
          </p:grpSpPr>
          <p:sp>
            <p:nvSpPr>
              <p:cNvPr id="704" name="Rectangle"/>
              <p:cNvSpPr/>
              <p:nvPr/>
            </p:nvSpPr>
            <p:spPr>
              <a:xfrm>
                <a:off x="44361" y="30111"/>
                <a:ext cx="381003" cy="228604"/>
              </a:xfrm>
              <a:prstGeom prst="rect">
                <a:avLst/>
              </a:prstGeom>
              <a:solidFill>
                <a:srgbClr val="EDFFED"/>
              </a:solidFill>
              <a:ln w="12700" cap="flat">
                <a:solidFill>
                  <a:srgbClr val="43A343"/>
                </a:solidFill>
                <a:prstDash val="solid"/>
                <a:miter lim="8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defRPr sz="140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705" name="mov"/>
              <p:cNvSpPr txBox="1"/>
              <p:nvPr/>
            </p:nvSpPr>
            <p:spPr>
              <a:xfrm>
                <a:off x="-1" y="0"/>
                <a:ext cx="469722" cy="28882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45718" tIns="45718" rIns="45718" bIns="45718" numCol="1" anchor="ctr">
                <a:spAutoFit/>
              </a:bodyPr>
              <a:lstStyle>
                <a:lvl1pPr>
                  <a:defRPr sz="140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mov</a:t>
                </a:r>
              </a:p>
            </p:txBody>
          </p:sp>
        </p:grpSp>
        <p:grpSp>
          <p:nvGrpSpPr>
            <p:cNvPr id="709" name="Rectangle 133"/>
            <p:cNvGrpSpPr/>
            <p:nvPr/>
          </p:nvGrpSpPr>
          <p:grpSpPr>
            <a:xfrm>
              <a:off x="1162619" y="-1"/>
              <a:ext cx="381002" cy="288822"/>
              <a:chOff x="0" y="0"/>
              <a:chExt cx="381001" cy="288821"/>
            </a:xfrm>
          </p:grpSpPr>
          <p:sp>
            <p:nvSpPr>
              <p:cNvPr id="707" name="Rectangle"/>
              <p:cNvSpPr/>
              <p:nvPr/>
            </p:nvSpPr>
            <p:spPr>
              <a:xfrm>
                <a:off x="-1" y="30111"/>
                <a:ext cx="381002" cy="228604"/>
              </a:xfrm>
              <a:prstGeom prst="rect">
                <a:avLst/>
              </a:prstGeom>
              <a:solidFill>
                <a:srgbClr val="EDFFED"/>
              </a:solidFill>
              <a:ln w="12700" cap="flat">
                <a:solidFill>
                  <a:srgbClr val="43A343"/>
                </a:solidFill>
                <a:prstDash val="solid"/>
                <a:miter lim="8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defRPr sz="140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708" name="shl"/>
              <p:cNvSpPr txBox="1"/>
              <p:nvPr/>
            </p:nvSpPr>
            <p:spPr>
              <a:xfrm>
                <a:off x="9985" y="0"/>
                <a:ext cx="361028" cy="28882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45718" tIns="45718" rIns="45718" bIns="45718" numCol="1" anchor="ctr">
                <a:spAutoFit/>
              </a:bodyPr>
              <a:lstStyle>
                <a:lvl1pPr>
                  <a:defRPr sz="140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shl</a:t>
                </a:r>
              </a:p>
            </p:txBody>
          </p:sp>
        </p:grpSp>
      </p:grpSp>
      <p:sp>
        <p:nvSpPr>
          <p:cNvPr id="711" name="TextBox 134"/>
          <p:cNvSpPr txBox="1"/>
          <p:nvPr/>
        </p:nvSpPr>
        <p:spPr>
          <a:xfrm>
            <a:off x="4337594" y="2979136"/>
            <a:ext cx="338523" cy="1973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Log</a:t>
            </a:r>
          </a:p>
        </p:txBody>
      </p:sp>
      <p:grpSp>
        <p:nvGrpSpPr>
          <p:cNvPr id="722" name="Group 135"/>
          <p:cNvGrpSpPr/>
          <p:nvPr/>
        </p:nvGrpSpPr>
        <p:grpSpPr>
          <a:xfrm>
            <a:off x="4838822" y="2217137"/>
            <a:ext cx="658636" cy="609603"/>
            <a:chOff x="0" y="0"/>
            <a:chExt cx="658635" cy="609602"/>
          </a:xfrm>
        </p:grpSpPr>
        <p:sp>
          <p:nvSpPr>
            <p:cNvPr id="712" name="Oval 136"/>
            <p:cNvSpPr/>
            <p:nvPr/>
          </p:nvSpPr>
          <p:spPr>
            <a:xfrm>
              <a:off x="246987" y="115625"/>
              <a:ext cx="164661" cy="164661"/>
            </a:xfrm>
            <a:prstGeom prst="ellipse">
              <a:avLst/>
            </a:prstGeom>
            <a:solidFill>
              <a:srgbClr val="F3DCC4"/>
            </a:solidFill>
            <a:ln w="19050" cap="flat">
              <a:solidFill>
                <a:srgbClr val="B26B24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13" name="Oval 137"/>
            <p:cNvSpPr/>
            <p:nvPr/>
          </p:nvSpPr>
          <p:spPr>
            <a:xfrm>
              <a:off x="493975" y="280284"/>
              <a:ext cx="164661" cy="164661"/>
            </a:xfrm>
            <a:prstGeom prst="ellipse">
              <a:avLst/>
            </a:prstGeom>
            <a:solidFill>
              <a:srgbClr val="F3DCC4"/>
            </a:solidFill>
            <a:ln w="19050" cap="flat">
              <a:solidFill>
                <a:srgbClr val="B26B24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14" name="Oval 138"/>
            <p:cNvSpPr/>
            <p:nvPr/>
          </p:nvSpPr>
          <p:spPr>
            <a:xfrm>
              <a:off x="246987" y="444942"/>
              <a:ext cx="164661" cy="164661"/>
            </a:xfrm>
            <a:prstGeom prst="ellipse">
              <a:avLst/>
            </a:prstGeom>
            <a:solidFill>
              <a:srgbClr val="F3DCC4"/>
            </a:solidFill>
            <a:ln w="19050" cap="flat">
              <a:solidFill>
                <a:srgbClr val="B26B24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15" name="Oval 139"/>
            <p:cNvSpPr/>
            <p:nvPr/>
          </p:nvSpPr>
          <p:spPr>
            <a:xfrm>
              <a:off x="-1" y="280284"/>
              <a:ext cx="164659" cy="164661"/>
            </a:xfrm>
            <a:prstGeom prst="ellipse">
              <a:avLst/>
            </a:prstGeom>
            <a:solidFill>
              <a:srgbClr val="F3DCC4"/>
            </a:solidFill>
            <a:ln w="19050" cap="flat">
              <a:solidFill>
                <a:srgbClr val="B26B24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16" name="Freeform 140"/>
            <p:cNvSpPr/>
            <p:nvPr/>
          </p:nvSpPr>
          <p:spPr>
            <a:xfrm>
              <a:off x="417227" y="193548"/>
              <a:ext cx="163265" cy="881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5" extrusionOk="0">
                  <a:moveTo>
                    <a:pt x="0" y="52"/>
                  </a:moveTo>
                  <a:cubicBezTo>
                    <a:pt x="13615" y="-285"/>
                    <a:pt x="21139" y="390"/>
                    <a:pt x="21600" y="21315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17" name="Freeform 141"/>
            <p:cNvSpPr/>
            <p:nvPr/>
          </p:nvSpPr>
          <p:spPr>
            <a:xfrm rot="10800000">
              <a:off x="82328" y="439143"/>
              <a:ext cx="163266" cy="881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5" extrusionOk="0">
                  <a:moveTo>
                    <a:pt x="0" y="52"/>
                  </a:moveTo>
                  <a:cubicBezTo>
                    <a:pt x="13615" y="-285"/>
                    <a:pt x="21139" y="390"/>
                    <a:pt x="21600" y="21315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18" name="Freeform 142"/>
            <p:cNvSpPr/>
            <p:nvPr/>
          </p:nvSpPr>
          <p:spPr>
            <a:xfrm flipH="1">
              <a:off x="83724" y="197951"/>
              <a:ext cx="163266" cy="881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5" extrusionOk="0">
                  <a:moveTo>
                    <a:pt x="0" y="52"/>
                  </a:moveTo>
                  <a:cubicBezTo>
                    <a:pt x="13615" y="-285"/>
                    <a:pt x="21139" y="390"/>
                    <a:pt x="21600" y="21315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19" name="Freeform 143"/>
            <p:cNvSpPr/>
            <p:nvPr/>
          </p:nvSpPr>
          <p:spPr>
            <a:xfrm rot="10800000" flipH="1">
              <a:off x="413041" y="439143"/>
              <a:ext cx="163265" cy="881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5" extrusionOk="0">
                  <a:moveTo>
                    <a:pt x="0" y="52"/>
                  </a:moveTo>
                  <a:cubicBezTo>
                    <a:pt x="13615" y="-285"/>
                    <a:pt x="21139" y="390"/>
                    <a:pt x="21600" y="21315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20" name="Freeform 144"/>
            <p:cNvSpPr/>
            <p:nvPr/>
          </p:nvSpPr>
          <p:spPr>
            <a:xfrm>
              <a:off x="259290" y="0"/>
              <a:ext cx="137000" cy="1267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0498" h="15764" extrusionOk="0">
                  <a:moveTo>
                    <a:pt x="1516" y="15764"/>
                  </a:moveTo>
                  <a:cubicBezTo>
                    <a:pt x="-5755" y="-4665"/>
                    <a:pt x="15845" y="-5836"/>
                    <a:pt x="9215" y="15764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21" name="Straight Connector 145"/>
            <p:cNvSpPr/>
            <p:nvPr/>
          </p:nvSpPr>
          <p:spPr>
            <a:xfrm flipV="1">
              <a:off x="329316" y="280283"/>
              <a:ext cx="2" cy="164660"/>
            </a:xfrm>
            <a:prstGeom prst="line">
              <a:avLst/>
            </a:prstGeom>
            <a:noFill/>
            <a:ln w="1905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</p:grpSp>
      <p:grpSp>
        <p:nvGrpSpPr>
          <p:cNvPr id="726" name="Group 146"/>
          <p:cNvGrpSpPr/>
          <p:nvPr/>
        </p:nvGrpSpPr>
        <p:grpSpPr>
          <a:xfrm>
            <a:off x="3767314" y="2166777"/>
            <a:ext cx="714996" cy="703958"/>
            <a:chOff x="0" y="0"/>
            <a:chExt cx="714994" cy="703957"/>
          </a:xfrm>
        </p:grpSpPr>
        <p:sp>
          <p:nvSpPr>
            <p:cNvPr id="723" name="AutoShape 568"/>
            <p:cNvSpPr/>
            <p:nvPr/>
          </p:nvSpPr>
          <p:spPr>
            <a:xfrm>
              <a:off x="41068" y="-1"/>
              <a:ext cx="332123" cy="3158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667" y="13072"/>
                  </a:moveTo>
                  <a:cubicBezTo>
                    <a:pt x="11143" y="14266"/>
                    <a:pt x="8755" y="17710"/>
                    <a:pt x="8755" y="21598"/>
                  </a:cubicBezTo>
                  <a:lnTo>
                    <a:pt x="0" y="21600"/>
                  </a:lnTo>
                  <a:cubicBezTo>
                    <a:pt x="0" y="13719"/>
                    <a:pt x="4838" y="6739"/>
                    <a:pt x="11980" y="4320"/>
                  </a:cubicBezTo>
                  <a:lnTo>
                    <a:pt x="10653" y="0"/>
                  </a:lnTo>
                  <a:lnTo>
                    <a:pt x="21600" y="5892"/>
                  </a:lnTo>
                  <a:lnTo>
                    <a:pt x="15992" y="17391"/>
                  </a:lnTo>
                  <a:lnTo>
                    <a:pt x="14667" y="13072"/>
                  </a:lnTo>
                  <a:close/>
                </a:path>
              </a:pathLst>
            </a:custGeom>
            <a:solidFill>
              <a:srgbClr val="7171E5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Courier New"/>
                  <a:ea typeface="Courier New"/>
                  <a:cs typeface="Courier New"/>
                  <a:sym typeface="Courier New"/>
                </a:defRPr>
              </a:pPr>
              <a:endParaRPr/>
            </a:p>
          </p:txBody>
        </p:sp>
        <p:sp>
          <p:nvSpPr>
            <p:cNvPr id="724" name="AutoShape 569"/>
            <p:cNvSpPr/>
            <p:nvPr/>
          </p:nvSpPr>
          <p:spPr>
            <a:xfrm rot="7281779">
              <a:off x="327821" y="157463"/>
              <a:ext cx="331708" cy="31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667" y="13072"/>
                  </a:moveTo>
                  <a:cubicBezTo>
                    <a:pt x="11143" y="14266"/>
                    <a:pt x="8755" y="17710"/>
                    <a:pt x="8755" y="21598"/>
                  </a:cubicBezTo>
                  <a:lnTo>
                    <a:pt x="0" y="21600"/>
                  </a:lnTo>
                  <a:cubicBezTo>
                    <a:pt x="0" y="13719"/>
                    <a:pt x="4838" y="6739"/>
                    <a:pt x="11980" y="4320"/>
                  </a:cubicBezTo>
                  <a:lnTo>
                    <a:pt x="10653" y="0"/>
                  </a:lnTo>
                  <a:lnTo>
                    <a:pt x="21600" y="5892"/>
                  </a:lnTo>
                  <a:lnTo>
                    <a:pt x="15992" y="17391"/>
                  </a:lnTo>
                  <a:lnTo>
                    <a:pt x="14667" y="13072"/>
                  </a:lnTo>
                  <a:close/>
                </a:path>
              </a:pathLst>
            </a:custGeom>
            <a:solidFill>
              <a:srgbClr val="7171E5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Courier New"/>
                  <a:ea typeface="Courier New"/>
                  <a:cs typeface="Courier New"/>
                  <a:sym typeface="Courier New"/>
                </a:defRPr>
              </a:pPr>
              <a:endParaRPr/>
            </a:p>
          </p:txBody>
        </p:sp>
        <p:sp>
          <p:nvSpPr>
            <p:cNvPr id="725" name="AutoShape 570"/>
            <p:cNvSpPr/>
            <p:nvPr/>
          </p:nvSpPr>
          <p:spPr>
            <a:xfrm rot="14395787">
              <a:off x="54070" y="323108"/>
              <a:ext cx="331708" cy="316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667" y="13072"/>
                  </a:moveTo>
                  <a:cubicBezTo>
                    <a:pt x="11143" y="14266"/>
                    <a:pt x="8755" y="17710"/>
                    <a:pt x="8755" y="21598"/>
                  </a:cubicBezTo>
                  <a:lnTo>
                    <a:pt x="0" y="21600"/>
                  </a:lnTo>
                  <a:cubicBezTo>
                    <a:pt x="0" y="13719"/>
                    <a:pt x="4838" y="6739"/>
                    <a:pt x="11980" y="4320"/>
                  </a:cubicBezTo>
                  <a:lnTo>
                    <a:pt x="10653" y="0"/>
                  </a:lnTo>
                  <a:lnTo>
                    <a:pt x="21600" y="5892"/>
                  </a:lnTo>
                  <a:lnTo>
                    <a:pt x="15992" y="17391"/>
                  </a:lnTo>
                  <a:lnTo>
                    <a:pt x="14667" y="13072"/>
                  </a:lnTo>
                  <a:close/>
                </a:path>
              </a:pathLst>
            </a:custGeom>
            <a:solidFill>
              <a:srgbClr val="7171E5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Courier New"/>
                  <a:ea typeface="Courier New"/>
                  <a:cs typeface="Courier New"/>
                  <a:sym typeface="Courier New"/>
                </a:defRPr>
              </a:pPr>
              <a:endParaRPr/>
            </a:p>
          </p:txBody>
        </p:sp>
      </p:grpSp>
      <p:sp>
        <p:nvSpPr>
          <p:cNvPr id="727" name="TextBox 150"/>
          <p:cNvSpPr txBox="1"/>
          <p:nvPr/>
        </p:nvSpPr>
        <p:spPr>
          <a:xfrm>
            <a:off x="3588623" y="1759936"/>
            <a:ext cx="971068" cy="3805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ts val="1500"/>
              </a:lnSpc>
              <a:defRPr sz="1400">
                <a:latin typeface="Arial"/>
                <a:ea typeface="Arial"/>
                <a:cs typeface="Arial"/>
                <a:sym typeface="Arial"/>
              </a:defRPr>
            </a:pPr>
            <a:r>
              <a:t>Consensus</a:t>
            </a:r>
            <a:br/>
            <a:r>
              <a:t>Module</a:t>
            </a:r>
          </a:p>
        </p:txBody>
      </p:sp>
      <p:sp>
        <p:nvSpPr>
          <p:cNvPr id="728" name="TextBox 151"/>
          <p:cNvSpPr txBox="1"/>
          <p:nvPr/>
        </p:nvSpPr>
        <p:spPr>
          <a:xfrm>
            <a:off x="4807087" y="1759936"/>
            <a:ext cx="724075" cy="3805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ts val="1500"/>
              </a:lnSpc>
              <a:defRPr sz="1400">
                <a:latin typeface="Arial"/>
                <a:ea typeface="Arial"/>
                <a:cs typeface="Arial"/>
                <a:sym typeface="Arial"/>
              </a:defRPr>
            </a:pPr>
            <a:r>
              <a:t>State</a:t>
            </a:r>
            <a:br/>
            <a:r>
              <a:t>Machine</a:t>
            </a:r>
          </a:p>
        </p:txBody>
      </p:sp>
      <p:sp>
        <p:nvSpPr>
          <p:cNvPr id="729" name="Rounded Rectangle 152"/>
          <p:cNvSpPr/>
          <p:nvPr/>
        </p:nvSpPr>
        <p:spPr>
          <a:xfrm>
            <a:off x="5878455" y="1683736"/>
            <a:ext cx="2286002" cy="1905002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25400">
            <a:solidFill>
              <a:srgbClr val="4974CB"/>
            </a:solidFill>
          </a:ln>
        </p:spPr>
        <p:txBody>
          <a:bodyPr lIns="45718" tIns="45718" rIns="45718" bIns="45718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grpSp>
        <p:nvGrpSpPr>
          <p:cNvPr id="742" name="Group 153"/>
          <p:cNvGrpSpPr/>
          <p:nvPr/>
        </p:nvGrpSpPr>
        <p:grpSpPr>
          <a:xfrm>
            <a:off x="6163634" y="3177625"/>
            <a:ext cx="1543623" cy="288822"/>
            <a:chOff x="-2" y="0"/>
            <a:chExt cx="1543622" cy="288821"/>
          </a:xfrm>
        </p:grpSpPr>
        <p:grpSp>
          <p:nvGrpSpPr>
            <p:cNvPr id="732" name="Rectangle 154"/>
            <p:cNvGrpSpPr/>
            <p:nvPr/>
          </p:nvGrpSpPr>
          <p:grpSpPr>
            <a:xfrm>
              <a:off x="-3" y="-1"/>
              <a:ext cx="420238" cy="288822"/>
              <a:chOff x="0" y="0"/>
              <a:chExt cx="420236" cy="288821"/>
            </a:xfrm>
          </p:grpSpPr>
          <p:sp>
            <p:nvSpPr>
              <p:cNvPr id="730" name="Rectangle"/>
              <p:cNvSpPr/>
              <p:nvPr/>
            </p:nvSpPr>
            <p:spPr>
              <a:xfrm>
                <a:off x="19619" y="30111"/>
                <a:ext cx="381004" cy="228604"/>
              </a:xfrm>
              <a:prstGeom prst="rect">
                <a:avLst/>
              </a:prstGeom>
              <a:solidFill>
                <a:srgbClr val="EDFFED"/>
              </a:solidFill>
              <a:ln w="12700" cap="flat">
                <a:solidFill>
                  <a:srgbClr val="43A343"/>
                </a:solidFill>
                <a:prstDash val="solid"/>
                <a:miter lim="8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defRPr sz="140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731" name="add"/>
              <p:cNvSpPr txBox="1"/>
              <p:nvPr/>
            </p:nvSpPr>
            <p:spPr>
              <a:xfrm>
                <a:off x="-1" y="0"/>
                <a:ext cx="420237" cy="28882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45718" tIns="45718" rIns="45718" bIns="45718" numCol="1" anchor="ctr">
                <a:spAutoFit/>
              </a:bodyPr>
              <a:lstStyle>
                <a:lvl1pPr>
                  <a:defRPr sz="140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add</a:t>
                </a:r>
              </a:p>
            </p:txBody>
          </p:sp>
        </p:grpSp>
        <p:grpSp>
          <p:nvGrpSpPr>
            <p:cNvPr id="735" name="Rectangle 155"/>
            <p:cNvGrpSpPr/>
            <p:nvPr/>
          </p:nvGrpSpPr>
          <p:grpSpPr>
            <a:xfrm>
              <a:off x="380998" y="-1"/>
              <a:ext cx="420237" cy="288822"/>
              <a:chOff x="0" y="0"/>
              <a:chExt cx="420236" cy="288821"/>
            </a:xfrm>
          </p:grpSpPr>
          <p:sp>
            <p:nvSpPr>
              <p:cNvPr id="733" name="Rectangle"/>
              <p:cNvSpPr/>
              <p:nvPr/>
            </p:nvSpPr>
            <p:spPr>
              <a:xfrm>
                <a:off x="19619" y="30111"/>
                <a:ext cx="381004" cy="228604"/>
              </a:xfrm>
              <a:prstGeom prst="rect">
                <a:avLst/>
              </a:prstGeom>
              <a:solidFill>
                <a:srgbClr val="EDFFED"/>
              </a:solidFill>
              <a:ln w="12700" cap="flat">
                <a:solidFill>
                  <a:srgbClr val="43A343"/>
                </a:solidFill>
                <a:prstDash val="solid"/>
                <a:miter lim="8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defRPr sz="140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734" name="jmp"/>
              <p:cNvSpPr txBox="1"/>
              <p:nvPr/>
            </p:nvSpPr>
            <p:spPr>
              <a:xfrm>
                <a:off x="-1" y="0"/>
                <a:ext cx="420237" cy="28882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45718" tIns="45718" rIns="45718" bIns="45718" numCol="1" anchor="ctr">
                <a:spAutoFit/>
              </a:bodyPr>
              <a:lstStyle>
                <a:lvl1pPr>
                  <a:defRPr sz="140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jmp</a:t>
                </a:r>
              </a:p>
            </p:txBody>
          </p:sp>
        </p:grpSp>
        <p:grpSp>
          <p:nvGrpSpPr>
            <p:cNvPr id="738" name="Rectangle 156"/>
            <p:cNvGrpSpPr/>
            <p:nvPr/>
          </p:nvGrpSpPr>
          <p:grpSpPr>
            <a:xfrm>
              <a:off x="737256" y="-1"/>
              <a:ext cx="469723" cy="288822"/>
              <a:chOff x="-1" y="0"/>
              <a:chExt cx="469721" cy="288821"/>
            </a:xfrm>
          </p:grpSpPr>
          <p:sp>
            <p:nvSpPr>
              <p:cNvPr id="736" name="Rectangle"/>
              <p:cNvSpPr/>
              <p:nvPr/>
            </p:nvSpPr>
            <p:spPr>
              <a:xfrm>
                <a:off x="44361" y="30111"/>
                <a:ext cx="381003" cy="228604"/>
              </a:xfrm>
              <a:prstGeom prst="rect">
                <a:avLst/>
              </a:prstGeom>
              <a:solidFill>
                <a:srgbClr val="EDFFED"/>
              </a:solidFill>
              <a:ln w="12700" cap="flat">
                <a:solidFill>
                  <a:srgbClr val="43A343"/>
                </a:solidFill>
                <a:prstDash val="solid"/>
                <a:miter lim="8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defRPr sz="140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737" name="mov"/>
              <p:cNvSpPr txBox="1"/>
              <p:nvPr/>
            </p:nvSpPr>
            <p:spPr>
              <a:xfrm>
                <a:off x="-1" y="0"/>
                <a:ext cx="469722" cy="28882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45718" tIns="45718" rIns="45718" bIns="45718" numCol="1" anchor="ctr">
                <a:spAutoFit/>
              </a:bodyPr>
              <a:lstStyle>
                <a:lvl1pPr>
                  <a:defRPr sz="140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mov</a:t>
                </a:r>
              </a:p>
            </p:txBody>
          </p:sp>
        </p:grpSp>
        <p:grpSp>
          <p:nvGrpSpPr>
            <p:cNvPr id="741" name="Rectangle 157"/>
            <p:cNvGrpSpPr/>
            <p:nvPr/>
          </p:nvGrpSpPr>
          <p:grpSpPr>
            <a:xfrm>
              <a:off x="1162619" y="-1"/>
              <a:ext cx="381002" cy="288822"/>
              <a:chOff x="0" y="0"/>
              <a:chExt cx="381001" cy="288821"/>
            </a:xfrm>
          </p:grpSpPr>
          <p:sp>
            <p:nvSpPr>
              <p:cNvPr id="739" name="Rectangle"/>
              <p:cNvSpPr/>
              <p:nvPr/>
            </p:nvSpPr>
            <p:spPr>
              <a:xfrm>
                <a:off x="-1" y="30111"/>
                <a:ext cx="381002" cy="228604"/>
              </a:xfrm>
              <a:prstGeom prst="rect">
                <a:avLst/>
              </a:prstGeom>
              <a:solidFill>
                <a:srgbClr val="EDFFED"/>
              </a:solidFill>
              <a:ln w="12700" cap="flat">
                <a:solidFill>
                  <a:srgbClr val="43A343"/>
                </a:solidFill>
                <a:prstDash val="solid"/>
                <a:miter lim="8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defRPr sz="140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740" name="shl"/>
              <p:cNvSpPr txBox="1"/>
              <p:nvPr/>
            </p:nvSpPr>
            <p:spPr>
              <a:xfrm>
                <a:off x="9985" y="0"/>
                <a:ext cx="361028" cy="28882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45718" tIns="45718" rIns="45718" bIns="45718" numCol="1" anchor="ctr">
                <a:spAutoFit/>
              </a:bodyPr>
              <a:lstStyle>
                <a:lvl1pPr>
                  <a:defRPr sz="140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shl</a:t>
                </a:r>
              </a:p>
            </p:txBody>
          </p:sp>
        </p:grpSp>
      </p:grpSp>
      <p:sp>
        <p:nvSpPr>
          <p:cNvPr id="743" name="TextBox 158"/>
          <p:cNvSpPr txBox="1"/>
          <p:nvPr/>
        </p:nvSpPr>
        <p:spPr>
          <a:xfrm>
            <a:off x="6775994" y="2979136"/>
            <a:ext cx="338523" cy="1973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Log</a:t>
            </a:r>
          </a:p>
        </p:txBody>
      </p:sp>
      <p:grpSp>
        <p:nvGrpSpPr>
          <p:cNvPr id="754" name="Group 159"/>
          <p:cNvGrpSpPr/>
          <p:nvPr/>
        </p:nvGrpSpPr>
        <p:grpSpPr>
          <a:xfrm>
            <a:off x="7277223" y="2217137"/>
            <a:ext cx="658637" cy="609603"/>
            <a:chOff x="0" y="0"/>
            <a:chExt cx="658635" cy="609602"/>
          </a:xfrm>
        </p:grpSpPr>
        <p:sp>
          <p:nvSpPr>
            <p:cNvPr id="744" name="Oval 160"/>
            <p:cNvSpPr/>
            <p:nvPr/>
          </p:nvSpPr>
          <p:spPr>
            <a:xfrm>
              <a:off x="246987" y="115625"/>
              <a:ext cx="164661" cy="164661"/>
            </a:xfrm>
            <a:prstGeom prst="ellipse">
              <a:avLst/>
            </a:prstGeom>
            <a:solidFill>
              <a:srgbClr val="F3DCC4"/>
            </a:solidFill>
            <a:ln w="19050" cap="flat">
              <a:solidFill>
                <a:srgbClr val="B26B24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45" name="Oval 161"/>
            <p:cNvSpPr/>
            <p:nvPr/>
          </p:nvSpPr>
          <p:spPr>
            <a:xfrm>
              <a:off x="493975" y="280284"/>
              <a:ext cx="164661" cy="164661"/>
            </a:xfrm>
            <a:prstGeom prst="ellipse">
              <a:avLst/>
            </a:prstGeom>
            <a:solidFill>
              <a:srgbClr val="F3DCC4"/>
            </a:solidFill>
            <a:ln w="19050" cap="flat">
              <a:solidFill>
                <a:srgbClr val="B26B24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46" name="Oval 162"/>
            <p:cNvSpPr/>
            <p:nvPr/>
          </p:nvSpPr>
          <p:spPr>
            <a:xfrm>
              <a:off x="246987" y="444942"/>
              <a:ext cx="164661" cy="164661"/>
            </a:xfrm>
            <a:prstGeom prst="ellipse">
              <a:avLst/>
            </a:prstGeom>
            <a:solidFill>
              <a:srgbClr val="F3DCC4"/>
            </a:solidFill>
            <a:ln w="19050" cap="flat">
              <a:solidFill>
                <a:srgbClr val="B26B24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47" name="Oval 163"/>
            <p:cNvSpPr/>
            <p:nvPr/>
          </p:nvSpPr>
          <p:spPr>
            <a:xfrm>
              <a:off x="-1" y="280284"/>
              <a:ext cx="164659" cy="164661"/>
            </a:xfrm>
            <a:prstGeom prst="ellipse">
              <a:avLst/>
            </a:prstGeom>
            <a:solidFill>
              <a:srgbClr val="F3DCC4"/>
            </a:solidFill>
            <a:ln w="19050" cap="flat">
              <a:solidFill>
                <a:srgbClr val="B26B24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48" name="Freeform 164"/>
            <p:cNvSpPr/>
            <p:nvPr/>
          </p:nvSpPr>
          <p:spPr>
            <a:xfrm>
              <a:off x="417227" y="193548"/>
              <a:ext cx="163265" cy="881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5" extrusionOk="0">
                  <a:moveTo>
                    <a:pt x="0" y="52"/>
                  </a:moveTo>
                  <a:cubicBezTo>
                    <a:pt x="13615" y="-285"/>
                    <a:pt x="21139" y="390"/>
                    <a:pt x="21600" y="21315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49" name="Freeform 165"/>
            <p:cNvSpPr/>
            <p:nvPr/>
          </p:nvSpPr>
          <p:spPr>
            <a:xfrm rot="10800000">
              <a:off x="82328" y="439143"/>
              <a:ext cx="163266" cy="881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5" extrusionOk="0">
                  <a:moveTo>
                    <a:pt x="0" y="52"/>
                  </a:moveTo>
                  <a:cubicBezTo>
                    <a:pt x="13615" y="-285"/>
                    <a:pt x="21139" y="390"/>
                    <a:pt x="21600" y="21315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50" name="Freeform 166"/>
            <p:cNvSpPr/>
            <p:nvPr/>
          </p:nvSpPr>
          <p:spPr>
            <a:xfrm flipH="1">
              <a:off x="83724" y="197951"/>
              <a:ext cx="163266" cy="881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5" extrusionOk="0">
                  <a:moveTo>
                    <a:pt x="0" y="52"/>
                  </a:moveTo>
                  <a:cubicBezTo>
                    <a:pt x="13615" y="-285"/>
                    <a:pt x="21139" y="390"/>
                    <a:pt x="21600" y="21315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51" name="Freeform 167"/>
            <p:cNvSpPr/>
            <p:nvPr/>
          </p:nvSpPr>
          <p:spPr>
            <a:xfrm rot="10800000" flipH="1">
              <a:off x="413041" y="439143"/>
              <a:ext cx="163265" cy="881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5" extrusionOk="0">
                  <a:moveTo>
                    <a:pt x="0" y="52"/>
                  </a:moveTo>
                  <a:cubicBezTo>
                    <a:pt x="13615" y="-285"/>
                    <a:pt x="21139" y="390"/>
                    <a:pt x="21600" y="21315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52" name="Freeform 168"/>
            <p:cNvSpPr/>
            <p:nvPr/>
          </p:nvSpPr>
          <p:spPr>
            <a:xfrm>
              <a:off x="259290" y="0"/>
              <a:ext cx="137000" cy="1267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0498" h="15764" extrusionOk="0">
                  <a:moveTo>
                    <a:pt x="1516" y="15764"/>
                  </a:moveTo>
                  <a:cubicBezTo>
                    <a:pt x="-5755" y="-4665"/>
                    <a:pt x="15845" y="-5836"/>
                    <a:pt x="9215" y="15764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53" name="Straight Connector 169"/>
            <p:cNvSpPr/>
            <p:nvPr/>
          </p:nvSpPr>
          <p:spPr>
            <a:xfrm flipV="1">
              <a:off x="329316" y="280283"/>
              <a:ext cx="2" cy="164660"/>
            </a:xfrm>
            <a:prstGeom prst="line">
              <a:avLst/>
            </a:prstGeom>
            <a:noFill/>
            <a:ln w="1905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</p:grpSp>
      <p:grpSp>
        <p:nvGrpSpPr>
          <p:cNvPr id="758" name="Group 170"/>
          <p:cNvGrpSpPr/>
          <p:nvPr/>
        </p:nvGrpSpPr>
        <p:grpSpPr>
          <a:xfrm>
            <a:off x="6205714" y="2166777"/>
            <a:ext cx="714996" cy="703958"/>
            <a:chOff x="0" y="0"/>
            <a:chExt cx="714994" cy="703957"/>
          </a:xfrm>
        </p:grpSpPr>
        <p:sp>
          <p:nvSpPr>
            <p:cNvPr id="755" name="AutoShape 568"/>
            <p:cNvSpPr/>
            <p:nvPr/>
          </p:nvSpPr>
          <p:spPr>
            <a:xfrm>
              <a:off x="41068" y="-1"/>
              <a:ext cx="332123" cy="3158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667" y="13072"/>
                  </a:moveTo>
                  <a:cubicBezTo>
                    <a:pt x="11143" y="14266"/>
                    <a:pt x="8755" y="17710"/>
                    <a:pt x="8755" y="21598"/>
                  </a:cubicBezTo>
                  <a:lnTo>
                    <a:pt x="0" y="21600"/>
                  </a:lnTo>
                  <a:cubicBezTo>
                    <a:pt x="0" y="13719"/>
                    <a:pt x="4838" y="6739"/>
                    <a:pt x="11980" y="4320"/>
                  </a:cubicBezTo>
                  <a:lnTo>
                    <a:pt x="10653" y="0"/>
                  </a:lnTo>
                  <a:lnTo>
                    <a:pt x="21600" y="5892"/>
                  </a:lnTo>
                  <a:lnTo>
                    <a:pt x="15992" y="17391"/>
                  </a:lnTo>
                  <a:lnTo>
                    <a:pt x="14667" y="13072"/>
                  </a:lnTo>
                  <a:close/>
                </a:path>
              </a:pathLst>
            </a:custGeom>
            <a:solidFill>
              <a:srgbClr val="7171E5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Courier New"/>
                  <a:ea typeface="Courier New"/>
                  <a:cs typeface="Courier New"/>
                  <a:sym typeface="Courier New"/>
                </a:defRPr>
              </a:pPr>
              <a:endParaRPr/>
            </a:p>
          </p:txBody>
        </p:sp>
        <p:sp>
          <p:nvSpPr>
            <p:cNvPr id="756" name="AutoShape 569"/>
            <p:cNvSpPr/>
            <p:nvPr/>
          </p:nvSpPr>
          <p:spPr>
            <a:xfrm rot="7281779">
              <a:off x="327821" y="157463"/>
              <a:ext cx="331708" cy="31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667" y="13072"/>
                  </a:moveTo>
                  <a:cubicBezTo>
                    <a:pt x="11143" y="14266"/>
                    <a:pt x="8755" y="17710"/>
                    <a:pt x="8755" y="21598"/>
                  </a:cubicBezTo>
                  <a:lnTo>
                    <a:pt x="0" y="21600"/>
                  </a:lnTo>
                  <a:cubicBezTo>
                    <a:pt x="0" y="13719"/>
                    <a:pt x="4838" y="6739"/>
                    <a:pt x="11980" y="4320"/>
                  </a:cubicBezTo>
                  <a:lnTo>
                    <a:pt x="10653" y="0"/>
                  </a:lnTo>
                  <a:lnTo>
                    <a:pt x="21600" y="5892"/>
                  </a:lnTo>
                  <a:lnTo>
                    <a:pt x="15992" y="17391"/>
                  </a:lnTo>
                  <a:lnTo>
                    <a:pt x="14667" y="13072"/>
                  </a:lnTo>
                  <a:close/>
                </a:path>
              </a:pathLst>
            </a:custGeom>
            <a:solidFill>
              <a:srgbClr val="7171E5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Courier New"/>
                  <a:ea typeface="Courier New"/>
                  <a:cs typeface="Courier New"/>
                  <a:sym typeface="Courier New"/>
                </a:defRPr>
              </a:pPr>
              <a:endParaRPr/>
            </a:p>
          </p:txBody>
        </p:sp>
        <p:sp>
          <p:nvSpPr>
            <p:cNvPr id="757" name="AutoShape 570"/>
            <p:cNvSpPr/>
            <p:nvPr/>
          </p:nvSpPr>
          <p:spPr>
            <a:xfrm rot="14395787">
              <a:off x="54070" y="323108"/>
              <a:ext cx="331708" cy="316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667" y="13072"/>
                  </a:moveTo>
                  <a:cubicBezTo>
                    <a:pt x="11143" y="14266"/>
                    <a:pt x="8755" y="17710"/>
                    <a:pt x="8755" y="21598"/>
                  </a:cubicBezTo>
                  <a:lnTo>
                    <a:pt x="0" y="21600"/>
                  </a:lnTo>
                  <a:cubicBezTo>
                    <a:pt x="0" y="13719"/>
                    <a:pt x="4838" y="6739"/>
                    <a:pt x="11980" y="4320"/>
                  </a:cubicBezTo>
                  <a:lnTo>
                    <a:pt x="10653" y="0"/>
                  </a:lnTo>
                  <a:lnTo>
                    <a:pt x="21600" y="5892"/>
                  </a:lnTo>
                  <a:lnTo>
                    <a:pt x="15992" y="17391"/>
                  </a:lnTo>
                  <a:lnTo>
                    <a:pt x="14667" y="13072"/>
                  </a:lnTo>
                  <a:close/>
                </a:path>
              </a:pathLst>
            </a:custGeom>
            <a:solidFill>
              <a:srgbClr val="7171E5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Courier New"/>
                  <a:ea typeface="Courier New"/>
                  <a:cs typeface="Courier New"/>
                  <a:sym typeface="Courier New"/>
                </a:defRPr>
              </a:pPr>
              <a:endParaRPr/>
            </a:p>
          </p:txBody>
        </p:sp>
      </p:grpSp>
      <p:sp>
        <p:nvSpPr>
          <p:cNvPr id="759" name="TextBox 174"/>
          <p:cNvSpPr txBox="1"/>
          <p:nvPr/>
        </p:nvSpPr>
        <p:spPr>
          <a:xfrm>
            <a:off x="6027025" y="1759936"/>
            <a:ext cx="971067" cy="3805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ts val="1500"/>
              </a:lnSpc>
              <a:defRPr sz="1400">
                <a:latin typeface="Arial"/>
                <a:ea typeface="Arial"/>
                <a:cs typeface="Arial"/>
                <a:sym typeface="Arial"/>
              </a:defRPr>
            </a:pPr>
            <a:r>
              <a:t>Consensus</a:t>
            </a:r>
            <a:br/>
            <a:r>
              <a:t>Module</a:t>
            </a:r>
          </a:p>
        </p:txBody>
      </p:sp>
      <p:sp>
        <p:nvSpPr>
          <p:cNvPr id="760" name="TextBox 175"/>
          <p:cNvSpPr txBox="1"/>
          <p:nvPr/>
        </p:nvSpPr>
        <p:spPr>
          <a:xfrm>
            <a:off x="7245487" y="1759936"/>
            <a:ext cx="724075" cy="3805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ts val="1500"/>
              </a:lnSpc>
              <a:defRPr sz="1400">
                <a:latin typeface="Arial"/>
                <a:ea typeface="Arial"/>
                <a:cs typeface="Arial"/>
                <a:sym typeface="Arial"/>
              </a:defRPr>
            </a:pPr>
            <a:r>
              <a:t>State</a:t>
            </a:r>
            <a:br/>
            <a:r>
              <a:t>Machine</a:t>
            </a:r>
          </a:p>
        </p:txBody>
      </p:sp>
      <p:sp>
        <p:nvSpPr>
          <p:cNvPr id="761" name="Straight Connector 185"/>
          <p:cNvSpPr/>
          <p:nvPr/>
        </p:nvSpPr>
        <p:spPr>
          <a:xfrm>
            <a:off x="6501703" y="1406234"/>
            <a:ext cx="2" cy="762002"/>
          </a:xfrm>
          <a:prstGeom prst="line">
            <a:avLst/>
          </a:prstGeom>
          <a:ln w="57150" cap="rnd">
            <a:solidFill>
              <a:srgbClr val="C00000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762" name="Freeform 186"/>
          <p:cNvSpPr/>
          <p:nvPr/>
        </p:nvSpPr>
        <p:spPr>
          <a:xfrm>
            <a:off x="4296335" y="1875568"/>
            <a:ext cx="2007033" cy="355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4034" extrusionOk="0">
                <a:moveTo>
                  <a:pt x="21600" y="12811"/>
                </a:moveTo>
                <a:cubicBezTo>
                  <a:pt x="15547" y="-1198"/>
                  <a:pt x="8576" y="-7566"/>
                  <a:pt x="0" y="14034"/>
                </a:cubicBezTo>
              </a:path>
            </a:pathLst>
          </a:custGeom>
          <a:ln w="57150" cap="rnd">
            <a:solidFill>
              <a:srgbClr val="C00000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763" name="Freeform 187"/>
          <p:cNvSpPr/>
          <p:nvPr/>
        </p:nvSpPr>
        <p:spPr>
          <a:xfrm>
            <a:off x="1839857" y="1631896"/>
            <a:ext cx="4463513" cy="5994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4301" extrusionOk="0">
                <a:moveTo>
                  <a:pt x="21600" y="13561"/>
                </a:moveTo>
                <a:cubicBezTo>
                  <a:pt x="16897" y="-7299"/>
                  <a:pt x="6514" y="-1722"/>
                  <a:pt x="0" y="14301"/>
                </a:cubicBezTo>
              </a:path>
            </a:pathLst>
          </a:custGeom>
          <a:ln w="57150" cap="rnd">
            <a:solidFill>
              <a:srgbClr val="C00000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764" name="Freeform 188"/>
          <p:cNvSpPr/>
          <p:nvPr/>
        </p:nvSpPr>
        <p:spPr>
          <a:xfrm>
            <a:off x="4079361" y="2789284"/>
            <a:ext cx="867905" cy="3719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440" extrusionOk="0">
                <a:moveTo>
                  <a:pt x="0" y="0"/>
                </a:moveTo>
                <a:cubicBezTo>
                  <a:pt x="321" y="17550"/>
                  <a:pt x="13757" y="-2160"/>
                  <a:pt x="21600" y="19440"/>
                </a:cubicBezTo>
              </a:path>
            </a:pathLst>
          </a:custGeom>
          <a:ln w="57150" cap="rnd">
            <a:solidFill>
              <a:srgbClr val="C00000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765" name="Straight Connector 189"/>
          <p:cNvSpPr/>
          <p:nvPr/>
        </p:nvSpPr>
        <p:spPr>
          <a:xfrm flipV="1">
            <a:off x="5162948" y="2860387"/>
            <a:ext cx="2" cy="457202"/>
          </a:xfrm>
          <a:prstGeom prst="line">
            <a:avLst/>
          </a:prstGeom>
          <a:ln w="57150" cap="rnd">
            <a:solidFill>
              <a:srgbClr val="C00000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766" name="Freeform 190"/>
          <p:cNvSpPr/>
          <p:nvPr/>
        </p:nvSpPr>
        <p:spPr>
          <a:xfrm>
            <a:off x="6511304" y="2789284"/>
            <a:ext cx="867906" cy="3719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440" extrusionOk="0">
                <a:moveTo>
                  <a:pt x="0" y="0"/>
                </a:moveTo>
                <a:cubicBezTo>
                  <a:pt x="321" y="17550"/>
                  <a:pt x="13757" y="-2160"/>
                  <a:pt x="21600" y="19440"/>
                </a:cubicBezTo>
              </a:path>
            </a:pathLst>
          </a:custGeom>
          <a:ln w="57150" cap="rnd">
            <a:solidFill>
              <a:srgbClr val="C00000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767" name="Freeform 191"/>
          <p:cNvSpPr/>
          <p:nvPr/>
        </p:nvSpPr>
        <p:spPr>
          <a:xfrm>
            <a:off x="1634502" y="2789284"/>
            <a:ext cx="867908" cy="3719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440" extrusionOk="0">
                <a:moveTo>
                  <a:pt x="0" y="0"/>
                </a:moveTo>
                <a:cubicBezTo>
                  <a:pt x="321" y="17550"/>
                  <a:pt x="13757" y="-2160"/>
                  <a:pt x="21600" y="19440"/>
                </a:cubicBezTo>
              </a:path>
            </a:pathLst>
          </a:custGeom>
          <a:ln w="57150" cap="rnd">
            <a:solidFill>
              <a:srgbClr val="C00000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768" name="Straight Connector 192"/>
          <p:cNvSpPr/>
          <p:nvPr/>
        </p:nvSpPr>
        <p:spPr>
          <a:xfrm flipV="1">
            <a:off x="7600060" y="2860387"/>
            <a:ext cx="2" cy="457202"/>
          </a:xfrm>
          <a:prstGeom prst="line">
            <a:avLst/>
          </a:prstGeom>
          <a:ln w="57150" cap="rnd">
            <a:solidFill>
              <a:srgbClr val="C00000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769" name="Straight Connector 193"/>
          <p:cNvSpPr/>
          <p:nvPr/>
        </p:nvSpPr>
        <p:spPr>
          <a:xfrm flipV="1">
            <a:off x="2723258" y="2860387"/>
            <a:ext cx="2" cy="457202"/>
          </a:xfrm>
          <a:prstGeom prst="line">
            <a:avLst/>
          </a:prstGeom>
          <a:ln w="57150" cap="rnd">
            <a:solidFill>
              <a:srgbClr val="C00000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770" name="Freeform 194"/>
          <p:cNvSpPr/>
          <p:nvPr/>
        </p:nvSpPr>
        <p:spPr>
          <a:xfrm>
            <a:off x="6690858" y="1325090"/>
            <a:ext cx="922151" cy="834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cubicBezTo>
                  <a:pt x="20541" y="11591"/>
                  <a:pt x="15671" y="4200"/>
                  <a:pt x="0" y="0"/>
                </a:cubicBezTo>
              </a:path>
            </a:pathLst>
          </a:custGeom>
          <a:ln w="57150" cap="rnd">
            <a:solidFill>
              <a:srgbClr val="C00000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771" name="TextBox 195"/>
          <p:cNvSpPr txBox="1"/>
          <p:nvPr/>
        </p:nvSpPr>
        <p:spPr>
          <a:xfrm>
            <a:off x="6046199" y="1350862"/>
            <a:ext cx="424231" cy="2946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1400">
                <a:latin typeface="Courier New"/>
                <a:ea typeface="Courier New"/>
                <a:cs typeface="Courier New"/>
                <a:sym typeface="Courier New"/>
              </a:defRPr>
            </a:lvl1pPr>
          </a:lstStyle>
          <a:p>
            <a:r>
              <a:t>shl</a:t>
            </a:r>
          </a:p>
        </p:txBody>
      </p:sp>
      <p:pic>
        <p:nvPicPr>
          <p:cNvPr id="772" name="Picture 559" descr="Picture 559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122363" y="758282"/>
            <a:ext cx="685802" cy="69037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fill="hold" grpId="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fill="hold" grpId="5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9" presetClass="entr" fill="hold" grpId="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7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6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7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7" fill="hold"/>
                                        <p:tgtEl>
                                          <p:spTgt spid="6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7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6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7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fill="hold"/>
                                        <p:tgtEl>
                                          <p:spTgt spid="6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fill="hold" grpId="8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7" fill="hold"/>
                                        <p:tgtEl>
                                          <p:spTgt spid="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fill="hold" grpId="9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fill="hold" grpId="1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7" fill="hold"/>
                                        <p:tgtEl>
                                          <p:spTgt spid="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9" presetClass="entr" fill="hold" grpId="1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1" fill="hold"/>
                                        <p:tgtEl>
                                          <p:spTgt spid="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2" grpId="7" build="p" bldLvl="5" animBg="1" advAuto="0"/>
      <p:bldP spid="761" grpId="1" animBg="1" advAuto="0"/>
      <p:bldP spid="762" grpId="4" animBg="1" advAuto="0"/>
      <p:bldP spid="763" grpId="3" animBg="1" advAuto="0"/>
      <p:bldP spid="764" grpId="6" animBg="1" advAuto="0"/>
      <p:bldP spid="765" grpId="11" animBg="1" advAuto="0"/>
      <p:bldP spid="766" grpId="2" animBg="1" advAuto="0"/>
      <p:bldP spid="767" grpId="5" animBg="1" advAuto="0"/>
      <p:bldP spid="768" grpId="8" animBg="1" advAuto="0"/>
      <p:bldP spid="769" grpId="10" animBg="1" advAuto="0"/>
      <p:bldP spid="770" grpId="9" animBg="1" advAuto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" name="Content Placeholder 1"/>
          <p:cNvSpPr txBox="1">
            <a:spLocks noGrp="1"/>
          </p:cNvSpPr>
          <p:nvPr>
            <p:ph type="body" sz="half" idx="1"/>
          </p:nvPr>
        </p:nvSpPr>
        <p:spPr>
          <a:xfrm>
            <a:off x="539016" y="4161635"/>
            <a:ext cx="7314511" cy="2143633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300"/>
              </a:spcBef>
              <a:defRPr b="0"/>
            </a:pPr>
            <a:r>
              <a:t>Crashed / slow followers?</a:t>
            </a:r>
          </a:p>
          <a:p>
            <a:pPr marL="800100" lvl="1" indent="-342900">
              <a:spcBef>
                <a:spcPts val="300"/>
              </a:spcBef>
              <a:buFont typeface="Helvetica"/>
              <a:defRPr sz="2200" b="0"/>
            </a:pPr>
            <a:r>
              <a:t>Leader retries RPCs until they succeed</a:t>
            </a:r>
            <a:endParaRPr sz="2000"/>
          </a:p>
          <a:p>
            <a:pPr marL="800100" lvl="1" indent="-342900">
              <a:spcBef>
                <a:spcPts val="300"/>
              </a:spcBef>
              <a:buFont typeface="Helvetica"/>
              <a:defRPr sz="2000" b="0"/>
            </a:pPr>
            <a:endParaRPr sz="2000"/>
          </a:p>
          <a:p>
            <a:pPr>
              <a:spcBef>
                <a:spcPts val="300"/>
              </a:spcBef>
              <a:defRPr b="0"/>
            </a:pPr>
            <a:r>
              <a:t>Performance is optimal in common case:</a:t>
            </a:r>
          </a:p>
          <a:p>
            <a:pPr marL="800100" lvl="1" indent="-342900">
              <a:spcBef>
                <a:spcPts val="300"/>
              </a:spcBef>
              <a:buFont typeface="Helvetica"/>
              <a:defRPr sz="2200" b="0"/>
            </a:pPr>
            <a:r>
              <a:t>One successful RPC to any majority of servers</a:t>
            </a:r>
          </a:p>
        </p:txBody>
      </p:sp>
      <p:sp>
        <p:nvSpPr>
          <p:cNvPr id="775" name="Slide Number Placeholder 7"/>
          <p:cNvSpPr txBox="1">
            <a:spLocks noGrp="1"/>
          </p:cNvSpPr>
          <p:nvPr>
            <p:ph type="sldNum" sz="quarter" idx="4294967295"/>
          </p:nvPr>
        </p:nvSpPr>
        <p:spPr>
          <a:xfrm>
            <a:off x="8613492" y="6553200"/>
            <a:ext cx="301906" cy="28882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t"/>
          <a:lstStyle>
            <a:lvl1pPr>
              <a:defRPr>
                <a:solidFill>
                  <a:srgbClr val="FF6501"/>
                </a:solidFill>
              </a:defRPr>
            </a:lvl1pPr>
          </a:lstStyle>
          <a:p>
            <a:fld id="{86CB4B4D-7CA3-9044-876B-883B54F8677D}" type="slidenum">
              <a:t>21</a:t>
            </a:fld>
            <a:endParaRPr/>
          </a:p>
        </p:txBody>
      </p:sp>
      <p:sp>
        <p:nvSpPr>
          <p:cNvPr id="776" name="Title 8"/>
          <p:cNvSpPr txBox="1">
            <a:spLocks noGrp="1"/>
          </p:cNvSpPr>
          <p:nvPr>
            <p:ph type="title"/>
          </p:nvPr>
        </p:nvSpPr>
        <p:spPr>
          <a:xfrm>
            <a:off x="350195" y="16215"/>
            <a:ext cx="8565206" cy="1066801"/>
          </a:xfrm>
          <a:prstGeom prst="rect">
            <a:avLst/>
          </a:prstGeom>
        </p:spPr>
        <p:txBody>
          <a:bodyPr/>
          <a:lstStyle/>
          <a:p>
            <a:r>
              <a:t>Normal operation</a:t>
            </a:r>
          </a:p>
        </p:txBody>
      </p:sp>
      <p:sp>
        <p:nvSpPr>
          <p:cNvPr id="777" name="Rounded Rectangle 104"/>
          <p:cNvSpPr/>
          <p:nvPr/>
        </p:nvSpPr>
        <p:spPr>
          <a:xfrm>
            <a:off x="1001656" y="1683736"/>
            <a:ext cx="2286001" cy="1905002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25400">
            <a:solidFill>
              <a:srgbClr val="4974CB"/>
            </a:solidFill>
          </a:ln>
        </p:spPr>
        <p:txBody>
          <a:bodyPr lIns="45718" tIns="45718" rIns="45718" bIns="45718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grpSp>
        <p:nvGrpSpPr>
          <p:cNvPr id="790" name="Group 105"/>
          <p:cNvGrpSpPr/>
          <p:nvPr/>
        </p:nvGrpSpPr>
        <p:grpSpPr>
          <a:xfrm>
            <a:off x="1286833" y="3177625"/>
            <a:ext cx="1543625" cy="288822"/>
            <a:chOff x="-2" y="0"/>
            <a:chExt cx="1543623" cy="288821"/>
          </a:xfrm>
        </p:grpSpPr>
        <p:grpSp>
          <p:nvGrpSpPr>
            <p:cNvPr id="780" name="Rectangle 106"/>
            <p:cNvGrpSpPr/>
            <p:nvPr/>
          </p:nvGrpSpPr>
          <p:grpSpPr>
            <a:xfrm>
              <a:off x="-3" y="-1"/>
              <a:ext cx="420238" cy="288822"/>
              <a:chOff x="0" y="0"/>
              <a:chExt cx="420236" cy="288821"/>
            </a:xfrm>
          </p:grpSpPr>
          <p:sp>
            <p:nvSpPr>
              <p:cNvPr id="778" name="Rectangle"/>
              <p:cNvSpPr/>
              <p:nvPr/>
            </p:nvSpPr>
            <p:spPr>
              <a:xfrm>
                <a:off x="19619" y="30111"/>
                <a:ext cx="381004" cy="228604"/>
              </a:xfrm>
              <a:prstGeom prst="rect">
                <a:avLst/>
              </a:prstGeom>
              <a:solidFill>
                <a:srgbClr val="EDFFED"/>
              </a:solidFill>
              <a:ln w="12700" cap="flat">
                <a:solidFill>
                  <a:srgbClr val="43A343"/>
                </a:solidFill>
                <a:prstDash val="solid"/>
                <a:miter lim="8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defRPr sz="140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779" name="add"/>
              <p:cNvSpPr txBox="1"/>
              <p:nvPr/>
            </p:nvSpPr>
            <p:spPr>
              <a:xfrm>
                <a:off x="-1" y="0"/>
                <a:ext cx="420237" cy="28882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45718" tIns="45718" rIns="45718" bIns="45718" numCol="1" anchor="ctr">
                <a:spAutoFit/>
              </a:bodyPr>
              <a:lstStyle>
                <a:lvl1pPr>
                  <a:defRPr sz="140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add</a:t>
                </a:r>
              </a:p>
            </p:txBody>
          </p:sp>
        </p:grpSp>
        <p:grpSp>
          <p:nvGrpSpPr>
            <p:cNvPr id="783" name="Rectangle 107"/>
            <p:cNvGrpSpPr/>
            <p:nvPr/>
          </p:nvGrpSpPr>
          <p:grpSpPr>
            <a:xfrm>
              <a:off x="380998" y="-1"/>
              <a:ext cx="420238" cy="288822"/>
              <a:chOff x="0" y="0"/>
              <a:chExt cx="420236" cy="288821"/>
            </a:xfrm>
          </p:grpSpPr>
          <p:sp>
            <p:nvSpPr>
              <p:cNvPr id="781" name="Rectangle"/>
              <p:cNvSpPr/>
              <p:nvPr/>
            </p:nvSpPr>
            <p:spPr>
              <a:xfrm>
                <a:off x="19619" y="30111"/>
                <a:ext cx="381004" cy="228604"/>
              </a:xfrm>
              <a:prstGeom prst="rect">
                <a:avLst/>
              </a:prstGeom>
              <a:solidFill>
                <a:srgbClr val="EDFFED"/>
              </a:solidFill>
              <a:ln w="12700" cap="flat">
                <a:solidFill>
                  <a:srgbClr val="43A343"/>
                </a:solidFill>
                <a:prstDash val="solid"/>
                <a:miter lim="8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defRPr sz="140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782" name="jmp"/>
              <p:cNvSpPr txBox="1"/>
              <p:nvPr/>
            </p:nvSpPr>
            <p:spPr>
              <a:xfrm>
                <a:off x="-1" y="0"/>
                <a:ext cx="420237" cy="28882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45718" tIns="45718" rIns="45718" bIns="45718" numCol="1" anchor="ctr">
                <a:spAutoFit/>
              </a:bodyPr>
              <a:lstStyle>
                <a:lvl1pPr>
                  <a:defRPr sz="140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jmp</a:t>
                </a:r>
              </a:p>
            </p:txBody>
          </p:sp>
        </p:grpSp>
        <p:grpSp>
          <p:nvGrpSpPr>
            <p:cNvPr id="786" name="Rectangle 108"/>
            <p:cNvGrpSpPr/>
            <p:nvPr/>
          </p:nvGrpSpPr>
          <p:grpSpPr>
            <a:xfrm>
              <a:off x="737256" y="-1"/>
              <a:ext cx="469723" cy="288822"/>
              <a:chOff x="-1" y="0"/>
              <a:chExt cx="469721" cy="288821"/>
            </a:xfrm>
          </p:grpSpPr>
          <p:sp>
            <p:nvSpPr>
              <p:cNvPr id="784" name="Rectangle"/>
              <p:cNvSpPr/>
              <p:nvPr/>
            </p:nvSpPr>
            <p:spPr>
              <a:xfrm>
                <a:off x="44361" y="30111"/>
                <a:ext cx="381004" cy="228604"/>
              </a:xfrm>
              <a:prstGeom prst="rect">
                <a:avLst/>
              </a:prstGeom>
              <a:solidFill>
                <a:srgbClr val="EDFFED"/>
              </a:solidFill>
              <a:ln w="12700" cap="flat">
                <a:solidFill>
                  <a:srgbClr val="43A343"/>
                </a:solidFill>
                <a:prstDash val="solid"/>
                <a:miter lim="8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defRPr sz="140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785" name="mov"/>
              <p:cNvSpPr txBox="1"/>
              <p:nvPr/>
            </p:nvSpPr>
            <p:spPr>
              <a:xfrm>
                <a:off x="-2" y="0"/>
                <a:ext cx="469723" cy="28882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45718" tIns="45718" rIns="45718" bIns="45718" numCol="1" anchor="ctr">
                <a:spAutoFit/>
              </a:bodyPr>
              <a:lstStyle>
                <a:lvl1pPr>
                  <a:defRPr sz="140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mov</a:t>
                </a:r>
              </a:p>
            </p:txBody>
          </p:sp>
        </p:grpSp>
        <p:grpSp>
          <p:nvGrpSpPr>
            <p:cNvPr id="789" name="Rectangle 109"/>
            <p:cNvGrpSpPr/>
            <p:nvPr/>
          </p:nvGrpSpPr>
          <p:grpSpPr>
            <a:xfrm>
              <a:off x="1162620" y="-1"/>
              <a:ext cx="381002" cy="288822"/>
              <a:chOff x="0" y="0"/>
              <a:chExt cx="381001" cy="288821"/>
            </a:xfrm>
          </p:grpSpPr>
          <p:sp>
            <p:nvSpPr>
              <p:cNvPr id="787" name="Rectangle"/>
              <p:cNvSpPr/>
              <p:nvPr/>
            </p:nvSpPr>
            <p:spPr>
              <a:xfrm>
                <a:off x="0" y="30111"/>
                <a:ext cx="381002" cy="228604"/>
              </a:xfrm>
              <a:prstGeom prst="rect">
                <a:avLst/>
              </a:prstGeom>
              <a:solidFill>
                <a:srgbClr val="EDFFED"/>
              </a:solidFill>
              <a:ln w="12700" cap="flat">
                <a:solidFill>
                  <a:srgbClr val="43A343"/>
                </a:solidFill>
                <a:prstDash val="solid"/>
                <a:miter lim="8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defRPr sz="140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788" name="shl"/>
              <p:cNvSpPr txBox="1"/>
              <p:nvPr/>
            </p:nvSpPr>
            <p:spPr>
              <a:xfrm>
                <a:off x="9985" y="0"/>
                <a:ext cx="361028" cy="28882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45718" tIns="45718" rIns="45718" bIns="45718" numCol="1" anchor="ctr">
                <a:spAutoFit/>
              </a:bodyPr>
              <a:lstStyle>
                <a:lvl1pPr>
                  <a:defRPr sz="140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shl</a:t>
                </a:r>
              </a:p>
            </p:txBody>
          </p:sp>
        </p:grpSp>
      </p:grpSp>
      <p:sp>
        <p:nvSpPr>
          <p:cNvPr id="791" name="TextBox 110"/>
          <p:cNvSpPr txBox="1"/>
          <p:nvPr/>
        </p:nvSpPr>
        <p:spPr>
          <a:xfrm>
            <a:off x="1899194" y="2979136"/>
            <a:ext cx="338523" cy="1973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Log</a:t>
            </a:r>
          </a:p>
        </p:txBody>
      </p:sp>
      <p:grpSp>
        <p:nvGrpSpPr>
          <p:cNvPr id="802" name="Group 111"/>
          <p:cNvGrpSpPr/>
          <p:nvPr/>
        </p:nvGrpSpPr>
        <p:grpSpPr>
          <a:xfrm>
            <a:off x="2400423" y="2217137"/>
            <a:ext cx="658636" cy="609603"/>
            <a:chOff x="0" y="0"/>
            <a:chExt cx="658635" cy="609602"/>
          </a:xfrm>
        </p:grpSpPr>
        <p:sp>
          <p:nvSpPr>
            <p:cNvPr id="792" name="Oval 112"/>
            <p:cNvSpPr/>
            <p:nvPr/>
          </p:nvSpPr>
          <p:spPr>
            <a:xfrm>
              <a:off x="246987" y="115625"/>
              <a:ext cx="164661" cy="164661"/>
            </a:xfrm>
            <a:prstGeom prst="ellipse">
              <a:avLst/>
            </a:prstGeom>
            <a:solidFill>
              <a:srgbClr val="F3DCC4"/>
            </a:solidFill>
            <a:ln w="19050" cap="flat">
              <a:solidFill>
                <a:srgbClr val="B26B24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93" name="Oval 113"/>
            <p:cNvSpPr/>
            <p:nvPr/>
          </p:nvSpPr>
          <p:spPr>
            <a:xfrm>
              <a:off x="493975" y="280284"/>
              <a:ext cx="164661" cy="164661"/>
            </a:xfrm>
            <a:prstGeom prst="ellipse">
              <a:avLst/>
            </a:prstGeom>
            <a:solidFill>
              <a:srgbClr val="F3DCC4"/>
            </a:solidFill>
            <a:ln w="19050" cap="flat">
              <a:solidFill>
                <a:srgbClr val="B26B24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94" name="Oval 114"/>
            <p:cNvSpPr/>
            <p:nvPr/>
          </p:nvSpPr>
          <p:spPr>
            <a:xfrm>
              <a:off x="246987" y="444942"/>
              <a:ext cx="164661" cy="164661"/>
            </a:xfrm>
            <a:prstGeom prst="ellipse">
              <a:avLst/>
            </a:prstGeom>
            <a:solidFill>
              <a:srgbClr val="F3DCC4"/>
            </a:solidFill>
            <a:ln w="19050" cap="flat">
              <a:solidFill>
                <a:srgbClr val="B26B24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95" name="Oval 115"/>
            <p:cNvSpPr/>
            <p:nvPr/>
          </p:nvSpPr>
          <p:spPr>
            <a:xfrm>
              <a:off x="-1" y="280284"/>
              <a:ext cx="164659" cy="164661"/>
            </a:xfrm>
            <a:prstGeom prst="ellipse">
              <a:avLst/>
            </a:prstGeom>
            <a:solidFill>
              <a:srgbClr val="F3DCC4"/>
            </a:solidFill>
            <a:ln w="19050" cap="flat">
              <a:solidFill>
                <a:srgbClr val="B26B24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96" name="Freeform 116"/>
            <p:cNvSpPr/>
            <p:nvPr/>
          </p:nvSpPr>
          <p:spPr>
            <a:xfrm>
              <a:off x="417227" y="193548"/>
              <a:ext cx="163265" cy="881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5" extrusionOk="0">
                  <a:moveTo>
                    <a:pt x="0" y="52"/>
                  </a:moveTo>
                  <a:cubicBezTo>
                    <a:pt x="13615" y="-285"/>
                    <a:pt x="21139" y="390"/>
                    <a:pt x="21600" y="21315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97" name="Freeform 117"/>
            <p:cNvSpPr/>
            <p:nvPr/>
          </p:nvSpPr>
          <p:spPr>
            <a:xfrm rot="10800000">
              <a:off x="82328" y="439143"/>
              <a:ext cx="163266" cy="881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5" extrusionOk="0">
                  <a:moveTo>
                    <a:pt x="0" y="52"/>
                  </a:moveTo>
                  <a:cubicBezTo>
                    <a:pt x="13615" y="-285"/>
                    <a:pt x="21139" y="390"/>
                    <a:pt x="21600" y="21315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98" name="Freeform 118"/>
            <p:cNvSpPr/>
            <p:nvPr/>
          </p:nvSpPr>
          <p:spPr>
            <a:xfrm flipH="1">
              <a:off x="83724" y="197951"/>
              <a:ext cx="163266" cy="881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5" extrusionOk="0">
                  <a:moveTo>
                    <a:pt x="0" y="52"/>
                  </a:moveTo>
                  <a:cubicBezTo>
                    <a:pt x="13615" y="-285"/>
                    <a:pt x="21139" y="390"/>
                    <a:pt x="21600" y="21315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99" name="Freeform 119"/>
            <p:cNvSpPr/>
            <p:nvPr/>
          </p:nvSpPr>
          <p:spPr>
            <a:xfrm rot="10800000" flipH="1">
              <a:off x="413041" y="439143"/>
              <a:ext cx="163265" cy="881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5" extrusionOk="0">
                  <a:moveTo>
                    <a:pt x="0" y="52"/>
                  </a:moveTo>
                  <a:cubicBezTo>
                    <a:pt x="13615" y="-285"/>
                    <a:pt x="21139" y="390"/>
                    <a:pt x="21600" y="21315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00" name="Freeform 120"/>
            <p:cNvSpPr/>
            <p:nvPr/>
          </p:nvSpPr>
          <p:spPr>
            <a:xfrm>
              <a:off x="259290" y="0"/>
              <a:ext cx="137000" cy="1267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0498" h="15764" extrusionOk="0">
                  <a:moveTo>
                    <a:pt x="1516" y="15764"/>
                  </a:moveTo>
                  <a:cubicBezTo>
                    <a:pt x="-5755" y="-4665"/>
                    <a:pt x="15845" y="-5836"/>
                    <a:pt x="9215" y="15764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01" name="Straight Connector 121"/>
            <p:cNvSpPr/>
            <p:nvPr/>
          </p:nvSpPr>
          <p:spPr>
            <a:xfrm flipV="1">
              <a:off x="329316" y="280283"/>
              <a:ext cx="2" cy="164660"/>
            </a:xfrm>
            <a:prstGeom prst="line">
              <a:avLst/>
            </a:prstGeom>
            <a:noFill/>
            <a:ln w="1905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</p:grpSp>
      <p:grpSp>
        <p:nvGrpSpPr>
          <p:cNvPr id="806" name="Group 122"/>
          <p:cNvGrpSpPr/>
          <p:nvPr/>
        </p:nvGrpSpPr>
        <p:grpSpPr>
          <a:xfrm>
            <a:off x="1328914" y="2166777"/>
            <a:ext cx="714996" cy="703958"/>
            <a:chOff x="0" y="0"/>
            <a:chExt cx="714994" cy="703957"/>
          </a:xfrm>
        </p:grpSpPr>
        <p:sp>
          <p:nvSpPr>
            <p:cNvPr id="803" name="AutoShape 568"/>
            <p:cNvSpPr/>
            <p:nvPr/>
          </p:nvSpPr>
          <p:spPr>
            <a:xfrm>
              <a:off x="41068" y="-1"/>
              <a:ext cx="332123" cy="3158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667" y="13072"/>
                  </a:moveTo>
                  <a:cubicBezTo>
                    <a:pt x="11143" y="14266"/>
                    <a:pt x="8755" y="17710"/>
                    <a:pt x="8755" y="21598"/>
                  </a:cubicBezTo>
                  <a:lnTo>
                    <a:pt x="0" y="21600"/>
                  </a:lnTo>
                  <a:cubicBezTo>
                    <a:pt x="0" y="13719"/>
                    <a:pt x="4838" y="6739"/>
                    <a:pt x="11980" y="4320"/>
                  </a:cubicBezTo>
                  <a:lnTo>
                    <a:pt x="10653" y="0"/>
                  </a:lnTo>
                  <a:lnTo>
                    <a:pt x="21600" y="5892"/>
                  </a:lnTo>
                  <a:lnTo>
                    <a:pt x="15992" y="17391"/>
                  </a:lnTo>
                  <a:lnTo>
                    <a:pt x="14667" y="13072"/>
                  </a:lnTo>
                  <a:close/>
                </a:path>
              </a:pathLst>
            </a:custGeom>
            <a:solidFill>
              <a:srgbClr val="7171E5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Courier New"/>
                  <a:ea typeface="Courier New"/>
                  <a:cs typeface="Courier New"/>
                  <a:sym typeface="Courier New"/>
                </a:defRPr>
              </a:pPr>
              <a:endParaRPr/>
            </a:p>
          </p:txBody>
        </p:sp>
        <p:sp>
          <p:nvSpPr>
            <p:cNvPr id="804" name="AutoShape 569"/>
            <p:cNvSpPr/>
            <p:nvPr/>
          </p:nvSpPr>
          <p:spPr>
            <a:xfrm rot="7281779">
              <a:off x="327821" y="157463"/>
              <a:ext cx="331708" cy="31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667" y="13072"/>
                  </a:moveTo>
                  <a:cubicBezTo>
                    <a:pt x="11143" y="14266"/>
                    <a:pt x="8755" y="17710"/>
                    <a:pt x="8755" y="21598"/>
                  </a:cubicBezTo>
                  <a:lnTo>
                    <a:pt x="0" y="21600"/>
                  </a:lnTo>
                  <a:cubicBezTo>
                    <a:pt x="0" y="13719"/>
                    <a:pt x="4838" y="6739"/>
                    <a:pt x="11980" y="4320"/>
                  </a:cubicBezTo>
                  <a:lnTo>
                    <a:pt x="10653" y="0"/>
                  </a:lnTo>
                  <a:lnTo>
                    <a:pt x="21600" y="5892"/>
                  </a:lnTo>
                  <a:lnTo>
                    <a:pt x="15992" y="17391"/>
                  </a:lnTo>
                  <a:lnTo>
                    <a:pt x="14667" y="13072"/>
                  </a:lnTo>
                  <a:close/>
                </a:path>
              </a:pathLst>
            </a:custGeom>
            <a:solidFill>
              <a:srgbClr val="7171E5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Courier New"/>
                  <a:ea typeface="Courier New"/>
                  <a:cs typeface="Courier New"/>
                  <a:sym typeface="Courier New"/>
                </a:defRPr>
              </a:pPr>
              <a:endParaRPr/>
            </a:p>
          </p:txBody>
        </p:sp>
        <p:sp>
          <p:nvSpPr>
            <p:cNvPr id="805" name="AutoShape 570"/>
            <p:cNvSpPr/>
            <p:nvPr/>
          </p:nvSpPr>
          <p:spPr>
            <a:xfrm rot="14395787">
              <a:off x="54070" y="323108"/>
              <a:ext cx="331708" cy="316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667" y="13072"/>
                  </a:moveTo>
                  <a:cubicBezTo>
                    <a:pt x="11143" y="14266"/>
                    <a:pt x="8755" y="17710"/>
                    <a:pt x="8755" y="21598"/>
                  </a:cubicBezTo>
                  <a:lnTo>
                    <a:pt x="0" y="21600"/>
                  </a:lnTo>
                  <a:cubicBezTo>
                    <a:pt x="0" y="13719"/>
                    <a:pt x="4838" y="6739"/>
                    <a:pt x="11980" y="4320"/>
                  </a:cubicBezTo>
                  <a:lnTo>
                    <a:pt x="10653" y="0"/>
                  </a:lnTo>
                  <a:lnTo>
                    <a:pt x="21600" y="5892"/>
                  </a:lnTo>
                  <a:lnTo>
                    <a:pt x="15992" y="17391"/>
                  </a:lnTo>
                  <a:lnTo>
                    <a:pt x="14667" y="13072"/>
                  </a:lnTo>
                  <a:close/>
                </a:path>
              </a:pathLst>
            </a:custGeom>
            <a:solidFill>
              <a:srgbClr val="7171E5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Courier New"/>
                  <a:ea typeface="Courier New"/>
                  <a:cs typeface="Courier New"/>
                  <a:sym typeface="Courier New"/>
                </a:defRPr>
              </a:pPr>
              <a:endParaRPr/>
            </a:p>
          </p:txBody>
        </p:sp>
      </p:grpSp>
      <p:sp>
        <p:nvSpPr>
          <p:cNvPr id="807" name="TextBox 126"/>
          <p:cNvSpPr txBox="1"/>
          <p:nvPr/>
        </p:nvSpPr>
        <p:spPr>
          <a:xfrm>
            <a:off x="1150223" y="1759936"/>
            <a:ext cx="971068" cy="3805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ts val="1500"/>
              </a:lnSpc>
              <a:defRPr sz="1400">
                <a:latin typeface="Arial"/>
                <a:ea typeface="Arial"/>
                <a:cs typeface="Arial"/>
                <a:sym typeface="Arial"/>
              </a:defRPr>
            </a:pPr>
            <a:r>
              <a:t>Consensus</a:t>
            </a:r>
            <a:br/>
            <a:r>
              <a:t>Module</a:t>
            </a:r>
          </a:p>
        </p:txBody>
      </p:sp>
      <p:sp>
        <p:nvSpPr>
          <p:cNvPr id="808" name="TextBox 127"/>
          <p:cNvSpPr txBox="1"/>
          <p:nvPr/>
        </p:nvSpPr>
        <p:spPr>
          <a:xfrm>
            <a:off x="2368687" y="1759936"/>
            <a:ext cx="724075" cy="3805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ts val="1500"/>
              </a:lnSpc>
              <a:defRPr sz="1400">
                <a:latin typeface="Arial"/>
                <a:ea typeface="Arial"/>
                <a:cs typeface="Arial"/>
                <a:sym typeface="Arial"/>
              </a:defRPr>
            </a:pPr>
            <a:r>
              <a:t>State</a:t>
            </a:r>
            <a:br/>
            <a:r>
              <a:t>Machine</a:t>
            </a:r>
          </a:p>
        </p:txBody>
      </p:sp>
      <p:sp>
        <p:nvSpPr>
          <p:cNvPr id="809" name="Rounded Rectangle 128"/>
          <p:cNvSpPr/>
          <p:nvPr/>
        </p:nvSpPr>
        <p:spPr>
          <a:xfrm>
            <a:off x="3440055" y="1683736"/>
            <a:ext cx="2286002" cy="1905002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25400">
            <a:solidFill>
              <a:srgbClr val="4974CB"/>
            </a:solidFill>
          </a:ln>
        </p:spPr>
        <p:txBody>
          <a:bodyPr lIns="45718" tIns="45718" rIns="45718" bIns="45718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grpSp>
        <p:nvGrpSpPr>
          <p:cNvPr id="822" name="Group 129"/>
          <p:cNvGrpSpPr/>
          <p:nvPr/>
        </p:nvGrpSpPr>
        <p:grpSpPr>
          <a:xfrm>
            <a:off x="3725234" y="3177625"/>
            <a:ext cx="1543623" cy="288822"/>
            <a:chOff x="-2" y="0"/>
            <a:chExt cx="1543622" cy="288821"/>
          </a:xfrm>
        </p:grpSpPr>
        <p:grpSp>
          <p:nvGrpSpPr>
            <p:cNvPr id="812" name="Rectangle 130"/>
            <p:cNvGrpSpPr/>
            <p:nvPr/>
          </p:nvGrpSpPr>
          <p:grpSpPr>
            <a:xfrm>
              <a:off x="-3" y="-1"/>
              <a:ext cx="420238" cy="288822"/>
              <a:chOff x="0" y="0"/>
              <a:chExt cx="420236" cy="288821"/>
            </a:xfrm>
          </p:grpSpPr>
          <p:sp>
            <p:nvSpPr>
              <p:cNvPr id="810" name="Rectangle"/>
              <p:cNvSpPr/>
              <p:nvPr/>
            </p:nvSpPr>
            <p:spPr>
              <a:xfrm>
                <a:off x="19619" y="30111"/>
                <a:ext cx="381004" cy="228604"/>
              </a:xfrm>
              <a:prstGeom prst="rect">
                <a:avLst/>
              </a:prstGeom>
              <a:solidFill>
                <a:srgbClr val="EDFFED"/>
              </a:solidFill>
              <a:ln w="12700" cap="flat">
                <a:solidFill>
                  <a:srgbClr val="43A343"/>
                </a:solidFill>
                <a:prstDash val="solid"/>
                <a:miter lim="8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defRPr sz="140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811" name="add"/>
              <p:cNvSpPr txBox="1"/>
              <p:nvPr/>
            </p:nvSpPr>
            <p:spPr>
              <a:xfrm>
                <a:off x="-1" y="0"/>
                <a:ext cx="420237" cy="28882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45718" tIns="45718" rIns="45718" bIns="45718" numCol="1" anchor="ctr">
                <a:spAutoFit/>
              </a:bodyPr>
              <a:lstStyle>
                <a:lvl1pPr>
                  <a:defRPr sz="140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add</a:t>
                </a:r>
              </a:p>
            </p:txBody>
          </p:sp>
        </p:grpSp>
        <p:grpSp>
          <p:nvGrpSpPr>
            <p:cNvPr id="815" name="Rectangle 131"/>
            <p:cNvGrpSpPr/>
            <p:nvPr/>
          </p:nvGrpSpPr>
          <p:grpSpPr>
            <a:xfrm>
              <a:off x="380998" y="-1"/>
              <a:ext cx="420237" cy="288822"/>
              <a:chOff x="0" y="0"/>
              <a:chExt cx="420236" cy="288821"/>
            </a:xfrm>
          </p:grpSpPr>
          <p:sp>
            <p:nvSpPr>
              <p:cNvPr id="813" name="Rectangle"/>
              <p:cNvSpPr/>
              <p:nvPr/>
            </p:nvSpPr>
            <p:spPr>
              <a:xfrm>
                <a:off x="19619" y="30111"/>
                <a:ext cx="381004" cy="228604"/>
              </a:xfrm>
              <a:prstGeom prst="rect">
                <a:avLst/>
              </a:prstGeom>
              <a:solidFill>
                <a:srgbClr val="EDFFED"/>
              </a:solidFill>
              <a:ln w="12700" cap="flat">
                <a:solidFill>
                  <a:srgbClr val="43A343"/>
                </a:solidFill>
                <a:prstDash val="solid"/>
                <a:miter lim="8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defRPr sz="140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814" name="jmp"/>
              <p:cNvSpPr txBox="1"/>
              <p:nvPr/>
            </p:nvSpPr>
            <p:spPr>
              <a:xfrm>
                <a:off x="-1" y="0"/>
                <a:ext cx="420237" cy="28882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45718" tIns="45718" rIns="45718" bIns="45718" numCol="1" anchor="ctr">
                <a:spAutoFit/>
              </a:bodyPr>
              <a:lstStyle>
                <a:lvl1pPr>
                  <a:defRPr sz="140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jmp</a:t>
                </a:r>
              </a:p>
            </p:txBody>
          </p:sp>
        </p:grpSp>
        <p:grpSp>
          <p:nvGrpSpPr>
            <p:cNvPr id="818" name="Rectangle 132"/>
            <p:cNvGrpSpPr/>
            <p:nvPr/>
          </p:nvGrpSpPr>
          <p:grpSpPr>
            <a:xfrm>
              <a:off x="737256" y="-1"/>
              <a:ext cx="469723" cy="288822"/>
              <a:chOff x="-1" y="0"/>
              <a:chExt cx="469721" cy="288821"/>
            </a:xfrm>
          </p:grpSpPr>
          <p:sp>
            <p:nvSpPr>
              <p:cNvPr id="816" name="Rectangle"/>
              <p:cNvSpPr/>
              <p:nvPr/>
            </p:nvSpPr>
            <p:spPr>
              <a:xfrm>
                <a:off x="44361" y="30111"/>
                <a:ext cx="381003" cy="228604"/>
              </a:xfrm>
              <a:prstGeom prst="rect">
                <a:avLst/>
              </a:prstGeom>
              <a:solidFill>
                <a:srgbClr val="EDFFED"/>
              </a:solidFill>
              <a:ln w="12700" cap="flat">
                <a:solidFill>
                  <a:srgbClr val="43A343"/>
                </a:solidFill>
                <a:prstDash val="solid"/>
                <a:miter lim="8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defRPr sz="140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817" name="mov"/>
              <p:cNvSpPr txBox="1"/>
              <p:nvPr/>
            </p:nvSpPr>
            <p:spPr>
              <a:xfrm>
                <a:off x="-1" y="0"/>
                <a:ext cx="469722" cy="28882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45718" tIns="45718" rIns="45718" bIns="45718" numCol="1" anchor="ctr">
                <a:spAutoFit/>
              </a:bodyPr>
              <a:lstStyle>
                <a:lvl1pPr>
                  <a:defRPr sz="140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mov</a:t>
                </a:r>
              </a:p>
            </p:txBody>
          </p:sp>
        </p:grpSp>
        <p:grpSp>
          <p:nvGrpSpPr>
            <p:cNvPr id="821" name="Rectangle 133"/>
            <p:cNvGrpSpPr/>
            <p:nvPr/>
          </p:nvGrpSpPr>
          <p:grpSpPr>
            <a:xfrm>
              <a:off x="1162619" y="-1"/>
              <a:ext cx="381002" cy="288822"/>
              <a:chOff x="0" y="0"/>
              <a:chExt cx="381001" cy="288821"/>
            </a:xfrm>
          </p:grpSpPr>
          <p:sp>
            <p:nvSpPr>
              <p:cNvPr id="819" name="Rectangle"/>
              <p:cNvSpPr/>
              <p:nvPr/>
            </p:nvSpPr>
            <p:spPr>
              <a:xfrm>
                <a:off x="-1" y="30111"/>
                <a:ext cx="381002" cy="228604"/>
              </a:xfrm>
              <a:prstGeom prst="rect">
                <a:avLst/>
              </a:prstGeom>
              <a:solidFill>
                <a:srgbClr val="EDFFED"/>
              </a:solidFill>
              <a:ln w="12700" cap="flat">
                <a:solidFill>
                  <a:srgbClr val="43A343"/>
                </a:solidFill>
                <a:prstDash val="solid"/>
                <a:miter lim="8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defRPr sz="140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820" name="shl"/>
              <p:cNvSpPr txBox="1"/>
              <p:nvPr/>
            </p:nvSpPr>
            <p:spPr>
              <a:xfrm>
                <a:off x="9985" y="0"/>
                <a:ext cx="361028" cy="28882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45718" tIns="45718" rIns="45718" bIns="45718" numCol="1" anchor="ctr">
                <a:spAutoFit/>
              </a:bodyPr>
              <a:lstStyle>
                <a:lvl1pPr>
                  <a:defRPr sz="140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shl</a:t>
                </a:r>
              </a:p>
            </p:txBody>
          </p:sp>
        </p:grpSp>
      </p:grpSp>
      <p:sp>
        <p:nvSpPr>
          <p:cNvPr id="823" name="TextBox 134"/>
          <p:cNvSpPr txBox="1"/>
          <p:nvPr/>
        </p:nvSpPr>
        <p:spPr>
          <a:xfrm>
            <a:off x="4337594" y="2979136"/>
            <a:ext cx="338523" cy="1973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Log</a:t>
            </a:r>
          </a:p>
        </p:txBody>
      </p:sp>
      <p:grpSp>
        <p:nvGrpSpPr>
          <p:cNvPr id="834" name="Group 135"/>
          <p:cNvGrpSpPr/>
          <p:nvPr/>
        </p:nvGrpSpPr>
        <p:grpSpPr>
          <a:xfrm>
            <a:off x="4838822" y="2217137"/>
            <a:ext cx="658636" cy="609603"/>
            <a:chOff x="0" y="0"/>
            <a:chExt cx="658635" cy="609602"/>
          </a:xfrm>
        </p:grpSpPr>
        <p:sp>
          <p:nvSpPr>
            <p:cNvPr id="824" name="Oval 136"/>
            <p:cNvSpPr/>
            <p:nvPr/>
          </p:nvSpPr>
          <p:spPr>
            <a:xfrm>
              <a:off x="246987" y="115625"/>
              <a:ext cx="164661" cy="164661"/>
            </a:xfrm>
            <a:prstGeom prst="ellipse">
              <a:avLst/>
            </a:prstGeom>
            <a:solidFill>
              <a:srgbClr val="F3DCC4"/>
            </a:solidFill>
            <a:ln w="19050" cap="flat">
              <a:solidFill>
                <a:srgbClr val="B26B24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25" name="Oval 137"/>
            <p:cNvSpPr/>
            <p:nvPr/>
          </p:nvSpPr>
          <p:spPr>
            <a:xfrm>
              <a:off x="493975" y="280284"/>
              <a:ext cx="164661" cy="164661"/>
            </a:xfrm>
            <a:prstGeom prst="ellipse">
              <a:avLst/>
            </a:prstGeom>
            <a:solidFill>
              <a:srgbClr val="F3DCC4"/>
            </a:solidFill>
            <a:ln w="19050" cap="flat">
              <a:solidFill>
                <a:srgbClr val="B26B24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26" name="Oval 138"/>
            <p:cNvSpPr/>
            <p:nvPr/>
          </p:nvSpPr>
          <p:spPr>
            <a:xfrm>
              <a:off x="246987" y="444942"/>
              <a:ext cx="164661" cy="164661"/>
            </a:xfrm>
            <a:prstGeom prst="ellipse">
              <a:avLst/>
            </a:prstGeom>
            <a:solidFill>
              <a:srgbClr val="F3DCC4"/>
            </a:solidFill>
            <a:ln w="19050" cap="flat">
              <a:solidFill>
                <a:srgbClr val="B26B24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27" name="Oval 139"/>
            <p:cNvSpPr/>
            <p:nvPr/>
          </p:nvSpPr>
          <p:spPr>
            <a:xfrm>
              <a:off x="-1" y="280284"/>
              <a:ext cx="164659" cy="164661"/>
            </a:xfrm>
            <a:prstGeom prst="ellipse">
              <a:avLst/>
            </a:prstGeom>
            <a:solidFill>
              <a:srgbClr val="F3DCC4"/>
            </a:solidFill>
            <a:ln w="19050" cap="flat">
              <a:solidFill>
                <a:srgbClr val="B26B24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28" name="Freeform 140"/>
            <p:cNvSpPr/>
            <p:nvPr/>
          </p:nvSpPr>
          <p:spPr>
            <a:xfrm>
              <a:off x="417227" y="193548"/>
              <a:ext cx="163265" cy="881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5" extrusionOk="0">
                  <a:moveTo>
                    <a:pt x="0" y="52"/>
                  </a:moveTo>
                  <a:cubicBezTo>
                    <a:pt x="13615" y="-285"/>
                    <a:pt x="21139" y="390"/>
                    <a:pt x="21600" y="21315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29" name="Freeform 141"/>
            <p:cNvSpPr/>
            <p:nvPr/>
          </p:nvSpPr>
          <p:spPr>
            <a:xfrm rot="10800000">
              <a:off x="82328" y="439143"/>
              <a:ext cx="163266" cy="881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5" extrusionOk="0">
                  <a:moveTo>
                    <a:pt x="0" y="52"/>
                  </a:moveTo>
                  <a:cubicBezTo>
                    <a:pt x="13615" y="-285"/>
                    <a:pt x="21139" y="390"/>
                    <a:pt x="21600" y="21315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30" name="Freeform 142"/>
            <p:cNvSpPr/>
            <p:nvPr/>
          </p:nvSpPr>
          <p:spPr>
            <a:xfrm flipH="1">
              <a:off x="83724" y="197951"/>
              <a:ext cx="163266" cy="881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5" extrusionOk="0">
                  <a:moveTo>
                    <a:pt x="0" y="52"/>
                  </a:moveTo>
                  <a:cubicBezTo>
                    <a:pt x="13615" y="-285"/>
                    <a:pt x="21139" y="390"/>
                    <a:pt x="21600" y="21315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31" name="Freeform 143"/>
            <p:cNvSpPr/>
            <p:nvPr/>
          </p:nvSpPr>
          <p:spPr>
            <a:xfrm rot="10800000" flipH="1">
              <a:off x="413041" y="439143"/>
              <a:ext cx="163265" cy="881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5" extrusionOk="0">
                  <a:moveTo>
                    <a:pt x="0" y="52"/>
                  </a:moveTo>
                  <a:cubicBezTo>
                    <a:pt x="13615" y="-285"/>
                    <a:pt x="21139" y="390"/>
                    <a:pt x="21600" y="21315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32" name="Freeform 144"/>
            <p:cNvSpPr/>
            <p:nvPr/>
          </p:nvSpPr>
          <p:spPr>
            <a:xfrm>
              <a:off x="259290" y="0"/>
              <a:ext cx="137000" cy="1267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0498" h="15764" extrusionOk="0">
                  <a:moveTo>
                    <a:pt x="1516" y="15764"/>
                  </a:moveTo>
                  <a:cubicBezTo>
                    <a:pt x="-5755" y="-4665"/>
                    <a:pt x="15845" y="-5836"/>
                    <a:pt x="9215" y="15764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33" name="Straight Connector 145"/>
            <p:cNvSpPr/>
            <p:nvPr/>
          </p:nvSpPr>
          <p:spPr>
            <a:xfrm flipV="1">
              <a:off x="329316" y="280283"/>
              <a:ext cx="2" cy="164660"/>
            </a:xfrm>
            <a:prstGeom prst="line">
              <a:avLst/>
            </a:prstGeom>
            <a:noFill/>
            <a:ln w="1905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</p:grpSp>
      <p:grpSp>
        <p:nvGrpSpPr>
          <p:cNvPr id="838" name="Group 146"/>
          <p:cNvGrpSpPr/>
          <p:nvPr/>
        </p:nvGrpSpPr>
        <p:grpSpPr>
          <a:xfrm>
            <a:off x="3767314" y="2166777"/>
            <a:ext cx="714996" cy="703958"/>
            <a:chOff x="0" y="0"/>
            <a:chExt cx="714994" cy="703957"/>
          </a:xfrm>
        </p:grpSpPr>
        <p:sp>
          <p:nvSpPr>
            <p:cNvPr id="835" name="AutoShape 568"/>
            <p:cNvSpPr/>
            <p:nvPr/>
          </p:nvSpPr>
          <p:spPr>
            <a:xfrm>
              <a:off x="41068" y="-1"/>
              <a:ext cx="332123" cy="3158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667" y="13072"/>
                  </a:moveTo>
                  <a:cubicBezTo>
                    <a:pt x="11143" y="14266"/>
                    <a:pt x="8755" y="17710"/>
                    <a:pt x="8755" y="21598"/>
                  </a:cubicBezTo>
                  <a:lnTo>
                    <a:pt x="0" y="21600"/>
                  </a:lnTo>
                  <a:cubicBezTo>
                    <a:pt x="0" y="13719"/>
                    <a:pt x="4838" y="6739"/>
                    <a:pt x="11980" y="4320"/>
                  </a:cubicBezTo>
                  <a:lnTo>
                    <a:pt x="10653" y="0"/>
                  </a:lnTo>
                  <a:lnTo>
                    <a:pt x="21600" y="5892"/>
                  </a:lnTo>
                  <a:lnTo>
                    <a:pt x="15992" y="17391"/>
                  </a:lnTo>
                  <a:lnTo>
                    <a:pt x="14667" y="13072"/>
                  </a:lnTo>
                  <a:close/>
                </a:path>
              </a:pathLst>
            </a:custGeom>
            <a:solidFill>
              <a:srgbClr val="7171E5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Courier New"/>
                  <a:ea typeface="Courier New"/>
                  <a:cs typeface="Courier New"/>
                  <a:sym typeface="Courier New"/>
                </a:defRPr>
              </a:pPr>
              <a:endParaRPr/>
            </a:p>
          </p:txBody>
        </p:sp>
        <p:sp>
          <p:nvSpPr>
            <p:cNvPr id="836" name="AutoShape 569"/>
            <p:cNvSpPr/>
            <p:nvPr/>
          </p:nvSpPr>
          <p:spPr>
            <a:xfrm rot="7281779">
              <a:off x="327821" y="157463"/>
              <a:ext cx="331708" cy="31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667" y="13072"/>
                  </a:moveTo>
                  <a:cubicBezTo>
                    <a:pt x="11143" y="14266"/>
                    <a:pt x="8755" y="17710"/>
                    <a:pt x="8755" y="21598"/>
                  </a:cubicBezTo>
                  <a:lnTo>
                    <a:pt x="0" y="21600"/>
                  </a:lnTo>
                  <a:cubicBezTo>
                    <a:pt x="0" y="13719"/>
                    <a:pt x="4838" y="6739"/>
                    <a:pt x="11980" y="4320"/>
                  </a:cubicBezTo>
                  <a:lnTo>
                    <a:pt x="10653" y="0"/>
                  </a:lnTo>
                  <a:lnTo>
                    <a:pt x="21600" y="5892"/>
                  </a:lnTo>
                  <a:lnTo>
                    <a:pt x="15992" y="17391"/>
                  </a:lnTo>
                  <a:lnTo>
                    <a:pt x="14667" y="13072"/>
                  </a:lnTo>
                  <a:close/>
                </a:path>
              </a:pathLst>
            </a:custGeom>
            <a:solidFill>
              <a:srgbClr val="7171E5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Courier New"/>
                  <a:ea typeface="Courier New"/>
                  <a:cs typeface="Courier New"/>
                  <a:sym typeface="Courier New"/>
                </a:defRPr>
              </a:pPr>
              <a:endParaRPr/>
            </a:p>
          </p:txBody>
        </p:sp>
        <p:sp>
          <p:nvSpPr>
            <p:cNvPr id="837" name="AutoShape 570"/>
            <p:cNvSpPr/>
            <p:nvPr/>
          </p:nvSpPr>
          <p:spPr>
            <a:xfrm rot="14395787">
              <a:off x="54070" y="323108"/>
              <a:ext cx="331708" cy="316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667" y="13072"/>
                  </a:moveTo>
                  <a:cubicBezTo>
                    <a:pt x="11143" y="14266"/>
                    <a:pt x="8755" y="17710"/>
                    <a:pt x="8755" y="21598"/>
                  </a:cubicBezTo>
                  <a:lnTo>
                    <a:pt x="0" y="21600"/>
                  </a:lnTo>
                  <a:cubicBezTo>
                    <a:pt x="0" y="13719"/>
                    <a:pt x="4838" y="6739"/>
                    <a:pt x="11980" y="4320"/>
                  </a:cubicBezTo>
                  <a:lnTo>
                    <a:pt x="10653" y="0"/>
                  </a:lnTo>
                  <a:lnTo>
                    <a:pt x="21600" y="5892"/>
                  </a:lnTo>
                  <a:lnTo>
                    <a:pt x="15992" y="17391"/>
                  </a:lnTo>
                  <a:lnTo>
                    <a:pt x="14667" y="13072"/>
                  </a:lnTo>
                  <a:close/>
                </a:path>
              </a:pathLst>
            </a:custGeom>
            <a:solidFill>
              <a:srgbClr val="7171E5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Courier New"/>
                  <a:ea typeface="Courier New"/>
                  <a:cs typeface="Courier New"/>
                  <a:sym typeface="Courier New"/>
                </a:defRPr>
              </a:pPr>
              <a:endParaRPr/>
            </a:p>
          </p:txBody>
        </p:sp>
      </p:grpSp>
      <p:sp>
        <p:nvSpPr>
          <p:cNvPr id="839" name="TextBox 150"/>
          <p:cNvSpPr txBox="1"/>
          <p:nvPr/>
        </p:nvSpPr>
        <p:spPr>
          <a:xfrm>
            <a:off x="3588623" y="1759936"/>
            <a:ext cx="971068" cy="3805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ts val="1500"/>
              </a:lnSpc>
              <a:defRPr sz="1400">
                <a:latin typeface="Arial"/>
                <a:ea typeface="Arial"/>
                <a:cs typeface="Arial"/>
                <a:sym typeface="Arial"/>
              </a:defRPr>
            </a:pPr>
            <a:r>
              <a:t>Consensus</a:t>
            </a:r>
            <a:br/>
            <a:r>
              <a:t>Module</a:t>
            </a:r>
          </a:p>
        </p:txBody>
      </p:sp>
      <p:sp>
        <p:nvSpPr>
          <p:cNvPr id="840" name="TextBox 151"/>
          <p:cNvSpPr txBox="1"/>
          <p:nvPr/>
        </p:nvSpPr>
        <p:spPr>
          <a:xfrm>
            <a:off x="4807087" y="1759936"/>
            <a:ext cx="724075" cy="3805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ts val="1500"/>
              </a:lnSpc>
              <a:defRPr sz="1400">
                <a:latin typeface="Arial"/>
                <a:ea typeface="Arial"/>
                <a:cs typeface="Arial"/>
                <a:sym typeface="Arial"/>
              </a:defRPr>
            </a:pPr>
            <a:r>
              <a:t>State</a:t>
            </a:r>
            <a:br/>
            <a:r>
              <a:t>Machine</a:t>
            </a:r>
          </a:p>
        </p:txBody>
      </p:sp>
      <p:sp>
        <p:nvSpPr>
          <p:cNvPr id="841" name="Rounded Rectangle 152"/>
          <p:cNvSpPr/>
          <p:nvPr/>
        </p:nvSpPr>
        <p:spPr>
          <a:xfrm>
            <a:off x="5878455" y="1683736"/>
            <a:ext cx="2286002" cy="1905002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 w="25400">
            <a:solidFill>
              <a:srgbClr val="4974CB"/>
            </a:solidFill>
          </a:ln>
        </p:spPr>
        <p:txBody>
          <a:bodyPr lIns="45718" tIns="45718" rIns="45718" bIns="45718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grpSp>
        <p:nvGrpSpPr>
          <p:cNvPr id="854" name="Group 153"/>
          <p:cNvGrpSpPr/>
          <p:nvPr/>
        </p:nvGrpSpPr>
        <p:grpSpPr>
          <a:xfrm>
            <a:off x="6163634" y="3177625"/>
            <a:ext cx="1543623" cy="288822"/>
            <a:chOff x="-2" y="0"/>
            <a:chExt cx="1543622" cy="288821"/>
          </a:xfrm>
        </p:grpSpPr>
        <p:grpSp>
          <p:nvGrpSpPr>
            <p:cNvPr id="844" name="Rectangle 154"/>
            <p:cNvGrpSpPr/>
            <p:nvPr/>
          </p:nvGrpSpPr>
          <p:grpSpPr>
            <a:xfrm>
              <a:off x="-3" y="-1"/>
              <a:ext cx="420238" cy="288822"/>
              <a:chOff x="0" y="0"/>
              <a:chExt cx="420236" cy="288821"/>
            </a:xfrm>
          </p:grpSpPr>
          <p:sp>
            <p:nvSpPr>
              <p:cNvPr id="842" name="Rectangle"/>
              <p:cNvSpPr/>
              <p:nvPr/>
            </p:nvSpPr>
            <p:spPr>
              <a:xfrm>
                <a:off x="19619" y="30111"/>
                <a:ext cx="381004" cy="228604"/>
              </a:xfrm>
              <a:prstGeom prst="rect">
                <a:avLst/>
              </a:prstGeom>
              <a:solidFill>
                <a:srgbClr val="EDFFED"/>
              </a:solidFill>
              <a:ln w="12700" cap="flat">
                <a:solidFill>
                  <a:srgbClr val="43A343"/>
                </a:solidFill>
                <a:prstDash val="solid"/>
                <a:miter lim="8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defRPr sz="140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843" name="add"/>
              <p:cNvSpPr txBox="1"/>
              <p:nvPr/>
            </p:nvSpPr>
            <p:spPr>
              <a:xfrm>
                <a:off x="-1" y="0"/>
                <a:ext cx="420237" cy="28882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45718" tIns="45718" rIns="45718" bIns="45718" numCol="1" anchor="ctr">
                <a:spAutoFit/>
              </a:bodyPr>
              <a:lstStyle>
                <a:lvl1pPr>
                  <a:defRPr sz="140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add</a:t>
                </a:r>
              </a:p>
            </p:txBody>
          </p:sp>
        </p:grpSp>
        <p:grpSp>
          <p:nvGrpSpPr>
            <p:cNvPr id="847" name="Rectangle 155"/>
            <p:cNvGrpSpPr/>
            <p:nvPr/>
          </p:nvGrpSpPr>
          <p:grpSpPr>
            <a:xfrm>
              <a:off x="380998" y="-1"/>
              <a:ext cx="420237" cy="288822"/>
              <a:chOff x="0" y="0"/>
              <a:chExt cx="420236" cy="288821"/>
            </a:xfrm>
          </p:grpSpPr>
          <p:sp>
            <p:nvSpPr>
              <p:cNvPr id="845" name="Rectangle"/>
              <p:cNvSpPr/>
              <p:nvPr/>
            </p:nvSpPr>
            <p:spPr>
              <a:xfrm>
                <a:off x="19619" y="30111"/>
                <a:ext cx="381004" cy="228604"/>
              </a:xfrm>
              <a:prstGeom prst="rect">
                <a:avLst/>
              </a:prstGeom>
              <a:solidFill>
                <a:srgbClr val="EDFFED"/>
              </a:solidFill>
              <a:ln w="12700" cap="flat">
                <a:solidFill>
                  <a:srgbClr val="43A343"/>
                </a:solidFill>
                <a:prstDash val="solid"/>
                <a:miter lim="8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defRPr sz="140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846" name="jmp"/>
              <p:cNvSpPr txBox="1"/>
              <p:nvPr/>
            </p:nvSpPr>
            <p:spPr>
              <a:xfrm>
                <a:off x="-1" y="0"/>
                <a:ext cx="420237" cy="28882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45718" tIns="45718" rIns="45718" bIns="45718" numCol="1" anchor="ctr">
                <a:spAutoFit/>
              </a:bodyPr>
              <a:lstStyle>
                <a:lvl1pPr>
                  <a:defRPr sz="140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jmp</a:t>
                </a:r>
              </a:p>
            </p:txBody>
          </p:sp>
        </p:grpSp>
        <p:grpSp>
          <p:nvGrpSpPr>
            <p:cNvPr id="850" name="Rectangle 156"/>
            <p:cNvGrpSpPr/>
            <p:nvPr/>
          </p:nvGrpSpPr>
          <p:grpSpPr>
            <a:xfrm>
              <a:off x="737256" y="-1"/>
              <a:ext cx="469723" cy="288822"/>
              <a:chOff x="-1" y="0"/>
              <a:chExt cx="469721" cy="288821"/>
            </a:xfrm>
          </p:grpSpPr>
          <p:sp>
            <p:nvSpPr>
              <p:cNvPr id="848" name="Rectangle"/>
              <p:cNvSpPr/>
              <p:nvPr/>
            </p:nvSpPr>
            <p:spPr>
              <a:xfrm>
                <a:off x="44361" y="30111"/>
                <a:ext cx="381003" cy="228604"/>
              </a:xfrm>
              <a:prstGeom prst="rect">
                <a:avLst/>
              </a:prstGeom>
              <a:solidFill>
                <a:srgbClr val="EDFFED"/>
              </a:solidFill>
              <a:ln w="12700" cap="flat">
                <a:solidFill>
                  <a:srgbClr val="43A343"/>
                </a:solidFill>
                <a:prstDash val="solid"/>
                <a:miter lim="8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defRPr sz="140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849" name="mov"/>
              <p:cNvSpPr txBox="1"/>
              <p:nvPr/>
            </p:nvSpPr>
            <p:spPr>
              <a:xfrm>
                <a:off x="-1" y="0"/>
                <a:ext cx="469722" cy="28882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45718" tIns="45718" rIns="45718" bIns="45718" numCol="1" anchor="ctr">
                <a:spAutoFit/>
              </a:bodyPr>
              <a:lstStyle>
                <a:lvl1pPr>
                  <a:defRPr sz="140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mov</a:t>
                </a:r>
              </a:p>
            </p:txBody>
          </p:sp>
        </p:grpSp>
        <p:grpSp>
          <p:nvGrpSpPr>
            <p:cNvPr id="853" name="Rectangle 157"/>
            <p:cNvGrpSpPr/>
            <p:nvPr/>
          </p:nvGrpSpPr>
          <p:grpSpPr>
            <a:xfrm>
              <a:off x="1162619" y="-1"/>
              <a:ext cx="381002" cy="288822"/>
              <a:chOff x="0" y="0"/>
              <a:chExt cx="381001" cy="288821"/>
            </a:xfrm>
          </p:grpSpPr>
          <p:sp>
            <p:nvSpPr>
              <p:cNvPr id="851" name="Rectangle"/>
              <p:cNvSpPr/>
              <p:nvPr/>
            </p:nvSpPr>
            <p:spPr>
              <a:xfrm>
                <a:off x="-1" y="30111"/>
                <a:ext cx="381002" cy="228604"/>
              </a:xfrm>
              <a:prstGeom prst="rect">
                <a:avLst/>
              </a:prstGeom>
              <a:solidFill>
                <a:srgbClr val="EDFFED"/>
              </a:solidFill>
              <a:ln w="12700" cap="flat">
                <a:solidFill>
                  <a:srgbClr val="43A343"/>
                </a:solidFill>
                <a:prstDash val="solid"/>
                <a:miter lim="8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defRPr sz="140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852" name="shl"/>
              <p:cNvSpPr txBox="1"/>
              <p:nvPr/>
            </p:nvSpPr>
            <p:spPr>
              <a:xfrm>
                <a:off x="9985" y="0"/>
                <a:ext cx="361028" cy="28882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none" lIns="45718" tIns="45718" rIns="45718" bIns="45718" numCol="1" anchor="ctr">
                <a:spAutoFit/>
              </a:bodyPr>
              <a:lstStyle>
                <a:lvl1pPr>
                  <a:defRPr sz="140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shl</a:t>
                </a:r>
              </a:p>
            </p:txBody>
          </p:sp>
        </p:grpSp>
      </p:grpSp>
      <p:sp>
        <p:nvSpPr>
          <p:cNvPr id="855" name="TextBox 158"/>
          <p:cNvSpPr txBox="1"/>
          <p:nvPr/>
        </p:nvSpPr>
        <p:spPr>
          <a:xfrm>
            <a:off x="6775994" y="2979136"/>
            <a:ext cx="338523" cy="1973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Log</a:t>
            </a:r>
          </a:p>
        </p:txBody>
      </p:sp>
      <p:grpSp>
        <p:nvGrpSpPr>
          <p:cNvPr id="866" name="Group 159"/>
          <p:cNvGrpSpPr/>
          <p:nvPr/>
        </p:nvGrpSpPr>
        <p:grpSpPr>
          <a:xfrm>
            <a:off x="7277223" y="2217137"/>
            <a:ext cx="658637" cy="609603"/>
            <a:chOff x="0" y="0"/>
            <a:chExt cx="658635" cy="609602"/>
          </a:xfrm>
        </p:grpSpPr>
        <p:sp>
          <p:nvSpPr>
            <p:cNvPr id="856" name="Oval 160"/>
            <p:cNvSpPr/>
            <p:nvPr/>
          </p:nvSpPr>
          <p:spPr>
            <a:xfrm>
              <a:off x="246987" y="115625"/>
              <a:ext cx="164661" cy="164661"/>
            </a:xfrm>
            <a:prstGeom prst="ellipse">
              <a:avLst/>
            </a:prstGeom>
            <a:solidFill>
              <a:srgbClr val="F3DCC4"/>
            </a:solidFill>
            <a:ln w="19050" cap="flat">
              <a:solidFill>
                <a:srgbClr val="B26B24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57" name="Oval 161"/>
            <p:cNvSpPr/>
            <p:nvPr/>
          </p:nvSpPr>
          <p:spPr>
            <a:xfrm>
              <a:off x="493975" y="280284"/>
              <a:ext cx="164661" cy="164661"/>
            </a:xfrm>
            <a:prstGeom prst="ellipse">
              <a:avLst/>
            </a:prstGeom>
            <a:solidFill>
              <a:srgbClr val="F3DCC4"/>
            </a:solidFill>
            <a:ln w="19050" cap="flat">
              <a:solidFill>
                <a:srgbClr val="B26B24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58" name="Oval 162"/>
            <p:cNvSpPr/>
            <p:nvPr/>
          </p:nvSpPr>
          <p:spPr>
            <a:xfrm>
              <a:off x="246987" y="444942"/>
              <a:ext cx="164661" cy="164661"/>
            </a:xfrm>
            <a:prstGeom prst="ellipse">
              <a:avLst/>
            </a:prstGeom>
            <a:solidFill>
              <a:srgbClr val="F3DCC4"/>
            </a:solidFill>
            <a:ln w="19050" cap="flat">
              <a:solidFill>
                <a:srgbClr val="B26B24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59" name="Oval 163"/>
            <p:cNvSpPr/>
            <p:nvPr/>
          </p:nvSpPr>
          <p:spPr>
            <a:xfrm>
              <a:off x="-1" y="280284"/>
              <a:ext cx="164659" cy="164661"/>
            </a:xfrm>
            <a:prstGeom prst="ellipse">
              <a:avLst/>
            </a:prstGeom>
            <a:solidFill>
              <a:srgbClr val="F3DCC4"/>
            </a:solidFill>
            <a:ln w="19050" cap="flat">
              <a:solidFill>
                <a:srgbClr val="B26B24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60" name="Freeform 164"/>
            <p:cNvSpPr/>
            <p:nvPr/>
          </p:nvSpPr>
          <p:spPr>
            <a:xfrm>
              <a:off x="417227" y="193548"/>
              <a:ext cx="163265" cy="881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5" extrusionOk="0">
                  <a:moveTo>
                    <a:pt x="0" y="52"/>
                  </a:moveTo>
                  <a:cubicBezTo>
                    <a:pt x="13615" y="-285"/>
                    <a:pt x="21139" y="390"/>
                    <a:pt x="21600" y="21315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61" name="Freeform 165"/>
            <p:cNvSpPr/>
            <p:nvPr/>
          </p:nvSpPr>
          <p:spPr>
            <a:xfrm rot="10800000">
              <a:off x="82328" y="439143"/>
              <a:ext cx="163266" cy="881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5" extrusionOk="0">
                  <a:moveTo>
                    <a:pt x="0" y="52"/>
                  </a:moveTo>
                  <a:cubicBezTo>
                    <a:pt x="13615" y="-285"/>
                    <a:pt x="21139" y="390"/>
                    <a:pt x="21600" y="21315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62" name="Freeform 166"/>
            <p:cNvSpPr/>
            <p:nvPr/>
          </p:nvSpPr>
          <p:spPr>
            <a:xfrm flipH="1">
              <a:off x="83724" y="197951"/>
              <a:ext cx="163266" cy="881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5" extrusionOk="0">
                  <a:moveTo>
                    <a:pt x="0" y="52"/>
                  </a:moveTo>
                  <a:cubicBezTo>
                    <a:pt x="13615" y="-285"/>
                    <a:pt x="21139" y="390"/>
                    <a:pt x="21600" y="21315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63" name="Freeform 167"/>
            <p:cNvSpPr/>
            <p:nvPr/>
          </p:nvSpPr>
          <p:spPr>
            <a:xfrm rot="10800000" flipH="1">
              <a:off x="413041" y="439143"/>
              <a:ext cx="163265" cy="881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5" extrusionOk="0">
                  <a:moveTo>
                    <a:pt x="0" y="52"/>
                  </a:moveTo>
                  <a:cubicBezTo>
                    <a:pt x="13615" y="-285"/>
                    <a:pt x="21139" y="390"/>
                    <a:pt x="21600" y="21315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head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64" name="Freeform 168"/>
            <p:cNvSpPr/>
            <p:nvPr/>
          </p:nvSpPr>
          <p:spPr>
            <a:xfrm>
              <a:off x="259290" y="0"/>
              <a:ext cx="137000" cy="1267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0498" h="15764" extrusionOk="0">
                  <a:moveTo>
                    <a:pt x="1516" y="15764"/>
                  </a:moveTo>
                  <a:cubicBezTo>
                    <a:pt x="-5755" y="-4665"/>
                    <a:pt x="15845" y="-5836"/>
                    <a:pt x="9215" y="15764"/>
                  </a:cubicBez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65" name="Straight Connector 169"/>
            <p:cNvSpPr/>
            <p:nvPr/>
          </p:nvSpPr>
          <p:spPr>
            <a:xfrm flipV="1">
              <a:off x="329316" y="280283"/>
              <a:ext cx="2" cy="164660"/>
            </a:xfrm>
            <a:prstGeom prst="line">
              <a:avLst/>
            </a:prstGeom>
            <a:noFill/>
            <a:ln w="19050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</p:grpSp>
      <p:grpSp>
        <p:nvGrpSpPr>
          <p:cNvPr id="870" name="Group 170"/>
          <p:cNvGrpSpPr/>
          <p:nvPr/>
        </p:nvGrpSpPr>
        <p:grpSpPr>
          <a:xfrm>
            <a:off x="6205714" y="2166777"/>
            <a:ext cx="714996" cy="703958"/>
            <a:chOff x="0" y="0"/>
            <a:chExt cx="714994" cy="703957"/>
          </a:xfrm>
        </p:grpSpPr>
        <p:sp>
          <p:nvSpPr>
            <p:cNvPr id="867" name="AutoShape 568"/>
            <p:cNvSpPr/>
            <p:nvPr/>
          </p:nvSpPr>
          <p:spPr>
            <a:xfrm>
              <a:off x="41068" y="-1"/>
              <a:ext cx="332123" cy="3158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667" y="13072"/>
                  </a:moveTo>
                  <a:cubicBezTo>
                    <a:pt x="11143" y="14266"/>
                    <a:pt x="8755" y="17710"/>
                    <a:pt x="8755" y="21598"/>
                  </a:cubicBezTo>
                  <a:lnTo>
                    <a:pt x="0" y="21600"/>
                  </a:lnTo>
                  <a:cubicBezTo>
                    <a:pt x="0" y="13719"/>
                    <a:pt x="4838" y="6739"/>
                    <a:pt x="11980" y="4320"/>
                  </a:cubicBezTo>
                  <a:lnTo>
                    <a:pt x="10653" y="0"/>
                  </a:lnTo>
                  <a:lnTo>
                    <a:pt x="21600" y="5892"/>
                  </a:lnTo>
                  <a:lnTo>
                    <a:pt x="15992" y="17391"/>
                  </a:lnTo>
                  <a:lnTo>
                    <a:pt x="14667" y="13072"/>
                  </a:lnTo>
                  <a:close/>
                </a:path>
              </a:pathLst>
            </a:custGeom>
            <a:solidFill>
              <a:srgbClr val="7171E5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Courier New"/>
                  <a:ea typeface="Courier New"/>
                  <a:cs typeface="Courier New"/>
                  <a:sym typeface="Courier New"/>
                </a:defRPr>
              </a:pPr>
              <a:endParaRPr/>
            </a:p>
          </p:txBody>
        </p:sp>
        <p:sp>
          <p:nvSpPr>
            <p:cNvPr id="868" name="AutoShape 569"/>
            <p:cNvSpPr/>
            <p:nvPr/>
          </p:nvSpPr>
          <p:spPr>
            <a:xfrm rot="7281779">
              <a:off x="327821" y="157463"/>
              <a:ext cx="331708" cy="31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667" y="13072"/>
                  </a:moveTo>
                  <a:cubicBezTo>
                    <a:pt x="11143" y="14266"/>
                    <a:pt x="8755" y="17710"/>
                    <a:pt x="8755" y="21598"/>
                  </a:cubicBezTo>
                  <a:lnTo>
                    <a:pt x="0" y="21600"/>
                  </a:lnTo>
                  <a:cubicBezTo>
                    <a:pt x="0" y="13719"/>
                    <a:pt x="4838" y="6739"/>
                    <a:pt x="11980" y="4320"/>
                  </a:cubicBezTo>
                  <a:lnTo>
                    <a:pt x="10653" y="0"/>
                  </a:lnTo>
                  <a:lnTo>
                    <a:pt x="21600" y="5892"/>
                  </a:lnTo>
                  <a:lnTo>
                    <a:pt x="15992" y="17391"/>
                  </a:lnTo>
                  <a:lnTo>
                    <a:pt x="14667" y="13072"/>
                  </a:lnTo>
                  <a:close/>
                </a:path>
              </a:pathLst>
            </a:custGeom>
            <a:solidFill>
              <a:srgbClr val="7171E5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Courier New"/>
                  <a:ea typeface="Courier New"/>
                  <a:cs typeface="Courier New"/>
                  <a:sym typeface="Courier New"/>
                </a:defRPr>
              </a:pPr>
              <a:endParaRPr/>
            </a:p>
          </p:txBody>
        </p:sp>
        <p:sp>
          <p:nvSpPr>
            <p:cNvPr id="869" name="AutoShape 570"/>
            <p:cNvSpPr/>
            <p:nvPr/>
          </p:nvSpPr>
          <p:spPr>
            <a:xfrm rot="14395787">
              <a:off x="54070" y="323108"/>
              <a:ext cx="331708" cy="316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667" y="13072"/>
                  </a:moveTo>
                  <a:cubicBezTo>
                    <a:pt x="11143" y="14266"/>
                    <a:pt x="8755" y="17710"/>
                    <a:pt x="8755" y="21598"/>
                  </a:cubicBezTo>
                  <a:lnTo>
                    <a:pt x="0" y="21600"/>
                  </a:lnTo>
                  <a:cubicBezTo>
                    <a:pt x="0" y="13719"/>
                    <a:pt x="4838" y="6739"/>
                    <a:pt x="11980" y="4320"/>
                  </a:cubicBezTo>
                  <a:lnTo>
                    <a:pt x="10653" y="0"/>
                  </a:lnTo>
                  <a:lnTo>
                    <a:pt x="21600" y="5892"/>
                  </a:lnTo>
                  <a:lnTo>
                    <a:pt x="15992" y="17391"/>
                  </a:lnTo>
                  <a:lnTo>
                    <a:pt x="14667" y="13072"/>
                  </a:lnTo>
                  <a:close/>
                </a:path>
              </a:pathLst>
            </a:custGeom>
            <a:solidFill>
              <a:srgbClr val="7171E5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Courier New"/>
                  <a:ea typeface="Courier New"/>
                  <a:cs typeface="Courier New"/>
                  <a:sym typeface="Courier New"/>
                </a:defRPr>
              </a:pPr>
              <a:endParaRPr/>
            </a:p>
          </p:txBody>
        </p:sp>
      </p:grpSp>
      <p:sp>
        <p:nvSpPr>
          <p:cNvPr id="871" name="TextBox 174"/>
          <p:cNvSpPr txBox="1"/>
          <p:nvPr/>
        </p:nvSpPr>
        <p:spPr>
          <a:xfrm>
            <a:off x="6027025" y="1759936"/>
            <a:ext cx="971067" cy="3805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ts val="1500"/>
              </a:lnSpc>
              <a:defRPr sz="1400">
                <a:latin typeface="Arial"/>
                <a:ea typeface="Arial"/>
                <a:cs typeface="Arial"/>
                <a:sym typeface="Arial"/>
              </a:defRPr>
            </a:pPr>
            <a:r>
              <a:t>Consensus</a:t>
            </a:r>
            <a:br/>
            <a:r>
              <a:t>Module</a:t>
            </a:r>
          </a:p>
        </p:txBody>
      </p:sp>
      <p:sp>
        <p:nvSpPr>
          <p:cNvPr id="872" name="TextBox 175"/>
          <p:cNvSpPr txBox="1"/>
          <p:nvPr/>
        </p:nvSpPr>
        <p:spPr>
          <a:xfrm>
            <a:off x="7245487" y="1759936"/>
            <a:ext cx="724075" cy="3805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ts val="1500"/>
              </a:lnSpc>
              <a:defRPr sz="1400">
                <a:latin typeface="Arial"/>
                <a:ea typeface="Arial"/>
                <a:cs typeface="Arial"/>
                <a:sym typeface="Arial"/>
              </a:defRPr>
            </a:pPr>
            <a:r>
              <a:t>State</a:t>
            </a:r>
            <a:br/>
            <a:r>
              <a:t>Machine</a:t>
            </a:r>
          </a:p>
        </p:txBody>
      </p:sp>
      <p:sp>
        <p:nvSpPr>
          <p:cNvPr id="873" name="Straight Connector 185"/>
          <p:cNvSpPr/>
          <p:nvPr/>
        </p:nvSpPr>
        <p:spPr>
          <a:xfrm>
            <a:off x="6501703" y="1406234"/>
            <a:ext cx="2" cy="762002"/>
          </a:xfrm>
          <a:prstGeom prst="line">
            <a:avLst/>
          </a:prstGeom>
          <a:ln w="57150" cap="rnd">
            <a:solidFill>
              <a:srgbClr val="C00000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874" name="Freeform 186"/>
          <p:cNvSpPr/>
          <p:nvPr/>
        </p:nvSpPr>
        <p:spPr>
          <a:xfrm>
            <a:off x="4296335" y="1875568"/>
            <a:ext cx="2007033" cy="355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4034" extrusionOk="0">
                <a:moveTo>
                  <a:pt x="21600" y="12811"/>
                </a:moveTo>
                <a:cubicBezTo>
                  <a:pt x="15547" y="-1198"/>
                  <a:pt x="8576" y="-7566"/>
                  <a:pt x="0" y="14034"/>
                </a:cubicBezTo>
              </a:path>
            </a:pathLst>
          </a:custGeom>
          <a:ln w="57150" cap="rnd">
            <a:solidFill>
              <a:srgbClr val="C00000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875" name="Freeform 187"/>
          <p:cNvSpPr/>
          <p:nvPr/>
        </p:nvSpPr>
        <p:spPr>
          <a:xfrm>
            <a:off x="1839857" y="1631896"/>
            <a:ext cx="4463513" cy="5994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4301" extrusionOk="0">
                <a:moveTo>
                  <a:pt x="21600" y="13561"/>
                </a:moveTo>
                <a:cubicBezTo>
                  <a:pt x="16897" y="-7299"/>
                  <a:pt x="6514" y="-1722"/>
                  <a:pt x="0" y="14301"/>
                </a:cubicBezTo>
              </a:path>
            </a:pathLst>
          </a:custGeom>
          <a:ln w="57150" cap="rnd">
            <a:solidFill>
              <a:srgbClr val="C00000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876" name="Freeform 188"/>
          <p:cNvSpPr/>
          <p:nvPr/>
        </p:nvSpPr>
        <p:spPr>
          <a:xfrm>
            <a:off x="4079361" y="2789284"/>
            <a:ext cx="867905" cy="3719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440" extrusionOk="0">
                <a:moveTo>
                  <a:pt x="0" y="0"/>
                </a:moveTo>
                <a:cubicBezTo>
                  <a:pt x="321" y="17550"/>
                  <a:pt x="13757" y="-2160"/>
                  <a:pt x="21600" y="19440"/>
                </a:cubicBezTo>
              </a:path>
            </a:pathLst>
          </a:custGeom>
          <a:ln w="57150" cap="rnd">
            <a:solidFill>
              <a:srgbClr val="C00000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877" name="Straight Connector 189"/>
          <p:cNvSpPr/>
          <p:nvPr/>
        </p:nvSpPr>
        <p:spPr>
          <a:xfrm flipV="1">
            <a:off x="5162948" y="2860387"/>
            <a:ext cx="2" cy="457202"/>
          </a:xfrm>
          <a:prstGeom prst="line">
            <a:avLst/>
          </a:prstGeom>
          <a:ln w="57150" cap="rnd">
            <a:solidFill>
              <a:srgbClr val="C00000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878" name="Freeform 190"/>
          <p:cNvSpPr/>
          <p:nvPr/>
        </p:nvSpPr>
        <p:spPr>
          <a:xfrm>
            <a:off x="6511304" y="2789284"/>
            <a:ext cx="867906" cy="3719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440" extrusionOk="0">
                <a:moveTo>
                  <a:pt x="0" y="0"/>
                </a:moveTo>
                <a:cubicBezTo>
                  <a:pt x="321" y="17550"/>
                  <a:pt x="13757" y="-2160"/>
                  <a:pt x="21600" y="19440"/>
                </a:cubicBezTo>
              </a:path>
            </a:pathLst>
          </a:custGeom>
          <a:ln w="57150" cap="rnd">
            <a:solidFill>
              <a:srgbClr val="C00000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879" name="Freeform 191"/>
          <p:cNvSpPr/>
          <p:nvPr/>
        </p:nvSpPr>
        <p:spPr>
          <a:xfrm>
            <a:off x="1634502" y="2789284"/>
            <a:ext cx="867908" cy="3719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440" extrusionOk="0">
                <a:moveTo>
                  <a:pt x="0" y="0"/>
                </a:moveTo>
                <a:cubicBezTo>
                  <a:pt x="321" y="17550"/>
                  <a:pt x="13757" y="-2160"/>
                  <a:pt x="21600" y="19440"/>
                </a:cubicBezTo>
              </a:path>
            </a:pathLst>
          </a:custGeom>
          <a:ln w="57150" cap="rnd">
            <a:solidFill>
              <a:srgbClr val="C00000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880" name="Straight Connector 192"/>
          <p:cNvSpPr/>
          <p:nvPr/>
        </p:nvSpPr>
        <p:spPr>
          <a:xfrm flipV="1">
            <a:off x="7600060" y="2860387"/>
            <a:ext cx="2" cy="457202"/>
          </a:xfrm>
          <a:prstGeom prst="line">
            <a:avLst/>
          </a:prstGeom>
          <a:ln w="57150" cap="rnd">
            <a:solidFill>
              <a:srgbClr val="C00000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881" name="Straight Connector 193"/>
          <p:cNvSpPr/>
          <p:nvPr/>
        </p:nvSpPr>
        <p:spPr>
          <a:xfrm flipV="1">
            <a:off x="2723258" y="2860387"/>
            <a:ext cx="2" cy="457202"/>
          </a:xfrm>
          <a:prstGeom prst="line">
            <a:avLst/>
          </a:prstGeom>
          <a:ln w="57150" cap="rnd">
            <a:solidFill>
              <a:srgbClr val="C00000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882" name="Freeform 194"/>
          <p:cNvSpPr/>
          <p:nvPr/>
        </p:nvSpPr>
        <p:spPr>
          <a:xfrm>
            <a:off x="6690858" y="1325090"/>
            <a:ext cx="922151" cy="834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cubicBezTo>
                  <a:pt x="20541" y="11591"/>
                  <a:pt x="15671" y="4200"/>
                  <a:pt x="0" y="0"/>
                </a:cubicBezTo>
              </a:path>
            </a:pathLst>
          </a:custGeom>
          <a:ln w="57150" cap="rnd">
            <a:solidFill>
              <a:srgbClr val="C00000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883" name="TextBox 195"/>
          <p:cNvSpPr txBox="1"/>
          <p:nvPr/>
        </p:nvSpPr>
        <p:spPr>
          <a:xfrm>
            <a:off x="6046199" y="1350862"/>
            <a:ext cx="424231" cy="2946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1400">
                <a:latin typeface="Courier New"/>
                <a:ea typeface="Courier New"/>
                <a:cs typeface="Courier New"/>
                <a:sym typeface="Courier New"/>
              </a:defRPr>
            </a:lvl1pPr>
          </a:lstStyle>
          <a:p>
            <a:r>
              <a:t>shl</a:t>
            </a:r>
          </a:p>
        </p:txBody>
      </p:sp>
      <p:pic>
        <p:nvPicPr>
          <p:cNvPr id="884" name="Picture 559" descr="Picture 559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122363" y="758282"/>
            <a:ext cx="685802" cy="69037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" name="Content Placeholder 1"/>
          <p:cNvSpPr txBox="1">
            <a:spLocks noGrp="1"/>
          </p:cNvSpPr>
          <p:nvPr>
            <p:ph type="body" idx="1"/>
          </p:nvPr>
        </p:nvSpPr>
        <p:spPr>
          <a:xfrm>
            <a:off x="374128" y="3556946"/>
            <a:ext cx="8769872" cy="3048002"/>
          </a:xfrm>
          <a:prstGeom prst="rect">
            <a:avLst/>
          </a:prstGeom>
        </p:spPr>
        <p:txBody>
          <a:bodyPr/>
          <a:lstStyle/>
          <a:p>
            <a:pPr>
              <a:defRPr b="0"/>
            </a:pPr>
            <a:r>
              <a:t>If log entries on different server have same index and term:</a:t>
            </a:r>
          </a:p>
          <a:p>
            <a:pPr marL="800100" lvl="1" indent="-342900">
              <a:spcBef>
                <a:spcPts val="600"/>
              </a:spcBef>
              <a:buFont typeface="Helvetica"/>
              <a:defRPr b="0"/>
            </a:pPr>
            <a:r>
              <a:t>Store the same command</a:t>
            </a:r>
            <a:endParaRPr sz="2000"/>
          </a:p>
          <a:p>
            <a:pPr marL="800100" lvl="1" indent="-342900">
              <a:spcBef>
                <a:spcPts val="600"/>
              </a:spcBef>
              <a:buFont typeface="Helvetica"/>
              <a:defRPr b="0"/>
            </a:pPr>
            <a:r>
              <a:t>Logs are identical in all preceding entries</a:t>
            </a:r>
          </a:p>
          <a:p>
            <a:pPr>
              <a:spcBef>
                <a:spcPts val="2400"/>
              </a:spcBef>
              <a:defRPr b="0"/>
            </a:pPr>
            <a:r>
              <a:t>If given entry is committed, all preceding also committed</a:t>
            </a:r>
          </a:p>
        </p:txBody>
      </p:sp>
      <p:sp>
        <p:nvSpPr>
          <p:cNvPr id="887" name="Slide Number Placeholder 14"/>
          <p:cNvSpPr txBox="1">
            <a:spLocks noGrp="1"/>
          </p:cNvSpPr>
          <p:nvPr>
            <p:ph type="sldNum" sz="quarter" idx="4294967295"/>
          </p:nvPr>
        </p:nvSpPr>
        <p:spPr>
          <a:xfrm>
            <a:off x="8613492" y="6553200"/>
            <a:ext cx="301906" cy="28882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t"/>
          <a:lstStyle>
            <a:lvl1pPr>
              <a:defRPr>
                <a:solidFill>
                  <a:srgbClr val="FF6501"/>
                </a:solidFill>
              </a:defRPr>
            </a:lvl1pPr>
          </a:lstStyle>
          <a:p>
            <a:fld id="{86CB4B4D-7CA3-9044-876B-883B54F8677D}" type="slidenum">
              <a:t>22</a:t>
            </a:fld>
            <a:endParaRPr/>
          </a:p>
        </p:txBody>
      </p:sp>
      <p:sp>
        <p:nvSpPr>
          <p:cNvPr id="888" name="Title 8"/>
          <p:cNvSpPr txBox="1">
            <a:spLocks noGrp="1"/>
          </p:cNvSpPr>
          <p:nvPr>
            <p:ph type="title"/>
          </p:nvPr>
        </p:nvSpPr>
        <p:spPr>
          <a:xfrm>
            <a:off x="350195" y="16215"/>
            <a:ext cx="8565206" cy="1066801"/>
          </a:xfrm>
          <a:prstGeom prst="rect">
            <a:avLst/>
          </a:prstGeom>
        </p:spPr>
        <p:txBody>
          <a:bodyPr/>
          <a:lstStyle/>
          <a:p>
            <a:r>
              <a:t>Log Operation:  Highly Coherent</a:t>
            </a:r>
          </a:p>
        </p:txBody>
      </p:sp>
      <p:grpSp>
        <p:nvGrpSpPr>
          <p:cNvPr id="931" name="Group 118"/>
          <p:cNvGrpSpPr/>
          <p:nvPr/>
        </p:nvGrpSpPr>
        <p:grpSpPr>
          <a:xfrm>
            <a:off x="1860026" y="1510350"/>
            <a:ext cx="2895602" cy="1447802"/>
            <a:chOff x="0" y="0"/>
            <a:chExt cx="2895601" cy="1447801"/>
          </a:xfrm>
        </p:grpSpPr>
        <p:grpSp>
          <p:nvGrpSpPr>
            <p:cNvPr id="891" name="Rectangle 119"/>
            <p:cNvGrpSpPr/>
            <p:nvPr/>
          </p:nvGrpSpPr>
          <p:grpSpPr>
            <a:xfrm>
              <a:off x="-1" y="381000"/>
              <a:ext cx="457202" cy="457201"/>
              <a:chOff x="0" y="0"/>
              <a:chExt cx="457201" cy="457200"/>
            </a:xfrm>
          </p:grpSpPr>
          <p:sp>
            <p:nvSpPr>
              <p:cNvPr id="889" name="Square"/>
              <p:cNvSpPr/>
              <p:nvPr/>
            </p:nvSpPr>
            <p:spPr>
              <a:xfrm>
                <a:off x="-1" y="-1"/>
                <a:ext cx="457203" cy="457201"/>
              </a:xfrm>
              <a:prstGeom prst="rect">
                <a:avLst/>
              </a:prstGeom>
              <a:solidFill>
                <a:srgbClr val="D5FFD5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890" name="1 add"/>
              <p:cNvSpPr txBox="1"/>
              <p:nvPr/>
            </p:nvSpPr>
            <p:spPr>
              <a:xfrm>
                <a:off x="-1" y="12759"/>
                <a:ext cx="457203" cy="4316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r>
                  <a:t>1</a:t>
                </a:r>
                <a:br/>
                <a:r>
                  <a:t>add</a:t>
                </a:r>
              </a:p>
            </p:txBody>
          </p:sp>
        </p:grpSp>
        <p:sp>
          <p:nvSpPr>
            <p:cNvPr id="892" name="TextBox 120"/>
            <p:cNvSpPr txBox="1"/>
            <p:nvPr/>
          </p:nvSpPr>
          <p:spPr>
            <a:xfrm>
              <a:off x="-1" y="-1"/>
              <a:ext cx="457202" cy="35066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8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  <p:sp>
          <p:nvSpPr>
            <p:cNvPr id="893" name="TextBox 121"/>
            <p:cNvSpPr txBox="1"/>
            <p:nvPr/>
          </p:nvSpPr>
          <p:spPr>
            <a:xfrm>
              <a:off x="457200" y="-1"/>
              <a:ext cx="457201" cy="35066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8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2</a:t>
              </a:r>
            </a:p>
          </p:txBody>
        </p:sp>
        <p:sp>
          <p:nvSpPr>
            <p:cNvPr id="894" name="TextBox 122"/>
            <p:cNvSpPr txBox="1"/>
            <p:nvPr/>
          </p:nvSpPr>
          <p:spPr>
            <a:xfrm>
              <a:off x="914400" y="-1"/>
              <a:ext cx="457201" cy="35066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8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3</a:t>
              </a:r>
            </a:p>
          </p:txBody>
        </p:sp>
        <p:sp>
          <p:nvSpPr>
            <p:cNvPr id="895" name="TextBox 123"/>
            <p:cNvSpPr txBox="1"/>
            <p:nvPr/>
          </p:nvSpPr>
          <p:spPr>
            <a:xfrm>
              <a:off x="1371600" y="-1"/>
              <a:ext cx="457201" cy="35066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8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4</a:t>
              </a:r>
            </a:p>
          </p:txBody>
        </p:sp>
        <p:sp>
          <p:nvSpPr>
            <p:cNvPr id="896" name="TextBox 124"/>
            <p:cNvSpPr txBox="1"/>
            <p:nvPr/>
          </p:nvSpPr>
          <p:spPr>
            <a:xfrm>
              <a:off x="1828800" y="-1"/>
              <a:ext cx="533401" cy="35066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8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5</a:t>
              </a:r>
            </a:p>
          </p:txBody>
        </p:sp>
        <p:sp>
          <p:nvSpPr>
            <p:cNvPr id="897" name="TextBox 125"/>
            <p:cNvSpPr txBox="1"/>
            <p:nvPr/>
          </p:nvSpPr>
          <p:spPr>
            <a:xfrm>
              <a:off x="2362200" y="-1"/>
              <a:ext cx="533401" cy="35066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8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6</a:t>
              </a:r>
            </a:p>
          </p:txBody>
        </p:sp>
        <p:grpSp>
          <p:nvGrpSpPr>
            <p:cNvPr id="900" name="Rectangle 126"/>
            <p:cNvGrpSpPr/>
            <p:nvPr/>
          </p:nvGrpSpPr>
          <p:grpSpPr>
            <a:xfrm>
              <a:off x="1828800" y="381000"/>
              <a:ext cx="533401" cy="457201"/>
              <a:chOff x="0" y="0"/>
              <a:chExt cx="533400" cy="457200"/>
            </a:xfrm>
          </p:grpSpPr>
          <p:sp>
            <p:nvSpPr>
              <p:cNvPr id="898" name="Rectangle"/>
              <p:cNvSpPr/>
              <p:nvPr/>
            </p:nvSpPr>
            <p:spPr>
              <a:xfrm>
                <a:off x="-1" y="-1"/>
                <a:ext cx="533401" cy="457201"/>
              </a:xfrm>
              <a:prstGeom prst="rect">
                <a:avLst/>
              </a:prstGeom>
              <a:solidFill>
                <a:srgbClr val="CCD9F4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899" name="3 jmp"/>
              <p:cNvSpPr txBox="1"/>
              <p:nvPr/>
            </p:nvSpPr>
            <p:spPr>
              <a:xfrm>
                <a:off x="-1" y="12759"/>
                <a:ext cx="533401" cy="4316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r>
                  <a:t>3</a:t>
                </a:r>
                <a:br/>
                <a:r>
                  <a:t>jmp</a:t>
                </a:r>
              </a:p>
            </p:txBody>
          </p:sp>
        </p:grpSp>
        <p:grpSp>
          <p:nvGrpSpPr>
            <p:cNvPr id="903" name="Rectangle 127"/>
            <p:cNvGrpSpPr/>
            <p:nvPr/>
          </p:nvGrpSpPr>
          <p:grpSpPr>
            <a:xfrm>
              <a:off x="457200" y="381000"/>
              <a:ext cx="457201" cy="457201"/>
              <a:chOff x="0" y="0"/>
              <a:chExt cx="457200" cy="457200"/>
            </a:xfrm>
          </p:grpSpPr>
          <p:sp>
            <p:nvSpPr>
              <p:cNvPr id="901" name="Square"/>
              <p:cNvSpPr/>
              <p:nvPr/>
            </p:nvSpPr>
            <p:spPr>
              <a:xfrm>
                <a:off x="-1" y="-1"/>
                <a:ext cx="457201" cy="457201"/>
              </a:xfrm>
              <a:prstGeom prst="rect">
                <a:avLst/>
              </a:prstGeom>
              <a:solidFill>
                <a:srgbClr val="D5FFD5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902" name="1 cmp"/>
              <p:cNvSpPr txBox="1"/>
              <p:nvPr/>
            </p:nvSpPr>
            <p:spPr>
              <a:xfrm>
                <a:off x="-1" y="12759"/>
                <a:ext cx="457201" cy="4316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r>
                  <a:t>1</a:t>
                </a:r>
                <a:br/>
                <a:r>
                  <a:t>cmp</a:t>
                </a:r>
              </a:p>
            </p:txBody>
          </p:sp>
        </p:grpSp>
        <p:grpSp>
          <p:nvGrpSpPr>
            <p:cNvPr id="906" name="Rectangle 128"/>
            <p:cNvGrpSpPr/>
            <p:nvPr/>
          </p:nvGrpSpPr>
          <p:grpSpPr>
            <a:xfrm>
              <a:off x="914400" y="381000"/>
              <a:ext cx="457201" cy="457201"/>
              <a:chOff x="0" y="0"/>
              <a:chExt cx="457200" cy="457200"/>
            </a:xfrm>
          </p:grpSpPr>
          <p:sp>
            <p:nvSpPr>
              <p:cNvPr id="904" name="Square"/>
              <p:cNvSpPr/>
              <p:nvPr/>
            </p:nvSpPr>
            <p:spPr>
              <a:xfrm>
                <a:off x="-1" y="-1"/>
                <a:ext cx="457201" cy="457201"/>
              </a:xfrm>
              <a:prstGeom prst="rect">
                <a:avLst/>
              </a:prstGeom>
              <a:solidFill>
                <a:srgbClr val="D5FFD5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905" name="1 ret"/>
              <p:cNvSpPr txBox="1"/>
              <p:nvPr/>
            </p:nvSpPr>
            <p:spPr>
              <a:xfrm>
                <a:off x="-1" y="12759"/>
                <a:ext cx="457201" cy="4316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r>
                  <a:t>1</a:t>
                </a:r>
                <a:br/>
                <a:r>
                  <a:t>ret</a:t>
                </a:r>
              </a:p>
            </p:txBody>
          </p:sp>
        </p:grpSp>
        <p:grpSp>
          <p:nvGrpSpPr>
            <p:cNvPr id="909" name="Rectangle 129"/>
            <p:cNvGrpSpPr/>
            <p:nvPr/>
          </p:nvGrpSpPr>
          <p:grpSpPr>
            <a:xfrm>
              <a:off x="1371600" y="381000"/>
              <a:ext cx="457201" cy="457201"/>
              <a:chOff x="0" y="0"/>
              <a:chExt cx="457200" cy="457200"/>
            </a:xfrm>
          </p:grpSpPr>
          <p:sp>
            <p:nvSpPr>
              <p:cNvPr id="907" name="Square"/>
              <p:cNvSpPr/>
              <p:nvPr/>
            </p:nvSpPr>
            <p:spPr>
              <a:xfrm>
                <a:off x="-1" y="-1"/>
                <a:ext cx="457201" cy="457201"/>
              </a:xfrm>
              <a:prstGeom prst="rect">
                <a:avLst/>
              </a:prstGeom>
              <a:solidFill>
                <a:srgbClr val="FFFF9B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908" name="2 mov"/>
              <p:cNvSpPr txBox="1"/>
              <p:nvPr/>
            </p:nvSpPr>
            <p:spPr>
              <a:xfrm>
                <a:off x="-1" y="12759"/>
                <a:ext cx="457201" cy="4316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r>
                  <a:t>2</a:t>
                </a:r>
                <a:br/>
                <a:r>
                  <a:t>mov</a:t>
                </a:r>
              </a:p>
            </p:txBody>
          </p:sp>
        </p:grpSp>
        <p:grpSp>
          <p:nvGrpSpPr>
            <p:cNvPr id="912" name="Rectangle 130"/>
            <p:cNvGrpSpPr/>
            <p:nvPr/>
          </p:nvGrpSpPr>
          <p:grpSpPr>
            <a:xfrm>
              <a:off x="2362200" y="381000"/>
              <a:ext cx="533401" cy="457201"/>
              <a:chOff x="0" y="0"/>
              <a:chExt cx="533400" cy="457200"/>
            </a:xfrm>
          </p:grpSpPr>
          <p:sp>
            <p:nvSpPr>
              <p:cNvPr id="910" name="Rectangle"/>
              <p:cNvSpPr/>
              <p:nvPr/>
            </p:nvSpPr>
            <p:spPr>
              <a:xfrm>
                <a:off x="-1" y="-1"/>
                <a:ext cx="533401" cy="457201"/>
              </a:xfrm>
              <a:prstGeom prst="rect">
                <a:avLst/>
              </a:prstGeom>
              <a:solidFill>
                <a:srgbClr val="CCD9F4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911" name="3 div"/>
              <p:cNvSpPr txBox="1"/>
              <p:nvPr/>
            </p:nvSpPr>
            <p:spPr>
              <a:xfrm>
                <a:off x="-1" y="12759"/>
                <a:ext cx="533401" cy="4316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r>
                  <a:t>3</a:t>
                </a:r>
                <a:br/>
                <a:r>
                  <a:t>div</a:t>
                </a:r>
              </a:p>
            </p:txBody>
          </p:sp>
        </p:grpSp>
        <p:grpSp>
          <p:nvGrpSpPr>
            <p:cNvPr id="915" name="Rectangle 131"/>
            <p:cNvGrpSpPr/>
            <p:nvPr/>
          </p:nvGrpSpPr>
          <p:grpSpPr>
            <a:xfrm>
              <a:off x="2362200" y="990600"/>
              <a:ext cx="533401" cy="457201"/>
              <a:chOff x="0" y="0"/>
              <a:chExt cx="533400" cy="457200"/>
            </a:xfrm>
          </p:grpSpPr>
          <p:sp>
            <p:nvSpPr>
              <p:cNvPr id="913" name="Rectangle"/>
              <p:cNvSpPr/>
              <p:nvPr/>
            </p:nvSpPr>
            <p:spPr>
              <a:xfrm>
                <a:off x="-1" y="-1"/>
                <a:ext cx="533401" cy="457201"/>
              </a:xfrm>
              <a:prstGeom prst="rect">
                <a:avLst/>
              </a:prstGeom>
              <a:solidFill>
                <a:srgbClr val="FFC3CE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914" name="4 sub"/>
              <p:cNvSpPr txBox="1"/>
              <p:nvPr/>
            </p:nvSpPr>
            <p:spPr>
              <a:xfrm>
                <a:off x="-1" y="12759"/>
                <a:ext cx="533401" cy="4316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r>
                  <a:t>4</a:t>
                </a:r>
                <a:br/>
                <a:r>
                  <a:t>sub</a:t>
                </a:r>
              </a:p>
            </p:txBody>
          </p:sp>
        </p:grpSp>
        <p:grpSp>
          <p:nvGrpSpPr>
            <p:cNvPr id="918" name="Rectangle 132"/>
            <p:cNvGrpSpPr/>
            <p:nvPr/>
          </p:nvGrpSpPr>
          <p:grpSpPr>
            <a:xfrm>
              <a:off x="-1" y="990600"/>
              <a:ext cx="457202" cy="457201"/>
              <a:chOff x="0" y="0"/>
              <a:chExt cx="457201" cy="457200"/>
            </a:xfrm>
          </p:grpSpPr>
          <p:sp>
            <p:nvSpPr>
              <p:cNvPr id="916" name="Square"/>
              <p:cNvSpPr/>
              <p:nvPr/>
            </p:nvSpPr>
            <p:spPr>
              <a:xfrm>
                <a:off x="-1" y="-1"/>
                <a:ext cx="457203" cy="457201"/>
              </a:xfrm>
              <a:prstGeom prst="rect">
                <a:avLst/>
              </a:prstGeom>
              <a:solidFill>
                <a:srgbClr val="D5FFD5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917" name="1 add"/>
              <p:cNvSpPr txBox="1"/>
              <p:nvPr/>
            </p:nvSpPr>
            <p:spPr>
              <a:xfrm>
                <a:off x="-1" y="12759"/>
                <a:ext cx="457203" cy="4316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r>
                  <a:t>1</a:t>
                </a:r>
                <a:br/>
                <a:r>
                  <a:t>add</a:t>
                </a:r>
              </a:p>
            </p:txBody>
          </p:sp>
        </p:grpSp>
        <p:grpSp>
          <p:nvGrpSpPr>
            <p:cNvPr id="921" name="Rectangle 133"/>
            <p:cNvGrpSpPr/>
            <p:nvPr/>
          </p:nvGrpSpPr>
          <p:grpSpPr>
            <a:xfrm>
              <a:off x="1828800" y="990600"/>
              <a:ext cx="533401" cy="457201"/>
              <a:chOff x="0" y="0"/>
              <a:chExt cx="533400" cy="457200"/>
            </a:xfrm>
          </p:grpSpPr>
          <p:sp>
            <p:nvSpPr>
              <p:cNvPr id="919" name="Rectangle"/>
              <p:cNvSpPr/>
              <p:nvPr/>
            </p:nvSpPr>
            <p:spPr>
              <a:xfrm>
                <a:off x="-1" y="-1"/>
                <a:ext cx="533401" cy="457201"/>
              </a:xfrm>
              <a:prstGeom prst="rect">
                <a:avLst/>
              </a:prstGeom>
              <a:solidFill>
                <a:srgbClr val="CCD9F4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920" name="3 jmp"/>
              <p:cNvSpPr txBox="1"/>
              <p:nvPr/>
            </p:nvSpPr>
            <p:spPr>
              <a:xfrm>
                <a:off x="-1" y="12759"/>
                <a:ext cx="533401" cy="4316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r>
                  <a:t>3</a:t>
                </a:r>
                <a:br/>
                <a:r>
                  <a:t>jmp</a:t>
                </a:r>
              </a:p>
            </p:txBody>
          </p:sp>
        </p:grpSp>
        <p:grpSp>
          <p:nvGrpSpPr>
            <p:cNvPr id="924" name="Rectangle 134"/>
            <p:cNvGrpSpPr/>
            <p:nvPr/>
          </p:nvGrpSpPr>
          <p:grpSpPr>
            <a:xfrm>
              <a:off x="457200" y="990600"/>
              <a:ext cx="457201" cy="457201"/>
              <a:chOff x="0" y="0"/>
              <a:chExt cx="457200" cy="457200"/>
            </a:xfrm>
          </p:grpSpPr>
          <p:sp>
            <p:nvSpPr>
              <p:cNvPr id="922" name="Square"/>
              <p:cNvSpPr/>
              <p:nvPr/>
            </p:nvSpPr>
            <p:spPr>
              <a:xfrm>
                <a:off x="-1" y="-1"/>
                <a:ext cx="457201" cy="457201"/>
              </a:xfrm>
              <a:prstGeom prst="rect">
                <a:avLst/>
              </a:prstGeom>
              <a:solidFill>
                <a:srgbClr val="D5FFD5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923" name="1 cmp"/>
              <p:cNvSpPr txBox="1"/>
              <p:nvPr/>
            </p:nvSpPr>
            <p:spPr>
              <a:xfrm>
                <a:off x="-1" y="12759"/>
                <a:ext cx="457201" cy="4316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r>
                  <a:t>1</a:t>
                </a:r>
                <a:br/>
                <a:r>
                  <a:t>cmp</a:t>
                </a:r>
              </a:p>
            </p:txBody>
          </p:sp>
        </p:grpSp>
        <p:grpSp>
          <p:nvGrpSpPr>
            <p:cNvPr id="927" name="Rectangle 135"/>
            <p:cNvGrpSpPr/>
            <p:nvPr/>
          </p:nvGrpSpPr>
          <p:grpSpPr>
            <a:xfrm>
              <a:off x="914400" y="990600"/>
              <a:ext cx="457201" cy="457201"/>
              <a:chOff x="0" y="0"/>
              <a:chExt cx="457200" cy="457200"/>
            </a:xfrm>
          </p:grpSpPr>
          <p:sp>
            <p:nvSpPr>
              <p:cNvPr id="925" name="Square"/>
              <p:cNvSpPr/>
              <p:nvPr/>
            </p:nvSpPr>
            <p:spPr>
              <a:xfrm>
                <a:off x="-1" y="-1"/>
                <a:ext cx="457201" cy="457201"/>
              </a:xfrm>
              <a:prstGeom prst="rect">
                <a:avLst/>
              </a:prstGeom>
              <a:solidFill>
                <a:srgbClr val="D5FFD5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926" name="1 ret"/>
              <p:cNvSpPr txBox="1"/>
              <p:nvPr/>
            </p:nvSpPr>
            <p:spPr>
              <a:xfrm>
                <a:off x="-1" y="12759"/>
                <a:ext cx="457201" cy="4316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r>
                  <a:t>1</a:t>
                </a:r>
                <a:br/>
                <a:r>
                  <a:t>ret</a:t>
                </a:r>
              </a:p>
            </p:txBody>
          </p:sp>
        </p:grpSp>
        <p:grpSp>
          <p:nvGrpSpPr>
            <p:cNvPr id="930" name="Rectangle 136"/>
            <p:cNvGrpSpPr/>
            <p:nvPr/>
          </p:nvGrpSpPr>
          <p:grpSpPr>
            <a:xfrm>
              <a:off x="1371600" y="990600"/>
              <a:ext cx="457201" cy="457201"/>
              <a:chOff x="0" y="0"/>
              <a:chExt cx="457200" cy="457200"/>
            </a:xfrm>
          </p:grpSpPr>
          <p:sp>
            <p:nvSpPr>
              <p:cNvPr id="928" name="Square"/>
              <p:cNvSpPr/>
              <p:nvPr/>
            </p:nvSpPr>
            <p:spPr>
              <a:xfrm>
                <a:off x="-1" y="-1"/>
                <a:ext cx="457201" cy="457201"/>
              </a:xfrm>
              <a:prstGeom prst="rect">
                <a:avLst/>
              </a:prstGeom>
              <a:solidFill>
                <a:srgbClr val="FFFF9B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929" name="2 mov"/>
              <p:cNvSpPr txBox="1"/>
              <p:nvPr/>
            </p:nvSpPr>
            <p:spPr>
              <a:xfrm>
                <a:off x="-1" y="12759"/>
                <a:ext cx="457201" cy="4316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r>
                  <a:t>2</a:t>
                </a:r>
                <a:br/>
                <a:r>
                  <a:t>mov</a:t>
                </a:r>
              </a:p>
            </p:txBody>
          </p:sp>
        </p:grpSp>
      </p:grpSp>
      <p:sp>
        <p:nvSpPr>
          <p:cNvPr id="932" name="TextBox 137"/>
          <p:cNvSpPr txBox="1"/>
          <p:nvPr/>
        </p:nvSpPr>
        <p:spPr>
          <a:xfrm>
            <a:off x="832969" y="1966062"/>
            <a:ext cx="859658" cy="2837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b="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server1</a:t>
            </a:r>
          </a:p>
        </p:txBody>
      </p:sp>
      <p:sp>
        <p:nvSpPr>
          <p:cNvPr id="933" name="TextBox 138"/>
          <p:cNvSpPr txBox="1"/>
          <p:nvPr/>
        </p:nvSpPr>
        <p:spPr>
          <a:xfrm>
            <a:off x="832969" y="2575662"/>
            <a:ext cx="859658" cy="2837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b="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server2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" name="Content Placeholder 1"/>
          <p:cNvSpPr txBox="1">
            <a:spLocks noGrp="1"/>
          </p:cNvSpPr>
          <p:nvPr>
            <p:ph type="body" sz="quarter" idx="1"/>
          </p:nvPr>
        </p:nvSpPr>
        <p:spPr>
          <a:xfrm>
            <a:off x="448003" y="4920060"/>
            <a:ext cx="8467398" cy="1459134"/>
          </a:xfrm>
          <a:prstGeom prst="rect">
            <a:avLst/>
          </a:prstGeom>
        </p:spPr>
        <p:txBody>
          <a:bodyPr/>
          <a:lstStyle/>
          <a:p>
            <a:pPr marL="332613" indent="-332613" defTabSz="886967">
              <a:spcBef>
                <a:spcPts val="1100"/>
              </a:spcBef>
              <a:defRPr sz="2100" b="0"/>
            </a:pPr>
            <a:r>
              <a:t>AppendEntries has &lt;index,term&gt; of entry preceding new ones</a:t>
            </a:r>
          </a:p>
          <a:p>
            <a:pPr marL="332613" indent="-332613" defTabSz="886967">
              <a:spcBef>
                <a:spcPts val="1500"/>
              </a:spcBef>
              <a:defRPr sz="2100" b="0"/>
            </a:pPr>
            <a:r>
              <a:t>Follower must contain matching entry; otherwise it rejects</a:t>
            </a:r>
          </a:p>
          <a:p>
            <a:pPr marL="332613" indent="-332613" defTabSz="886967">
              <a:spcBef>
                <a:spcPts val="1500"/>
              </a:spcBef>
              <a:defRPr sz="2100" b="0"/>
            </a:pPr>
            <a:r>
              <a:t>Implements an </a:t>
            </a:r>
            <a:r>
              <a:rPr>
                <a:solidFill>
                  <a:srgbClr val="1F4899"/>
                </a:solidFill>
              </a:rPr>
              <a:t>induction step</a:t>
            </a:r>
            <a:r>
              <a:t>, ensures coherency</a:t>
            </a:r>
          </a:p>
        </p:txBody>
      </p:sp>
      <p:sp>
        <p:nvSpPr>
          <p:cNvPr id="936" name="Slide Number Placeholder 15"/>
          <p:cNvSpPr txBox="1">
            <a:spLocks noGrp="1"/>
          </p:cNvSpPr>
          <p:nvPr>
            <p:ph type="sldNum" sz="quarter" idx="4294967295"/>
          </p:nvPr>
        </p:nvSpPr>
        <p:spPr>
          <a:xfrm>
            <a:off x="8613492" y="6553200"/>
            <a:ext cx="301906" cy="28882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t"/>
          <a:lstStyle>
            <a:lvl1pPr>
              <a:defRPr>
                <a:solidFill>
                  <a:srgbClr val="FF6501"/>
                </a:solidFill>
              </a:defRPr>
            </a:lvl1pPr>
          </a:lstStyle>
          <a:p>
            <a:fld id="{86CB4B4D-7CA3-9044-876B-883B54F8677D}" type="slidenum">
              <a:t>23</a:t>
            </a:fld>
            <a:endParaRPr/>
          </a:p>
        </p:txBody>
      </p:sp>
      <p:sp>
        <p:nvSpPr>
          <p:cNvPr id="937" name="Title 5"/>
          <p:cNvSpPr txBox="1">
            <a:spLocks noGrp="1"/>
          </p:cNvSpPr>
          <p:nvPr>
            <p:ph type="title"/>
          </p:nvPr>
        </p:nvSpPr>
        <p:spPr>
          <a:xfrm>
            <a:off x="350195" y="16215"/>
            <a:ext cx="8565206" cy="1066801"/>
          </a:xfrm>
          <a:prstGeom prst="rect">
            <a:avLst/>
          </a:prstGeom>
        </p:spPr>
        <p:txBody>
          <a:bodyPr/>
          <a:lstStyle/>
          <a:p>
            <a:r>
              <a:t>Log Operation:  Consistency Check</a:t>
            </a:r>
          </a:p>
        </p:txBody>
      </p:sp>
      <p:grpSp>
        <p:nvGrpSpPr>
          <p:cNvPr id="940" name="Rectangle 46"/>
          <p:cNvGrpSpPr/>
          <p:nvPr/>
        </p:nvGrpSpPr>
        <p:grpSpPr>
          <a:xfrm>
            <a:off x="1852084" y="1891351"/>
            <a:ext cx="457202" cy="457202"/>
            <a:chOff x="0" y="0"/>
            <a:chExt cx="457201" cy="457201"/>
          </a:xfrm>
        </p:grpSpPr>
        <p:sp>
          <p:nvSpPr>
            <p:cNvPr id="938" name="Square"/>
            <p:cNvSpPr/>
            <p:nvPr/>
          </p:nvSpPr>
          <p:spPr>
            <a:xfrm>
              <a:off x="-1" y="-1"/>
              <a:ext cx="457203" cy="4572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939" name="1 add"/>
            <p:cNvSpPr txBox="1"/>
            <p:nvPr/>
          </p:nvSpPr>
          <p:spPr>
            <a:xfrm>
              <a:off x="-1" y="12759"/>
              <a:ext cx="457203" cy="431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r>
                <a:t>1</a:t>
              </a:r>
              <a:br/>
              <a:r>
                <a:t>add</a:t>
              </a:r>
            </a:p>
          </p:txBody>
        </p:sp>
      </p:grpSp>
      <p:grpSp>
        <p:nvGrpSpPr>
          <p:cNvPr id="943" name="Rectangle 47"/>
          <p:cNvGrpSpPr/>
          <p:nvPr/>
        </p:nvGrpSpPr>
        <p:grpSpPr>
          <a:xfrm>
            <a:off x="3680883" y="1891351"/>
            <a:ext cx="533402" cy="457202"/>
            <a:chOff x="0" y="0"/>
            <a:chExt cx="533401" cy="457201"/>
          </a:xfrm>
        </p:grpSpPr>
        <p:sp>
          <p:nvSpPr>
            <p:cNvPr id="941" name="Rectangle"/>
            <p:cNvSpPr/>
            <p:nvPr/>
          </p:nvSpPr>
          <p:spPr>
            <a:xfrm>
              <a:off x="-1" y="-1"/>
              <a:ext cx="533403" cy="457203"/>
            </a:xfrm>
            <a:prstGeom prst="rect">
              <a:avLst/>
            </a:prstGeom>
            <a:solidFill>
              <a:srgbClr val="CCD9F4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942" name="3 jmp"/>
            <p:cNvSpPr txBox="1"/>
            <p:nvPr/>
          </p:nvSpPr>
          <p:spPr>
            <a:xfrm>
              <a:off x="-1" y="12759"/>
              <a:ext cx="533403" cy="431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r>
                <a:t>3</a:t>
              </a:r>
              <a:br/>
              <a:r>
                <a:t>jmp</a:t>
              </a:r>
            </a:p>
          </p:txBody>
        </p:sp>
      </p:grpSp>
      <p:grpSp>
        <p:nvGrpSpPr>
          <p:cNvPr id="946" name="Rectangle 48"/>
          <p:cNvGrpSpPr/>
          <p:nvPr/>
        </p:nvGrpSpPr>
        <p:grpSpPr>
          <a:xfrm>
            <a:off x="2309284" y="1891351"/>
            <a:ext cx="457202" cy="457202"/>
            <a:chOff x="0" y="0"/>
            <a:chExt cx="457201" cy="457201"/>
          </a:xfrm>
        </p:grpSpPr>
        <p:sp>
          <p:nvSpPr>
            <p:cNvPr id="944" name="Square"/>
            <p:cNvSpPr/>
            <p:nvPr/>
          </p:nvSpPr>
          <p:spPr>
            <a:xfrm>
              <a:off x="-1" y="-1"/>
              <a:ext cx="457203" cy="4572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945" name="1 cmp"/>
            <p:cNvSpPr txBox="1"/>
            <p:nvPr/>
          </p:nvSpPr>
          <p:spPr>
            <a:xfrm>
              <a:off x="-1" y="12759"/>
              <a:ext cx="457203" cy="431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r>
                <a:t>1</a:t>
              </a:r>
              <a:br/>
              <a:r>
                <a:t>cmp</a:t>
              </a:r>
            </a:p>
          </p:txBody>
        </p:sp>
      </p:grpSp>
      <p:grpSp>
        <p:nvGrpSpPr>
          <p:cNvPr id="949" name="Rectangle 51"/>
          <p:cNvGrpSpPr/>
          <p:nvPr/>
        </p:nvGrpSpPr>
        <p:grpSpPr>
          <a:xfrm>
            <a:off x="2766484" y="1891351"/>
            <a:ext cx="457202" cy="457202"/>
            <a:chOff x="0" y="0"/>
            <a:chExt cx="457201" cy="457201"/>
          </a:xfrm>
        </p:grpSpPr>
        <p:sp>
          <p:nvSpPr>
            <p:cNvPr id="947" name="Square"/>
            <p:cNvSpPr/>
            <p:nvPr/>
          </p:nvSpPr>
          <p:spPr>
            <a:xfrm>
              <a:off x="-1" y="-1"/>
              <a:ext cx="457203" cy="4572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948" name="1 ret"/>
            <p:cNvSpPr txBox="1"/>
            <p:nvPr/>
          </p:nvSpPr>
          <p:spPr>
            <a:xfrm>
              <a:off x="-1" y="12759"/>
              <a:ext cx="457203" cy="431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r>
                <a:t>1</a:t>
              </a:r>
              <a:br/>
              <a:r>
                <a:t>ret</a:t>
              </a:r>
            </a:p>
          </p:txBody>
        </p:sp>
      </p:grpSp>
      <p:grpSp>
        <p:nvGrpSpPr>
          <p:cNvPr id="952" name="Rectangle 54"/>
          <p:cNvGrpSpPr/>
          <p:nvPr/>
        </p:nvGrpSpPr>
        <p:grpSpPr>
          <a:xfrm>
            <a:off x="3223684" y="1891351"/>
            <a:ext cx="457202" cy="457202"/>
            <a:chOff x="0" y="0"/>
            <a:chExt cx="457201" cy="457201"/>
          </a:xfrm>
        </p:grpSpPr>
        <p:sp>
          <p:nvSpPr>
            <p:cNvPr id="950" name="Square"/>
            <p:cNvSpPr/>
            <p:nvPr/>
          </p:nvSpPr>
          <p:spPr>
            <a:xfrm>
              <a:off x="-1" y="-1"/>
              <a:ext cx="457203" cy="457203"/>
            </a:xfrm>
            <a:prstGeom prst="rect">
              <a:avLst/>
            </a:prstGeom>
            <a:solidFill>
              <a:srgbClr val="FFFF9B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951" name="2 mov"/>
            <p:cNvSpPr txBox="1"/>
            <p:nvPr/>
          </p:nvSpPr>
          <p:spPr>
            <a:xfrm>
              <a:off x="-1" y="12759"/>
              <a:ext cx="457203" cy="431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r>
                <a:t>2</a:t>
              </a:r>
              <a:br/>
              <a:r>
                <a:t>mov</a:t>
              </a:r>
            </a:p>
          </p:txBody>
        </p:sp>
      </p:grpSp>
      <p:grpSp>
        <p:nvGrpSpPr>
          <p:cNvPr id="955" name="Rectangle 55"/>
          <p:cNvGrpSpPr/>
          <p:nvPr/>
        </p:nvGrpSpPr>
        <p:grpSpPr>
          <a:xfrm>
            <a:off x="1852084" y="2500951"/>
            <a:ext cx="457202" cy="457202"/>
            <a:chOff x="0" y="0"/>
            <a:chExt cx="457201" cy="457201"/>
          </a:xfrm>
        </p:grpSpPr>
        <p:sp>
          <p:nvSpPr>
            <p:cNvPr id="953" name="Square"/>
            <p:cNvSpPr/>
            <p:nvPr/>
          </p:nvSpPr>
          <p:spPr>
            <a:xfrm>
              <a:off x="-1" y="-1"/>
              <a:ext cx="457203" cy="4572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954" name="1 add"/>
            <p:cNvSpPr txBox="1"/>
            <p:nvPr/>
          </p:nvSpPr>
          <p:spPr>
            <a:xfrm>
              <a:off x="-1" y="12759"/>
              <a:ext cx="457203" cy="431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r>
                <a:t>1</a:t>
              </a:r>
              <a:br/>
              <a:r>
                <a:t>add</a:t>
              </a:r>
            </a:p>
          </p:txBody>
        </p:sp>
      </p:grpSp>
      <p:grpSp>
        <p:nvGrpSpPr>
          <p:cNvPr id="958" name="Rectangle 57"/>
          <p:cNvGrpSpPr/>
          <p:nvPr/>
        </p:nvGrpSpPr>
        <p:grpSpPr>
          <a:xfrm>
            <a:off x="2309284" y="2500951"/>
            <a:ext cx="457202" cy="457202"/>
            <a:chOff x="0" y="0"/>
            <a:chExt cx="457201" cy="457201"/>
          </a:xfrm>
        </p:grpSpPr>
        <p:sp>
          <p:nvSpPr>
            <p:cNvPr id="956" name="Square"/>
            <p:cNvSpPr/>
            <p:nvPr/>
          </p:nvSpPr>
          <p:spPr>
            <a:xfrm>
              <a:off x="-1" y="-1"/>
              <a:ext cx="457203" cy="4572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957" name="1 cmp"/>
            <p:cNvSpPr txBox="1"/>
            <p:nvPr/>
          </p:nvSpPr>
          <p:spPr>
            <a:xfrm>
              <a:off x="-1" y="12759"/>
              <a:ext cx="457203" cy="431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r>
                <a:t>1</a:t>
              </a:r>
              <a:br/>
              <a:r>
                <a:t>cmp</a:t>
              </a:r>
            </a:p>
          </p:txBody>
        </p:sp>
      </p:grpSp>
      <p:grpSp>
        <p:nvGrpSpPr>
          <p:cNvPr id="961" name="Rectangle 58"/>
          <p:cNvGrpSpPr/>
          <p:nvPr/>
        </p:nvGrpSpPr>
        <p:grpSpPr>
          <a:xfrm>
            <a:off x="2766484" y="2500951"/>
            <a:ext cx="457202" cy="457202"/>
            <a:chOff x="0" y="0"/>
            <a:chExt cx="457201" cy="457201"/>
          </a:xfrm>
        </p:grpSpPr>
        <p:sp>
          <p:nvSpPr>
            <p:cNvPr id="959" name="Square"/>
            <p:cNvSpPr/>
            <p:nvPr/>
          </p:nvSpPr>
          <p:spPr>
            <a:xfrm>
              <a:off x="-1" y="-1"/>
              <a:ext cx="457203" cy="4572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960" name="1 ret"/>
            <p:cNvSpPr txBox="1"/>
            <p:nvPr/>
          </p:nvSpPr>
          <p:spPr>
            <a:xfrm>
              <a:off x="-1" y="12759"/>
              <a:ext cx="457203" cy="431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r>
                <a:t>1</a:t>
              </a:r>
              <a:br/>
              <a:r>
                <a:t>ret</a:t>
              </a:r>
            </a:p>
          </p:txBody>
        </p:sp>
      </p:grpSp>
      <p:grpSp>
        <p:nvGrpSpPr>
          <p:cNvPr id="964" name="Rectangle 59"/>
          <p:cNvGrpSpPr/>
          <p:nvPr/>
        </p:nvGrpSpPr>
        <p:grpSpPr>
          <a:xfrm>
            <a:off x="3223684" y="2500951"/>
            <a:ext cx="457202" cy="457202"/>
            <a:chOff x="0" y="0"/>
            <a:chExt cx="457201" cy="457201"/>
          </a:xfrm>
        </p:grpSpPr>
        <p:sp>
          <p:nvSpPr>
            <p:cNvPr id="962" name="Square"/>
            <p:cNvSpPr/>
            <p:nvPr/>
          </p:nvSpPr>
          <p:spPr>
            <a:xfrm>
              <a:off x="-1" y="-1"/>
              <a:ext cx="457203" cy="457203"/>
            </a:xfrm>
            <a:prstGeom prst="rect">
              <a:avLst/>
            </a:prstGeom>
            <a:solidFill>
              <a:srgbClr val="FFFF9B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963" name="2 mov"/>
            <p:cNvSpPr txBox="1"/>
            <p:nvPr/>
          </p:nvSpPr>
          <p:spPr>
            <a:xfrm>
              <a:off x="-1" y="12759"/>
              <a:ext cx="457203" cy="431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r>
                <a:t>2</a:t>
              </a:r>
              <a:br/>
              <a:r>
                <a:t>mov</a:t>
              </a:r>
            </a:p>
          </p:txBody>
        </p:sp>
      </p:grpSp>
      <p:sp>
        <p:nvSpPr>
          <p:cNvPr id="965" name="TextBox 60"/>
          <p:cNvSpPr txBox="1"/>
          <p:nvPr/>
        </p:nvSpPr>
        <p:spPr>
          <a:xfrm>
            <a:off x="944356" y="1966062"/>
            <a:ext cx="718767" cy="2837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b="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leader</a:t>
            </a:r>
          </a:p>
        </p:txBody>
      </p:sp>
      <p:sp>
        <p:nvSpPr>
          <p:cNvPr id="966" name="TextBox 62"/>
          <p:cNvSpPr txBox="1"/>
          <p:nvPr/>
        </p:nvSpPr>
        <p:spPr>
          <a:xfrm>
            <a:off x="774012" y="2575662"/>
            <a:ext cx="887935" cy="2837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b="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follower</a:t>
            </a:r>
          </a:p>
        </p:txBody>
      </p:sp>
      <p:sp>
        <p:nvSpPr>
          <p:cNvPr id="967" name="TextBox 63"/>
          <p:cNvSpPr txBox="1"/>
          <p:nvPr/>
        </p:nvSpPr>
        <p:spPr>
          <a:xfrm>
            <a:off x="1852084" y="1523999"/>
            <a:ext cx="457202" cy="3133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600" b="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1</a:t>
            </a:r>
          </a:p>
        </p:txBody>
      </p:sp>
      <p:sp>
        <p:nvSpPr>
          <p:cNvPr id="968" name="TextBox 64"/>
          <p:cNvSpPr txBox="1"/>
          <p:nvPr/>
        </p:nvSpPr>
        <p:spPr>
          <a:xfrm>
            <a:off x="2309284" y="1523999"/>
            <a:ext cx="457202" cy="3133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600" b="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2</a:t>
            </a:r>
          </a:p>
        </p:txBody>
      </p:sp>
      <p:sp>
        <p:nvSpPr>
          <p:cNvPr id="969" name="TextBox 65"/>
          <p:cNvSpPr txBox="1"/>
          <p:nvPr/>
        </p:nvSpPr>
        <p:spPr>
          <a:xfrm>
            <a:off x="2766484" y="1523999"/>
            <a:ext cx="457202" cy="3133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600" b="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3</a:t>
            </a:r>
          </a:p>
        </p:txBody>
      </p:sp>
      <p:sp>
        <p:nvSpPr>
          <p:cNvPr id="970" name="TextBox 66"/>
          <p:cNvSpPr txBox="1"/>
          <p:nvPr/>
        </p:nvSpPr>
        <p:spPr>
          <a:xfrm>
            <a:off x="3223684" y="1523999"/>
            <a:ext cx="457202" cy="3133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600" b="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4</a:t>
            </a:r>
          </a:p>
        </p:txBody>
      </p:sp>
      <p:sp>
        <p:nvSpPr>
          <p:cNvPr id="971" name="TextBox 68"/>
          <p:cNvSpPr txBox="1"/>
          <p:nvPr/>
        </p:nvSpPr>
        <p:spPr>
          <a:xfrm>
            <a:off x="3680883" y="1523999"/>
            <a:ext cx="533402" cy="3133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600" b="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5</a:t>
            </a:r>
          </a:p>
        </p:txBody>
      </p:sp>
      <p:grpSp>
        <p:nvGrpSpPr>
          <p:cNvPr id="1002" name="Group 27"/>
          <p:cNvGrpSpPr/>
          <p:nvPr/>
        </p:nvGrpSpPr>
        <p:grpSpPr>
          <a:xfrm>
            <a:off x="482154" y="3105998"/>
            <a:ext cx="8229602" cy="1223755"/>
            <a:chOff x="0" y="0"/>
            <a:chExt cx="8229600" cy="1223753"/>
          </a:xfrm>
        </p:grpSpPr>
        <p:sp>
          <p:nvSpPr>
            <p:cNvPr id="972" name="Straight Connector 13"/>
            <p:cNvSpPr/>
            <p:nvPr/>
          </p:nvSpPr>
          <p:spPr>
            <a:xfrm>
              <a:off x="0" y="-1"/>
              <a:ext cx="8229602" cy="2"/>
            </a:xfrm>
            <a:prstGeom prst="line">
              <a:avLst/>
            </a:prstGeom>
            <a:noFill/>
            <a:ln w="19050" cap="rnd">
              <a:solidFill>
                <a:srgbClr val="000000"/>
              </a:solidFill>
              <a:prstDash val="sysDot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grpSp>
          <p:nvGrpSpPr>
            <p:cNvPr id="975" name="Rectangle 69"/>
            <p:cNvGrpSpPr/>
            <p:nvPr/>
          </p:nvGrpSpPr>
          <p:grpSpPr>
            <a:xfrm>
              <a:off x="1369929" y="156952"/>
              <a:ext cx="457202" cy="457202"/>
              <a:chOff x="0" y="0"/>
              <a:chExt cx="457201" cy="457201"/>
            </a:xfrm>
          </p:grpSpPr>
          <p:sp>
            <p:nvSpPr>
              <p:cNvPr id="973" name="Square"/>
              <p:cNvSpPr/>
              <p:nvPr/>
            </p:nvSpPr>
            <p:spPr>
              <a:xfrm>
                <a:off x="-1" y="-1"/>
                <a:ext cx="457203" cy="457203"/>
              </a:xfrm>
              <a:prstGeom prst="rect">
                <a:avLst/>
              </a:prstGeom>
              <a:solidFill>
                <a:srgbClr val="D5FFD5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974" name="1 add"/>
              <p:cNvSpPr txBox="1"/>
              <p:nvPr/>
            </p:nvSpPr>
            <p:spPr>
              <a:xfrm>
                <a:off x="-1" y="12759"/>
                <a:ext cx="457203" cy="4316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r>
                  <a:t>1</a:t>
                </a:r>
                <a:br/>
                <a:r>
                  <a:t>add</a:t>
                </a:r>
              </a:p>
            </p:txBody>
          </p:sp>
        </p:grpSp>
        <p:grpSp>
          <p:nvGrpSpPr>
            <p:cNvPr id="978" name="Rectangle 70"/>
            <p:cNvGrpSpPr/>
            <p:nvPr/>
          </p:nvGrpSpPr>
          <p:grpSpPr>
            <a:xfrm>
              <a:off x="3198729" y="156952"/>
              <a:ext cx="533402" cy="457202"/>
              <a:chOff x="0" y="0"/>
              <a:chExt cx="533401" cy="457201"/>
            </a:xfrm>
          </p:grpSpPr>
          <p:sp>
            <p:nvSpPr>
              <p:cNvPr id="976" name="Rectangle"/>
              <p:cNvSpPr/>
              <p:nvPr/>
            </p:nvSpPr>
            <p:spPr>
              <a:xfrm>
                <a:off x="-1" y="-1"/>
                <a:ext cx="533403" cy="457203"/>
              </a:xfrm>
              <a:prstGeom prst="rect">
                <a:avLst/>
              </a:prstGeom>
              <a:solidFill>
                <a:srgbClr val="CCD9F4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977" name="3 jmp"/>
              <p:cNvSpPr txBox="1"/>
              <p:nvPr/>
            </p:nvSpPr>
            <p:spPr>
              <a:xfrm>
                <a:off x="-1" y="12759"/>
                <a:ext cx="533403" cy="4316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r>
                  <a:t>3</a:t>
                </a:r>
                <a:br/>
                <a:r>
                  <a:t>jmp</a:t>
                </a:r>
              </a:p>
            </p:txBody>
          </p:sp>
        </p:grpSp>
        <p:grpSp>
          <p:nvGrpSpPr>
            <p:cNvPr id="981" name="Rectangle 71"/>
            <p:cNvGrpSpPr/>
            <p:nvPr/>
          </p:nvGrpSpPr>
          <p:grpSpPr>
            <a:xfrm>
              <a:off x="1827129" y="156952"/>
              <a:ext cx="457202" cy="457202"/>
              <a:chOff x="0" y="0"/>
              <a:chExt cx="457201" cy="457201"/>
            </a:xfrm>
          </p:grpSpPr>
          <p:sp>
            <p:nvSpPr>
              <p:cNvPr id="979" name="Square"/>
              <p:cNvSpPr/>
              <p:nvPr/>
            </p:nvSpPr>
            <p:spPr>
              <a:xfrm>
                <a:off x="-1" y="-1"/>
                <a:ext cx="457203" cy="457203"/>
              </a:xfrm>
              <a:prstGeom prst="rect">
                <a:avLst/>
              </a:prstGeom>
              <a:solidFill>
                <a:srgbClr val="D5FFD5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980" name="1 cmp"/>
              <p:cNvSpPr txBox="1"/>
              <p:nvPr/>
            </p:nvSpPr>
            <p:spPr>
              <a:xfrm>
                <a:off x="-1" y="12759"/>
                <a:ext cx="457203" cy="4316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r>
                  <a:t>1</a:t>
                </a:r>
                <a:br/>
                <a:r>
                  <a:t>cmp</a:t>
                </a:r>
              </a:p>
            </p:txBody>
          </p:sp>
        </p:grpSp>
        <p:grpSp>
          <p:nvGrpSpPr>
            <p:cNvPr id="984" name="Rectangle 72"/>
            <p:cNvGrpSpPr/>
            <p:nvPr/>
          </p:nvGrpSpPr>
          <p:grpSpPr>
            <a:xfrm>
              <a:off x="2284329" y="156952"/>
              <a:ext cx="457202" cy="457202"/>
              <a:chOff x="0" y="0"/>
              <a:chExt cx="457201" cy="457201"/>
            </a:xfrm>
          </p:grpSpPr>
          <p:sp>
            <p:nvSpPr>
              <p:cNvPr id="982" name="Square"/>
              <p:cNvSpPr/>
              <p:nvPr/>
            </p:nvSpPr>
            <p:spPr>
              <a:xfrm>
                <a:off x="-1" y="-1"/>
                <a:ext cx="457203" cy="457203"/>
              </a:xfrm>
              <a:prstGeom prst="rect">
                <a:avLst/>
              </a:prstGeom>
              <a:solidFill>
                <a:srgbClr val="D5FFD5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983" name="1 ret"/>
              <p:cNvSpPr txBox="1"/>
              <p:nvPr/>
            </p:nvSpPr>
            <p:spPr>
              <a:xfrm>
                <a:off x="-1" y="12759"/>
                <a:ext cx="457203" cy="4316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r>
                  <a:t>1</a:t>
                </a:r>
                <a:br/>
                <a:r>
                  <a:t>ret</a:t>
                </a:r>
              </a:p>
            </p:txBody>
          </p:sp>
        </p:grpSp>
        <p:grpSp>
          <p:nvGrpSpPr>
            <p:cNvPr id="987" name="Rectangle 73"/>
            <p:cNvGrpSpPr/>
            <p:nvPr/>
          </p:nvGrpSpPr>
          <p:grpSpPr>
            <a:xfrm>
              <a:off x="2741529" y="156952"/>
              <a:ext cx="457202" cy="457202"/>
              <a:chOff x="0" y="0"/>
              <a:chExt cx="457201" cy="457201"/>
            </a:xfrm>
          </p:grpSpPr>
          <p:sp>
            <p:nvSpPr>
              <p:cNvPr id="985" name="Square"/>
              <p:cNvSpPr/>
              <p:nvPr/>
            </p:nvSpPr>
            <p:spPr>
              <a:xfrm>
                <a:off x="-1" y="-1"/>
                <a:ext cx="457203" cy="457203"/>
              </a:xfrm>
              <a:prstGeom prst="rect">
                <a:avLst/>
              </a:prstGeom>
              <a:solidFill>
                <a:srgbClr val="FFFF9B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986" name="2 mov"/>
              <p:cNvSpPr txBox="1"/>
              <p:nvPr/>
            </p:nvSpPr>
            <p:spPr>
              <a:xfrm>
                <a:off x="-1" y="12759"/>
                <a:ext cx="457203" cy="4316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r>
                  <a:t>2</a:t>
                </a:r>
                <a:br/>
                <a:r>
                  <a:t>mov</a:t>
                </a:r>
              </a:p>
            </p:txBody>
          </p:sp>
        </p:grpSp>
        <p:grpSp>
          <p:nvGrpSpPr>
            <p:cNvPr id="990" name="Rectangle 74"/>
            <p:cNvGrpSpPr/>
            <p:nvPr/>
          </p:nvGrpSpPr>
          <p:grpSpPr>
            <a:xfrm>
              <a:off x="1369929" y="766552"/>
              <a:ext cx="457202" cy="457202"/>
              <a:chOff x="0" y="0"/>
              <a:chExt cx="457201" cy="457201"/>
            </a:xfrm>
          </p:grpSpPr>
          <p:sp>
            <p:nvSpPr>
              <p:cNvPr id="988" name="Square"/>
              <p:cNvSpPr/>
              <p:nvPr/>
            </p:nvSpPr>
            <p:spPr>
              <a:xfrm>
                <a:off x="-1" y="-1"/>
                <a:ext cx="457203" cy="457203"/>
              </a:xfrm>
              <a:prstGeom prst="rect">
                <a:avLst/>
              </a:prstGeom>
              <a:solidFill>
                <a:srgbClr val="D5FFD5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989" name="1 add"/>
              <p:cNvSpPr txBox="1"/>
              <p:nvPr/>
            </p:nvSpPr>
            <p:spPr>
              <a:xfrm>
                <a:off x="-1" y="12759"/>
                <a:ext cx="457203" cy="4316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r>
                  <a:t>1</a:t>
                </a:r>
                <a:br/>
                <a:r>
                  <a:t>add</a:t>
                </a:r>
              </a:p>
            </p:txBody>
          </p:sp>
        </p:grpSp>
        <p:grpSp>
          <p:nvGrpSpPr>
            <p:cNvPr id="993" name="Rectangle 75"/>
            <p:cNvGrpSpPr/>
            <p:nvPr/>
          </p:nvGrpSpPr>
          <p:grpSpPr>
            <a:xfrm>
              <a:off x="1827129" y="766552"/>
              <a:ext cx="457202" cy="457202"/>
              <a:chOff x="0" y="0"/>
              <a:chExt cx="457201" cy="457201"/>
            </a:xfrm>
          </p:grpSpPr>
          <p:sp>
            <p:nvSpPr>
              <p:cNvPr id="991" name="Square"/>
              <p:cNvSpPr/>
              <p:nvPr/>
            </p:nvSpPr>
            <p:spPr>
              <a:xfrm>
                <a:off x="-1" y="-1"/>
                <a:ext cx="457203" cy="457203"/>
              </a:xfrm>
              <a:prstGeom prst="rect">
                <a:avLst/>
              </a:prstGeom>
              <a:solidFill>
                <a:srgbClr val="D5FFD5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992" name="1 cmp"/>
              <p:cNvSpPr txBox="1"/>
              <p:nvPr/>
            </p:nvSpPr>
            <p:spPr>
              <a:xfrm>
                <a:off x="-1" y="12759"/>
                <a:ext cx="457203" cy="4316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r>
                  <a:t>1</a:t>
                </a:r>
                <a:br/>
                <a:r>
                  <a:t>cmp</a:t>
                </a:r>
              </a:p>
            </p:txBody>
          </p:sp>
        </p:grpSp>
        <p:grpSp>
          <p:nvGrpSpPr>
            <p:cNvPr id="996" name="Rectangle 76"/>
            <p:cNvGrpSpPr/>
            <p:nvPr/>
          </p:nvGrpSpPr>
          <p:grpSpPr>
            <a:xfrm>
              <a:off x="2284329" y="766552"/>
              <a:ext cx="457202" cy="457202"/>
              <a:chOff x="0" y="0"/>
              <a:chExt cx="457201" cy="457201"/>
            </a:xfrm>
          </p:grpSpPr>
          <p:sp>
            <p:nvSpPr>
              <p:cNvPr id="994" name="Square"/>
              <p:cNvSpPr/>
              <p:nvPr/>
            </p:nvSpPr>
            <p:spPr>
              <a:xfrm>
                <a:off x="-1" y="-1"/>
                <a:ext cx="457203" cy="457203"/>
              </a:xfrm>
              <a:prstGeom prst="rect">
                <a:avLst/>
              </a:prstGeom>
              <a:solidFill>
                <a:srgbClr val="D5FFD5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995" name="1 ret"/>
              <p:cNvSpPr txBox="1"/>
              <p:nvPr/>
            </p:nvSpPr>
            <p:spPr>
              <a:xfrm>
                <a:off x="-1" y="12759"/>
                <a:ext cx="457203" cy="4316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r>
                  <a:t>1</a:t>
                </a:r>
                <a:br/>
                <a:r>
                  <a:t>ret</a:t>
                </a:r>
              </a:p>
            </p:txBody>
          </p:sp>
        </p:grpSp>
        <p:grpSp>
          <p:nvGrpSpPr>
            <p:cNvPr id="999" name="Rectangle 77"/>
            <p:cNvGrpSpPr/>
            <p:nvPr/>
          </p:nvGrpSpPr>
          <p:grpSpPr>
            <a:xfrm>
              <a:off x="2741529" y="766552"/>
              <a:ext cx="457202" cy="457202"/>
              <a:chOff x="0" y="0"/>
              <a:chExt cx="457201" cy="457201"/>
            </a:xfrm>
          </p:grpSpPr>
          <p:sp>
            <p:nvSpPr>
              <p:cNvPr id="997" name="Square"/>
              <p:cNvSpPr/>
              <p:nvPr/>
            </p:nvSpPr>
            <p:spPr>
              <a:xfrm>
                <a:off x="-1" y="-1"/>
                <a:ext cx="457203" cy="457203"/>
              </a:xfrm>
              <a:prstGeom prst="rect">
                <a:avLst/>
              </a:prstGeom>
              <a:solidFill>
                <a:srgbClr val="D5FFD5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998" name="1 shl"/>
              <p:cNvSpPr txBox="1"/>
              <p:nvPr/>
            </p:nvSpPr>
            <p:spPr>
              <a:xfrm>
                <a:off x="-1" y="12759"/>
                <a:ext cx="457203" cy="4316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r>
                  <a:t>1</a:t>
                </a:r>
                <a:br/>
                <a:r>
                  <a:t>shl</a:t>
                </a:r>
              </a:p>
            </p:txBody>
          </p:sp>
        </p:grpSp>
        <p:sp>
          <p:nvSpPr>
            <p:cNvPr id="1000" name="TextBox 78"/>
            <p:cNvSpPr txBox="1"/>
            <p:nvPr/>
          </p:nvSpPr>
          <p:spPr>
            <a:xfrm>
              <a:off x="462202" y="231664"/>
              <a:ext cx="718767" cy="2837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>
                <a:defRPr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leader</a:t>
              </a:r>
            </a:p>
          </p:txBody>
        </p:sp>
        <p:sp>
          <p:nvSpPr>
            <p:cNvPr id="1001" name="TextBox 79"/>
            <p:cNvSpPr txBox="1"/>
            <p:nvPr/>
          </p:nvSpPr>
          <p:spPr>
            <a:xfrm>
              <a:off x="291858" y="841264"/>
              <a:ext cx="887935" cy="28379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>
                <a:defRPr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follower</a:t>
              </a:r>
            </a:p>
          </p:txBody>
        </p:sp>
      </p:grpSp>
      <p:sp>
        <p:nvSpPr>
          <p:cNvPr id="1003" name="Freeform 80"/>
          <p:cNvSpPr/>
          <p:nvPr/>
        </p:nvSpPr>
        <p:spPr>
          <a:xfrm>
            <a:off x="3985683" y="2095087"/>
            <a:ext cx="828721" cy="6352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4052" h="21600" extrusionOk="0">
                <a:moveTo>
                  <a:pt x="5909" y="0"/>
                </a:moveTo>
                <a:cubicBezTo>
                  <a:pt x="21600" y="7009"/>
                  <a:pt x="11818" y="20891"/>
                  <a:pt x="0" y="21600"/>
                </a:cubicBezTo>
              </a:path>
            </a:pathLst>
          </a:custGeom>
          <a:ln w="28575">
            <a:solidFill>
              <a:srgbClr val="006400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004" name="TextBox 81"/>
          <p:cNvSpPr txBox="1"/>
          <p:nvPr/>
        </p:nvSpPr>
        <p:spPr>
          <a:xfrm>
            <a:off x="5042972" y="2043751"/>
            <a:ext cx="2833721" cy="617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algn="l">
              <a:defRPr sz="1800" b="0">
                <a:solidFill>
                  <a:srgbClr val="0064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AppendEntries succeeds: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algn="l">
              <a:defRPr sz="1800" b="0">
                <a:solidFill>
                  <a:srgbClr val="0064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matching entry</a:t>
            </a:r>
          </a:p>
        </p:txBody>
      </p:sp>
      <p:sp>
        <p:nvSpPr>
          <p:cNvPr id="1005" name="Freeform 82"/>
          <p:cNvSpPr/>
          <p:nvPr/>
        </p:nvSpPr>
        <p:spPr>
          <a:xfrm>
            <a:off x="3985683" y="3465884"/>
            <a:ext cx="828721" cy="6352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4052" h="21600" extrusionOk="0">
                <a:moveTo>
                  <a:pt x="5909" y="0"/>
                </a:moveTo>
                <a:cubicBezTo>
                  <a:pt x="21600" y="7009"/>
                  <a:pt x="11818" y="20891"/>
                  <a:pt x="0" y="21600"/>
                </a:cubicBezTo>
              </a:path>
            </a:pathLst>
          </a:custGeom>
          <a:ln w="28575">
            <a:solidFill>
              <a:srgbClr val="A5001E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006" name="TextBox 83"/>
          <p:cNvSpPr txBox="1"/>
          <p:nvPr/>
        </p:nvSpPr>
        <p:spPr>
          <a:xfrm>
            <a:off x="5042971" y="3454820"/>
            <a:ext cx="2274500" cy="617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algn="l">
              <a:defRPr sz="1800" b="0">
                <a:solidFill>
                  <a:srgbClr val="A5001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AppendEntries fails: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algn="l">
              <a:defRPr sz="1800" b="0">
                <a:solidFill>
                  <a:srgbClr val="A5001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mismatch</a:t>
            </a:r>
          </a:p>
        </p:txBody>
      </p:sp>
      <p:grpSp>
        <p:nvGrpSpPr>
          <p:cNvPr id="1009" name="Group 84"/>
          <p:cNvGrpSpPr/>
          <p:nvPr/>
        </p:nvGrpSpPr>
        <p:grpSpPr>
          <a:xfrm>
            <a:off x="3795183" y="3948749"/>
            <a:ext cx="304803" cy="304805"/>
            <a:chOff x="0" y="0"/>
            <a:chExt cx="304801" cy="304804"/>
          </a:xfrm>
        </p:grpSpPr>
        <p:sp>
          <p:nvSpPr>
            <p:cNvPr id="1007" name="Straight Connector 85"/>
            <p:cNvSpPr/>
            <p:nvPr/>
          </p:nvSpPr>
          <p:spPr>
            <a:xfrm>
              <a:off x="0" y="-1"/>
              <a:ext cx="304802" cy="304805"/>
            </a:xfrm>
            <a:prstGeom prst="line">
              <a:avLst/>
            </a:prstGeom>
            <a:noFill/>
            <a:ln w="57150" cap="rnd">
              <a:solidFill>
                <a:srgbClr val="A5001E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1008" name="Straight Connector 86"/>
            <p:cNvSpPr/>
            <p:nvPr/>
          </p:nvSpPr>
          <p:spPr>
            <a:xfrm flipV="1">
              <a:off x="0" y="-2"/>
              <a:ext cx="304802" cy="304806"/>
            </a:xfrm>
            <a:prstGeom prst="line">
              <a:avLst/>
            </a:prstGeom>
            <a:noFill/>
            <a:ln w="57150" cap="rnd">
              <a:solidFill>
                <a:srgbClr val="A5001E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010" name="Rectangle 87"/>
          <p:cNvSpPr/>
          <p:nvPr/>
        </p:nvSpPr>
        <p:spPr>
          <a:xfrm>
            <a:off x="3299883" y="1542640"/>
            <a:ext cx="304802" cy="577314"/>
          </a:xfrm>
          <a:prstGeom prst="rect">
            <a:avLst/>
          </a:prstGeom>
          <a:ln w="25400">
            <a:solidFill>
              <a:srgbClr val="FF0000"/>
            </a:solidFill>
            <a:prstDash val="dash"/>
          </a:ln>
        </p:spPr>
        <p:txBody>
          <a:bodyPr lIns="45718" tIns="45718" rIns="45718" bIns="45718" anchor="ctr"/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9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9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9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1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7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8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9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5" grpId="2" build="p" bldLvl="5" animBg="1" advAuto="0"/>
      <p:bldP spid="1002" grpId="1" animBg="1" advAuto="0"/>
      <p:bldP spid="1003" grpId="8" animBg="1" advAuto="0"/>
      <p:bldP spid="1004" grpId="3" animBg="1" advAuto="0"/>
      <p:bldP spid="1005" grpId="5" animBg="1" advAuto="0"/>
      <p:bldP spid="1006" grpId="4" animBg="1" advAuto="0"/>
      <p:bldP spid="1009" grpId="6" animBg="1" advAuto="0"/>
      <p:bldP spid="1010" grpId="7" animBg="1" advAuto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2" name="Content Placeholder 1"/>
          <p:cNvSpPr txBox="1">
            <a:spLocks noGrp="1"/>
          </p:cNvSpPr>
          <p:nvPr>
            <p:ph type="body" idx="1"/>
          </p:nvPr>
        </p:nvSpPr>
        <p:spPr>
          <a:xfrm>
            <a:off x="347472" y="1444752"/>
            <a:ext cx="8767455" cy="4906965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600"/>
              </a:spcBef>
              <a:defRPr sz="2200" b="0"/>
            </a:pPr>
            <a:r>
              <a:t>New leader’s log is truth, no special steps, start normal operation</a:t>
            </a:r>
          </a:p>
          <a:p>
            <a:pPr marL="800100" lvl="1" indent="-342900">
              <a:spcBef>
                <a:spcPts val="600"/>
              </a:spcBef>
              <a:buFont typeface="Helvetica"/>
              <a:defRPr sz="2200" b="0"/>
            </a:pPr>
            <a:r>
              <a:t>Will eventually make follower’s logs identical to leader’s</a:t>
            </a:r>
            <a:endParaRPr sz="2000"/>
          </a:p>
          <a:p>
            <a:pPr marL="800100" lvl="1" indent="-342900">
              <a:spcBef>
                <a:spcPts val="600"/>
              </a:spcBef>
              <a:buFont typeface="Helvetica"/>
              <a:defRPr sz="2200" b="0"/>
            </a:pPr>
            <a:r>
              <a:t>Old leader may have left entries partially replicated</a:t>
            </a:r>
            <a:endParaRPr sz="2000"/>
          </a:p>
          <a:p>
            <a:pPr>
              <a:spcBef>
                <a:spcPts val="3000"/>
              </a:spcBef>
              <a:defRPr sz="2200" b="0"/>
            </a:pPr>
            <a:r>
              <a:t>Multiple crashes can leave many extraneous log entries</a:t>
            </a:r>
          </a:p>
        </p:txBody>
      </p:sp>
      <p:grpSp>
        <p:nvGrpSpPr>
          <p:cNvPr id="1112" name="Group 55"/>
          <p:cNvGrpSpPr/>
          <p:nvPr/>
        </p:nvGrpSpPr>
        <p:grpSpPr>
          <a:xfrm>
            <a:off x="2199400" y="3909289"/>
            <a:ext cx="3965042" cy="2590802"/>
            <a:chOff x="0" y="-1"/>
            <a:chExt cx="3965041" cy="2590801"/>
          </a:xfrm>
        </p:grpSpPr>
        <p:sp>
          <p:nvSpPr>
            <p:cNvPr id="1013" name="TextBox 6"/>
            <p:cNvSpPr txBox="1"/>
            <p:nvPr/>
          </p:nvSpPr>
          <p:spPr>
            <a:xfrm>
              <a:off x="1298040" y="-2"/>
              <a:ext cx="381002" cy="31339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600" b="0">
                  <a:solidFill>
                    <a:srgbClr val="1F489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  <p:sp>
          <p:nvSpPr>
            <p:cNvPr id="1014" name="TextBox 7"/>
            <p:cNvSpPr txBox="1"/>
            <p:nvPr/>
          </p:nvSpPr>
          <p:spPr>
            <a:xfrm>
              <a:off x="1679040" y="-2"/>
              <a:ext cx="381002" cy="31339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600" b="0">
                  <a:solidFill>
                    <a:srgbClr val="1F489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2</a:t>
              </a:r>
            </a:p>
          </p:txBody>
        </p:sp>
        <p:sp>
          <p:nvSpPr>
            <p:cNvPr id="1015" name="TextBox 8"/>
            <p:cNvSpPr txBox="1"/>
            <p:nvPr/>
          </p:nvSpPr>
          <p:spPr>
            <a:xfrm>
              <a:off x="2060040" y="-2"/>
              <a:ext cx="381002" cy="31339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600" b="0">
                  <a:solidFill>
                    <a:srgbClr val="1F489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3</a:t>
              </a:r>
            </a:p>
          </p:txBody>
        </p:sp>
        <p:sp>
          <p:nvSpPr>
            <p:cNvPr id="1016" name="TextBox 9"/>
            <p:cNvSpPr txBox="1"/>
            <p:nvPr/>
          </p:nvSpPr>
          <p:spPr>
            <a:xfrm>
              <a:off x="2441040" y="-2"/>
              <a:ext cx="381002" cy="31339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600" b="0">
                  <a:solidFill>
                    <a:srgbClr val="1F489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4</a:t>
              </a:r>
            </a:p>
          </p:txBody>
        </p:sp>
        <p:sp>
          <p:nvSpPr>
            <p:cNvPr id="1017" name="TextBox 10"/>
            <p:cNvSpPr txBox="1"/>
            <p:nvPr/>
          </p:nvSpPr>
          <p:spPr>
            <a:xfrm>
              <a:off x="2822040" y="-2"/>
              <a:ext cx="381002" cy="31339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600" b="0">
                  <a:solidFill>
                    <a:srgbClr val="1F489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5</a:t>
              </a:r>
            </a:p>
          </p:txBody>
        </p:sp>
        <p:sp>
          <p:nvSpPr>
            <p:cNvPr id="1018" name="TextBox 11"/>
            <p:cNvSpPr txBox="1"/>
            <p:nvPr/>
          </p:nvSpPr>
          <p:spPr>
            <a:xfrm>
              <a:off x="3203040" y="-2"/>
              <a:ext cx="381002" cy="31339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600" b="0">
                  <a:solidFill>
                    <a:srgbClr val="1F489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6</a:t>
              </a:r>
            </a:p>
          </p:txBody>
        </p:sp>
        <p:sp>
          <p:nvSpPr>
            <p:cNvPr id="1019" name="TextBox 12"/>
            <p:cNvSpPr txBox="1"/>
            <p:nvPr/>
          </p:nvSpPr>
          <p:spPr>
            <a:xfrm>
              <a:off x="3584040" y="-2"/>
              <a:ext cx="381002" cy="31339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600" b="0">
                  <a:solidFill>
                    <a:srgbClr val="1F489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7</a:t>
              </a:r>
            </a:p>
          </p:txBody>
        </p:sp>
        <p:sp>
          <p:nvSpPr>
            <p:cNvPr id="1020" name="TextBox 14"/>
            <p:cNvSpPr txBox="1"/>
            <p:nvPr/>
          </p:nvSpPr>
          <p:spPr>
            <a:xfrm>
              <a:off x="228600" y="47865"/>
              <a:ext cx="1143002" cy="22195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t">
              <a:spAutoFit/>
            </a:bodyPr>
            <a:lstStyle>
              <a:lvl1pPr algn="l">
                <a:defRPr sz="1600" b="0">
                  <a:solidFill>
                    <a:srgbClr val="1F489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log index</a:t>
              </a:r>
            </a:p>
          </p:txBody>
        </p:sp>
        <p:grpSp>
          <p:nvGrpSpPr>
            <p:cNvPr id="1023" name="Rectangle 15"/>
            <p:cNvGrpSpPr/>
            <p:nvPr/>
          </p:nvGrpSpPr>
          <p:grpSpPr>
            <a:xfrm>
              <a:off x="1298040" y="381000"/>
              <a:ext cx="381002" cy="381001"/>
              <a:chOff x="0" y="0"/>
              <a:chExt cx="381001" cy="381000"/>
            </a:xfrm>
          </p:grpSpPr>
          <p:sp>
            <p:nvSpPr>
              <p:cNvPr id="1021" name="Square"/>
              <p:cNvSpPr/>
              <p:nvPr/>
            </p:nvSpPr>
            <p:spPr>
              <a:xfrm>
                <a:off x="-1" y="-1"/>
                <a:ext cx="381003" cy="381001"/>
              </a:xfrm>
              <a:prstGeom prst="rect">
                <a:avLst/>
              </a:prstGeom>
              <a:solidFill>
                <a:srgbClr val="D5FFD5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022" name="1"/>
              <p:cNvSpPr txBox="1"/>
              <p:nvPr/>
            </p:nvSpPr>
            <p:spPr>
              <a:xfrm>
                <a:off x="-1" y="82609"/>
                <a:ext cx="381003" cy="2157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1</a:t>
                </a:r>
              </a:p>
            </p:txBody>
          </p:sp>
        </p:grpSp>
        <p:grpSp>
          <p:nvGrpSpPr>
            <p:cNvPr id="1026" name="Rectangle 16"/>
            <p:cNvGrpSpPr/>
            <p:nvPr/>
          </p:nvGrpSpPr>
          <p:grpSpPr>
            <a:xfrm>
              <a:off x="1679040" y="381000"/>
              <a:ext cx="381002" cy="381001"/>
              <a:chOff x="0" y="0"/>
              <a:chExt cx="381001" cy="381000"/>
            </a:xfrm>
          </p:grpSpPr>
          <p:sp>
            <p:nvSpPr>
              <p:cNvPr id="1024" name="Square"/>
              <p:cNvSpPr/>
              <p:nvPr/>
            </p:nvSpPr>
            <p:spPr>
              <a:xfrm>
                <a:off x="-1" y="-1"/>
                <a:ext cx="381003" cy="381001"/>
              </a:xfrm>
              <a:prstGeom prst="rect">
                <a:avLst/>
              </a:prstGeom>
              <a:solidFill>
                <a:srgbClr val="D5FFD5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025" name="1"/>
              <p:cNvSpPr txBox="1"/>
              <p:nvPr/>
            </p:nvSpPr>
            <p:spPr>
              <a:xfrm>
                <a:off x="-1" y="82609"/>
                <a:ext cx="381003" cy="2157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1</a:t>
                </a:r>
              </a:p>
            </p:txBody>
          </p:sp>
        </p:grpSp>
        <p:grpSp>
          <p:nvGrpSpPr>
            <p:cNvPr id="1029" name="Rectangle 17"/>
            <p:cNvGrpSpPr/>
            <p:nvPr/>
          </p:nvGrpSpPr>
          <p:grpSpPr>
            <a:xfrm>
              <a:off x="1298040" y="838200"/>
              <a:ext cx="381002" cy="381001"/>
              <a:chOff x="0" y="0"/>
              <a:chExt cx="381001" cy="381000"/>
            </a:xfrm>
          </p:grpSpPr>
          <p:sp>
            <p:nvSpPr>
              <p:cNvPr id="1027" name="Square"/>
              <p:cNvSpPr/>
              <p:nvPr/>
            </p:nvSpPr>
            <p:spPr>
              <a:xfrm>
                <a:off x="-1" y="-1"/>
                <a:ext cx="381003" cy="381001"/>
              </a:xfrm>
              <a:prstGeom prst="rect">
                <a:avLst/>
              </a:prstGeom>
              <a:solidFill>
                <a:srgbClr val="D5FFD5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028" name="1"/>
              <p:cNvSpPr txBox="1"/>
              <p:nvPr/>
            </p:nvSpPr>
            <p:spPr>
              <a:xfrm>
                <a:off x="-1" y="82609"/>
                <a:ext cx="381003" cy="2157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1</a:t>
                </a:r>
              </a:p>
            </p:txBody>
          </p:sp>
        </p:grpSp>
        <p:grpSp>
          <p:nvGrpSpPr>
            <p:cNvPr id="1032" name="Rectangle 18"/>
            <p:cNvGrpSpPr/>
            <p:nvPr/>
          </p:nvGrpSpPr>
          <p:grpSpPr>
            <a:xfrm>
              <a:off x="1679040" y="838200"/>
              <a:ext cx="381002" cy="381001"/>
              <a:chOff x="0" y="0"/>
              <a:chExt cx="381001" cy="381000"/>
            </a:xfrm>
          </p:grpSpPr>
          <p:sp>
            <p:nvSpPr>
              <p:cNvPr id="1030" name="Square"/>
              <p:cNvSpPr/>
              <p:nvPr/>
            </p:nvSpPr>
            <p:spPr>
              <a:xfrm>
                <a:off x="-1" y="-1"/>
                <a:ext cx="381003" cy="381001"/>
              </a:xfrm>
              <a:prstGeom prst="rect">
                <a:avLst/>
              </a:prstGeom>
              <a:solidFill>
                <a:srgbClr val="D5FFD5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031" name="1"/>
              <p:cNvSpPr txBox="1"/>
              <p:nvPr/>
            </p:nvSpPr>
            <p:spPr>
              <a:xfrm>
                <a:off x="-1" y="82609"/>
                <a:ext cx="381003" cy="2157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1</a:t>
                </a:r>
              </a:p>
            </p:txBody>
          </p:sp>
        </p:grpSp>
        <p:grpSp>
          <p:nvGrpSpPr>
            <p:cNvPr id="1035" name="Rectangle 19"/>
            <p:cNvGrpSpPr/>
            <p:nvPr/>
          </p:nvGrpSpPr>
          <p:grpSpPr>
            <a:xfrm>
              <a:off x="2060040" y="381000"/>
              <a:ext cx="381002" cy="381001"/>
              <a:chOff x="0" y="0"/>
              <a:chExt cx="381001" cy="381000"/>
            </a:xfrm>
          </p:grpSpPr>
          <p:sp>
            <p:nvSpPr>
              <p:cNvPr id="1033" name="Square"/>
              <p:cNvSpPr/>
              <p:nvPr/>
            </p:nvSpPr>
            <p:spPr>
              <a:xfrm>
                <a:off x="-1" y="-1"/>
                <a:ext cx="381003" cy="381001"/>
              </a:xfrm>
              <a:prstGeom prst="rect">
                <a:avLst/>
              </a:prstGeom>
              <a:solidFill>
                <a:srgbClr val="FFC3CE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034" name="5"/>
              <p:cNvSpPr txBox="1"/>
              <p:nvPr/>
            </p:nvSpPr>
            <p:spPr>
              <a:xfrm>
                <a:off x="-1" y="82609"/>
                <a:ext cx="381003" cy="2157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5</a:t>
                </a:r>
              </a:p>
            </p:txBody>
          </p:sp>
        </p:grpSp>
        <p:grpSp>
          <p:nvGrpSpPr>
            <p:cNvPr id="1038" name="Rectangle 20"/>
            <p:cNvGrpSpPr/>
            <p:nvPr/>
          </p:nvGrpSpPr>
          <p:grpSpPr>
            <a:xfrm>
              <a:off x="2060040" y="838200"/>
              <a:ext cx="381002" cy="381001"/>
              <a:chOff x="0" y="0"/>
              <a:chExt cx="381001" cy="381000"/>
            </a:xfrm>
          </p:grpSpPr>
          <p:sp>
            <p:nvSpPr>
              <p:cNvPr id="1036" name="Square"/>
              <p:cNvSpPr/>
              <p:nvPr/>
            </p:nvSpPr>
            <p:spPr>
              <a:xfrm>
                <a:off x="-1" y="-1"/>
                <a:ext cx="381003" cy="381001"/>
              </a:xfrm>
              <a:prstGeom prst="rect">
                <a:avLst/>
              </a:prstGeom>
              <a:solidFill>
                <a:srgbClr val="FFC3CE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037" name="5"/>
              <p:cNvSpPr txBox="1"/>
              <p:nvPr/>
            </p:nvSpPr>
            <p:spPr>
              <a:xfrm>
                <a:off x="-1" y="82609"/>
                <a:ext cx="381003" cy="2157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5</a:t>
                </a:r>
              </a:p>
            </p:txBody>
          </p:sp>
        </p:grpSp>
        <p:grpSp>
          <p:nvGrpSpPr>
            <p:cNvPr id="1041" name="Rectangle 21"/>
            <p:cNvGrpSpPr/>
            <p:nvPr/>
          </p:nvGrpSpPr>
          <p:grpSpPr>
            <a:xfrm>
              <a:off x="2441040" y="381000"/>
              <a:ext cx="381002" cy="381001"/>
              <a:chOff x="0" y="0"/>
              <a:chExt cx="381001" cy="381000"/>
            </a:xfrm>
          </p:grpSpPr>
          <p:sp>
            <p:nvSpPr>
              <p:cNvPr id="1039" name="Square"/>
              <p:cNvSpPr/>
              <p:nvPr/>
            </p:nvSpPr>
            <p:spPr>
              <a:xfrm>
                <a:off x="-1" y="-1"/>
                <a:ext cx="381003" cy="381001"/>
              </a:xfrm>
              <a:prstGeom prst="rect">
                <a:avLst/>
              </a:prstGeom>
              <a:solidFill>
                <a:srgbClr val="CCD9F4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040" name="6"/>
              <p:cNvSpPr txBox="1"/>
              <p:nvPr/>
            </p:nvSpPr>
            <p:spPr>
              <a:xfrm>
                <a:off x="-1" y="82609"/>
                <a:ext cx="381003" cy="2157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6</a:t>
                </a:r>
              </a:p>
            </p:txBody>
          </p:sp>
        </p:grpSp>
        <p:grpSp>
          <p:nvGrpSpPr>
            <p:cNvPr id="1044" name="Rectangle 22"/>
            <p:cNvGrpSpPr/>
            <p:nvPr/>
          </p:nvGrpSpPr>
          <p:grpSpPr>
            <a:xfrm>
              <a:off x="2822040" y="381000"/>
              <a:ext cx="381002" cy="381001"/>
              <a:chOff x="0" y="0"/>
              <a:chExt cx="381001" cy="381000"/>
            </a:xfrm>
          </p:grpSpPr>
          <p:sp>
            <p:nvSpPr>
              <p:cNvPr id="1042" name="Square"/>
              <p:cNvSpPr/>
              <p:nvPr/>
            </p:nvSpPr>
            <p:spPr>
              <a:xfrm>
                <a:off x="-1" y="-1"/>
                <a:ext cx="381003" cy="381001"/>
              </a:xfrm>
              <a:prstGeom prst="rect">
                <a:avLst/>
              </a:prstGeom>
              <a:solidFill>
                <a:srgbClr val="CCD9F4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043" name="6"/>
              <p:cNvSpPr txBox="1"/>
              <p:nvPr/>
            </p:nvSpPr>
            <p:spPr>
              <a:xfrm>
                <a:off x="-1" y="82609"/>
                <a:ext cx="381003" cy="2157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6</a:t>
                </a:r>
              </a:p>
            </p:txBody>
          </p:sp>
        </p:grpSp>
        <p:grpSp>
          <p:nvGrpSpPr>
            <p:cNvPr id="1047" name="Rectangle 23"/>
            <p:cNvGrpSpPr/>
            <p:nvPr/>
          </p:nvGrpSpPr>
          <p:grpSpPr>
            <a:xfrm>
              <a:off x="3203040" y="381000"/>
              <a:ext cx="381002" cy="381001"/>
              <a:chOff x="0" y="0"/>
              <a:chExt cx="381001" cy="381000"/>
            </a:xfrm>
          </p:grpSpPr>
          <p:sp>
            <p:nvSpPr>
              <p:cNvPr id="1045" name="Square"/>
              <p:cNvSpPr/>
              <p:nvPr/>
            </p:nvSpPr>
            <p:spPr>
              <a:xfrm>
                <a:off x="-1" y="-1"/>
                <a:ext cx="381003" cy="381001"/>
              </a:xfrm>
              <a:prstGeom prst="rect">
                <a:avLst/>
              </a:prstGeom>
              <a:solidFill>
                <a:srgbClr val="CCD9F4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046" name="6"/>
              <p:cNvSpPr txBox="1"/>
              <p:nvPr/>
            </p:nvSpPr>
            <p:spPr>
              <a:xfrm>
                <a:off x="-1" y="82609"/>
                <a:ext cx="381003" cy="2157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6</a:t>
                </a:r>
              </a:p>
            </p:txBody>
          </p:sp>
        </p:grpSp>
        <p:grpSp>
          <p:nvGrpSpPr>
            <p:cNvPr id="1050" name="Rectangle 24"/>
            <p:cNvGrpSpPr/>
            <p:nvPr/>
          </p:nvGrpSpPr>
          <p:grpSpPr>
            <a:xfrm>
              <a:off x="2441040" y="838200"/>
              <a:ext cx="381002" cy="381001"/>
              <a:chOff x="0" y="0"/>
              <a:chExt cx="381001" cy="381000"/>
            </a:xfrm>
          </p:grpSpPr>
          <p:sp>
            <p:nvSpPr>
              <p:cNvPr id="1048" name="Square"/>
              <p:cNvSpPr/>
              <p:nvPr/>
            </p:nvSpPr>
            <p:spPr>
              <a:xfrm>
                <a:off x="-1" y="-1"/>
                <a:ext cx="381003" cy="381001"/>
              </a:xfrm>
              <a:prstGeom prst="rect">
                <a:avLst/>
              </a:prstGeom>
              <a:solidFill>
                <a:srgbClr val="CCD9F4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049" name="6"/>
              <p:cNvSpPr txBox="1"/>
              <p:nvPr/>
            </p:nvSpPr>
            <p:spPr>
              <a:xfrm>
                <a:off x="-1" y="82609"/>
                <a:ext cx="381003" cy="2157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6</a:t>
                </a:r>
              </a:p>
            </p:txBody>
          </p:sp>
        </p:grpSp>
        <p:grpSp>
          <p:nvGrpSpPr>
            <p:cNvPr id="1053" name="Rectangle 25"/>
            <p:cNvGrpSpPr/>
            <p:nvPr/>
          </p:nvGrpSpPr>
          <p:grpSpPr>
            <a:xfrm>
              <a:off x="1298040" y="1295400"/>
              <a:ext cx="381002" cy="381001"/>
              <a:chOff x="0" y="0"/>
              <a:chExt cx="381001" cy="381000"/>
            </a:xfrm>
          </p:grpSpPr>
          <p:sp>
            <p:nvSpPr>
              <p:cNvPr id="1051" name="Square"/>
              <p:cNvSpPr/>
              <p:nvPr/>
            </p:nvSpPr>
            <p:spPr>
              <a:xfrm>
                <a:off x="-1" y="-1"/>
                <a:ext cx="381003" cy="381001"/>
              </a:xfrm>
              <a:prstGeom prst="rect">
                <a:avLst/>
              </a:prstGeom>
              <a:solidFill>
                <a:srgbClr val="D5FFD5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052" name="1"/>
              <p:cNvSpPr txBox="1"/>
              <p:nvPr/>
            </p:nvSpPr>
            <p:spPr>
              <a:xfrm>
                <a:off x="-1" y="82609"/>
                <a:ext cx="381003" cy="2157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1</a:t>
                </a:r>
              </a:p>
            </p:txBody>
          </p:sp>
        </p:grpSp>
        <p:grpSp>
          <p:nvGrpSpPr>
            <p:cNvPr id="1056" name="Rectangle 26"/>
            <p:cNvGrpSpPr/>
            <p:nvPr/>
          </p:nvGrpSpPr>
          <p:grpSpPr>
            <a:xfrm>
              <a:off x="1679040" y="1295400"/>
              <a:ext cx="381002" cy="381001"/>
              <a:chOff x="0" y="0"/>
              <a:chExt cx="381001" cy="381000"/>
            </a:xfrm>
          </p:grpSpPr>
          <p:sp>
            <p:nvSpPr>
              <p:cNvPr id="1054" name="Square"/>
              <p:cNvSpPr/>
              <p:nvPr/>
            </p:nvSpPr>
            <p:spPr>
              <a:xfrm>
                <a:off x="-1" y="-1"/>
                <a:ext cx="381003" cy="381001"/>
              </a:xfrm>
              <a:prstGeom prst="rect">
                <a:avLst/>
              </a:prstGeom>
              <a:solidFill>
                <a:srgbClr val="D5FFD5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055" name="1"/>
              <p:cNvSpPr txBox="1"/>
              <p:nvPr/>
            </p:nvSpPr>
            <p:spPr>
              <a:xfrm>
                <a:off x="-1" y="82609"/>
                <a:ext cx="381003" cy="2157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1</a:t>
                </a:r>
              </a:p>
            </p:txBody>
          </p:sp>
        </p:grpSp>
        <p:grpSp>
          <p:nvGrpSpPr>
            <p:cNvPr id="1059" name="Rectangle 27"/>
            <p:cNvGrpSpPr/>
            <p:nvPr/>
          </p:nvGrpSpPr>
          <p:grpSpPr>
            <a:xfrm>
              <a:off x="2060040" y="1295400"/>
              <a:ext cx="381002" cy="381001"/>
              <a:chOff x="0" y="0"/>
              <a:chExt cx="381001" cy="381000"/>
            </a:xfrm>
          </p:grpSpPr>
          <p:sp>
            <p:nvSpPr>
              <p:cNvPr id="1057" name="Square"/>
              <p:cNvSpPr/>
              <p:nvPr/>
            </p:nvSpPr>
            <p:spPr>
              <a:xfrm>
                <a:off x="-1" y="-1"/>
                <a:ext cx="381003" cy="381001"/>
              </a:xfrm>
              <a:prstGeom prst="rect">
                <a:avLst/>
              </a:prstGeom>
              <a:solidFill>
                <a:srgbClr val="FFC3CE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058" name="5"/>
              <p:cNvSpPr txBox="1"/>
              <p:nvPr/>
            </p:nvSpPr>
            <p:spPr>
              <a:xfrm>
                <a:off x="-1" y="82609"/>
                <a:ext cx="381003" cy="2157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5</a:t>
                </a:r>
              </a:p>
            </p:txBody>
          </p:sp>
        </p:grpSp>
        <p:grpSp>
          <p:nvGrpSpPr>
            <p:cNvPr id="1062" name="Rectangle 28"/>
            <p:cNvGrpSpPr/>
            <p:nvPr/>
          </p:nvGrpSpPr>
          <p:grpSpPr>
            <a:xfrm>
              <a:off x="2441040" y="1295400"/>
              <a:ext cx="381002" cy="381001"/>
              <a:chOff x="0" y="0"/>
              <a:chExt cx="381001" cy="381000"/>
            </a:xfrm>
          </p:grpSpPr>
          <p:sp>
            <p:nvSpPr>
              <p:cNvPr id="1060" name="Square"/>
              <p:cNvSpPr/>
              <p:nvPr/>
            </p:nvSpPr>
            <p:spPr>
              <a:xfrm>
                <a:off x="-1" y="-1"/>
                <a:ext cx="381003" cy="381001"/>
              </a:xfrm>
              <a:prstGeom prst="rect">
                <a:avLst/>
              </a:prstGeom>
              <a:solidFill>
                <a:srgbClr val="FFC3CE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061" name="5"/>
              <p:cNvSpPr txBox="1"/>
              <p:nvPr/>
            </p:nvSpPr>
            <p:spPr>
              <a:xfrm>
                <a:off x="-1" y="82609"/>
                <a:ext cx="381003" cy="2157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5</a:t>
                </a:r>
              </a:p>
            </p:txBody>
          </p:sp>
        </p:grpSp>
        <p:grpSp>
          <p:nvGrpSpPr>
            <p:cNvPr id="1065" name="Rectangle 29"/>
            <p:cNvGrpSpPr/>
            <p:nvPr/>
          </p:nvGrpSpPr>
          <p:grpSpPr>
            <a:xfrm>
              <a:off x="1298040" y="1752600"/>
              <a:ext cx="381002" cy="381001"/>
              <a:chOff x="0" y="0"/>
              <a:chExt cx="381001" cy="381000"/>
            </a:xfrm>
          </p:grpSpPr>
          <p:sp>
            <p:nvSpPr>
              <p:cNvPr id="1063" name="Square"/>
              <p:cNvSpPr/>
              <p:nvPr/>
            </p:nvSpPr>
            <p:spPr>
              <a:xfrm>
                <a:off x="-1" y="-1"/>
                <a:ext cx="381003" cy="381001"/>
              </a:xfrm>
              <a:prstGeom prst="rect">
                <a:avLst/>
              </a:prstGeom>
              <a:solidFill>
                <a:srgbClr val="D5FFD5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064" name="1"/>
              <p:cNvSpPr txBox="1"/>
              <p:nvPr/>
            </p:nvSpPr>
            <p:spPr>
              <a:xfrm>
                <a:off x="-1" y="82609"/>
                <a:ext cx="381003" cy="2157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1</a:t>
                </a:r>
              </a:p>
            </p:txBody>
          </p:sp>
        </p:grpSp>
        <p:grpSp>
          <p:nvGrpSpPr>
            <p:cNvPr id="1068" name="Rectangle 30"/>
            <p:cNvGrpSpPr/>
            <p:nvPr/>
          </p:nvGrpSpPr>
          <p:grpSpPr>
            <a:xfrm>
              <a:off x="2441040" y="1752600"/>
              <a:ext cx="381002" cy="381001"/>
              <a:chOff x="0" y="0"/>
              <a:chExt cx="381001" cy="381000"/>
            </a:xfrm>
          </p:grpSpPr>
          <p:sp>
            <p:nvSpPr>
              <p:cNvPr id="1066" name="Square"/>
              <p:cNvSpPr/>
              <p:nvPr/>
            </p:nvSpPr>
            <p:spPr>
              <a:xfrm>
                <a:off x="-1" y="-1"/>
                <a:ext cx="381003" cy="381001"/>
              </a:xfrm>
              <a:prstGeom prst="rect">
                <a:avLst/>
              </a:prstGeom>
              <a:solidFill>
                <a:srgbClr val="FFFF9B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067" name="4"/>
              <p:cNvSpPr txBox="1"/>
              <p:nvPr/>
            </p:nvSpPr>
            <p:spPr>
              <a:xfrm>
                <a:off x="-1" y="82609"/>
                <a:ext cx="381003" cy="2157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4</a:t>
                </a:r>
              </a:p>
            </p:txBody>
          </p:sp>
        </p:grpSp>
        <p:grpSp>
          <p:nvGrpSpPr>
            <p:cNvPr id="1071" name="Rectangle 31"/>
            <p:cNvGrpSpPr/>
            <p:nvPr/>
          </p:nvGrpSpPr>
          <p:grpSpPr>
            <a:xfrm>
              <a:off x="1679040" y="1752600"/>
              <a:ext cx="381002" cy="381001"/>
              <a:chOff x="0" y="0"/>
              <a:chExt cx="381001" cy="381000"/>
            </a:xfrm>
          </p:grpSpPr>
          <p:sp>
            <p:nvSpPr>
              <p:cNvPr id="1069" name="Square"/>
              <p:cNvSpPr/>
              <p:nvPr/>
            </p:nvSpPr>
            <p:spPr>
              <a:xfrm>
                <a:off x="-1" y="-1"/>
                <a:ext cx="381003" cy="381001"/>
              </a:xfrm>
              <a:prstGeom prst="rect">
                <a:avLst/>
              </a:prstGeom>
              <a:solidFill>
                <a:srgbClr val="D5FFD5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070" name="1"/>
              <p:cNvSpPr txBox="1"/>
              <p:nvPr/>
            </p:nvSpPr>
            <p:spPr>
              <a:xfrm>
                <a:off x="-1" y="82609"/>
                <a:ext cx="381003" cy="2157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1</a:t>
                </a:r>
              </a:p>
            </p:txBody>
          </p:sp>
        </p:grpSp>
        <p:grpSp>
          <p:nvGrpSpPr>
            <p:cNvPr id="1074" name="Rectangle 32"/>
            <p:cNvGrpSpPr/>
            <p:nvPr/>
          </p:nvGrpSpPr>
          <p:grpSpPr>
            <a:xfrm>
              <a:off x="1298040" y="2209800"/>
              <a:ext cx="381002" cy="381001"/>
              <a:chOff x="0" y="0"/>
              <a:chExt cx="381001" cy="381000"/>
            </a:xfrm>
          </p:grpSpPr>
          <p:sp>
            <p:nvSpPr>
              <p:cNvPr id="1072" name="Square"/>
              <p:cNvSpPr/>
              <p:nvPr/>
            </p:nvSpPr>
            <p:spPr>
              <a:xfrm>
                <a:off x="-1" y="-1"/>
                <a:ext cx="381003" cy="381001"/>
              </a:xfrm>
              <a:prstGeom prst="rect">
                <a:avLst/>
              </a:prstGeom>
              <a:solidFill>
                <a:srgbClr val="D5FFD5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073" name="1"/>
              <p:cNvSpPr txBox="1"/>
              <p:nvPr/>
            </p:nvSpPr>
            <p:spPr>
              <a:xfrm>
                <a:off x="-1" y="82609"/>
                <a:ext cx="381003" cy="2157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1</a:t>
                </a:r>
              </a:p>
            </p:txBody>
          </p:sp>
        </p:grpSp>
        <p:grpSp>
          <p:nvGrpSpPr>
            <p:cNvPr id="1077" name="Rectangle 33"/>
            <p:cNvGrpSpPr/>
            <p:nvPr/>
          </p:nvGrpSpPr>
          <p:grpSpPr>
            <a:xfrm>
              <a:off x="1679040" y="2209800"/>
              <a:ext cx="381002" cy="381001"/>
              <a:chOff x="0" y="0"/>
              <a:chExt cx="381001" cy="381000"/>
            </a:xfrm>
          </p:grpSpPr>
          <p:sp>
            <p:nvSpPr>
              <p:cNvPr id="1075" name="Square"/>
              <p:cNvSpPr/>
              <p:nvPr/>
            </p:nvSpPr>
            <p:spPr>
              <a:xfrm>
                <a:off x="-1" y="-1"/>
                <a:ext cx="381003" cy="381001"/>
              </a:xfrm>
              <a:prstGeom prst="rect">
                <a:avLst/>
              </a:prstGeom>
              <a:solidFill>
                <a:srgbClr val="D5FFD5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076" name="1"/>
              <p:cNvSpPr txBox="1"/>
              <p:nvPr/>
            </p:nvSpPr>
            <p:spPr>
              <a:xfrm>
                <a:off x="-1" y="82609"/>
                <a:ext cx="381003" cy="2157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1</a:t>
                </a:r>
              </a:p>
            </p:txBody>
          </p:sp>
        </p:grpSp>
        <p:grpSp>
          <p:nvGrpSpPr>
            <p:cNvPr id="1080" name="Rectangle 34"/>
            <p:cNvGrpSpPr/>
            <p:nvPr/>
          </p:nvGrpSpPr>
          <p:grpSpPr>
            <a:xfrm>
              <a:off x="2822040" y="838200"/>
              <a:ext cx="381002" cy="381001"/>
              <a:chOff x="0" y="0"/>
              <a:chExt cx="381001" cy="381000"/>
            </a:xfrm>
          </p:grpSpPr>
          <p:sp>
            <p:nvSpPr>
              <p:cNvPr id="1078" name="Square"/>
              <p:cNvSpPr/>
              <p:nvPr/>
            </p:nvSpPr>
            <p:spPr>
              <a:xfrm>
                <a:off x="-1" y="-1"/>
                <a:ext cx="381003" cy="381001"/>
              </a:xfrm>
              <a:prstGeom prst="rect">
                <a:avLst/>
              </a:prstGeom>
              <a:solidFill>
                <a:srgbClr val="EECBA8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079" name="7"/>
              <p:cNvSpPr txBox="1"/>
              <p:nvPr/>
            </p:nvSpPr>
            <p:spPr>
              <a:xfrm>
                <a:off x="-1" y="82609"/>
                <a:ext cx="381003" cy="2157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7</a:t>
                </a:r>
              </a:p>
            </p:txBody>
          </p:sp>
        </p:grpSp>
        <p:grpSp>
          <p:nvGrpSpPr>
            <p:cNvPr id="1083" name="Rectangle 35"/>
            <p:cNvGrpSpPr/>
            <p:nvPr/>
          </p:nvGrpSpPr>
          <p:grpSpPr>
            <a:xfrm>
              <a:off x="3203040" y="838200"/>
              <a:ext cx="381002" cy="381001"/>
              <a:chOff x="0" y="0"/>
              <a:chExt cx="381001" cy="381000"/>
            </a:xfrm>
          </p:grpSpPr>
          <p:sp>
            <p:nvSpPr>
              <p:cNvPr id="1081" name="Square"/>
              <p:cNvSpPr/>
              <p:nvPr/>
            </p:nvSpPr>
            <p:spPr>
              <a:xfrm>
                <a:off x="-1" y="-1"/>
                <a:ext cx="381003" cy="381001"/>
              </a:xfrm>
              <a:prstGeom prst="rect">
                <a:avLst/>
              </a:prstGeom>
              <a:solidFill>
                <a:srgbClr val="EECBA8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082" name="7"/>
              <p:cNvSpPr txBox="1"/>
              <p:nvPr/>
            </p:nvSpPr>
            <p:spPr>
              <a:xfrm>
                <a:off x="-1" y="82609"/>
                <a:ext cx="381003" cy="2157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7</a:t>
                </a:r>
              </a:p>
            </p:txBody>
          </p:sp>
        </p:grpSp>
        <p:grpSp>
          <p:nvGrpSpPr>
            <p:cNvPr id="1086" name="Rectangle 36"/>
            <p:cNvGrpSpPr/>
            <p:nvPr/>
          </p:nvGrpSpPr>
          <p:grpSpPr>
            <a:xfrm>
              <a:off x="2060040" y="2209800"/>
              <a:ext cx="381002" cy="381001"/>
              <a:chOff x="0" y="0"/>
              <a:chExt cx="381001" cy="381000"/>
            </a:xfrm>
          </p:grpSpPr>
          <p:sp>
            <p:nvSpPr>
              <p:cNvPr id="1084" name="Square"/>
              <p:cNvSpPr/>
              <p:nvPr/>
            </p:nvSpPr>
            <p:spPr>
              <a:xfrm>
                <a:off x="-1" y="-1"/>
                <a:ext cx="381003" cy="381001"/>
              </a:xfrm>
              <a:prstGeom prst="rect">
                <a:avLst/>
              </a:prstGeom>
              <a:solidFill>
                <a:srgbClr val="D1B2E8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085" name="2"/>
              <p:cNvSpPr txBox="1"/>
              <p:nvPr/>
            </p:nvSpPr>
            <p:spPr>
              <a:xfrm>
                <a:off x="-1" y="82609"/>
                <a:ext cx="381003" cy="2157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2</a:t>
                </a:r>
              </a:p>
            </p:txBody>
          </p:sp>
        </p:grpSp>
        <p:grpSp>
          <p:nvGrpSpPr>
            <p:cNvPr id="1089" name="Rectangle 37"/>
            <p:cNvGrpSpPr/>
            <p:nvPr/>
          </p:nvGrpSpPr>
          <p:grpSpPr>
            <a:xfrm>
              <a:off x="2441040" y="2209800"/>
              <a:ext cx="381002" cy="381001"/>
              <a:chOff x="0" y="0"/>
              <a:chExt cx="381001" cy="381000"/>
            </a:xfrm>
          </p:grpSpPr>
          <p:sp>
            <p:nvSpPr>
              <p:cNvPr id="1087" name="Square"/>
              <p:cNvSpPr/>
              <p:nvPr/>
            </p:nvSpPr>
            <p:spPr>
              <a:xfrm>
                <a:off x="-1" y="-1"/>
                <a:ext cx="381003" cy="381001"/>
              </a:xfrm>
              <a:prstGeom prst="rect">
                <a:avLst/>
              </a:prstGeom>
              <a:solidFill>
                <a:srgbClr val="D1B2E8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088" name="2"/>
              <p:cNvSpPr txBox="1"/>
              <p:nvPr/>
            </p:nvSpPr>
            <p:spPr>
              <a:xfrm>
                <a:off x="-1" y="82609"/>
                <a:ext cx="381003" cy="2157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2</a:t>
                </a:r>
              </a:p>
            </p:txBody>
          </p:sp>
        </p:grpSp>
        <p:grpSp>
          <p:nvGrpSpPr>
            <p:cNvPr id="1092" name="Rectangle 38"/>
            <p:cNvGrpSpPr/>
            <p:nvPr/>
          </p:nvGrpSpPr>
          <p:grpSpPr>
            <a:xfrm>
              <a:off x="2822040" y="2209800"/>
              <a:ext cx="381002" cy="381001"/>
              <a:chOff x="0" y="0"/>
              <a:chExt cx="381001" cy="381000"/>
            </a:xfrm>
          </p:grpSpPr>
          <p:sp>
            <p:nvSpPr>
              <p:cNvPr id="1090" name="Square"/>
              <p:cNvSpPr/>
              <p:nvPr/>
            </p:nvSpPr>
            <p:spPr>
              <a:xfrm>
                <a:off x="-1" y="-1"/>
                <a:ext cx="381003" cy="381001"/>
              </a:xfrm>
              <a:prstGeom prst="rect">
                <a:avLst/>
              </a:prstGeom>
              <a:solidFill>
                <a:srgbClr val="FFE181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091" name="3"/>
              <p:cNvSpPr txBox="1"/>
              <p:nvPr/>
            </p:nvSpPr>
            <p:spPr>
              <a:xfrm>
                <a:off x="-1" y="82609"/>
                <a:ext cx="381003" cy="2157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3</a:t>
                </a:r>
              </a:p>
            </p:txBody>
          </p:sp>
        </p:grpSp>
        <p:grpSp>
          <p:nvGrpSpPr>
            <p:cNvPr id="1095" name="Rectangle 39"/>
            <p:cNvGrpSpPr/>
            <p:nvPr/>
          </p:nvGrpSpPr>
          <p:grpSpPr>
            <a:xfrm>
              <a:off x="3203040" y="2209800"/>
              <a:ext cx="381002" cy="381001"/>
              <a:chOff x="0" y="0"/>
              <a:chExt cx="381001" cy="381000"/>
            </a:xfrm>
          </p:grpSpPr>
          <p:sp>
            <p:nvSpPr>
              <p:cNvPr id="1093" name="Square"/>
              <p:cNvSpPr/>
              <p:nvPr/>
            </p:nvSpPr>
            <p:spPr>
              <a:xfrm>
                <a:off x="-1" y="-1"/>
                <a:ext cx="381003" cy="381001"/>
              </a:xfrm>
              <a:prstGeom prst="rect">
                <a:avLst/>
              </a:prstGeom>
              <a:solidFill>
                <a:srgbClr val="FFE181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094" name="3"/>
              <p:cNvSpPr txBox="1"/>
              <p:nvPr/>
            </p:nvSpPr>
            <p:spPr>
              <a:xfrm>
                <a:off x="-1" y="82609"/>
                <a:ext cx="381003" cy="2157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3</a:t>
                </a:r>
              </a:p>
            </p:txBody>
          </p:sp>
        </p:grpSp>
        <p:grpSp>
          <p:nvGrpSpPr>
            <p:cNvPr id="1098" name="Rectangle 40"/>
            <p:cNvGrpSpPr/>
            <p:nvPr/>
          </p:nvGrpSpPr>
          <p:grpSpPr>
            <a:xfrm>
              <a:off x="3584040" y="2209800"/>
              <a:ext cx="381002" cy="381001"/>
              <a:chOff x="0" y="0"/>
              <a:chExt cx="381001" cy="381000"/>
            </a:xfrm>
          </p:grpSpPr>
          <p:sp>
            <p:nvSpPr>
              <p:cNvPr id="1096" name="Square"/>
              <p:cNvSpPr/>
              <p:nvPr/>
            </p:nvSpPr>
            <p:spPr>
              <a:xfrm>
                <a:off x="-1" y="-1"/>
                <a:ext cx="381003" cy="381001"/>
              </a:xfrm>
              <a:prstGeom prst="rect">
                <a:avLst/>
              </a:prstGeom>
              <a:solidFill>
                <a:srgbClr val="FFE181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097" name="3"/>
              <p:cNvSpPr txBox="1"/>
              <p:nvPr/>
            </p:nvSpPr>
            <p:spPr>
              <a:xfrm>
                <a:off x="-1" y="82609"/>
                <a:ext cx="381003" cy="2157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3</a:t>
                </a:r>
              </a:p>
            </p:txBody>
          </p:sp>
        </p:grpSp>
        <p:grpSp>
          <p:nvGrpSpPr>
            <p:cNvPr id="1101" name="Rectangle 41"/>
            <p:cNvGrpSpPr/>
            <p:nvPr/>
          </p:nvGrpSpPr>
          <p:grpSpPr>
            <a:xfrm>
              <a:off x="2060040" y="1752600"/>
              <a:ext cx="381002" cy="381001"/>
              <a:chOff x="0" y="0"/>
              <a:chExt cx="381001" cy="381000"/>
            </a:xfrm>
          </p:grpSpPr>
          <p:sp>
            <p:nvSpPr>
              <p:cNvPr id="1099" name="Square"/>
              <p:cNvSpPr/>
              <p:nvPr/>
            </p:nvSpPr>
            <p:spPr>
              <a:xfrm>
                <a:off x="-1" y="-1"/>
                <a:ext cx="381003" cy="381001"/>
              </a:xfrm>
              <a:prstGeom prst="rect">
                <a:avLst/>
              </a:prstGeom>
              <a:solidFill>
                <a:srgbClr val="D1B2E8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100" name="2"/>
              <p:cNvSpPr txBox="1"/>
              <p:nvPr/>
            </p:nvSpPr>
            <p:spPr>
              <a:xfrm>
                <a:off x="-1" y="82609"/>
                <a:ext cx="381003" cy="2157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2</a:t>
                </a:r>
              </a:p>
            </p:txBody>
          </p:sp>
        </p:grpSp>
        <p:grpSp>
          <p:nvGrpSpPr>
            <p:cNvPr id="1104" name="Rectangle 42"/>
            <p:cNvGrpSpPr/>
            <p:nvPr/>
          </p:nvGrpSpPr>
          <p:grpSpPr>
            <a:xfrm>
              <a:off x="3584040" y="838200"/>
              <a:ext cx="381002" cy="381001"/>
              <a:chOff x="0" y="0"/>
              <a:chExt cx="381001" cy="381000"/>
            </a:xfrm>
          </p:grpSpPr>
          <p:sp>
            <p:nvSpPr>
              <p:cNvPr id="1102" name="Square"/>
              <p:cNvSpPr/>
              <p:nvPr/>
            </p:nvSpPr>
            <p:spPr>
              <a:xfrm>
                <a:off x="-1" y="-1"/>
                <a:ext cx="381003" cy="381001"/>
              </a:xfrm>
              <a:prstGeom prst="rect">
                <a:avLst/>
              </a:prstGeom>
              <a:solidFill>
                <a:srgbClr val="EECBA8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103" name="7"/>
              <p:cNvSpPr txBox="1"/>
              <p:nvPr/>
            </p:nvSpPr>
            <p:spPr>
              <a:xfrm>
                <a:off x="-1" y="82609"/>
                <a:ext cx="381003" cy="21578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7</a:t>
                </a:r>
              </a:p>
            </p:txBody>
          </p:sp>
        </p:grpSp>
        <p:sp>
          <p:nvSpPr>
            <p:cNvPr id="1105" name="TextBox 43"/>
            <p:cNvSpPr txBox="1"/>
            <p:nvPr/>
          </p:nvSpPr>
          <p:spPr>
            <a:xfrm>
              <a:off x="0" y="447774"/>
              <a:ext cx="762002" cy="22195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t">
              <a:spAutoFit/>
            </a:bodyPr>
            <a:lstStyle>
              <a:lvl1pPr algn="l">
                <a:defRPr sz="1600" b="0">
                  <a:solidFill>
                    <a:srgbClr val="1F489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term</a:t>
              </a:r>
            </a:p>
          </p:txBody>
        </p:sp>
        <p:sp>
          <p:nvSpPr>
            <p:cNvPr id="1106" name="TextBox 45"/>
            <p:cNvSpPr txBox="1"/>
            <p:nvPr/>
          </p:nvSpPr>
          <p:spPr>
            <a:xfrm>
              <a:off x="917040" y="433000"/>
              <a:ext cx="381002" cy="3026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t">
              <a:spAutoFit/>
            </a:bodyPr>
            <a:lstStyle/>
            <a:p>
              <a:pPr>
                <a:defRPr sz="1800" b="0">
                  <a:latin typeface="Arial"/>
                  <a:ea typeface="Arial"/>
                  <a:cs typeface="Arial"/>
                  <a:sym typeface="Arial"/>
                </a:defRPr>
              </a:pPr>
              <a:r>
                <a:t>s</a:t>
              </a:r>
              <a:r>
                <a:rPr baseline="-25000"/>
                <a:t>1</a:t>
              </a:r>
            </a:p>
          </p:txBody>
        </p:sp>
        <p:sp>
          <p:nvSpPr>
            <p:cNvPr id="1107" name="TextBox 46"/>
            <p:cNvSpPr txBox="1"/>
            <p:nvPr/>
          </p:nvSpPr>
          <p:spPr>
            <a:xfrm>
              <a:off x="917040" y="890200"/>
              <a:ext cx="381002" cy="3026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t">
              <a:spAutoFit/>
            </a:bodyPr>
            <a:lstStyle/>
            <a:p>
              <a:pPr>
                <a:defRPr sz="1800" b="0">
                  <a:latin typeface="Arial"/>
                  <a:ea typeface="Arial"/>
                  <a:cs typeface="Arial"/>
                  <a:sym typeface="Arial"/>
                </a:defRPr>
              </a:pPr>
              <a:r>
                <a:t>s</a:t>
              </a:r>
              <a:r>
                <a:rPr baseline="-25000"/>
                <a:t>2</a:t>
              </a:r>
            </a:p>
          </p:txBody>
        </p:sp>
        <p:sp>
          <p:nvSpPr>
            <p:cNvPr id="1108" name="TextBox 47"/>
            <p:cNvSpPr txBox="1"/>
            <p:nvPr/>
          </p:nvSpPr>
          <p:spPr>
            <a:xfrm>
              <a:off x="917040" y="1347400"/>
              <a:ext cx="381002" cy="3026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t">
              <a:spAutoFit/>
            </a:bodyPr>
            <a:lstStyle/>
            <a:p>
              <a:pPr>
                <a:defRPr sz="1800" b="0">
                  <a:latin typeface="Arial"/>
                  <a:ea typeface="Arial"/>
                  <a:cs typeface="Arial"/>
                  <a:sym typeface="Arial"/>
                </a:defRPr>
              </a:pPr>
              <a:r>
                <a:t>s</a:t>
              </a:r>
              <a:r>
                <a:rPr baseline="-25000"/>
                <a:t>3</a:t>
              </a:r>
            </a:p>
          </p:txBody>
        </p:sp>
        <p:sp>
          <p:nvSpPr>
            <p:cNvPr id="1109" name="TextBox 48"/>
            <p:cNvSpPr txBox="1"/>
            <p:nvPr/>
          </p:nvSpPr>
          <p:spPr>
            <a:xfrm>
              <a:off x="917040" y="1804601"/>
              <a:ext cx="381002" cy="30265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t">
              <a:spAutoFit/>
            </a:bodyPr>
            <a:lstStyle/>
            <a:p>
              <a:pPr>
                <a:defRPr sz="1800" b="0">
                  <a:latin typeface="Arial"/>
                  <a:ea typeface="Arial"/>
                  <a:cs typeface="Arial"/>
                  <a:sym typeface="Arial"/>
                </a:defRPr>
              </a:pPr>
              <a:r>
                <a:t>s</a:t>
              </a:r>
              <a:r>
                <a:rPr baseline="-25000"/>
                <a:t>4</a:t>
              </a:r>
            </a:p>
          </p:txBody>
        </p:sp>
        <p:sp>
          <p:nvSpPr>
            <p:cNvPr id="1110" name="TextBox 49"/>
            <p:cNvSpPr txBox="1"/>
            <p:nvPr/>
          </p:nvSpPr>
          <p:spPr>
            <a:xfrm>
              <a:off x="917040" y="2261801"/>
              <a:ext cx="381002" cy="30265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t">
              <a:spAutoFit/>
            </a:bodyPr>
            <a:lstStyle/>
            <a:p>
              <a:pPr>
                <a:defRPr sz="1800" b="0">
                  <a:latin typeface="Arial"/>
                  <a:ea typeface="Arial"/>
                  <a:cs typeface="Arial"/>
                  <a:sym typeface="Arial"/>
                </a:defRPr>
              </a:pPr>
              <a:r>
                <a:t>s</a:t>
              </a:r>
              <a:r>
                <a:rPr baseline="-25000"/>
                <a:t>5</a:t>
              </a:r>
            </a:p>
          </p:txBody>
        </p:sp>
        <p:sp>
          <p:nvSpPr>
            <p:cNvPr id="1111" name="Freeform 52"/>
            <p:cNvSpPr/>
            <p:nvPr/>
          </p:nvSpPr>
          <p:spPr>
            <a:xfrm>
              <a:off x="477786" y="390559"/>
              <a:ext cx="923963" cy="1363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4846" extrusionOk="0">
                  <a:moveTo>
                    <a:pt x="0" y="11489"/>
                  </a:moveTo>
                  <a:cubicBezTo>
                    <a:pt x="6823" y="-6754"/>
                    <a:pt x="14484" y="-1494"/>
                    <a:pt x="21600" y="14846"/>
                  </a:cubicBezTo>
                </a:path>
              </a:pathLst>
            </a:custGeom>
            <a:noFill/>
            <a:ln w="19050" cap="flat">
              <a:solidFill>
                <a:srgbClr val="1F4899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sz="18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sp>
        <p:nvSpPr>
          <p:cNvPr id="1113" name="Slide Number Placeholder 50"/>
          <p:cNvSpPr txBox="1">
            <a:spLocks noGrp="1"/>
          </p:cNvSpPr>
          <p:nvPr>
            <p:ph type="sldNum" sz="quarter" idx="4294967295"/>
          </p:nvPr>
        </p:nvSpPr>
        <p:spPr>
          <a:xfrm>
            <a:off x="8613492" y="6553200"/>
            <a:ext cx="301906" cy="28882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t"/>
          <a:lstStyle>
            <a:lvl1pPr>
              <a:defRPr>
                <a:solidFill>
                  <a:srgbClr val="FF6501"/>
                </a:solidFill>
              </a:defRPr>
            </a:lvl1pPr>
          </a:lstStyle>
          <a:p>
            <a:fld id="{86CB4B4D-7CA3-9044-876B-883B54F8677D}" type="slidenum">
              <a:t>24</a:t>
            </a:fld>
            <a:endParaRPr/>
          </a:p>
        </p:txBody>
      </p:sp>
      <p:sp>
        <p:nvSpPr>
          <p:cNvPr id="1114" name="Title 5"/>
          <p:cNvSpPr txBox="1">
            <a:spLocks noGrp="1"/>
          </p:cNvSpPr>
          <p:nvPr>
            <p:ph type="title"/>
          </p:nvPr>
        </p:nvSpPr>
        <p:spPr>
          <a:xfrm>
            <a:off x="350195" y="16215"/>
            <a:ext cx="8565206" cy="1066801"/>
          </a:xfrm>
          <a:prstGeom prst="rect">
            <a:avLst/>
          </a:prstGeom>
        </p:spPr>
        <p:txBody>
          <a:bodyPr/>
          <a:lstStyle/>
          <a:p>
            <a:r>
              <a:t>Leader Changes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2" grpId="1" animBg="1" advAuto="0"/>
      <p:bldP spid="1112" grpId="2" animBg="1" advAuto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" name="Content Placeholder 1"/>
          <p:cNvSpPr txBox="1">
            <a:spLocks noGrp="1"/>
          </p:cNvSpPr>
          <p:nvPr>
            <p:ph type="body" sz="quarter" idx="1"/>
          </p:nvPr>
        </p:nvSpPr>
        <p:spPr>
          <a:xfrm>
            <a:off x="517997" y="5883116"/>
            <a:ext cx="8229601" cy="609602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None/>
              <a:defRPr sz="2800" b="0"/>
            </a:lvl1pPr>
          </a:lstStyle>
          <a:p>
            <a:r>
              <a:t>Leader changes can result in log inconsistencies</a:t>
            </a:r>
          </a:p>
        </p:txBody>
      </p:sp>
      <p:sp>
        <p:nvSpPr>
          <p:cNvPr id="1117" name="Slide Number Placeholder 9"/>
          <p:cNvSpPr txBox="1">
            <a:spLocks noGrp="1"/>
          </p:cNvSpPr>
          <p:nvPr>
            <p:ph type="sldNum" sz="quarter" idx="4294967295"/>
          </p:nvPr>
        </p:nvSpPr>
        <p:spPr>
          <a:xfrm>
            <a:off x="8613492" y="6553200"/>
            <a:ext cx="301906" cy="28882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t"/>
          <a:lstStyle>
            <a:lvl1pPr>
              <a:defRPr>
                <a:solidFill>
                  <a:srgbClr val="FF6501"/>
                </a:solidFill>
              </a:defRPr>
            </a:lvl1pPr>
          </a:lstStyle>
          <a:p>
            <a:fld id="{86CB4B4D-7CA3-9044-876B-883B54F8677D}" type="slidenum">
              <a:t>25</a:t>
            </a:fld>
            <a:endParaRPr/>
          </a:p>
        </p:txBody>
      </p:sp>
      <p:sp>
        <p:nvSpPr>
          <p:cNvPr id="1118" name="Title 5"/>
          <p:cNvSpPr txBox="1">
            <a:spLocks noGrp="1"/>
          </p:cNvSpPr>
          <p:nvPr>
            <p:ph type="title"/>
          </p:nvPr>
        </p:nvSpPr>
        <p:spPr>
          <a:xfrm>
            <a:off x="350195" y="16215"/>
            <a:ext cx="8565206" cy="1066801"/>
          </a:xfrm>
          <a:prstGeom prst="rect">
            <a:avLst/>
          </a:prstGeom>
        </p:spPr>
        <p:txBody>
          <a:bodyPr/>
          <a:lstStyle/>
          <a:p>
            <a:r>
              <a:t>Challenge:  Log Inconsistencies</a:t>
            </a:r>
          </a:p>
        </p:txBody>
      </p:sp>
      <p:grpSp>
        <p:nvGrpSpPr>
          <p:cNvPr id="1121" name="Rectangle 133"/>
          <p:cNvGrpSpPr/>
          <p:nvPr/>
        </p:nvGrpSpPr>
        <p:grpSpPr>
          <a:xfrm>
            <a:off x="2753493" y="1863805"/>
            <a:ext cx="381002" cy="381003"/>
            <a:chOff x="0" y="0"/>
            <a:chExt cx="381001" cy="381001"/>
          </a:xfrm>
        </p:grpSpPr>
        <p:sp>
          <p:nvSpPr>
            <p:cNvPr id="1119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120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124" name="Rectangle 134"/>
          <p:cNvGrpSpPr/>
          <p:nvPr/>
        </p:nvGrpSpPr>
        <p:grpSpPr>
          <a:xfrm>
            <a:off x="3896495" y="1863805"/>
            <a:ext cx="381002" cy="381003"/>
            <a:chOff x="0" y="0"/>
            <a:chExt cx="381001" cy="381001"/>
          </a:xfrm>
        </p:grpSpPr>
        <p:sp>
          <p:nvSpPr>
            <p:cNvPr id="1122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FF9B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123" name="4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4</a:t>
              </a:r>
            </a:p>
          </p:txBody>
        </p:sp>
      </p:grpSp>
      <p:grpSp>
        <p:nvGrpSpPr>
          <p:cNvPr id="1127" name="Rectangle 138"/>
          <p:cNvGrpSpPr/>
          <p:nvPr/>
        </p:nvGrpSpPr>
        <p:grpSpPr>
          <a:xfrm>
            <a:off x="3134493" y="1863805"/>
            <a:ext cx="381002" cy="381003"/>
            <a:chOff x="0" y="0"/>
            <a:chExt cx="381001" cy="381001"/>
          </a:xfrm>
        </p:grpSpPr>
        <p:sp>
          <p:nvSpPr>
            <p:cNvPr id="1125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126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130" name="Rectangle 139"/>
          <p:cNvGrpSpPr/>
          <p:nvPr/>
        </p:nvGrpSpPr>
        <p:grpSpPr>
          <a:xfrm>
            <a:off x="3515495" y="1863805"/>
            <a:ext cx="381002" cy="381003"/>
            <a:chOff x="0" y="0"/>
            <a:chExt cx="381001" cy="381001"/>
          </a:xfrm>
        </p:grpSpPr>
        <p:sp>
          <p:nvSpPr>
            <p:cNvPr id="1128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129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133" name="Rectangle 140"/>
          <p:cNvGrpSpPr/>
          <p:nvPr/>
        </p:nvGrpSpPr>
        <p:grpSpPr>
          <a:xfrm>
            <a:off x="4277495" y="1863805"/>
            <a:ext cx="381002" cy="381003"/>
            <a:chOff x="0" y="0"/>
            <a:chExt cx="381001" cy="381001"/>
          </a:xfrm>
        </p:grpSpPr>
        <p:sp>
          <p:nvSpPr>
            <p:cNvPr id="1131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FF9B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132" name="4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4</a:t>
              </a:r>
            </a:p>
          </p:txBody>
        </p:sp>
      </p:grpSp>
      <p:grpSp>
        <p:nvGrpSpPr>
          <p:cNvPr id="1136" name="Rectangle 141"/>
          <p:cNvGrpSpPr/>
          <p:nvPr/>
        </p:nvGrpSpPr>
        <p:grpSpPr>
          <a:xfrm>
            <a:off x="4658495" y="1863805"/>
            <a:ext cx="381002" cy="381003"/>
            <a:chOff x="0" y="0"/>
            <a:chExt cx="381001" cy="381001"/>
          </a:xfrm>
        </p:grpSpPr>
        <p:sp>
          <p:nvSpPr>
            <p:cNvPr id="1134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C3CE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135" name="5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5</a:t>
              </a:r>
            </a:p>
          </p:txBody>
        </p:sp>
      </p:grpSp>
      <p:grpSp>
        <p:nvGrpSpPr>
          <p:cNvPr id="1139" name="Rectangle 143"/>
          <p:cNvGrpSpPr/>
          <p:nvPr/>
        </p:nvGrpSpPr>
        <p:grpSpPr>
          <a:xfrm>
            <a:off x="5039495" y="1863805"/>
            <a:ext cx="381002" cy="381003"/>
            <a:chOff x="0" y="0"/>
            <a:chExt cx="381001" cy="381001"/>
          </a:xfrm>
        </p:grpSpPr>
        <p:sp>
          <p:nvSpPr>
            <p:cNvPr id="1137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C3CE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138" name="5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5</a:t>
              </a:r>
            </a:p>
          </p:txBody>
        </p:sp>
      </p:grpSp>
      <p:grpSp>
        <p:nvGrpSpPr>
          <p:cNvPr id="1142" name="Rectangle 144"/>
          <p:cNvGrpSpPr/>
          <p:nvPr/>
        </p:nvGrpSpPr>
        <p:grpSpPr>
          <a:xfrm>
            <a:off x="5420495" y="1863805"/>
            <a:ext cx="381002" cy="381003"/>
            <a:chOff x="0" y="0"/>
            <a:chExt cx="381001" cy="381001"/>
          </a:xfrm>
        </p:grpSpPr>
        <p:sp>
          <p:nvSpPr>
            <p:cNvPr id="1140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CCD9F4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141" name="6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6</a:t>
              </a:r>
            </a:p>
          </p:txBody>
        </p:sp>
      </p:grpSp>
      <p:grpSp>
        <p:nvGrpSpPr>
          <p:cNvPr id="1145" name="Rectangle 145"/>
          <p:cNvGrpSpPr/>
          <p:nvPr/>
        </p:nvGrpSpPr>
        <p:grpSpPr>
          <a:xfrm>
            <a:off x="5801495" y="1863805"/>
            <a:ext cx="381002" cy="381003"/>
            <a:chOff x="0" y="0"/>
            <a:chExt cx="381001" cy="381001"/>
          </a:xfrm>
        </p:grpSpPr>
        <p:sp>
          <p:nvSpPr>
            <p:cNvPr id="1143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CCD9F4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144" name="6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6</a:t>
              </a:r>
            </a:p>
          </p:txBody>
        </p:sp>
      </p:grpSp>
      <p:grpSp>
        <p:nvGrpSpPr>
          <p:cNvPr id="1148" name="Rectangle 146"/>
          <p:cNvGrpSpPr/>
          <p:nvPr/>
        </p:nvGrpSpPr>
        <p:grpSpPr>
          <a:xfrm>
            <a:off x="6182495" y="1863805"/>
            <a:ext cx="381002" cy="381003"/>
            <a:chOff x="0" y="0"/>
            <a:chExt cx="381001" cy="381001"/>
          </a:xfrm>
        </p:grpSpPr>
        <p:sp>
          <p:nvSpPr>
            <p:cNvPr id="1146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CCD9F4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147" name="6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6</a:t>
              </a:r>
            </a:p>
          </p:txBody>
        </p:sp>
      </p:grpSp>
      <p:sp>
        <p:nvSpPr>
          <p:cNvPr id="1149" name="TextBox 160"/>
          <p:cNvSpPr txBox="1"/>
          <p:nvPr/>
        </p:nvSpPr>
        <p:spPr>
          <a:xfrm>
            <a:off x="-75108" y="1911505"/>
            <a:ext cx="2327101" cy="2414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r">
              <a:lnSpc>
                <a:spcPts val="1900"/>
              </a:lnSpc>
              <a:defRPr sz="1800">
                <a:solidFill>
                  <a:srgbClr val="1E489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Leader for term 8</a:t>
            </a:r>
          </a:p>
        </p:txBody>
      </p:sp>
      <p:grpSp>
        <p:nvGrpSpPr>
          <p:cNvPr id="1152" name="Rectangle 237"/>
          <p:cNvGrpSpPr/>
          <p:nvPr/>
        </p:nvGrpSpPr>
        <p:grpSpPr>
          <a:xfrm>
            <a:off x="2753493" y="2401322"/>
            <a:ext cx="381002" cy="381002"/>
            <a:chOff x="0" y="0"/>
            <a:chExt cx="381001" cy="381001"/>
          </a:xfrm>
        </p:grpSpPr>
        <p:sp>
          <p:nvSpPr>
            <p:cNvPr id="1150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151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155" name="Rectangle 238"/>
          <p:cNvGrpSpPr/>
          <p:nvPr/>
        </p:nvGrpSpPr>
        <p:grpSpPr>
          <a:xfrm>
            <a:off x="3896495" y="2401322"/>
            <a:ext cx="381002" cy="381002"/>
            <a:chOff x="0" y="0"/>
            <a:chExt cx="381001" cy="381001"/>
          </a:xfrm>
        </p:grpSpPr>
        <p:sp>
          <p:nvSpPr>
            <p:cNvPr id="1153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FF9B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154" name="4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4</a:t>
              </a:r>
            </a:p>
          </p:txBody>
        </p:sp>
      </p:grpSp>
      <p:grpSp>
        <p:nvGrpSpPr>
          <p:cNvPr id="1158" name="Rectangle 239"/>
          <p:cNvGrpSpPr/>
          <p:nvPr/>
        </p:nvGrpSpPr>
        <p:grpSpPr>
          <a:xfrm>
            <a:off x="3134493" y="2401322"/>
            <a:ext cx="381002" cy="381002"/>
            <a:chOff x="0" y="0"/>
            <a:chExt cx="381001" cy="381001"/>
          </a:xfrm>
        </p:grpSpPr>
        <p:sp>
          <p:nvSpPr>
            <p:cNvPr id="1156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157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161" name="Rectangle 240"/>
          <p:cNvGrpSpPr/>
          <p:nvPr/>
        </p:nvGrpSpPr>
        <p:grpSpPr>
          <a:xfrm>
            <a:off x="3515495" y="2401322"/>
            <a:ext cx="381002" cy="381002"/>
            <a:chOff x="0" y="0"/>
            <a:chExt cx="381001" cy="381001"/>
          </a:xfrm>
        </p:grpSpPr>
        <p:sp>
          <p:nvSpPr>
            <p:cNvPr id="1159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160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164" name="Rectangle 241"/>
          <p:cNvGrpSpPr/>
          <p:nvPr/>
        </p:nvGrpSpPr>
        <p:grpSpPr>
          <a:xfrm>
            <a:off x="4277495" y="2401322"/>
            <a:ext cx="381002" cy="381002"/>
            <a:chOff x="0" y="0"/>
            <a:chExt cx="381001" cy="381001"/>
          </a:xfrm>
        </p:grpSpPr>
        <p:sp>
          <p:nvSpPr>
            <p:cNvPr id="1162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FF9B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163" name="4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4</a:t>
              </a:r>
            </a:p>
          </p:txBody>
        </p:sp>
      </p:grpSp>
      <p:grpSp>
        <p:nvGrpSpPr>
          <p:cNvPr id="1167" name="Rectangle 242"/>
          <p:cNvGrpSpPr/>
          <p:nvPr/>
        </p:nvGrpSpPr>
        <p:grpSpPr>
          <a:xfrm>
            <a:off x="4658495" y="2401322"/>
            <a:ext cx="381002" cy="381002"/>
            <a:chOff x="0" y="0"/>
            <a:chExt cx="381001" cy="381001"/>
          </a:xfrm>
        </p:grpSpPr>
        <p:sp>
          <p:nvSpPr>
            <p:cNvPr id="1165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C3CE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166" name="5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5</a:t>
              </a:r>
            </a:p>
          </p:txBody>
        </p:sp>
      </p:grpSp>
      <p:grpSp>
        <p:nvGrpSpPr>
          <p:cNvPr id="1170" name="Rectangle 243"/>
          <p:cNvGrpSpPr/>
          <p:nvPr/>
        </p:nvGrpSpPr>
        <p:grpSpPr>
          <a:xfrm>
            <a:off x="5039495" y="2401322"/>
            <a:ext cx="381002" cy="381002"/>
            <a:chOff x="0" y="0"/>
            <a:chExt cx="381001" cy="381001"/>
          </a:xfrm>
        </p:grpSpPr>
        <p:sp>
          <p:nvSpPr>
            <p:cNvPr id="1168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C3CE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169" name="5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5</a:t>
              </a:r>
            </a:p>
          </p:txBody>
        </p:sp>
      </p:grpSp>
      <p:grpSp>
        <p:nvGrpSpPr>
          <p:cNvPr id="1173" name="Rectangle 244"/>
          <p:cNvGrpSpPr/>
          <p:nvPr/>
        </p:nvGrpSpPr>
        <p:grpSpPr>
          <a:xfrm>
            <a:off x="5420495" y="2401322"/>
            <a:ext cx="381002" cy="381002"/>
            <a:chOff x="0" y="0"/>
            <a:chExt cx="381001" cy="381001"/>
          </a:xfrm>
        </p:grpSpPr>
        <p:sp>
          <p:nvSpPr>
            <p:cNvPr id="1171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CCD9F4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172" name="6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6</a:t>
              </a:r>
            </a:p>
          </p:txBody>
        </p:sp>
      </p:grpSp>
      <p:grpSp>
        <p:nvGrpSpPr>
          <p:cNvPr id="1176" name="Rectangle 245"/>
          <p:cNvGrpSpPr/>
          <p:nvPr/>
        </p:nvGrpSpPr>
        <p:grpSpPr>
          <a:xfrm>
            <a:off x="5801495" y="2401322"/>
            <a:ext cx="381002" cy="381002"/>
            <a:chOff x="0" y="0"/>
            <a:chExt cx="381001" cy="381001"/>
          </a:xfrm>
        </p:grpSpPr>
        <p:sp>
          <p:nvSpPr>
            <p:cNvPr id="1174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CCD9F4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175" name="6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6</a:t>
              </a:r>
            </a:p>
          </p:txBody>
        </p:sp>
      </p:grpSp>
      <p:grpSp>
        <p:nvGrpSpPr>
          <p:cNvPr id="1179" name="Rectangle 246"/>
          <p:cNvGrpSpPr/>
          <p:nvPr/>
        </p:nvGrpSpPr>
        <p:grpSpPr>
          <a:xfrm>
            <a:off x="2753493" y="2934722"/>
            <a:ext cx="381002" cy="381002"/>
            <a:chOff x="0" y="0"/>
            <a:chExt cx="381001" cy="381001"/>
          </a:xfrm>
        </p:grpSpPr>
        <p:sp>
          <p:nvSpPr>
            <p:cNvPr id="1177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178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182" name="Rectangle 247"/>
          <p:cNvGrpSpPr/>
          <p:nvPr/>
        </p:nvGrpSpPr>
        <p:grpSpPr>
          <a:xfrm>
            <a:off x="3896495" y="2934722"/>
            <a:ext cx="381002" cy="381002"/>
            <a:chOff x="0" y="0"/>
            <a:chExt cx="381001" cy="381001"/>
          </a:xfrm>
        </p:grpSpPr>
        <p:sp>
          <p:nvSpPr>
            <p:cNvPr id="1180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FF9B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181" name="4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4</a:t>
              </a:r>
            </a:p>
          </p:txBody>
        </p:sp>
      </p:grpSp>
      <p:grpSp>
        <p:nvGrpSpPr>
          <p:cNvPr id="1185" name="Rectangle 248"/>
          <p:cNvGrpSpPr/>
          <p:nvPr/>
        </p:nvGrpSpPr>
        <p:grpSpPr>
          <a:xfrm>
            <a:off x="3134493" y="2934722"/>
            <a:ext cx="381002" cy="381002"/>
            <a:chOff x="0" y="0"/>
            <a:chExt cx="381001" cy="381001"/>
          </a:xfrm>
        </p:grpSpPr>
        <p:sp>
          <p:nvSpPr>
            <p:cNvPr id="1183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184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188" name="Rectangle 249"/>
          <p:cNvGrpSpPr/>
          <p:nvPr/>
        </p:nvGrpSpPr>
        <p:grpSpPr>
          <a:xfrm>
            <a:off x="3515495" y="2934722"/>
            <a:ext cx="381002" cy="381002"/>
            <a:chOff x="0" y="0"/>
            <a:chExt cx="381001" cy="381001"/>
          </a:xfrm>
        </p:grpSpPr>
        <p:sp>
          <p:nvSpPr>
            <p:cNvPr id="1186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187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191" name="Rectangle 250"/>
          <p:cNvGrpSpPr/>
          <p:nvPr/>
        </p:nvGrpSpPr>
        <p:grpSpPr>
          <a:xfrm>
            <a:off x="2753493" y="3468123"/>
            <a:ext cx="381002" cy="381002"/>
            <a:chOff x="0" y="0"/>
            <a:chExt cx="381001" cy="381001"/>
          </a:xfrm>
        </p:grpSpPr>
        <p:sp>
          <p:nvSpPr>
            <p:cNvPr id="1189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190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194" name="Rectangle 251"/>
          <p:cNvGrpSpPr/>
          <p:nvPr/>
        </p:nvGrpSpPr>
        <p:grpSpPr>
          <a:xfrm>
            <a:off x="3896495" y="3468123"/>
            <a:ext cx="381002" cy="381002"/>
            <a:chOff x="0" y="0"/>
            <a:chExt cx="381001" cy="381001"/>
          </a:xfrm>
        </p:grpSpPr>
        <p:sp>
          <p:nvSpPr>
            <p:cNvPr id="1192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FF9B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193" name="4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4</a:t>
              </a:r>
            </a:p>
          </p:txBody>
        </p:sp>
      </p:grpSp>
      <p:grpSp>
        <p:nvGrpSpPr>
          <p:cNvPr id="1197" name="Rectangle 252"/>
          <p:cNvGrpSpPr/>
          <p:nvPr/>
        </p:nvGrpSpPr>
        <p:grpSpPr>
          <a:xfrm>
            <a:off x="3134493" y="3468123"/>
            <a:ext cx="381002" cy="381002"/>
            <a:chOff x="0" y="0"/>
            <a:chExt cx="381001" cy="381001"/>
          </a:xfrm>
        </p:grpSpPr>
        <p:sp>
          <p:nvSpPr>
            <p:cNvPr id="1195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196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200" name="Rectangle 253"/>
          <p:cNvGrpSpPr/>
          <p:nvPr/>
        </p:nvGrpSpPr>
        <p:grpSpPr>
          <a:xfrm>
            <a:off x="3515495" y="3468123"/>
            <a:ext cx="381002" cy="381002"/>
            <a:chOff x="0" y="0"/>
            <a:chExt cx="381001" cy="381001"/>
          </a:xfrm>
        </p:grpSpPr>
        <p:sp>
          <p:nvSpPr>
            <p:cNvPr id="1198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199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203" name="Rectangle 254"/>
          <p:cNvGrpSpPr/>
          <p:nvPr/>
        </p:nvGrpSpPr>
        <p:grpSpPr>
          <a:xfrm>
            <a:off x="4277495" y="3468123"/>
            <a:ext cx="381002" cy="381002"/>
            <a:chOff x="0" y="0"/>
            <a:chExt cx="381001" cy="381001"/>
          </a:xfrm>
        </p:grpSpPr>
        <p:sp>
          <p:nvSpPr>
            <p:cNvPr id="1201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FF9B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202" name="4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4</a:t>
              </a:r>
            </a:p>
          </p:txBody>
        </p:sp>
      </p:grpSp>
      <p:grpSp>
        <p:nvGrpSpPr>
          <p:cNvPr id="1206" name="Rectangle 255"/>
          <p:cNvGrpSpPr/>
          <p:nvPr/>
        </p:nvGrpSpPr>
        <p:grpSpPr>
          <a:xfrm>
            <a:off x="4658495" y="3468123"/>
            <a:ext cx="381002" cy="381002"/>
            <a:chOff x="0" y="0"/>
            <a:chExt cx="381001" cy="381001"/>
          </a:xfrm>
        </p:grpSpPr>
        <p:sp>
          <p:nvSpPr>
            <p:cNvPr id="1204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C3CE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205" name="5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5</a:t>
              </a:r>
            </a:p>
          </p:txBody>
        </p:sp>
      </p:grpSp>
      <p:grpSp>
        <p:nvGrpSpPr>
          <p:cNvPr id="1209" name="Rectangle 256"/>
          <p:cNvGrpSpPr/>
          <p:nvPr/>
        </p:nvGrpSpPr>
        <p:grpSpPr>
          <a:xfrm>
            <a:off x="5039495" y="3468123"/>
            <a:ext cx="381002" cy="381002"/>
            <a:chOff x="0" y="0"/>
            <a:chExt cx="381001" cy="381001"/>
          </a:xfrm>
        </p:grpSpPr>
        <p:sp>
          <p:nvSpPr>
            <p:cNvPr id="1207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C3CE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208" name="5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5</a:t>
              </a:r>
            </a:p>
          </p:txBody>
        </p:sp>
      </p:grpSp>
      <p:grpSp>
        <p:nvGrpSpPr>
          <p:cNvPr id="1212" name="Rectangle 257"/>
          <p:cNvGrpSpPr/>
          <p:nvPr/>
        </p:nvGrpSpPr>
        <p:grpSpPr>
          <a:xfrm>
            <a:off x="5420495" y="3468123"/>
            <a:ext cx="381002" cy="381002"/>
            <a:chOff x="0" y="0"/>
            <a:chExt cx="381001" cy="381001"/>
          </a:xfrm>
        </p:grpSpPr>
        <p:sp>
          <p:nvSpPr>
            <p:cNvPr id="1210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CCD9F4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211" name="6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6</a:t>
              </a:r>
            </a:p>
          </p:txBody>
        </p:sp>
      </p:grpSp>
      <p:grpSp>
        <p:nvGrpSpPr>
          <p:cNvPr id="1215" name="Rectangle 258"/>
          <p:cNvGrpSpPr/>
          <p:nvPr/>
        </p:nvGrpSpPr>
        <p:grpSpPr>
          <a:xfrm>
            <a:off x="5801495" y="3468123"/>
            <a:ext cx="381002" cy="381002"/>
            <a:chOff x="0" y="0"/>
            <a:chExt cx="381001" cy="381001"/>
          </a:xfrm>
        </p:grpSpPr>
        <p:sp>
          <p:nvSpPr>
            <p:cNvPr id="1213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CCD9F4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214" name="6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6</a:t>
              </a:r>
            </a:p>
          </p:txBody>
        </p:sp>
      </p:grpSp>
      <p:grpSp>
        <p:nvGrpSpPr>
          <p:cNvPr id="1218" name="Rectangle 259"/>
          <p:cNvGrpSpPr/>
          <p:nvPr/>
        </p:nvGrpSpPr>
        <p:grpSpPr>
          <a:xfrm>
            <a:off x="6182495" y="3468123"/>
            <a:ext cx="381002" cy="381002"/>
            <a:chOff x="0" y="0"/>
            <a:chExt cx="381001" cy="381001"/>
          </a:xfrm>
        </p:grpSpPr>
        <p:sp>
          <p:nvSpPr>
            <p:cNvPr id="1216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CCD9F4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217" name="6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6</a:t>
              </a:r>
            </a:p>
          </p:txBody>
        </p:sp>
      </p:grpSp>
      <p:grpSp>
        <p:nvGrpSpPr>
          <p:cNvPr id="1221" name="Rectangle 260"/>
          <p:cNvGrpSpPr/>
          <p:nvPr/>
        </p:nvGrpSpPr>
        <p:grpSpPr>
          <a:xfrm>
            <a:off x="6563493" y="3468123"/>
            <a:ext cx="381002" cy="381002"/>
            <a:chOff x="0" y="0"/>
            <a:chExt cx="381001" cy="381001"/>
          </a:xfrm>
        </p:grpSpPr>
        <p:sp>
          <p:nvSpPr>
            <p:cNvPr id="1219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CCD9F4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220" name="6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6</a:t>
              </a:r>
            </a:p>
          </p:txBody>
        </p:sp>
      </p:grpSp>
      <p:grpSp>
        <p:nvGrpSpPr>
          <p:cNvPr id="1224" name="Rectangle 261"/>
          <p:cNvGrpSpPr/>
          <p:nvPr/>
        </p:nvGrpSpPr>
        <p:grpSpPr>
          <a:xfrm>
            <a:off x="2753493" y="4001523"/>
            <a:ext cx="381002" cy="381002"/>
            <a:chOff x="0" y="0"/>
            <a:chExt cx="381001" cy="381001"/>
          </a:xfrm>
        </p:grpSpPr>
        <p:sp>
          <p:nvSpPr>
            <p:cNvPr id="1222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223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227" name="Rectangle 262"/>
          <p:cNvGrpSpPr/>
          <p:nvPr/>
        </p:nvGrpSpPr>
        <p:grpSpPr>
          <a:xfrm>
            <a:off x="3896495" y="4001523"/>
            <a:ext cx="381002" cy="381002"/>
            <a:chOff x="0" y="0"/>
            <a:chExt cx="381001" cy="381001"/>
          </a:xfrm>
        </p:grpSpPr>
        <p:sp>
          <p:nvSpPr>
            <p:cNvPr id="1225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FF9B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226" name="4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4</a:t>
              </a:r>
            </a:p>
          </p:txBody>
        </p:sp>
      </p:grpSp>
      <p:grpSp>
        <p:nvGrpSpPr>
          <p:cNvPr id="1230" name="Rectangle 263"/>
          <p:cNvGrpSpPr/>
          <p:nvPr/>
        </p:nvGrpSpPr>
        <p:grpSpPr>
          <a:xfrm>
            <a:off x="3134493" y="4001523"/>
            <a:ext cx="381002" cy="381002"/>
            <a:chOff x="0" y="0"/>
            <a:chExt cx="381001" cy="381001"/>
          </a:xfrm>
        </p:grpSpPr>
        <p:sp>
          <p:nvSpPr>
            <p:cNvPr id="1228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229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233" name="Rectangle 264"/>
          <p:cNvGrpSpPr/>
          <p:nvPr/>
        </p:nvGrpSpPr>
        <p:grpSpPr>
          <a:xfrm>
            <a:off x="3515495" y="4001523"/>
            <a:ext cx="381002" cy="381002"/>
            <a:chOff x="0" y="0"/>
            <a:chExt cx="381001" cy="381001"/>
          </a:xfrm>
        </p:grpSpPr>
        <p:sp>
          <p:nvSpPr>
            <p:cNvPr id="1231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232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236" name="Rectangle 265"/>
          <p:cNvGrpSpPr/>
          <p:nvPr/>
        </p:nvGrpSpPr>
        <p:grpSpPr>
          <a:xfrm>
            <a:off x="4277495" y="4001523"/>
            <a:ext cx="381002" cy="381002"/>
            <a:chOff x="0" y="0"/>
            <a:chExt cx="381001" cy="381001"/>
          </a:xfrm>
        </p:grpSpPr>
        <p:sp>
          <p:nvSpPr>
            <p:cNvPr id="1234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FF9B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235" name="4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4</a:t>
              </a:r>
            </a:p>
          </p:txBody>
        </p:sp>
      </p:grpSp>
      <p:grpSp>
        <p:nvGrpSpPr>
          <p:cNvPr id="1239" name="Rectangle 266"/>
          <p:cNvGrpSpPr/>
          <p:nvPr/>
        </p:nvGrpSpPr>
        <p:grpSpPr>
          <a:xfrm>
            <a:off x="4658495" y="4001523"/>
            <a:ext cx="381002" cy="381002"/>
            <a:chOff x="0" y="0"/>
            <a:chExt cx="381001" cy="381001"/>
          </a:xfrm>
        </p:grpSpPr>
        <p:sp>
          <p:nvSpPr>
            <p:cNvPr id="1237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C3CE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238" name="5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5</a:t>
              </a:r>
            </a:p>
          </p:txBody>
        </p:sp>
      </p:grpSp>
      <p:grpSp>
        <p:nvGrpSpPr>
          <p:cNvPr id="1242" name="Rectangle 267"/>
          <p:cNvGrpSpPr/>
          <p:nvPr/>
        </p:nvGrpSpPr>
        <p:grpSpPr>
          <a:xfrm>
            <a:off x="5039495" y="4001523"/>
            <a:ext cx="381002" cy="381002"/>
            <a:chOff x="0" y="0"/>
            <a:chExt cx="381001" cy="381001"/>
          </a:xfrm>
        </p:grpSpPr>
        <p:sp>
          <p:nvSpPr>
            <p:cNvPr id="1240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C3CE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241" name="5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5</a:t>
              </a:r>
            </a:p>
          </p:txBody>
        </p:sp>
      </p:grpSp>
      <p:grpSp>
        <p:nvGrpSpPr>
          <p:cNvPr id="1245" name="Rectangle 268"/>
          <p:cNvGrpSpPr/>
          <p:nvPr/>
        </p:nvGrpSpPr>
        <p:grpSpPr>
          <a:xfrm>
            <a:off x="5420495" y="4001523"/>
            <a:ext cx="381002" cy="381002"/>
            <a:chOff x="0" y="0"/>
            <a:chExt cx="381001" cy="381001"/>
          </a:xfrm>
        </p:grpSpPr>
        <p:sp>
          <p:nvSpPr>
            <p:cNvPr id="1243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CCD9F4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244" name="6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6</a:t>
              </a:r>
            </a:p>
          </p:txBody>
        </p:sp>
      </p:grpSp>
      <p:grpSp>
        <p:nvGrpSpPr>
          <p:cNvPr id="1248" name="Rectangle 269"/>
          <p:cNvGrpSpPr/>
          <p:nvPr/>
        </p:nvGrpSpPr>
        <p:grpSpPr>
          <a:xfrm>
            <a:off x="5801495" y="4001523"/>
            <a:ext cx="381002" cy="381002"/>
            <a:chOff x="0" y="0"/>
            <a:chExt cx="381001" cy="381001"/>
          </a:xfrm>
        </p:grpSpPr>
        <p:sp>
          <p:nvSpPr>
            <p:cNvPr id="1246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CCD9F4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247" name="6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6</a:t>
              </a:r>
            </a:p>
          </p:txBody>
        </p:sp>
      </p:grpSp>
      <p:grpSp>
        <p:nvGrpSpPr>
          <p:cNvPr id="1251" name="Rectangle 270"/>
          <p:cNvGrpSpPr/>
          <p:nvPr/>
        </p:nvGrpSpPr>
        <p:grpSpPr>
          <a:xfrm>
            <a:off x="6182495" y="4001523"/>
            <a:ext cx="381002" cy="381002"/>
            <a:chOff x="0" y="0"/>
            <a:chExt cx="381001" cy="381001"/>
          </a:xfrm>
        </p:grpSpPr>
        <p:sp>
          <p:nvSpPr>
            <p:cNvPr id="1249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CCD9F4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250" name="6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6</a:t>
              </a:r>
            </a:p>
          </p:txBody>
        </p:sp>
      </p:grpSp>
      <p:grpSp>
        <p:nvGrpSpPr>
          <p:cNvPr id="1254" name="Rectangle 271"/>
          <p:cNvGrpSpPr/>
          <p:nvPr/>
        </p:nvGrpSpPr>
        <p:grpSpPr>
          <a:xfrm>
            <a:off x="2753493" y="4534923"/>
            <a:ext cx="381002" cy="381002"/>
            <a:chOff x="0" y="0"/>
            <a:chExt cx="381001" cy="381001"/>
          </a:xfrm>
        </p:grpSpPr>
        <p:sp>
          <p:nvSpPr>
            <p:cNvPr id="1252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253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257" name="Rectangle 272"/>
          <p:cNvGrpSpPr/>
          <p:nvPr/>
        </p:nvGrpSpPr>
        <p:grpSpPr>
          <a:xfrm>
            <a:off x="3896495" y="4534923"/>
            <a:ext cx="381002" cy="381002"/>
            <a:chOff x="0" y="0"/>
            <a:chExt cx="381001" cy="381001"/>
          </a:xfrm>
        </p:grpSpPr>
        <p:sp>
          <p:nvSpPr>
            <p:cNvPr id="1255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FF9B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256" name="4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4</a:t>
              </a:r>
            </a:p>
          </p:txBody>
        </p:sp>
      </p:grpSp>
      <p:grpSp>
        <p:nvGrpSpPr>
          <p:cNvPr id="1260" name="Rectangle 273"/>
          <p:cNvGrpSpPr/>
          <p:nvPr/>
        </p:nvGrpSpPr>
        <p:grpSpPr>
          <a:xfrm>
            <a:off x="3134493" y="4534923"/>
            <a:ext cx="381002" cy="381002"/>
            <a:chOff x="0" y="0"/>
            <a:chExt cx="381001" cy="381001"/>
          </a:xfrm>
        </p:grpSpPr>
        <p:sp>
          <p:nvSpPr>
            <p:cNvPr id="1258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259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263" name="Rectangle 274"/>
          <p:cNvGrpSpPr/>
          <p:nvPr/>
        </p:nvGrpSpPr>
        <p:grpSpPr>
          <a:xfrm>
            <a:off x="3515495" y="4534923"/>
            <a:ext cx="381002" cy="381002"/>
            <a:chOff x="0" y="0"/>
            <a:chExt cx="381001" cy="381001"/>
          </a:xfrm>
        </p:grpSpPr>
        <p:sp>
          <p:nvSpPr>
            <p:cNvPr id="1261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262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266" name="Rectangle 275"/>
          <p:cNvGrpSpPr/>
          <p:nvPr/>
        </p:nvGrpSpPr>
        <p:grpSpPr>
          <a:xfrm>
            <a:off x="4277495" y="4534923"/>
            <a:ext cx="381002" cy="381002"/>
            <a:chOff x="0" y="0"/>
            <a:chExt cx="381001" cy="381001"/>
          </a:xfrm>
        </p:grpSpPr>
        <p:sp>
          <p:nvSpPr>
            <p:cNvPr id="1264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FF9B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265" name="4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4</a:t>
              </a:r>
            </a:p>
          </p:txBody>
        </p:sp>
      </p:grpSp>
      <p:grpSp>
        <p:nvGrpSpPr>
          <p:cNvPr id="1269" name="Rectangle 276"/>
          <p:cNvGrpSpPr/>
          <p:nvPr/>
        </p:nvGrpSpPr>
        <p:grpSpPr>
          <a:xfrm>
            <a:off x="2753493" y="5068323"/>
            <a:ext cx="381002" cy="381002"/>
            <a:chOff x="0" y="0"/>
            <a:chExt cx="381001" cy="381001"/>
          </a:xfrm>
        </p:grpSpPr>
        <p:sp>
          <p:nvSpPr>
            <p:cNvPr id="1267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268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272" name="Rectangle 277"/>
          <p:cNvGrpSpPr/>
          <p:nvPr/>
        </p:nvGrpSpPr>
        <p:grpSpPr>
          <a:xfrm>
            <a:off x="3134493" y="5068323"/>
            <a:ext cx="381002" cy="381002"/>
            <a:chOff x="0" y="0"/>
            <a:chExt cx="381001" cy="381001"/>
          </a:xfrm>
        </p:grpSpPr>
        <p:sp>
          <p:nvSpPr>
            <p:cNvPr id="1270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271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275" name="Rectangle 278"/>
          <p:cNvGrpSpPr/>
          <p:nvPr/>
        </p:nvGrpSpPr>
        <p:grpSpPr>
          <a:xfrm>
            <a:off x="3515495" y="5068323"/>
            <a:ext cx="381002" cy="381002"/>
            <a:chOff x="0" y="0"/>
            <a:chExt cx="381001" cy="381001"/>
          </a:xfrm>
        </p:grpSpPr>
        <p:sp>
          <p:nvSpPr>
            <p:cNvPr id="1273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274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sp>
        <p:nvSpPr>
          <p:cNvPr id="1276" name="Right Brace 279"/>
          <p:cNvSpPr/>
          <p:nvPr/>
        </p:nvSpPr>
        <p:spPr>
          <a:xfrm flipH="1">
            <a:off x="2042884" y="2325122"/>
            <a:ext cx="152402" cy="32004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cubicBezTo>
                  <a:pt x="5965" y="0"/>
                  <a:pt x="10800" y="155"/>
                  <a:pt x="10800" y="347"/>
                </a:cubicBezTo>
                <a:lnTo>
                  <a:pt x="10800" y="10453"/>
                </a:lnTo>
                <a:cubicBezTo>
                  <a:pt x="10800" y="10645"/>
                  <a:pt x="15635" y="10800"/>
                  <a:pt x="21600" y="10800"/>
                </a:cubicBezTo>
                <a:cubicBezTo>
                  <a:pt x="15635" y="10800"/>
                  <a:pt x="10800" y="10955"/>
                  <a:pt x="10800" y="11147"/>
                </a:cubicBezTo>
                <a:lnTo>
                  <a:pt x="10800" y="21253"/>
                </a:lnTo>
                <a:cubicBezTo>
                  <a:pt x="10800" y="21445"/>
                  <a:pt x="5965" y="21600"/>
                  <a:pt x="0" y="21600"/>
                </a:cubicBezTo>
              </a:path>
            </a:pathLst>
          </a:custGeom>
          <a:ln w="19050" cap="rnd">
            <a:solidFill>
              <a:srgbClr val="1E4899"/>
            </a:solidFill>
          </a:ln>
        </p:spPr>
        <p:txBody>
          <a:bodyPr lIns="45718" tIns="45718" rIns="45718" bIns="45718" anchor="ctr"/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277" name="TextBox 280"/>
          <p:cNvSpPr txBox="1"/>
          <p:nvPr/>
        </p:nvSpPr>
        <p:spPr>
          <a:xfrm>
            <a:off x="104217" y="3681667"/>
            <a:ext cx="1828801" cy="4827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ts val="1900"/>
              </a:lnSpc>
              <a:defRPr sz="1800">
                <a:solidFill>
                  <a:srgbClr val="1E4899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Possible</a:t>
            </a:r>
            <a:br/>
            <a:r>
              <a:t>followers</a:t>
            </a:r>
          </a:p>
        </p:txBody>
      </p:sp>
      <p:grpSp>
        <p:nvGrpSpPr>
          <p:cNvPr id="1280" name="Rectangle 281"/>
          <p:cNvGrpSpPr/>
          <p:nvPr/>
        </p:nvGrpSpPr>
        <p:grpSpPr>
          <a:xfrm>
            <a:off x="4658495" y="4534923"/>
            <a:ext cx="381002" cy="381002"/>
            <a:chOff x="0" y="0"/>
            <a:chExt cx="381001" cy="381001"/>
          </a:xfrm>
        </p:grpSpPr>
        <p:sp>
          <p:nvSpPr>
            <p:cNvPr id="1278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FF9B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279" name="4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4</a:t>
              </a:r>
            </a:p>
          </p:txBody>
        </p:sp>
      </p:grpSp>
      <p:grpSp>
        <p:nvGrpSpPr>
          <p:cNvPr id="1283" name="Rectangle 282"/>
          <p:cNvGrpSpPr/>
          <p:nvPr/>
        </p:nvGrpSpPr>
        <p:grpSpPr>
          <a:xfrm>
            <a:off x="5039495" y="4534923"/>
            <a:ext cx="381002" cy="381002"/>
            <a:chOff x="0" y="0"/>
            <a:chExt cx="381001" cy="381001"/>
          </a:xfrm>
        </p:grpSpPr>
        <p:sp>
          <p:nvSpPr>
            <p:cNvPr id="1281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FF9B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282" name="4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4</a:t>
              </a:r>
            </a:p>
          </p:txBody>
        </p:sp>
      </p:grpSp>
      <p:grpSp>
        <p:nvGrpSpPr>
          <p:cNvPr id="1286" name="Rectangle 283"/>
          <p:cNvGrpSpPr/>
          <p:nvPr/>
        </p:nvGrpSpPr>
        <p:grpSpPr>
          <a:xfrm>
            <a:off x="6563493" y="4001523"/>
            <a:ext cx="381002" cy="381002"/>
            <a:chOff x="0" y="0"/>
            <a:chExt cx="381001" cy="381001"/>
          </a:xfrm>
        </p:grpSpPr>
        <p:sp>
          <p:nvSpPr>
            <p:cNvPr id="1284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EECBA8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285" name="7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7</a:t>
              </a:r>
            </a:p>
          </p:txBody>
        </p:sp>
      </p:grpSp>
      <p:grpSp>
        <p:nvGrpSpPr>
          <p:cNvPr id="1289" name="Rectangle 284"/>
          <p:cNvGrpSpPr/>
          <p:nvPr/>
        </p:nvGrpSpPr>
        <p:grpSpPr>
          <a:xfrm>
            <a:off x="6944493" y="4001523"/>
            <a:ext cx="381002" cy="381002"/>
            <a:chOff x="0" y="0"/>
            <a:chExt cx="381001" cy="381001"/>
          </a:xfrm>
        </p:grpSpPr>
        <p:sp>
          <p:nvSpPr>
            <p:cNvPr id="1287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EECBA8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288" name="7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7</a:t>
              </a:r>
            </a:p>
          </p:txBody>
        </p:sp>
      </p:grpSp>
      <p:grpSp>
        <p:nvGrpSpPr>
          <p:cNvPr id="1292" name="Rectangle 285"/>
          <p:cNvGrpSpPr/>
          <p:nvPr/>
        </p:nvGrpSpPr>
        <p:grpSpPr>
          <a:xfrm>
            <a:off x="3896495" y="5068323"/>
            <a:ext cx="381002" cy="381002"/>
            <a:chOff x="0" y="0"/>
            <a:chExt cx="381001" cy="381001"/>
          </a:xfrm>
        </p:grpSpPr>
        <p:sp>
          <p:nvSpPr>
            <p:cNvPr id="1290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1B2E8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291" name="2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2</a:t>
              </a:r>
            </a:p>
          </p:txBody>
        </p:sp>
      </p:grpSp>
      <p:grpSp>
        <p:nvGrpSpPr>
          <p:cNvPr id="1295" name="Rectangle 286"/>
          <p:cNvGrpSpPr/>
          <p:nvPr/>
        </p:nvGrpSpPr>
        <p:grpSpPr>
          <a:xfrm>
            <a:off x="4277495" y="5068323"/>
            <a:ext cx="381002" cy="381002"/>
            <a:chOff x="0" y="0"/>
            <a:chExt cx="381001" cy="381001"/>
          </a:xfrm>
        </p:grpSpPr>
        <p:sp>
          <p:nvSpPr>
            <p:cNvPr id="1293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1B2E8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294" name="2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2</a:t>
              </a:r>
            </a:p>
          </p:txBody>
        </p:sp>
      </p:grpSp>
      <p:grpSp>
        <p:nvGrpSpPr>
          <p:cNvPr id="1298" name="Rectangle 287"/>
          <p:cNvGrpSpPr/>
          <p:nvPr/>
        </p:nvGrpSpPr>
        <p:grpSpPr>
          <a:xfrm>
            <a:off x="6563493" y="5068323"/>
            <a:ext cx="381002" cy="381002"/>
            <a:chOff x="0" y="0"/>
            <a:chExt cx="381001" cy="381001"/>
          </a:xfrm>
        </p:grpSpPr>
        <p:sp>
          <p:nvSpPr>
            <p:cNvPr id="1296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E181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297" name="3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3</a:t>
              </a:r>
            </a:p>
          </p:txBody>
        </p:sp>
      </p:grpSp>
      <p:grpSp>
        <p:nvGrpSpPr>
          <p:cNvPr id="1301" name="Rectangle 288"/>
          <p:cNvGrpSpPr/>
          <p:nvPr/>
        </p:nvGrpSpPr>
        <p:grpSpPr>
          <a:xfrm>
            <a:off x="5039495" y="5068323"/>
            <a:ext cx="381002" cy="381002"/>
            <a:chOff x="0" y="0"/>
            <a:chExt cx="381001" cy="381001"/>
          </a:xfrm>
        </p:grpSpPr>
        <p:sp>
          <p:nvSpPr>
            <p:cNvPr id="1299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E181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300" name="3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3</a:t>
              </a:r>
            </a:p>
          </p:txBody>
        </p:sp>
      </p:grpSp>
      <p:grpSp>
        <p:nvGrpSpPr>
          <p:cNvPr id="1304" name="Rectangle 289"/>
          <p:cNvGrpSpPr/>
          <p:nvPr/>
        </p:nvGrpSpPr>
        <p:grpSpPr>
          <a:xfrm>
            <a:off x="5420495" y="5068323"/>
            <a:ext cx="381002" cy="381002"/>
            <a:chOff x="0" y="0"/>
            <a:chExt cx="381001" cy="381001"/>
          </a:xfrm>
        </p:grpSpPr>
        <p:sp>
          <p:nvSpPr>
            <p:cNvPr id="1302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E181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303" name="3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3</a:t>
              </a:r>
            </a:p>
          </p:txBody>
        </p:sp>
      </p:grpSp>
      <p:grpSp>
        <p:nvGrpSpPr>
          <p:cNvPr id="1307" name="Rectangle 290"/>
          <p:cNvGrpSpPr/>
          <p:nvPr/>
        </p:nvGrpSpPr>
        <p:grpSpPr>
          <a:xfrm>
            <a:off x="5801495" y="5068323"/>
            <a:ext cx="381002" cy="381002"/>
            <a:chOff x="0" y="0"/>
            <a:chExt cx="381001" cy="381001"/>
          </a:xfrm>
        </p:grpSpPr>
        <p:sp>
          <p:nvSpPr>
            <p:cNvPr id="1305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E181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306" name="3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3</a:t>
              </a:r>
            </a:p>
          </p:txBody>
        </p:sp>
      </p:grpSp>
      <p:grpSp>
        <p:nvGrpSpPr>
          <p:cNvPr id="1310" name="Rectangle 291"/>
          <p:cNvGrpSpPr/>
          <p:nvPr/>
        </p:nvGrpSpPr>
        <p:grpSpPr>
          <a:xfrm>
            <a:off x="6182495" y="5068323"/>
            <a:ext cx="381002" cy="381002"/>
            <a:chOff x="0" y="0"/>
            <a:chExt cx="381001" cy="381001"/>
          </a:xfrm>
        </p:grpSpPr>
        <p:sp>
          <p:nvSpPr>
            <p:cNvPr id="1308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E181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309" name="3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3</a:t>
              </a:r>
            </a:p>
          </p:txBody>
        </p:sp>
      </p:grpSp>
      <p:grpSp>
        <p:nvGrpSpPr>
          <p:cNvPr id="1313" name="Rectangle 292"/>
          <p:cNvGrpSpPr/>
          <p:nvPr/>
        </p:nvGrpSpPr>
        <p:grpSpPr>
          <a:xfrm>
            <a:off x="4658495" y="5068323"/>
            <a:ext cx="381002" cy="381002"/>
            <a:chOff x="0" y="0"/>
            <a:chExt cx="381001" cy="381001"/>
          </a:xfrm>
        </p:grpSpPr>
        <p:sp>
          <p:nvSpPr>
            <p:cNvPr id="1311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1B2E8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312" name="2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2</a:t>
              </a:r>
            </a:p>
          </p:txBody>
        </p:sp>
      </p:grpSp>
      <p:sp>
        <p:nvSpPr>
          <p:cNvPr id="1314" name="TextBox 293"/>
          <p:cNvSpPr txBox="1"/>
          <p:nvPr/>
        </p:nvSpPr>
        <p:spPr>
          <a:xfrm>
            <a:off x="2296293" y="2453324"/>
            <a:ext cx="381002" cy="2592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1800" b="0">
                <a:solidFill>
                  <a:srgbClr val="1E489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(a)</a:t>
            </a:r>
          </a:p>
        </p:txBody>
      </p:sp>
      <p:sp>
        <p:nvSpPr>
          <p:cNvPr id="1315" name="TextBox 294"/>
          <p:cNvSpPr txBox="1"/>
          <p:nvPr/>
        </p:nvSpPr>
        <p:spPr>
          <a:xfrm>
            <a:off x="2296293" y="2986724"/>
            <a:ext cx="381002" cy="2592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1800" b="0">
                <a:solidFill>
                  <a:srgbClr val="1E489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(b)</a:t>
            </a:r>
          </a:p>
        </p:txBody>
      </p:sp>
      <p:sp>
        <p:nvSpPr>
          <p:cNvPr id="1316" name="TextBox 295"/>
          <p:cNvSpPr txBox="1"/>
          <p:nvPr/>
        </p:nvSpPr>
        <p:spPr>
          <a:xfrm>
            <a:off x="2296293" y="3520123"/>
            <a:ext cx="381002" cy="2592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1800" b="0">
                <a:solidFill>
                  <a:srgbClr val="1E489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(c)</a:t>
            </a:r>
          </a:p>
        </p:txBody>
      </p:sp>
      <p:sp>
        <p:nvSpPr>
          <p:cNvPr id="1317" name="TextBox 296"/>
          <p:cNvSpPr txBox="1"/>
          <p:nvPr/>
        </p:nvSpPr>
        <p:spPr>
          <a:xfrm>
            <a:off x="2296293" y="4053523"/>
            <a:ext cx="381002" cy="2592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1800" b="0">
                <a:solidFill>
                  <a:srgbClr val="1E489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(d)</a:t>
            </a:r>
          </a:p>
        </p:txBody>
      </p:sp>
      <p:sp>
        <p:nvSpPr>
          <p:cNvPr id="1318" name="TextBox 297"/>
          <p:cNvSpPr txBox="1"/>
          <p:nvPr/>
        </p:nvSpPr>
        <p:spPr>
          <a:xfrm>
            <a:off x="2296293" y="4586923"/>
            <a:ext cx="381002" cy="2592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1800" b="0">
                <a:solidFill>
                  <a:srgbClr val="1E489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(e)</a:t>
            </a:r>
          </a:p>
        </p:txBody>
      </p:sp>
      <p:sp>
        <p:nvSpPr>
          <p:cNvPr id="1319" name="TextBox 298"/>
          <p:cNvSpPr txBox="1"/>
          <p:nvPr/>
        </p:nvSpPr>
        <p:spPr>
          <a:xfrm>
            <a:off x="2296293" y="5120323"/>
            <a:ext cx="381002" cy="2592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1800" b="0">
                <a:solidFill>
                  <a:srgbClr val="1E489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(f)</a:t>
            </a:r>
          </a:p>
        </p:txBody>
      </p:sp>
      <p:grpSp>
        <p:nvGrpSpPr>
          <p:cNvPr id="1325" name="Group 15"/>
          <p:cNvGrpSpPr/>
          <p:nvPr/>
        </p:nvGrpSpPr>
        <p:grpSpPr>
          <a:xfrm>
            <a:off x="4201295" y="2325122"/>
            <a:ext cx="4483030" cy="1066802"/>
            <a:chOff x="0" y="0"/>
            <a:chExt cx="4483029" cy="1066800"/>
          </a:xfrm>
        </p:grpSpPr>
        <p:sp>
          <p:nvSpPr>
            <p:cNvPr id="1320" name="Rounded Rectangle 302"/>
            <p:cNvSpPr/>
            <p:nvPr/>
          </p:nvSpPr>
          <p:spPr>
            <a:xfrm>
              <a:off x="1905000" y="-1"/>
              <a:ext cx="533401" cy="533402"/>
            </a:xfrm>
            <a:prstGeom prst="roundRect">
              <a:avLst>
                <a:gd name="adj" fmla="val 16667"/>
              </a:avLst>
            </a:prstGeom>
            <a:noFill/>
            <a:ln w="25400" cap="flat">
              <a:solidFill>
                <a:srgbClr val="A5001E"/>
              </a:solidFill>
              <a:prstDash val="sysDash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sz="18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321" name="Rounded Rectangle 303"/>
            <p:cNvSpPr/>
            <p:nvPr/>
          </p:nvSpPr>
          <p:spPr>
            <a:xfrm>
              <a:off x="-1" y="533400"/>
              <a:ext cx="2438402" cy="533401"/>
            </a:xfrm>
            <a:prstGeom prst="roundRect">
              <a:avLst>
                <a:gd name="adj" fmla="val 16667"/>
              </a:avLst>
            </a:prstGeom>
            <a:noFill/>
            <a:ln w="25400" cap="flat">
              <a:solidFill>
                <a:srgbClr val="A5001E"/>
              </a:solidFill>
              <a:prstDash val="sysDash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sz="18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322" name="TextBox 305"/>
            <p:cNvSpPr txBox="1"/>
            <p:nvPr/>
          </p:nvSpPr>
          <p:spPr>
            <a:xfrm>
              <a:off x="3604017" y="228600"/>
              <a:ext cx="879013" cy="61736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45718" tIns="45718" rIns="45718" bIns="45718" numCol="1" anchor="t">
              <a:spAutoFit/>
            </a:bodyPr>
            <a:lstStyle/>
            <a:p>
              <a:pPr algn="l">
                <a:defRPr sz="1800" b="0">
                  <a:solidFill>
                    <a:srgbClr val="A5001E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r>
                <a:t>Missing</a:t>
              </a:r>
              <a:br/>
              <a:r>
                <a:t>Entries</a:t>
              </a:r>
            </a:p>
          </p:txBody>
        </p:sp>
        <p:sp>
          <p:nvSpPr>
            <p:cNvPr id="1323" name="Freeform 306"/>
            <p:cNvSpPr/>
            <p:nvPr/>
          </p:nvSpPr>
          <p:spPr>
            <a:xfrm>
              <a:off x="2515891" y="249264"/>
              <a:ext cx="1045600" cy="2612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cubicBezTo>
                    <a:pt x="8440" y="21092"/>
                    <a:pt x="13529" y="1200"/>
                    <a:pt x="0" y="0"/>
                  </a:cubicBezTo>
                </a:path>
              </a:pathLst>
            </a:custGeom>
            <a:noFill/>
            <a:ln w="19050" cap="flat">
              <a:solidFill>
                <a:srgbClr val="A5001E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sz="18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324" name="Freeform 308"/>
            <p:cNvSpPr/>
            <p:nvPr/>
          </p:nvSpPr>
          <p:spPr>
            <a:xfrm rot="10800000" flipH="1">
              <a:off x="2514600" y="609599"/>
              <a:ext cx="1045599" cy="2279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cubicBezTo>
                    <a:pt x="8440" y="21092"/>
                    <a:pt x="13529" y="1200"/>
                    <a:pt x="0" y="0"/>
                  </a:cubicBezTo>
                </a:path>
              </a:pathLst>
            </a:custGeom>
            <a:noFill/>
            <a:ln w="19050" cap="flat">
              <a:solidFill>
                <a:srgbClr val="A5001E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sz="18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grpSp>
        <p:nvGrpSpPr>
          <p:cNvPr id="1334" name="Group 19"/>
          <p:cNvGrpSpPr/>
          <p:nvPr/>
        </p:nvGrpSpPr>
        <p:grpSpPr>
          <a:xfrm>
            <a:off x="3820295" y="3391923"/>
            <a:ext cx="5245551" cy="2133602"/>
            <a:chOff x="0" y="0"/>
            <a:chExt cx="5245550" cy="2133601"/>
          </a:xfrm>
        </p:grpSpPr>
        <p:sp>
          <p:nvSpPr>
            <p:cNvPr id="1326" name="TextBox 299"/>
            <p:cNvSpPr txBox="1"/>
            <p:nvPr/>
          </p:nvSpPr>
          <p:spPr>
            <a:xfrm>
              <a:off x="3985017" y="738753"/>
              <a:ext cx="1260534" cy="61736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45718" tIns="45718" rIns="45718" bIns="45718" numCol="1" anchor="t">
              <a:spAutoFit/>
            </a:bodyPr>
            <a:lstStyle/>
            <a:p>
              <a:pPr algn="l">
                <a:defRPr sz="1800" b="0">
                  <a:solidFill>
                    <a:srgbClr val="A5001E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r>
                <a:t>Extraneous</a:t>
              </a:r>
              <a:br/>
              <a:r>
                <a:t>Entries</a:t>
              </a:r>
            </a:p>
          </p:txBody>
        </p:sp>
        <p:sp>
          <p:nvSpPr>
            <p:cNvPr id="1327" name="Rounded Rectangle 300"/>
            <p:cNvSpPr/>
            <p:nvPr/>
          </p:nvSpPr>
          <p:spPr>
            <a:xfrm>
              <a:off x="0" y="1600200"/>
              <a:ext cx="3200401" cy="533401"/>
            </a:xfrm>
            <a:prstGeom prst="roundRect">
              <a:avLst>
                <a:gd name="adj" fmla="val 16667"/>
              </a:avLst>
            </a:prstGeom>
            <a:noFill/>
            <a:ln w="25400" cap="flat">
              <a:solidFill>
                <a:srgbClr val="A5001E"/>
              </a:solidFill>
              <a:prstDash val="sysDash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sz="18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328" name="Rounded Rectangle 301"/>
            <p:cNvSpPr/>
            <p:nvPr/>
          </p:nvSpPr>
          <p:spPr>
            <a:xfrm>
              <a:off x="2667000" y="-1"/>
              <a:ext cx="533401" cy="533402"/>
            </a:xfrm>
            <a:prstGeom prst="roundRect">
              <a:avLst>
                <a:gd name="adj" fmla="val 16667"/>
              </a:avLst>
            </a:prstGeom>
            <a:noFill/>
            <a:ln w="25400" cap="flat">
              <a:solidFill>
                <a:srgbClr val="A5001E"/>
              </a:solidFill>
              <a:prstDash val="sysDash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sz="18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329" name="Freeform 304"/>
            <p:cNvSpPr/>
            <p:nvPr/>
          </p:nvSpPr>
          <p:spPr>
            <a:xfrm>
              <a:off x="3268850" y="267345"/>
              <a:ext cx="693551" cy="7232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cubicBezTo>
                    <a:pt x="10138" y="21538"/>
                    <a:pt x="16215" y="25"/>
                    <a:pt x="0" y="0"/>
                  </a:cubicBezTo>
                </a:path>
              </a:pathLst>
            </a:custGeom>
            <a:noFill/>
            <a:ln w="19050" cap="flat">
              <a:solidFill>
                <a:srgbClr val="A5001E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sz="18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330" name="Freeform 307"/>
            <p:cNvSpPr/>
            <p:nvPr/>
          </p:nvSpPr>
          <p:spPr>
            <a:xfrm rot="10800000" flipH="1">
              <a:off x="3276600" y="1143000"/>
              <a:ext cx="693550" cy="7232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cubicBezTo>
                    <a:pt x="10138" y="21538"/>
                    <a:pt x="16215" y="25"/>
                    <a:pt x="0" y="0"/>
                  </a:cubicBezTo>
                </a:path>
              </a:pathLst>
            </a:custGeom>
            <a:noFill/>
            <a:ln w="19050" cap="flat">
              <a:solidFill>
                <a:srgbClr val="A5001E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sz="18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331" name="Rounded Rectangle 309"/>
            <p:cNvSpPr/>
            <p:nvPr/>
          </p:nvSpPr>
          <p:spPr>
            <a:xfrm>
              <a:off x="1524000" y="1066800"/>
              <a:ext cx="1295401" cy="533401"/>
            </a:xfrm>
            <a:prstGeom prst="roundRect">
              <a:avLst>
                <a:gd name="adj" fmla="val 16667"/>
              </a:avLst>
            </a:prstGeom>
            <a:noFill/>
            <a:ln w="25400" cap="flat">
              <a:solidFill>
                <a:srgbClr val="A5001E"/>
              </a:solidFill>
              <a:prstDash val="sysDash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sz="18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332" name="Rounded Rectangle 310"/>
            <p:cNvSpPr/>
            <p:nvPr/>
          </p:nvSpPr>
          <p:spPr>
            <a:xfrm>
              <a:off x="2667000" y="533400"/>
              <a:ext cx="914401" cy="533401"/>
            </a:xfrm>
            <a:prstGeom prst="roundRect">
              <a:avLst>
                <a:gd name="adj" fmla="val 16667"/>
              </a:avLst>
            </a:prstGeom>
            <a:noFill/>
            <a:ln w="25400" cap="flat">
              <a:solidFill>
                <a:srgbClr val="A5001E"/>
              </a:solidFill>
              <a:prstDash val="sysDash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sz="18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333" name="Freeform 311"/>
            <p:cNvSpPr/>
            <p:nvPr/>
          </p:nvSpPr>
          <p:spPr>
            <a:xfrm>
              <a:off x="3602566" y="948267"/>
              <a:ext cx="369170" cy="1185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31" extrusionOk="0">
                  <a:moveTo>
                    <a:pt x="21600" y="21221"/>
                  </a:moveTo>
                  <a:cubicBezTo>
                    <a:pt x="12000" y="21600"/>
                    <a:pt x="5811" y="11369"/>
                    <a:pt x="0" y="0"/>
                  </a:cubicBezTo>
                </a:path>
              </a:pathLst>
            </a:custGeom>
            <a:noFill/>
            <a:ln w="19050" cap="flat">
              <a:solidFill>
                <a:srgbClr val="A5001E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sz="18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sp>
        <p:nvSpPr>
          <p:cNvPr id="1335" name="TextBox 312"/>
          <p:cNvSpPr txBox="1"/>
          <p:nvPr/>
        </p:nvSpPr>
        <p:spPr>
          <a:xfrm>
            <a:off x="2753493" y="1470402"/>
            <a:ext cx="381002" cy="3133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600" b="0">
                <a:solidFill>
                  <a:srgbClr val="1E489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1</a:t>
            </a:r>
          </a:p>
        </p:txBody>
      </p:sp>
      <p:sp>
        <p:nvSpPr>
          <p:cNvPr id="1336" name="TextBox 313"/>
          <p:cNvSpPr txBox="1"/>
          <p:nvPr/>
        </p:nvSpPr>
        <p:spPr>
          <a:xfrm>
            <a:off x="3134493" y="1470402"/>
            <a:ext cx="381002" cy="3133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600" b="0">
                <a:solidFill>
                  <a:srgbClr val="1E489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2</a:t>
            </a:r>
          </a:p>
        </p:txBody>
      </p:sp>
      <p:sp>
        <p:nvSpPr>
          <p:cNvPr id="1337" name="TextBox 314"/>
          <p:cNvSpPr txBox="1"/>
          <p:nvPr/>
        </p:nvSpPr>
        <p:spPr>
          <a:xfrm>
            <a:off x="3515495" y="1470402"/>
            <a:ext cx="381002" cy="3133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600" b="0">
                <a:solidFill>
                  <a:srgbClr val="1E489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3</a:t>
            </a:r>
          </a:p>
        </p:txBody>
      </p:sp>
      <p:sp>
        <p:nvSpPr>
          <p:cNvPr id="1338" name="TextBox 315"/>
          <p:cNvSpPr txBox="1"/>
          <p:nvPr/>
        </p:nvSpPr>
        <p:spPr>
          <a:xfrm>
            <a:off x="3896495" y="1470402"/>
            <a:ext cx="381002" cy="3133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600" b="0">
                <a:solidFill>
                  <a:srgbClr val="1E489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4</a:t>
            </a:r>
          </a:p>
        </p:txBody>
      </p:sp>
      <p:sp>
        <p:nvSpPr>
          <p:cNvPr id="1339" name="TextBox 316"/>
          <p:cNvSpPr txBox="1"/>
          <p:nvPr/>
        </p:nvSpPr>
        <p:spPr>
          <a:xfrm>
            <a:off x="4277495" y="1470402"/>
            <a:ext cx="381002" cy="3133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600" b="0">
                <a:solidFill>
                  <a:srgbClr val="1E489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5</a:t>
            </a:r>
          </a:p>
        </p:txBody>
      </p:sp>
      <p:sp>
        <p:nvSpPr>
          <p:cNvPr id="1340" name="TextBox 317"/>
          <p:cNvSpPr txBox="1"/>
          <p:nvPr/>
        </p:nvSpPr>
        <p:spPr>
          <a:xfrm>
            <a:off x="4658495" y="1470402"/>
            <a:ext cx="381002" cy="3133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600" b="0">
                <a:solidFill>
                  <a:srgbClr val="1E489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6</a:t>
            </a:r>
          </a:p>
        </p:txBody>
      </p:sp>
      <p:sp>
        <p:nvSpPr>
          <p:cNvPr id="1341" name="TextBox 318"/>
          <p:cNvSpPr txBox="1"/>
          <p:nvPr/>
        </p:nvSpPr>
        <p:spPr>
          <a:xfrm>
            <a:off x="5039495" y="1470402"/>
            <a:ext cx="381002" cy="3133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600" b="0">
                <a:solidFill>
                  <a:srgbClr val="1E489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7</a:t>
            </a:r>
          </a:p>
        </p:txBody>
      </p:sp>
      <p:sp>
        <p:nvSpPr>
          <p:cNvPr id="1342" name="TextBox 319"/>
          <p:cNvSpPr txBox="1"/>
          <p:nvPr/>
        </p:nvSpPr>
        <p:spPr>
          <a:xfrm>
            <a:off x="5420495" y="1470402"/>
            <a:ext cx="381002" cy="3133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600" b="0">
                <a:solidFill>
                  <a:srgbClr val="1E489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8</a:t>
            </a:r>
          </a:p>
        </p:txBody>
      </p:sp>
      <p:sp>
        <p:nvSpPr>
          <p:cNvPr id="1343" name="TextBox 320"/>
          <p:cNvSpPr txBox="1"/>
          <p:nvPr/>
        </p:nvSpPr>
        <p:spPr>
          <a:xfrm>
            <a:off x="5801495" y="1470402"/>
            <a:ext cx="381002" cy="3133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600" b="0">
                <a:solidFill>
                  <a:srgbClr val="1E489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9</a:t>
            </a:r>
          </a:p>
        </p:txBody>
      </p:sp>
      <p:sp>
        <p:nvSpPr>
          <p:cNvPr id="1344" name="TextBox 321"/>
          <p:cNvSpPr txBox="1"/>
          <p:nvPr/>
        </p:nvSpPr>
        <p:spPr>
          <a:xfrm>
            <a:off x="6106295" y="1470402"/>
            <a:ext cx="533402" cy="3133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600" b="0">
                <a:solidFill>
                  <a:srgbClr val="1E489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10</a:t>
            </a:r>
          </a:p>
        </p:txBody>
      </p:sp>
      <p:sp>
        <p:nvSpPr>
          <p:cNvPr id="1345" name="TextBox 322"/>
          <p:cNvSpPr txBox="1"/>
          <p:nvPr/>
        </p:nvSpPr>
        <p:spPr>
          <a:xfrm>
            <a:off x="6487295" y="1470402"/>
            <a:ext cx="533402" cy="3133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600" b="0">
                <a:solidFill>
                  <a:srgbClr val="1E489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11</a:t>
            </a:r>
          </a:p>
        </p:txBody>
      </p:sp>
      <p:sp>
        <p:nvSpPr>
          <p:cNvPr id="1346" name="TextBox 323"/>
          <p:cNvSpPr txBox="1"/>
          <p:nvPr/>
        </p:nvSpPr>
        <p:spPr>
          <a:xfrm>
            <a:off x="6868293" y="1470402"/>
            <a:ext cx="533402" cy="3133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600" b="0">
                <a:solidFill>
                  <a:srgbClr val="1E489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12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5" grpId="1" animBg="1" advAuto="0"/>
      <p:bldP spid="1334" grpId="2" animBg="1" advAuto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8" name="Title 5"/>
          <p:cNvSpPr txBox="1">
            <a:spLocks noGrp="1"/>
          </p:cNvSpPr>
          <p:nvPr>
            <p:ph type="title"/>
          </p:nvPr>
        </p:nvSpPr>
        <p:spPr>
          <a:xfrm>
            <a:off x="350195" y="16215"/>
            <a:ext cx="8565206" cy="1066801"/>
          </a:xfrm>
          <a:prstGeom prst="rect">
            <a:avLst/>
          </a:prstGeom>
        </p:spPr>
        <p:txBody>
          <a:bodyPr/>
          <a:lstStyle/>
          <a:p>
            <a:r>
              <a:t>Repairing Follower Logs</a:t>
            </a:r>
          </a:p>
        </p:txBody>
      </p:sp>
      <p:grpSp>
        <p:nvGrpSpPr>
          <p:cNvPr id="1392" name="Group 4"/>
          <p:cNvGrpSpPr/>
          <p:nvPr/>
        </p:nvGrpSpPr>
        <p:grpSpPr>
          <a:xfrm>
            <a:off x="-75107" y="1470402"/>
            <a:ext cx="7476802" cy="774407"/>
            <a:chOff x="0" y="0"/>
            <a:chExt cx="7476801" cy="774406"/>
          </a:xfrm>
        </p:grpSpPr>
        <p:grpSp>
          <p:nvGrpSpPr>
            <p:cNvPr id="1351" name="Rectangle 133"/>
            <p:cNvGrpSpPr/>
            <p:nvPr/>
          </p:nvGrpSpPr>
          <p:grpSpPr>
            <a:xfrm>
              <a:off x="2828600" y="393405"/>
              <a:ext cx="381003" cy="381002"/>
              <a:chOff x="-1" y="0"/>
              <a:chExt cx="381002" cy="381000"/>
            </a:xfrm>
          </p:grpSpPr>
          <p:sp>
            <p:nvSpPr>
              <p:cNvPr id="1349" name="Square"/>
              <p:cNvSpPr/>
              <p:nvPr/>
            </p:nvSpPr>
            <p:spPr>
              <a:xfrm>
                <a:off x="-2" y="0"/>
                <a:ext cx="381003" cy="381001"/>
              </a:xfrm>
              <a:prstGeom prst="rect">
                <a:avLst/>
              </a:prstGeom>
              <a:solidFill>
                <a:srgbClr val="D5FFD5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350" name="1"/>
              <p:cNvSpPr txBox="1"/>
              <p:nvPr/>
            </p:nvSpPr>
            <p:spPr>
              <a:xfrm>
                <a:off x="-2" y="82609"/>
                <a:ext cx="381003" cy="21578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1</a:t>
                </a:r>
              </a:p>
            </p:txBody>
          </p:sp>
        </p:grpSp>
        <p:grpSp>
          <p:nvGrpSpPr>
            <p:cNvPr id="1354" name="Rectangle 134"/>
            <p:cNvGrpSpPr/>
            <p:nvPr/>
          </p:nvGrpSpPr>
          <p:grpSpPr>
            <a:xfrm>
              <a:off x="3971600" y="393405"/>
              <a:ext cx="381003" cy="381002"/>
              <a:chOff x="-1" y="0"/>
              <a:chExt cx="381002" cy="381000"/>
            </a:xfrm>
          </p:grpSpPr>
          <p:sp>
            <p:nvSpPr>
              <p:cNvPr id="1352" name="Square"/>
              <p:cNvSpPr/>
              <p:nvPr/>
            </p:nvSpPr>
            <p:spPr>
              <a:xfrm>
                <a:off x="-2" y="0"/>
                <a:ext cx="381003" cy="381001"/>
              </a:xfrm>
              <a:prstGeom prst="rect">
                <a:avLst/>
              </a:prstGeom>
              <a:solidFill>
                <a:srgbClr val="FFFF9B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353" name="4"/>
              <p:cNvSpPr txBox="1"/>
              <p:nvPr/>
            </p:nvSpPr>
            <p:spPr>
              <a:xfrm>
                <a:off x="-2" y="82609"/>
                <a:ext cx="381003" cy="21578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4</a:t>
                </a:r>
              </a:p>
            </p:txBody>
          </p:sp>
        </p:grpSp>
        <p:grpSp>
          <p:nvGrpSpPr>
            <p:cNvPr id="1357" name="Rectangle 138"/>
            <p:cNvGrpSpPr/>
            <p:nvPr/>
          </p:nvGrpSpPr>
          <p:grpSpPr>
            <a:xfrm>
              <a:off x="3209600" y="393405"/>
              <a:ext cx="381003" cy="381002"/>
              <a:chOff x="-1" y="0"/>
              <a:chExt cx="381002" cy="381000"/>
            </a:xfrm>
          </p:grpSpPr>
          <p:sp>
            <p:nvSpPr>
              <p:cNvPr id="1355" name="Square"/>
              <p:cNvSpPr/>
              <p:nvPr/>
            </p:nvSpPr>
            <p:spPr>
              <a:xfrm>
                <a:off x="-2" y="0"/>
                <a:ext cx="381003" cy="381001"/>
              </a:xfrm>
              <a:prstGeom prst="rect">
                <a:avLst/>
              </a:prstGeom>
              <a:solidFill>
                <a:srgbClr val="D5FFD5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356" name="1"/>
              <p:cNvSpPr txBox="1"/>
              <p:nvPr/>
            </p:nvSpPr>
            <p:spPr>
              <a:xfrm>
                <a:off x="-2" y="82609"/>
                <a:ext cx="381003" cy="21578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1</a:t>
                </a:r>
              </a:p>
            </p:txBody>
          </p:sp>
        </p:grpSp>
        <p:grpSp>
          <p:nvGrpSpPr>
            <p:cNvPr id="1360" name="Rectangle 139"/>
            <p:cNvGrpSpPr/>
            <p:nvPr/>
          </p:nvGrpSpPr>
          <p:grpSpPr>
            <a:xfrm>
              <a:off x="3590600" y="393405"/>
              <a:ext cx="381003" cy="381002"/>
              <a:chOff x="-1" y="0"/>
              <a:chExt cx="381002" cy="381000"/>
            </a:xfrm>
          </p:grpSpPr>
          <p:sp>
            <p:nvSpPr>
              <p:cNvPr id="1358" name="Square"/>
              <p:cNvSpPr/>
              <p:nvPr/>
            </p:nvSpPr>
            <p:spPr>
              <a:xfrm>
                <a:off x="-2" y="0"/>
                <a:ext cx="381003" cy="381001"/>
              </a:xfrm>
              <a:prstGeom prst="rect">
                <a:avLst/>
              </a:prstGeom>
              <a:solidFill>
                <a:srgbClr val="D5FFD5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359" name="1"/>
              <p:cNvSpPr txBox="1"/>
              <p:nvPr/>
            </p:nvSpPr>
            <p:spPr>
              <a:xfrm>
                <a:off x="-2" y="82609"/>
                <a:ext cx="381003" cy="21578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1</a:t>
                </a:r>
              </a:p>
            </p:txBody>
          </p:sp>
        </p:grpSp>
        <p:grpSp>
          <p:nvGrpSpPr>
            <p:cNvPr id="1363" name="Rectangle 140"/>
            <p:cNvGrpSpPr/>
            <p:nvPr/>
          </p:nvGrpSpPr>
          <p:grpSpPr>
            <a:xfrm>
              <a:off x="4352600" y="393405"/>
              <a:ext cx="381003" cy="381002"/>
              <a:chOff x="-1" y="0"/>
              <a:chExt cx="381002" cy="381000"/>
            </a:xfrm>
          </p:grpSpPr>
          <p:sp>
            <p:nvSpPr>
              <p:cNvPr id="1361" name="Square"/>
              <p:cNvSpPr/>
              <p:nvPr/>
            </p:nvSpPr>
            <p:spPr>
              <a:xfrm>
                <a:off x="-2" y="0"/>
                <a:ext cx="381003" cy="381001"/>
              </a:xfrm>
              <a:prstGeom prst="rect">
                <a:avLst/>
              </a:prstGeom>
              <a:solidFill>
                <a:srgbClr val="FFFF9B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362" name="4"/>
              <p:cNvSpPr txBox="1"/>
              <p:nvPr/>
            </p:nvSpPr>
            <p:spPr>
              <a:xfrm>
                <a:off x="-2" y="82609"/>
                <a:ext cx="381003" cy="21578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4</a:t>
                </a:r>
              </a:p>
            </p:txBody>
          </p:sp>
        </p:grpSp>
        <p:grpSp>
          <p:nvGrpSpPr>
            <p:cNvPr id="1366" name="Rectangle 141"/>
            <p:cNvGrpSpPr/>
            <p:nvPr/>
          </p:nvGrpSpPr>
          <p:grpSpPr>
            <a:xfrm>
              <a:off x="4733600" y="393405"/>
              <a:ext cx="381003" cy="381002"/>
              <a:chOff x="-1" y="0"/>
              <a:chExt cx="381002" cy="381000"/>
            </a:xfrm>
          </p:grpSpPr>
          <p:sp>
            <p:nvSpPr>
              <p:cNvPr id="1364" name="Square"/>
              <p:cNvSpPr/>
              <p:nvPr/>
            </p:nvSpPr>
            <p:spPr>
              <a:xfrm>
                <a:off x="-2" y="0"/>
                <a:ext cx="381003" cy="381001"/>
              </a:xfrm>
              <a:prstGeom prst="rect">
                <a:avLst/>
              </a:prstGeom>
              <a:solidFill>
                <a:srgbClr val="FFC3CE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365" name="5"/>
              <p:cNvSpPr txBox="1"/>
              <p:nvPr/>
            </p:nvSpPr>
            <p:spPr>
              <a:xfrm>
                <a:off x="-2" y="82609"/>
                <a:ext cx="381003" cy="21578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5</a:t>
                </a:r>
              </a:p>
            </p:txBody>
          </p:sp>
        </p:grpSp>
        <p:grpSp>
          <p:nvGrpSpPr>
            <p:cNvPr id="1369" name="Rectangle 143"/>
            <p:cNvGrpSpPr/>
            <p:nvPr/>
          </p:nvGrpSpPr>
          <p:grpSpPr>
            <a:xfrm>
              <a:off x="5114600" y="393405"/>
              <a:ext cx="381003" cy="381002"/>
              <a:chOff x="-1" y="0"/>
              <a:chExt cx="381002" cy="381000"/>
            </a:xfrm>
          </p:grpSpPr>
          <p:sp>
            <p:nvSpPr>
              <p:cNvPr id="1367" name="Square"/>
              <p:cNvSpPr/>
              <p:nvPr/>
            </p:nvSpPr>
            <p:spPr>
              <a:xfrm>
                <a:off x="-2" y="0"/>
                <a:ext cx="381003" cy="381001"/>
              </a:xfrm>
              <a:prstGeom prst="rect">
                <a:avLst/>
              </a:prstGeom>
              <a:solidFill>
                <a:srgbClr val="FFC3CE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368" name="5"/>
              <p:cNvSpPr txBox="1"/>
              <p:nvPr/>
            </p:nvSpPr>
            <p:spPr>
              <a:xfrm>
                <a:off x="-2" y="82609"/>
                <a:ext cx="381003" cy="21578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5</a:t>
                </a:r>
              </a:p>
            </p:txBody>
          </p:sp>
        </p:grpSp>
        <p:grpSp>
          <p:nvGrpSpPr>
            <p:cNvPr id="1372" name="Rectangle 144"/>
            <p:cNvGrpSpPr/>
            <p:nvPr/>
          </p:nvGrpSpPr>
          <p:grpSpPr>
            <a:xfrm>
              <a:off x="5495600" y="393405"/>
              <a:ext cx="381003" cy="381002"/>
              <a:chOff x="-1" y="0"/>
              <a:chExt cx="381002" cy="381000"/>
            </a:xfrm>
          </p:grpSpPr>
          <p:sp>
            <p:nvSpPr>
              <p:cNvPr id="1370" name="Square"/>
              <p:cNvSpPr/>
              <p:nvPr/>
            </p:nvSpPr>
            <p:spPr>
              <a:xfrm>
                <a:off x="-2" y="0"/>
                <a:ext cx="381003" cy="381001"/>
              </a:xfrm>
              <a:prstGeom prst="rect">
                <a:avLst/>
              </a:prstGeom>
              <a:solidFill>
                <a:srgbClr val="CCD9F4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371" name="6"/>
              <p:cNvSpPr txBox="1"/>
              <p:nvPr/>
            </p:nvSpPr>
            <p:spPr>
              <a:xfrm>
                <a:off x="-2" y="82609"/>
                <a:ext cx="381003" cy="21578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6</a:t>
                </a:r>
              </a:p>
            </p:txBody>
          </p:sp>
        </p:grpSp>
        <p:grpSp>
          <p:nvGrpSpPr>
            <p:cNvPr id="1375" name="Rectangle 145"/>
            <p:cNvGrpSpPr/>
            <p:nvPr/>
          </p:nvGrpSpPr>
          <p:grpSpPr>
            <a:xfrm>
              <a:off x="5876600" y="393405"/>
              <a:ext cx="381003" cy="381002"/>
              <a:chOff x="-1" y="0"/>
              <a:chExt cx="381002" cy="381000"/>
            </a:xfrm>
          </p:grpSpPr>
          <p:sp>
            <p:nvSpPr>
              <p:cNvPr id="1373" name="Square"/>
              <p:cNvSpPr/>
              <p:nvPr/>
            </p:nvSpPr>
            <p:spPr>
              <a:xfrm>
                <a:off x="-2" y="0"/>
                <a:ext cx="381003" cy="381001"/>
              </a:xfrm>
              <a:prstGeom prst="rect">
                <a:avLst/>
              </a:prstGeom>
              <a:solidFill>
                <a:srgbClr val="CCD9F4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374" name="6"/>
              <p:cNvSpPr txBox="1"/>
              <p:nvPr/>
            </p:nvSpPr>
            <p:spPr>
              <a:xfrm>
                <a:off x="-2" y="82609"/>
                <a:ext cx="381003" cy="21578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6</a:t>
                </a:r>
              </a:p>
            </p:txBody>
          </p:sp>
        </p:grpSp>
        <p:grpSp>
          <p:nvGrpSpPr>
            <p:cNvPr id="1378" name="Rectangle 146"/>
            <p:cNvGrpSpPr/>
            <p:nvPr/>
          </p:nvGrpSpPr>
          <p:grpSpPr>
            <a:xfrm>
              <a:off x="6257600" y="393405"/>
              <a:ext cx="381003" cy="381002"/>
              <a:chOff x="-1" y="0"/>
              <a:chExt cx="381002" cy="381000"/>
            </a:xfrm>
          </p:grpSpPr>
          <p:sp>
            <p:nvSpPr>
              <p:cNvPr id="1376" name="Square"/>
              <p:cNvSpPr/>
              <p:nvPr/>
            </p:nvSpPr>
            <p:spPr>
              <a:xfrm>
                <a:off x="-2" y="0"/>
                <a:ext cx="381003" cy="381001"/>
              </a:xfrm>
              <a:prstGeom prst="rect">
                <a:avLst/>
              </a:prstGeom>
              <a:solidFill>
                <a:srgbClr val="CCD9F4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377" name="6"/>
              <p:cNvSpPr txBox="1"/>
              <p:nvPr/>
            </p:nvSpPr>
            <p:spPr>
              <a:xfrm>
                <a:off x="-2" y="82609"/>
                <a:ext cx="381003" cy="21578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6</a:t>
                </a:r>
              </a:p>
            </p:txBody>
          </p:sp>
        </p:grpSp>
        <p:sp>
          <p:nvSpPr>
            <p:cNvPr id="1379" name="TextBox 160"/>
            <p:cNvSpPr txBox="1"/>
            <p:nvPr/>
          </p:nvSpPr>
          <p:spPr>
            <a:xfrm>
              <a:off x="0" y="441103"/>
              <a:ext cx="2327100" cy="24148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t">
              <a:spAutoFit/>
            </a:bodyPr>
            <a:lstStyle>
              <a:lvl1pPr algn="r">
                <a:lnSpc>
                  <a:spcPts val="1900"/>
                </a:lnSpc>
                <a:defRPr sz="1800">
                  <a:solidFill>
                    <a:srgbClr val="1E489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Leader for term 7</a:t>
              </a:r>
            </a:p>
          </p:txBody>
        </p:sp>
        <p:sp>
          <p:nvSpPr>
            <p:cNvPr id="1380" name="TextBox 312"/>
            <p:cNvSpPr txBox="1"/>
            <p:nvPr/>
          </p:nvSpPr>
          <p:spPr>
            <a:xfrm>
              <a:off x="2828601" y="0"/>
              <a:ext cx="381001" cy="3133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600" b="0">
                  <a:solidFill>
                    <a:srgbClr val="1E489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  <p:sp>
          <p:nvSpPr>
            <p:cNvPr id="1381" name="TextBox 313"/>
            <p:cNvSpPr txBox="1"/>
            <p:nvPr/>
          </p:nvSpPr>
          <p:spPr>
            <a:xfrm>
              <a:off x="3209601" y="0"/>
              <a:ext cx="381001" cy="3133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600" b="0">
                  <a:solidFill>
                    <a:srgbClr val="1E489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2</a:t>
              </a:r>
            </a:p>
          </p:txBody>
        </p:sp>
        <p:sp>
          <p:nvSpPr>
            <p:cNvPr id="1382" name="TextBox 314"/>
            <p:cNvSpPr txBox="1"/>
            <p:nvPr/>
          </p:nvSpPr>
          <p:spPr>
            <a:xfrm>
              <a:off x="3590601" y="0"/>
              <a:ext cx="381001" cy="3133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600" b="0">
                  <a:solidFill>
                    <a:srgbClr val="1E489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3</a:t>
              </a:r>
            </a:p>
          </p:txBody>
        </p:sp>
        <p:sp>
          <p:nvSpPr>
            <p:cNvPr id="1383" name="TextBox 315"/>
            <p:cNvSpPr txBox="1"/>
            <p:nvPr/>
          </p:nvSpPr>
          <p:spPr>
            <a:xfrm>
              <a:off x="3971601" y="0"/>
              <a:ext cx="381001" cy="3133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600" b="0">
                  <a:solidFill>
                    <a:srgbClr val="1E489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4</a:t>
              </a:r>
            </a:p>
          </p:txBody>
        </p:sp>
        <p:sp>
          <p:nvSpPr>
            <p:cNvPr id="1384" name="TextBox 316"/>
            <p:cNvSpPr txBox="1"/>
            <p:nvPr/>
          </p:nvSpPr>
          <p:spPr>
            <a:xfrm>
              <a:off x="4352601" y="0"/>
              <a:ext cx="381001" cy="3133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600" b="0">
                  <a:solidFill>
                    <a:srgbClr val="1E489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5</a:t>
              </a:r>
            </a:p>
          </p:txBody>
        </p:sp>
        <p:sp>
          <p:nvSpPr>
            <p:cNvPr id="1385" name="TextBox 317"/>
            <p:cNvSpPr txBox="1"/>
            <p:nvPr/>
          </p:nvSpPr>
          <p:spPr>
            <a:xfrm>
              <a:off x="4733601" y="0"/>
              <a:ext cx="381001" cy="3133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600" b="0">
                  <a:solidFill>
                    <a:srgbClr val="1E489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6</a:t>
              </a:r>
            </a:p>
          </p:txBody>
        </p:sp>
        <p:sp>
          <p:nvSpPr>
            <p:cNvPr id="1386" name="TextBox 318"/>
            <p:cNvSpPr txBox="1"/>
            <p:nvPr/>
          </p:nvSpPr>
          <p:spPr>
            <a:xfrm>
              <a:off x="5114601" y="0"/>
              <a:ext cx="381001" cy="3133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600" b="0">
                  <a:solidFill>
                    <a:srgbClr val="1E489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7</a:t>
              </a:r>
            </a:p>
          </p:txBody>
        </p:sp>
        <p:sp>
          <p:nvSpPr>
            <p:cNvPr id="1387" name="TextBox 319"/>
            <p:cNvSpPr txBox="1"/>
            <p:nvPr/>
          </p:nvSpPr>
          <p:spPr>
            <a:xfrm>
              <a:off x="5495601" y="0"/>
              <a:ext cx="381001" cy="3133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600" b="0">
                  <a:solidFill>
                    <a:srgbClr val="1E489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8</a:t>
              </a:r>
            </a:p>
          </p:txBody>
        </p:sp>
        <p:sp>
          <p:nvSpPr>
            <p:cNvPr id="1388" name="TextBox 320"/>
            <p:cNvSpPr txBox="1"/>
            <p:nvPr/>
          </p:nvSpPr>
          <p:spPr>
            <a:xfrm>
              <a:off x="5876601" y="0"/>
              <a:ext cx="381001" cy="3133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600" b="0">
                  <a:solidFill>
                    <a:srgbClr val="1E489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9</a:t>
              </a:r>
            </a:p>
          </p:txBody>
        </p:sp>
        <p:sp>
          <p:nvSpPr>
            <p:cNvPr id="1389" name="TextBox 321"/>
            <p:cNvSpPr txBox="1"/>
            <p:nvPr/>
          </p:nvSpPr>
          <p:spPr>
            <a:xfrm>
              <a:off x="6181401" y="0"/>
              <a:ext cx="533401" cy="3133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600" b="0">
                  <a:solidFill>
                    <a:srgbClr val="1E489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10</a:t>
              </a:r>
            </a:p>
          </p:txBody>
        </p:sp>
        <p:sp>
          <p:nvSpPr>
            <p:cNvPr id="1390" name="TextBox 322"/>
            <p:cNvSpPr txBox="1"/>
            <p:nvPr/>
          </p:nvSpPr>
          <p:spPr>
            <a:xfrm>
              <a:off x="6562401" y="0"/>
              <a:ext cx="533401" cy="3133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600" b="0">
                  <a:solidFill>
                    <a:srgbClr val="1E489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11</a:t>
              </a:r>
            </a:p>
          </p:txBody>
        </p:sp>
        <p:sp>
          <p:nvSpPr>
            <p:cNvPr id="1391" name="TextBox 323"/>
            <p:cNvSpPr txBox="1"/>
            <p:nvPr/>
          </p:nvSpPr>
          <p:spPr>
            <a:xfrm>
              <a:off x="6943401" y="0"/>
              <a:ext cx="533401" cy="3133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600" b="0">
                  <a:solidFill>
                    <a:srgbClr val="1E489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12</a:t>
              </a:r>
            </a:p>
          </p:txBody>
        </p:sp>
      </p:grpSp>
      <p:grpSp>
        <p:nvGrpSpPr>
          <p:cNvPr id="1395" name="Rectangle 167"/>
          <p:cNvGrpSpPr/>
          <p:nvPr/>
        </p:nvGrpSpPr>
        <p:grpSpPr>
          <a:xfrm>
            <a:off x="2744228" y="2547335"/>
            <a:ext cx="381002" cy="381002"/>
            <a:chOff x="0" y="0"/>
            <a:chExt cx="381001" cy="381001"/>
          </a:xfrm>
        </p:grpSpPr>
        <p:sp>
          <p:nvSpPr>
            <p:cNvPr id="1393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394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398" name="Rectangle 168"/>
          <p:cNvGrpSpPr/>
          <p:nvPr/>
        </p:nvGrpSpPr>
        <p:grpSpPr>
          <a:xfrm>
            <a:off x="3887227" y="2547335"/>
            <a:ext cx="381002" cy="381002"/>
            <a:chOff x="0" y="0"/>
            <a:chExt cx="381001" cy="381001"/>
          </a:xfrm>
        </p:grpSpPr>
        <p:sp>
          <p:nvSpPr>
            <p:cNvPr id="1396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FF9B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397" name="4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4</a:t>
              </a:r>
            </a:p>
          </p:txBody>
        </p:sp>
      </p:grpSp>
      <p:grpSp>
        <p:nvGrpSpPr>
          <p:cNvPr id="1401" name="Rectangle 169"/>
          <p:cNvGrpSpPr/>
          <p:nvPr/>
        </p:nvGrpSpPr>
        <p:grpSpPr>
          <a:xfrm>
            <a:off x="3125228" y="2547335"/>
            <a:ext cx="381002" cy="381002"/>
            <a:chOff x="0" y="0"/>
            <a:chExt cx="381001" cy="381001"/>
          </a:xfrm>
        </p:grpSpPr>
        <p:sp>
          <p:nvSpPr>
            <p:cNvPr id="1399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400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404" name="Rectangle 170"/>
          <p:cNvGrpSpPr/>
          <p:nvPr/>
        </p:nvGrpSpPr>
        <p:grpSpPr>
          <a:xfrm>
            <a:off x="3506227" y="2547335"/>
            <a:ext cx="381002" cy="381002"/>
            <a:chOff x="0" y="0"/>
            <a:chExt cx="381001" cy="381001"/>
          </a:xfrm>
        </p:grpSpPr>
        <p:sp>
          <p:nvSpPr>
            <p:cNvPr id="1402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403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407" name="Rectangle 171"/>
          <p:cNvGrpSpPr/>
          <p:nvPr/>
        </p:nvGrpSpPr>
        <p:grpSpPr>
          <a:xfrm>
            <a:off x="2744228" y="3233135"/>
            <a:ext cx="381002" cy="381002"/>
            <a:chOff x="0" y="0"/>
            <a:chExt cx="381001" cy="381001"/>
          </a:xfrm>
        </p:grpSpPr>
        <p:sp>
          <p:nvSpPr>
            <p:cNvPr id="1405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406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410" name="Rectangle 172"/>
          <p:cNvGrpSpPr/>
          <p:nvPr/>
        </p:nvGrpSpPr>
        <p:grpSpPr>
          <a:xfrm>
            <a:off x="3125228" y="3233135"/>
            <a:ext cx="381002" cy="381002"/>
            <a:chOff x="0" y="0"/>
            <a:chExt cx="381001" cy="381001"/>
          </a:xfrm>
        </p:grpSpPr>
        <p:sp>
          <p:nvSpPr>
            <p:cNvPr id="1408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409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413" name="Rectangle 173"/>
          <p:cNvGrpSpPr/>
          <p:nvPr/>
        </p:nvGrpSpPr>
        <p:grpSpPr>
          <a:xfrm>
            <a:off x="3506227" y="3233135"/>
            <a:ext cx="381002" cy="381002"/>
            <a:chOff x="0" y="0"/>
            <a:chExt cx="381001" cy="381001"/>
          </a:xfrm>
        </p:grpSpPr>
        <p:sp>
          <p:nvSpPr>
            <p:cNvPr id="1411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412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sp>
        <p:nvSpPr>
          <p:cNvPr id="1414" name="Right Brace 174"/>
          <p:cNvSpPr/>
          <p:nvPr/>
        </p:nvSpPr>
        <p:spPr>
          <a:xfrm flipH="1">
            <a:off x="1906028" y="2471134"/>
            <a:ext cx="152402" cy="12192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cubicBezTo>
                  <a:pt x="5965" y="0"/>
                  <a:pt x="10800" y="408"/>
                  <a:pt x="10800" y="911"/>
                </a:cubicBezTo>
                <a:lnTo>
                  <a:pt x="10800" y="9889"/>
                </a:lnTo>
                <a:cubicBezTo>
                  <a:pt x="10800" y="10392"/>
                  <a:pt x="15635" y="10800"/>
                  <a:pt x="21600" y="10800"/>
                </a:cubicBezTo>
                <a:cubicBezTo>
                  <a:pt x="15635" y="10800"/>
                  <a:pt x="10800" y="11208"/>
                  <a:pt x="10800" y="11711"/>
                </a:cubicBezTo>
                <a:lnTo>
                  <a:pt x="10800" y="20689"/>
                </a:lnTo>
                <a:cubicBezTo>
                  <a:pt x="10800" y="21192"/>
                  <a:pt x="5965" y="21600"/>
                  <a:pt x="0" y="21600"/>
                </a:cubicBezTo>
              </a:path>
            </a:pathLst>
          </a:custGeom>
          <a:ln w="19050" cap="rnd">
            <a:solidFill>
              <a:srgbClr val="1E4899"/>
            </a:solidFill>
          </a:ln>
        </p:spPr>
        <p:txBody>
          <a:bodyPr lIns="45718" tIns="45718" rIns="45718" bIns="45718" anchor="ctr"/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415" name="TextBox 175"/>
          <p:cNvSpPr txBox="1"/>
          <p:nvPr/>
        </p:nvSpPr>
        <p:spPr>
          <a:xfrm>
            <a:off x="759715" y="2951843"/>
            <a:ext cx="1079687" cy="2414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l">
              <a:lnSpc>
                <a:spcPts val="1900"/>
              </a:lnSpc>
              <a:defRPr sz="1800">
                <a:solidFill>
                  <a:srgbClr val="1E489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Followers</a:t>
            </a:r>
          </a:p>
        </p:txBody>
      </p:sp>
      <p:grpSp>
        <p:nvGrpSpPr>
          <p:cNvPr id="1418" name="Rectangle 176"/>
          <p:cNvGrpSpPr/>
          <p:nvPr/>
        </p:nvGrpSpPr>
        <p:grpSpPr>
          <a:xfrm>
            <a:off x="3887227" y="3233135"/>
            <a:ext cx="381002" cy="381002"/>
            <a:chOff x="0" y="0"/>
            <a:chExt cx="381001" cy="381001"/>
          </a:xfrm>
        </p:grpSpPr>
        <p:sp>
          <p:nvSpPr>
            <p:cNvPr id="1416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1B2E8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417" name="2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2</a:t>
              </a:r>
            </a:p>
          </p:txBody>
        </p:sp>
      </p:grpSp>
      <p:grpSp>
        <p:nvGrpSpPr>
          <p:cNvPr id="1421" name="Rectangle 177"/>
          <p:cNvGrpSpPr/>
          <p:nvPr/>
        </p:nvGrpSpPr>
        <p:grpSpPr>
          <a:xfrm>
            <a:off x="4268227" y="3233135"/>
            <a:ext cx="381002" cy="381002"/>
            <a:chOff x="0" y="0"/>
            <a:chExt cx="381001" cy="381001"/>
          </a:xfrm>
        </p:grpSpPr>
        <p:sp>
          <p:nvSpPr>
            <p:cNvPr id="1419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1B2E8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420" name="2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2</a:t>
              </a:r>
            </a:p>
          </p:txBody>
        </p:sp>
      </p:grpSp>
      <p:grpSp>
        <p:nvGrpSpPr>
          <p:cNvPr id="1424" name="Rectangle 178"/>
          <p:cNvGrpSpPr/>
          <p:nvPr/>
        </p:nvGrpSpPr>
        <p:grpSpPr>
          <a:xfrm>
            <a:off x="6554227" y="3233135"/>
            <a:ext cx="381002" cy="381002"/>
            <a:chOff x="0" y="0"/>
            <a:chExt cx="381001" cy="381001"/>
          </a:xfrm>
        </p:grpSpPr>
        <p:sp>
          <p:nvSpPr>
            <p:cNvPr id="1422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E181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423" name="3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3</a:t>
              </a:r>
            </a:p>
          </p:txBody>
        </p:sp>
      </p:grpSp>
      <p:grpSp>
        <p:nvGrpSpPr>
          <p:cNvPr id="1427" name="Rectangle 179"/>
          <p:cNvGrpSpPr/>
          <p:nvPr/>
        </p:nvGrpSpPr>
        <p:grpSpPr>
          <a:xfrm>
            <a:off x="5030227" y="3233135"/>
            <a:ext cx="381002" cy="381002"/>
            <a:chOff x="0" y="0"/>
            <a:chExt cx="381001" cy="381001"/>
          </a:xfrm>
        </p:grpSpPr>
        <p:sp>
          <p:nvSpPr>
            <p:cNvPr id="1425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E181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426" name="3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3</a:t>
              </a:r>
            </a:p>
          </p:txBody>
        </p:sp>
      </p:grpSp>
      <p:grpSp>
        <p:nvGrpSpPr>
          <p:cNvPr id="1430" name="Rectangle 180"/>
          <p:cNvGrpSpPr/>
          <p:nvPr/>
        </p:nvGrpSpPr>
        <p:grpSpPr>
          <a:xfrm>
            <a:off x="5411227" y="3233135"/>
            <a:ext cx="381002" cy="381002"/>
            <a:chOff x="0" y="0"/>
            <a:chExt cx="381001" cy="381001"/>
          </a:xfrm>
        </p:grpSpPr>
        <p:sp>
          <p:nvSpPr>
            <p:cNvPr id="1428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E181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429" name="3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3</a:t>
              </a:r>
            </a:p>
          </p:txBody>
        </p:sp>
      </p:grpSp>
      <p:grpSp>
        <p:nvGrpSpPr>
          <p:cNvPr id="1433" name="Rectangle 181"/>
          <p:cNvGrpSpPr/>
          <p:nvPr/>
        </p:nvGrpSpPr>
        <p:grpSpPr>
          <a:xfrm>
            <a:off x="5792227" y="3233135"/>
            <a:ext cx="381002" cy="381002"/>
            <a:chOff x="0" y="0"/>
            <a:chExt cx="381001" cy="381001"/>
          </a:xfrm>
        </p:grpSpPr>
        <p:sp>
          <p:nvSpPr>
            <p:cNvPr id="1431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E181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432" name="3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3</a:t>
              </a:r>
            </a:p>
          </p:txBody>
        </p:sp>
      </p:grpSp>
      <p:grpSp>
        <p:nvGrpSpPr>
          <p:cNvPr id="1436" name="Rectangle 182"/>
          <p:cNvGrpSpPr/>
          <p:nvPr/>
        </p:nvGrpSpPr>
        <p:grpSpPr>
          <a:xfrm>
            <a:off x="6173227" y="3233135"/>
            <a:ext cx="381002" cy="381002"/>
            <a:chOff x="0" y="0"/>
            <a:chExt cx="381001" cy="381001"/>
          </a:xfrm>
        </p:grpSpPr>
        <p:sp>
          <p:nvSpPr>
            <p:cNvPr id="1434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E181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435" name="3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3</a:t>
              </a:r>
            </a:p>
          </p:txBody>
        </p:sp>
      </p:grpSp>
      <p:grpSp>
        <p:nvGrpSpPr>
          <p:cNvPr id="1439" name="Rectangle 183"/>
          <p:cNvGrpSpPr/>
          <p:nvPr/>
        </p:nvGrpSpPr>
        <p:grpSpPr>
          <a:xfrm>
            <a:off x="4649227" y="3233135"/>
            <a:ext cx="381002" cy="381002"/>
            <a:chOff x="0" y="0"/>
            <a:chExt cx="381001" cy="381001"/>
          </a:xfrm>
        </p:grpSpPr>
        <p:sp>
          <p:nvSpPr>
            <p:cNvPr id="1437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1B2E8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438" name="2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2</a:t>
              </a:r>
            </a:p>
          </p:txBody>
        </p:sp>
      </p:grpSp>
      <p:sp>
        <p:nvSpPr>
          <p:cNvPr id="1440" name="TextBox 184"/>
          <p:cNvSpPr txBox="1"/>
          <p:nvPr/>
        </p:nvSpPr>
        <p:spPr>
          <a:xfrm>
            <a:off x="2287028" y="2599337"/>
            <a:ext cx="381002" cy="2592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1800" b="0">
                <a:solidFill>
                  <a:srgbClr val="1E489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(a)</a:t>
            </a:r>
          </a:p>
        </p:txBody>
      </p:sp>
      <p:sp>
        <p:nvSpPr>
          <p:cNvPr id="1441" name="TextBox 185"/>
          <p:cNvSpPr txBox="1"/>
          <p:nvPr/>
        </p:nvSpPr>
        <p:spPr>
          <a:xfrm>
            <a:off x="2287028" y="3285137"/>
            <a:ext cx="381002" cy="2592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1800" b="0">
                <a:solidFill>
                  <a:srgbClr val="1E489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(b)</a:t>
            </a:r>
          </a:p>
        </p:txBody>
      </p:sp>
      <p:sp>
        <p:nvSpPr>
          <p:cNvPr id="1442" name="Freeform 186"/>
          <p:cNvSpPr/>
          <p:nvPr/>
        </p:nvSpPr>
        <p:spPr>
          <a:xfrm>
            <a:off x="6407903" y="3096391"/>
            <a:ext cx="302933" cy="1367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5956" extrusionOk="0">
                <a:moveTo>
                  <a:pt x="21600" y="15956"/>
                </a:moveTo>
                <a:cubicBezTo>
                  <a:pt x="13367" y="-5644"/>
                  <a:pt x="7933" y="-4990"/>
                  <a:pt x="0" y="15956"/>
                </a:cubicBezTo>
              </a:path>
            </a:pathLst>
          </a:custGeom>
          <a:ln w="25400">
            <a:solidFill>
              <a:srgbClr val="A5001E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443" name="Freeform 187"/>
          <p:cNvSpPr/>
          <p:nvPr/>
        </p:nvSpPr>
        <p:spPr>
          <a:xfrm>
            <a:off x="6020827" y="3096391"/>
            <a:ext cx="302932" cy="1367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5956" extrusionOk="0">
                <a:moveTo>
                  <a:pt x="21600" y="15956"/>
                </a:moveTo>
                <a:cubicBezTo>
                  <a:pt x="13367" y="-5644"/>
                  <a:pt x="7933" y="-4990"/>
                  <a:pt x="0" y="15956"/>
                </a:cubicBezTo>
              </a:path>
            </a:pathLst>
          </a:custGeom>
          <a:ln w="25400">
            <a:solidFill>
              <a:srgbClr val="A5001E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444" name="Freeform 188"/>
          <p:cNvSpPr/>
          <p:nvPr/>
        </p:nvSpPr>
        <p:spPr>
          <a:xfrm>
            <a:off x="5639827" y="3096391"/>
            <a:ext cx="302932" cy="1367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5956" extrusionOk="0">
                <a:moveTo>
                  <a:pt x="21600" y="15956"/>
                </a:moveTo>
                <a:cubicBezTo>
                  <a:pt x="13367" y="-5644"/>
                  <a:pt x="7933" y="-4990"/>
                  <a:pt x="0" y="15956"/>
                </a:cubicBezTo>
              </a:path>
            </a:pathLst>
          </a:custGeom>
          <a:ln w="25400">
            <a:solidFill>
              <a:srgbClr val="A5001E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445" name="Freeform 189"/>
          <p:cNvSpPr/>
          <p:nvPr/>
        </p:nvSpPr>
        <p:spPr>
          <a:xfrm>
            <a:off x="5258827" y="3096391"/>
            <a:ext cx="302932" cy="1367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5956" extrusionOk="0">
                <a:moveTo>
                  <a:pt x="21600" y="15956"/>
                </a:moveTo>
                <a:cubicBezTo>
                  <a:pt x="13367" y="-5644"/>
                  <a:pt x="7933" y="-4990"/>
                  <a:pt x="0" y="15956"/>
                </a:cubicBezTo>
              </a:path>
            </a:pathLst>
          </a:custGeom>
          <a:ln w="25400">
            <a:solidFill>
              <a:srgbClr val="A5001E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446" name="Freeform 190"/>
          <p:cNvSpPr/>
          <p:nvPr/>
        </p:nvSpPr>
        <p:spPr>
          <a:xfrm>
            <a:off x="4877827" y="3096391"/>
            <a:ext cx="302932" cy="1367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5956" extrusionOk="0">
                <a:moveTo>
                  <a:pt x="21600" y="15956"/>
                </a:moveTo>
                <a:cubicBezTo>
                  <a:pt x="13367" y="-5644"/>
                  <a:pt x="7933" y="-4990"/>
                  <a:pt x="0" y="15956"/>
                </a:cubicBezTo>
              </a:path>
            </a:pathLst>
          </a:custGeom>
          <a:ln w="25400">
            <a:solidFill>
              <a:srgbClr val="A5001E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447" name="Freeform 191"/>
          <p:cNvSpPr/>
          <p:nvPr/>
        </p:nvSpPr>
        <p:spPr>
          <a:xfrm>
            <a:off x="4496827" y="3096391"/>
            <a:ext cx="302932" cy="1367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5956" extrusionOk="0">
                <a:moveTo>
                  <a:pt x="21600" y="15956"/>
                </a:moveTo>
                <a:cubicBezTo>
                  <a:pt x="13367" y="-5644"/>
                  <a:pt x="7933" y="-4990"/>
                  <a:pt x="0" y="15956"/>
                </a:cubicBezTo>
              </a:path>
            </a:pathLst>
          </a:custGeom>
          <a:ln w="25400">
            <a:solidFill>
              <a:srgbClr val="A5001E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448" name="Freeform 192"/>
          <p:cNvSpPr/>
          <p:nvPr/>
        </p:nvSpPr>
        <p:spPr>
          <a:xfrm>
            <a:off x="4115827" y="3096391"/>
            <a:ext cx="302932" cy="1367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5956" extrusionOk="0">
                <a:moveTo>
                  <a:pt x="21600" y="15956"/>
                </a:moveTo>
                <a:cubicBezTo>
                  <a:pt x="13367" y="-5644"/>
                  <a:pt x="7933" y="-4990"/>
                  <a:pt x="0" y="15956"/>
                </a:cubicBezTo>
              </a:path>
            </a:pathLst>
          </a:custGeom>
          <a:ln w="25400">
            <a:solidFill>
              <a:srgbClr val="A5001E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449" name="Freeform 193"/>
          <p:cNvSpPr/>
          <p:nvPr/>
        </p:nvSpPr>
        <p:spPr>
          <a:xfrm>
            <a:off x="6407903" y="2410591"/>
            <a:ext cx="302933" cy="1367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5956" extrusionOk="0">
                <a:moveTo>
                  <a:pt x="21600" y="15956"/>
                </a:moveTo>
                <a:cubicBezTo>
                  <a:pt x="13367" y="-5644"/>
                  <a:pt x="7933" y="-4990"/>
                  <a:pt x="0" y="15956"/>
                </a:cubicBezTo>
              </a:path>
            </a:pathLst>
          </a:custGeom>
          <a:ln w="25400">
            <a:solidFill>
              <a:srgbClr val="A5001E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450" name="Freeform 194"/>
          <p:cNvSpPr/>
          <p:nvPr/>
        </p:nvSpPr>
        <p:spPr>
          <a:xfrm>
            <a:off x="6020827" y="2410591"/>
            <a:ext cx="302932" cy="1367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5956" extrusionOk="0">
                <a:moveTo>
                  <a:pt x="21600" y="15956"/>
                </a:moveTo>
                <a:cubicBezTo>
                  <a:pt x="13367" y="-5644"/>
                  <a:pt x="7933" y="-4990"/>
                  <a:pt x="0" y="15956"/>
                </a:cubicBezTo>
              </a:path>
            </a:pathLst>
          </a:custGeom>
          <a:ln w="25400">
            <a:solidFill>
              <a:srgbClr val="A5001E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451" name="Freeform 195"/>
          <p:cNvSpPr/>
          <p:nvPr/>
        </p:nvSpPr>
        <p:spPr>
          <a:xfrm>
            <a:off x="5639827" y="2410591"/>
            <a:ext cx="302932" cy="1367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5956" extrusionOk="0">
                <a:moveTo>
                  <a:pt x="21600" y="15956"/>
                </a:moveTo>
                <a:cubicBezTo>
                  <a:pt x="13367" y="-5644"/>
                  <a:pt x="7933" y="-4990"/>
                  <a:pt x="0" y="15956"/>
                </a:cubicBezTo>
              </a:path>
            </a:pathLst>
          </a:custGeom>
          <a:ln w="25400">
            <a:solidFill>
              <a:srgbClr val="A5001E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452" name="Freeform 196"/>
          <p:cNvSpPr/>
          <p:nvPr/>
        </p:nvSpPr>
        <p:spPr>
          <a:xfrm>
            <a:off x="5258827" y="2410591"/>
            <a:ext cx="302932" cy="1367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5956" extrusionOk="0">
                <a:moveTo>
                  <a:pt x="21600" y="15956"/>
                </a:moveTo>
                <a:cubicBezTo>
                  <a:pt x="13367" y="-5644"/>
                  <a:pt x="7933" y="-4990"/>
                  <a:pt x="0" y="15956"/>
                </a:cubicBezTo>
              </a:path>
            </a:pathLst>
          </a:custGeom>
          <a:ln w="25400">
            <a:solidFill>
              <a:srgbClr val="A5001E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453" name="Freeform 197"/>
          <p:cNvSpPr/>
          <p:nvPr/>
        </p:nvSpPr>
        <p:spPr>
          <a:xfrm>
            <a:off x="4877827" y="2410591"/>
            <a:ext cx="302932" cy="1367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5956" extrusionOk="0">
                <a:moveTo>
                  <a:pt x="21600" y="15956"/>
                </a:moveTo>
                <a:cubicBezTo>
                  <a:pt x="13367" y="-5644"/>
                  <a:pt x="7933" y="-4990"/>
                  <a:pt x="0" y="15956"/>
                </a:cubicBezTo>
              </a:path>
            </a:pathLst>
          </a:custGeom>
          <a:ln w="25400">
            <a:solidFill>
              <a:srgbClr val="A5001E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454" name="Freeform 198"/>
          <p:cNvSpPr/>
          <p:nvPr/>
        </p:nvSpPr>
        <p:spPr>
          <a:xfrm>
            <a:off x="4496827" y="2410591"/>
            <a:ext cx="302932" cy="1367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5956" extrusionOk="0">
                <a:moveTo>
                  <a:pt x="21600" y="15956"/>
                </a:moveTo>
                <a:cubicBezTo>
                  <a:pt x="13367" y="-5644"/>
                  <a:pt x="7933" y="-4990"/>
                  <a:pt x="0" y="15956"/>
                </a:cubicBezTo>
              </a:path>
            </a:pathLst>
          </a:custGeom>
          <a:ln w="25400">
            <a:solidFill>
              <a:srgbClr val="A5001E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455" name="Straight Arrow Connector 199"/>
          <p:cNvSpPr/>
          <p:nvPr/>
        </p:nvSpPr>
        <p:spPr>
          <a:xfrm>
            <a:off x="6744327" y="1092910"/>
            <a:ext cx="2" cy="1454426"/>
          </a:xfrm>
          <a:prstGeom prst="line">
            <a:avLst/>
          </a:prstGeom>
          <a:ln w="25400">
            <a:solidFill>
              <a:srgbClr val="A5001E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456" name="Straight Arrow Connector 200"/>
          <p:cNvSpPr/>
          <p:nvPr/>
        </p:nvSpPr>
        <p:spPr>
          <a:xfrm>
            <a:off x="6744327" y="2623535"/>
            <a:ext cx="2" cy="609602"/>
          </a:xfrm>
          <a:prstGeom prst="line">
            <a:avLst/>
          </a:prstGeom>
          <a:ln w="25400">
            <a:solidFill>
              <a:srgbClr val="A5001E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457" name="TextBox 201"/>
          <p:cNvSpPr txBox="1"/>
          <p:nvPr/>
        </p:nvSpPr>
        <p:spPr>
          <a:xfrm>
            <a:off x="6474714" y="849253"/>
            <a:ext cx="1079798" cy="2414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l">
              <a:lnSpc>
                <a:spcPts val="1900"/>
              </a:lnSpc>
              <a:defRPr sz="1800">
                <a:solidFill>
                  <a:srgbClr val="A5001E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nextIndex</a:t>
            </a:r>
          </a:p>
        </p:txBody>
      </p:sp>
      <p:sp>
        <p:nvSpPr>
          <p:cNvPr id="1458" name="Rectangle 202"/>
          <p:cNvSpPr/>
          <p:nvPr/>
        </p:nvSpPr>
        <p:spPr>
          <a:xfrm>
            <a:off x="6563559" y="1870866"/>
            <a:ext cx="381002" cy="381003"/>
          </a:xfrm>
          <a:prstGeom prst="rect">
            <a:avLst/>
          </a:prstGeom>
          <a:ln w="19050">
            <a:solidFill>
              <a:srgbClr val="A5001E"/>
            </a:solidFill>
            <a:prstDash val="sysDot"/>
          </a:ln>
        </p:spPr>
        <p:txBody>
          <a:bodyPr lIns="45718" tIns="45718" rIns="45718" bIns="45718" anchor="ctr"/>
          <a:lstStyle/>
          <a:p>
            <a:pPr>
              <a:lnSpc>
                <a:spcPts val="1700"/>
              </a:lnSpc>
              <a:defRPr sz="16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459" name="Rectangle 203"/>
          <p:cNvSpPr/>
          <p:nvPr/>
        </p:nvSpPr>
        <p:spPr>
          <a:xfrm>
            <a:off x="6225926" y="1417587"/>
            <a:ext cx="275293" cy="762002"/>
          </a:xfrm>
          <a:prstGeom prst="rect">
            <a:avLst/>
          </a:prstGeom>
          <a:ln w="25400">
            <a:solidFill>
              <a:srgbClr val="FF0000"/>
            </a:solidFill>
            <a:prstDash val="dash"/>
          </a:ln>
        </p:spPr>
        <p:txBody>
          <a:bodyPr lIns="45718" tIns="45718" rIns="45718" bIns="45718" anchor="ctr"/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460" name="Content Placeholder 1"/>
          <p:cNvSpPr txBox="1"/>
          <p:nvPr/>
        </p:nvSpPr>
        <p:spPr>
          <a:xfrm>
            <a:off x="347470" y="3935321"/>
            <a:ext cx="8796532" cy="26612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marL="342900" indent="-342900" algn="l">
              <a:spcBef>
                <a:spcPts val="1200"/>
              </a:spcBef>
              <a:buClr>
                <a:srgbClr val="000000"/>
              </a:buClr>
              <a:buSzPct val="90000"/>
              <a:buFont typeface="Arial"/>
              <a:buChar char="•"/>
              <a:defRPr sz="2200">
                <a:latin typeface="Arial"/>
                <a:ea typeface="Arial"/>
                <a:cs typeface="Arial"/>
                <a:sym typeface="Arial"/>
              </a:defRPr>
            </a:pPr>
            <a:r>
              <a:t>New leader must make follower logs consistent with its own</a:t>
            </a:r>
            <a:endParaRPr sz="2400"/>
          </a:p>
          <a:p>
            <a:pPr marL="800100" lvl="1" indent="-342900" algn="l">
              <a:spcBef>
                <a:spcPts val="300"/>
              </a:spcBef>
              <a:buClr>
                <a:srgbClr val="000000"/>
              </a:buClr>
              <a:buSzPct val="100000"/>
              <a:buFont typeface="Helvetica"/>
              <a:buChar char="–"/>
              <a:defRPr b="0">
                <a:latin typeface="Arial"/>
                <a:ea typeface="Arial"/>
                <a:cs typeface="Arial"/>
                <a:sym typeface="Arial"/>
              </a:defRPr>
            </a:pPr>
            <a:r>
              <a:t>Delete extraneous entries</a:t>
            </a:r>
          </a:p>
          <a:p>
            <a:pPr marL="800100" lvl="1" indent="-342900" algn="l">
              <a:spcBef>
                <a:spcPts val="300"/>
              </a:spcBef>
              <a:buClr>
                <a:srgbClr val="000000"/>
              </a:buClr>
              <a:buSzPct val="100000"/>
              <a:buFont typeface="Helvetica"/>
              <a:buChar char="–"/>
              <a:defRPr b="0">
                <a:latin typeface="Arial"/>
                <a:ea typeface="Arial"/>
                <a:cs typeface="Arial"/>
                <a:sym typeface="Arial"/>
              </a:defRPr>
            </a:pPr>
            <a:r>
              <a:t>Fill in missing entries</a:t>
            </a:r>
          </a:p>
          <a:p>
            <a:pPr marL="342900" indent="-342900" algn="l">
              <a:spcBef>
                <a:spcPts val="1200"/>
              </a:spcBef>
              <a:buClr>
                <a:srgbClr val="000000"/>
              </a:buClr>
              <a:buSzPct val="90000"/>
              <a:buFont typeface="Arial"/>
              <a:buChar char="•"/>
              <a:defRPr sz="2200">
                <a:latin typeface="Arial"/>
                <a:ea typeface="Arial"/>
                <a:cs typeface="Arial"/>
                <a:sym typeface="Arial"/>
              </a:defRPr>
            </a:pPr>
            <a:r>
              <a:t>Leader keeps nextIndex for each follower:</a:t>
            </a:r>
            <a:endParaRPr sz="2400"/>
          </a:p>
          <a:p>
            <a:pPr marL="800100" lvl="1" indent="-342900" algn="l">
              <a:spcBef>
                <a:spcPts val="300"/>
              </a:spcBef>
              <a:buClr>
                <a:srgbClr val="000000"/>
              </a:buClr>
              <a:buSzPct val="100000"/>
              <a:buFont typeface="Helvetica"/>
              <a:buChar char="–"/>
              <a:defRPr b="0">
                <a:latin typeface="Arial"/>
                <a:ea typeface="Arial"/>
                <a:cs typeface="Arial"/>
                <a:sym typeface="Arial"/>
              </a:defRPr>
            </a:pPr>
            <a:r>
              <a:t>Index of next log entry to send to that follower</a:t>
            </a:r>
          </a:p>
          <a:p>
            <a:pPr marL="800100" lvl="1" indent="-342900" algn="l">
              <a:spcBef>
                <a:spcPts val="300"/>
              </a:spcBef>
              <a:buClr>
                <a:srgbClr val="000000"/>
              </a:buClr>
              <a:buSzPct val="100000"/>
              <a:buFont typeface="Helvetica"/>
              <a:buChar char="–"/>
              <a:defRPr b="0">
                <a:latin typeface="Arial"/>
                <a:ea typeface="Arial"/>
                <a:cs typeface="Arial"/>
                <a:sym typeface="Arial"/>
              </a:defRPr>
            </a:pPr>
            <a:r>
              <a:t>Initialized to (1 + leader’s last index)</a:t>
            </a:r>
          </a:p>
          <a:p>
            <a:pPr marL="342900" indent="-342900" algn="l">
              <a:spcBef>
                <a:spcPts val="1200"/>
              </a:spcBef>
              <a:buClr>
                <a:srgbClr val="000000"/>
              </a:buClr>
              <a:buSzPct val="90000"/>
              <a:buFont typeface="Arial"/>
              <a:buChar char="•"/>
              <a:defRPr b="0">
                <a:latin typeface="Arial"/>
                <a:ea typeface="Arial"/>
                <a:cs typeface="Arial"/>
                <a:sym typeface="Arial"/>
              </a:defRPr>
            </a:pPr>
            <a:r>
              <a:t>If AppendEntries consistency check fails, decrement nextIndex, try again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dissolv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6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6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9" presetClass="entr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9" presetClass="entr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4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4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9" presetClass="entr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4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4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9" presetClass="entr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1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9" presetClass="entr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1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ID="9" presetClass="entr" fill="hold" grpId="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1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00"/>
                            </p:stCondLst>
                            <p:childTnLst>
                              <p:par>
                                <p:cTn id="49" presetID="22" presetClass="entr" presetSubtype="2" fill="hold" grpId="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fill="hold"/>
                                        <p:tgtEl>
                                          <p:spTgt spid="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1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500"/>
                            </p:stCondLst>
                            <p:childTnLst>
                              <p:par>
                                <p:cTn id="53" presetID="22" presetClass="entr" presetSubtype="2" fill="hold" grpId="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4" fill="hold"/>
                                        <p:tgtEl>
                                          <p:spTgt spid="1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1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22" presetClass="entr" presetSubtype="2" fill="hold" grpId="7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fill="hold"/>
                                        <p:tgtEl>
                                          <p:spTgt spid="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500"/>
                            </p:stCondLst>
                            <p:childTnLst>
                              <p:par>
                                <p:cTn id="61" presetID="22" presetClass="entr" presetSubtype="2" fill="hold" grpId="8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2" fill="hold"/>
                                        <p:tgtEl>
                                          <p:spTgt spid="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1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0"/>
                            </p:stCondLst>
                            <p:childTnLst>
                              <p:par>
                                <p:cTn id="65" presetID="22" presetClass="entr" presetSubtype="2" fill="hold" grpId="9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6" fill="hold"/>
                                        <p:tgtEl>
                                          <p:spTgt spid="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1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500"/>
                            </p:stCondLst>
                            <p:childTnLst>
                              <p:par>
                                <p:cTn id="69" presetID="22" presetClass="entr" presetSubtype="2" fill="hold" grpId="1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0" fill="hold"/>
                                        <p:tgtEl>
                                          <p:spTgt spid="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1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6000"/>
                            </p:stCondLst>
                            <p:childTnLst>
                              <p:par>
                                <p:cTn id="73" presetID="22" presetClass="entr" presetSubtype="2" fill="hold" grpId="1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4" fill="hold"/>
                                        <p:tgtEl>
                                          <p:spTgt spid="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1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6500"/>
                            </p:stCondLst>
                            <p:childTnLst>
                              <p:par>
                                <p:cTn id="77" presetID="22" presetClass="entr" presetSubtype="2" fill="hold" grpId="1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8" fill="hold"/>
                                        <p:tgtEl>
                                          <p:spTgt spid="1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1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7000"/>
                            </p:stCondLst>
                            <p:childTnLst>
                              <p:par>
                                <p:cTn id="81" presetID="22" presetClass="entr" presetSubtype="2" fill="hold" grpId="1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2" fill="hold"/>
                                        <p:tgtEl>
                                          <p:spTgt spid="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500"/>
                                        <p:tgtEl>
                                          <p:spTgt spid="1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7500"/>
                            </p:stCondLst>
                            <p:childTnLst>
                              <p:par>
                                <p:cTn id="85" presetID="22" presetClass="entr" presetSubtype="2" fill="hold" grpId="1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6" fill="hold"/>
                                        <p:tgtEl>
                                          <p:spTgt spid="1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7" dur="500"/>
                                        <p:tgtEl>
                                          <p:spTgt spid="1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8000"/>
                            </p:stCondLst>
                            <p:childTnLst>
                              <p:par>
                                <p:cTn id="89" presetID="22" presetClass="entr" presetSubtype="2" fill="hold" grpId="1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0" fill="hold"/>
                                        <p:tgtEl>
                                          <p:spTgt spid="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1" dur="500"/>
                                        <p:tgtEl>
                                          <p:spTgt spid="1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8500"/>
                            </p:stCondLst>
                            <p:childTnLst>
                              <p:par>
                                <p:cTn id="93" presetID="22" presetClass="entr" presetSubtype="2" fill="hold" grpId="1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4" fill="hold"/>
                                        <p:tgtEl>
                                          <p:spTgt spid="1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5" dur="500"/>
                                        <p:tgtEl>
                                          <p:spTgt spid="1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9000"/>
                            </p:stCondLst>
                            <p:childTnLst>
                              <p:par>
                                <p:cTn id="97" presetID="22" presetClass="entr" presetSubtype="2" fill="hold" grpId="17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8" fill="hold"/>
                                        <p:tgtEl>
                                          <p:spTgt spid="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9" dur="500"/>
                                        <p:tgtEl>
                                          <p:spTgt spid="1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2" grpId="5" animBg="1" advAuto="0"/>
      <p:bldP spid="1443" grpId="7" animBg="1" advAuto="0"/>
      <p:bldP spid="1444" grpId="10" animBg="1" advAuto="0"/>
      <p:bldP spid="1445" grpId="11" animBg="1" advAuto="0"/>
      <p:bldP spid="1446" grpId="13" animBg="1" advAuto="0"/>
      <p:bldP spid="1447" grpId="15" animBg="1" advAuto="0"/>
      <p:bldP spid="1448" grpId="17" animBg="1" advAuto="0"/>
      <p:bldP spid="1449" grpId="6" animBg="1" advAuto="0"/>
      <p:bldP spid="1450" grpId="8" animBg="1" advAuto="0"/>
      <p:bldP spid="1451" grpId="9" animBg="1" advAuto="0"/>
      <p:bldP spid="1452" grpId="12" animBg="1" advAuto="0"/>
      <p:bldP spid="1453" grpId="14" animBg="1" advAuto="0"/>
      <p:bldP spid="1454" grpId="16" animBg="1" advAuto="0"/>
      <p:bldP spid="1455" grpId="2" animBg="1" advAuto="0"/>
      <p:bldP spid="1456" grpId="3" animBg="1" advAuto="0"/>
      <p:bldP spid="1457" grpId="4" animBg="1" advAuto="0"/>
      <p:bldP spid="1460" grpId="1" build="p" bldLvl="5" animBg="1" advAuto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2" name="Title 5"/>
          <p:cNvSpPr txBox="1">
            <a:spLocks noGrp="1"/>
          </p:cNvSpPr>
          <p:nvPr>
            <p:ph type="title"/>
          </p:nvPr>
        </p:nvSpPr>
        <p:spPr>
          <a:xfrm>
            <a:off x="350195" y="16215"/>
            <a:ext cx="8565206" cy="1066801"/>
          </a:xfrm>
          <a:prstGeom prst="rect">
            <a:avLst/>
          </a:prstGeom>
        </p:spPr>
        <p:txBody>
          <a:bodyPr/>
          <a:lstStyle/>
          <a:p>
            <a:r>
              <a:t>Repairing Follower Logs</a:t>
            </a:r>
          </a:p>
        </p:txBody>
      </p:sp>
      <p:grpSp>
        <p:nvGrpSpPr>
          <p:cNvPr id="1506" name="Group 4"/>
          <p:cNvGrpSpPr/>
          <p:nvPr/>
        </p:nvGrpSpPr>
        <p:grpSpPr>
          <a:xfrm>
            <a:off x="-75107" y="1470402"/>
            <a:ext cx="7476802" cy="774407"/>
            <a:chOff x="0" y="0"/>
            <a:chExt cx="7476801" cy="774406"/>
          </a:xfrm>
        </p:grpSpPr>
        <p:grpSp>
          <p:nvGrpSpPr>
            <p:cNvPr id="1465" name="Rectangle 133"/>
            <p:cNvGrpSpPr/>
            <p:nvPr/>
          </p:nvGrpSpPr>
          <p:grpSpPr>
            <a:xfrm>
              <a:off x="2828600" y="393405"/>
              <a:ext cx="381003" cy="381002"/>
              <a:chOff x="-1" y="0"/>
              <a:chExt cx="381002" cy="381000"/>
            </a:xfrm>
          </p:grpSpPr>
          <p:sp>
            <p:nvSpPr>
              <p:cNvPr id="1463" name="Square"/>
              <p:cNvSpPr/>
              <p:nvPr/>
            </p:nvSpPr>
            <p:spPr>
              <a:xfrm>
                <a:off x="-2" y="0"/>
                <a:ext cx="381003" cy="381001"/>
              </a:xfrm>
              <a:prstGeom prst="rect">
                <a:avLst/>
              </a:prstGeom>
              <a:solidFill>
                <a:srgbClr val="D5FFD5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464" name="1"/>
              <p:cNvSpPr txBox="1"/>
              <p:nvPr/>
            </p:nvSpPr>
            <p:spPr>
              <a:xfrm>
                <a:off x="-2" y="82609"/>
                <a:ext cx="381003" cy="21578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1</a:t>
                </a:r>
              </a:p>
            </p:txBody>
          </p:sp>
        </p:grpSp>
        <p:grpSp>
          <p:nvGrpSpPr>
            <p:cNvPr id="1468" name="Rectangle 134"/>
            <p:cNvGrpSpPr/>
            <p:nvPr/>
          </p:nvGrpSpPr>
          <p:grpSpPr>
            <a:xfrm>
              <a:off x="3971600" y="393405"/>
              <a:ext cx="381003" cy="381002"/>
              <a:chOff x="-1" y="0"/>
              <a:chExt cx="381002" cy="381000"/>
            </a:xfrm>
          </p:grpSpPr>
          <p:sp>
            <p:nvSpPr>
              <p:cNvPr id="1466" name="Square"/>
              <p:cNvSpPr/>
              <p:nvPr/>
            </p:nvSpPr>
            <p:spPr>
              <a:xfrm>
                <a:off x="-2" y="0"/>
                <a:ext cx="381003" cy="381001"/>
              </a:xfrm>
              <a:prstGeom prst="rect">
                <a:avLst/>
              </a:prstGeom>
              <a:solidFill>
                <a:srgbClr val="FFFF9B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467" name="4"/>
              <p:cNvSpPr txBox="1"/>
              <p:nvPr/>
            </p:nvSpPr>
            <p:spPr>
              <a:xfrm>
                <a:off x="-2" y="82609"/>
                <a:ext cx="381003" cy="21578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4</a:t>
                </a:r>
              </a:p>
            </p:txBody>
          </p:sp>
        </p:grpSp>
        <p:grpSp>
          <p:nvGrpSpPr>
            <p:cNvPr id="1471" name="Rectangle 138"/>
            <p:cNvGrpSpPr/>
            <p:nvPr/>
          </p:nvGrpSpPr>
          <p:grpSpPr>
            <a:xfrm>
              <a:off x="3209600" y="393405"/>
              <a:ext cx="381003" cy="381002"/>
              <a:chOff x="-1" y="0"/>
              <a:chExt cx="381002" cy="381000"/>
            </a:xfrm>
          </p:grpSpPr>
          <p:sp>
            <p:nvSpPr>
              <p:cNvPr id="1469" name="Square"/>
              <p:cNvSpPr/>
              <p:nvPr/>
            </p:nvSpPr>
            <p:spPr>
              <a:xfrm>
                <a:off x="-2" y="0"/>
                <a:ext cx="381003" cy="381001"/>
              </a:xfrm>
              <a:prstGeom prst="rect">
                <a:avLst/>
              </a:prstGeom>
              <a:solidFill>
                <a:srgbClr val="D5FFD5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470" name="1"/>
              <p:cNvSpPr txBox="1"/>
              <p:nvPr/>
            </p:nvSpPr>
            <p:spPr>
              <a:xfrm>
                <a:off x="-2" y="82609"/>
                <a:ext cx="381003" cy="21578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1</a:t>
                </a:r>
              </a:p>
            </p:txBody>
          </p:sp>
        </p:grpSp>
        <p:grpSp>
          <p:nvGrpSpPr>
            <p:cNvPr id="1474" name="Rectangle 139"/>
            <p:cNvGrpSpPr/>
            <p:nvPr/>
          </p:nvGrpSpPr>
          <p:grpSpPr>
            <a:xfrm>
              <a:off x="3590600" y="393405"/>
              <a:ext cx="381003" cy="381002"/>
              <a:chOff x="-1" y="0"/>
              <a:chExt cx="381002" cy="381000"/>
            </a:xfrm>
          </p:grpSpPr>
          <p:sp>
            <p:nvSpPr>
              <p:cNvPr id="1472" name="Square"/>
              <p:cNvSpPr/>
              <p:nvPr/>
            </p:nvSpPr>
            <p:spPr>
              <a:xfrm>
                <a:off x="-2" y="0"/>
                <a:ext cx="381003" cy="381001"/>
              </a:xfrm>
              <a:prstGeom prst="rect">
                <a:avLst/>
              </a:prstGeom>
              <a:solidFill>
                <a:srgbClr val="D5FFD5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473" name="1"/>
              <p:cNvSpPr txBox="1"/>
              <p:nvPr/>
            </p:nvSpPr>
            <p:spPr>
              <a:xfrm>
                <a:off x="-2" y="82609"/>
                <a:ext cx="381003" cy="21578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1</a:t>
                </a:r>
              </a:p>
            </p:txBody>
          </p:sp>
        </p:grpSp>
        <p:grpSp>
          <p:nvGrpSpPr>
            <p:cNvPr id="1477" name="Rectangle 140"/>
            <p:cNvGrpSpPr/>
            <p:nvPr/>
          </p:nvGrpSpPr>
          <p:grpSpPr>
            <a:xfrm>
              <a:off x="4352600" y="393405"/>
              <a:ext cx="381003" cy="381002"/>
              <a:chOff x="-1" y="0"/>
              <a:chExt cx="381002" cy="381000"/>
            </a:xfrm>
          </p:grpSpPr>
          <p:sp>
            <p:nvSpPr>
              <p:cNvPr id="1475" name="Square"/>
              <p:cNvSpPr/>
              <p:nvPr/>
            </p:nvSpPr>
            <p:spPr>
              <a:xfrm>
                <a:off x="-2" y="0"/>
                <a:ext cx="381003" cy="381001"/>
              </a:xfrm>
              <a:prstGeom prst="rect">
                <a:avLst/>
              </a:prstGeom>
              <a:solidFill>
                <a:srgbClr val="FFFF9B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476" name="4"/>
              <p:cNvSpPr txBox="1"/>
              <p:nvPr/>
            </p:nvSpPr>
            <p:spPr>
              <a:xfrm>
                <a:off x="-2" y="82609"/>
                <a:ext cx="381003" cy="21578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4</a:t>
                </a:r>
              </a:p>
            </p:txBody>
          </p:sp>
        </p:grpSp>
        <p:grpSp>
          <p:nvGrpSpPr>
            <p:cNvPr id="1480" name="Rectangle 141"/>
            <p:cNvGrpSpPr/>
            <p:nvPr/>
          </p:nvGrpSpPr>
          <p:grpSpPr>
            <a:xfrm>
              <a:off x="4733600" y="393405"/>
              <a:ext cx="381003" cy="381002"/>
              <a:chOff x="-1" y="0"/>
              <a:chExt cx="381002" cy="381000"/>
            </a:xfrm>
          </p:grpSpPr>
          <p:sp>
            <p:nvSpPr>
              <p:cNvPr id="1478" name="Square"/>
              <p:cNvSpPr/>
              <p:nvPr/>
            </p:nvSpPr>
            <p:spPr>
              <a:xfrm>
                <a:off x="-2" y="0"/>
                <a:ext cx="381003" cy="381001"/>
              </a:xfrm>
              <a:prstGeom prst="rect">
                <a:avLst/>
              </a:prstGeom>
              <a:solidFill>
                <a:srgbClr val="FFC3CE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479" name="5"/>
              <p:cNvSpPr txBox="1"/>
              <p:nvPr/>
            </p:nvSpPr>
            <p:spPr>
              <a:xfrm>
                <a:off x="-2" y="82609"/>
                <a:ext cx="381003" cy="21578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5</a:t>
                </a:r>
              </a:p>
            </p:txBody>
          </p:sp>
        </p:grpSp>
        <p:grpSp>
          <p:nvGrpSpPr>
            <p:cNvPr id="1483" name="Rectangle 143"/>
            <p:cNvGrpSpPr/>
            <p:nvPr/>
          </p:nvGrpSpPr>
          <p:grpSpPr>
            <a:xfrm>
              <a:off x="5114600" y="393405"/>
              <a:ext cx="381003" cy="381002"/>
              <a:chOff x="-1" y="0"/>
              <a:chExt cx="381002" cy="381000"/>
            </a:xfrm>
          </p:grpSpPr>
          <p:sp>
            <p:nvSpPr>
              <p:cNvPr id="1481" name="Square"/>
              <p:cNvSpPr/>
              <p:nvPr/>
            </p:nvSpPr>
            <p:spPr>
              <a:xfrm>
                <a:off x="-2" y="0"/>
                <a:ext cx="381003" cy="381001"/>
              </a:xfrm>
              <a:prstGeom prst="rect">
                <a:avLst/>
              </a:prstGeom>
              <a:solidFill>
                <a:srgbClr val="FFC3CE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482" name="5"/>
              <p:cNvSpPr txBox="1"/>
              <p:nvPr/>
            </p:nvSpPr>
            <p:spPr>
              <a:xfrm>
                <a:off x="-2" y="82609"/>
                <a:ext cx="381003" cy="21578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5</a:t>
                </a:r>
              </a:p>
            </p:txBody>
          </p:sp>
        </p:grpSp>
        <p:grpSp>
          <p:nvGrpSpPr>
            <p:cNvPr id="1486" name="Rectangle 144"/>
            <p:cNvGrpSpPr/>
            <p:nvPr/>
          </p:nvGrpSpPr>
          <p:grpSpPr>
            <a:xfrm>
              <a:off x="5495600" y="393405"/>
              <a:ext cx="381003" cy="381002"/>
              <a:chOff x="-1" y="0"/>
              <a:chExt cx="381002" cy="381000"/>
            </a:xfrm>
          </p:grpSpPr>
          <p:sp>
            <p:nvSpPr>
              <p:cNvPr id="1484" name="Square"/>
              <p:cNvSpPr/>
              <p:nvPr/>
            </p:nvSpPr>
            <p:spPr>
              <a:xfrm>
                <a:off x="-2" y="0"/>
                <a:ext cx="381003" cy="381001"/>
              </a:xfrm>
              <a:prstGeom prst="rect">
                <a:avLst/>
              </a:prstGeom>
              <a:solidFill>
                <a:srgbClr val="CCD9F4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485" name="6"/>
              <p:cNvSpPr txBox="1"/>
              <p:nvPr/>
            </p:nvSpPr>
            <p:spPr>
              <a:xfrm>
                <a:off x="-2" y="82609"/>
                <a:ext cx="381003" cy="21578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6</a:t>
                </a:r>
              </a:p>
            </p:txBody>
          </p:sp>
        </p:grpSp>
        <p:grpSp>
          <p:nvGrpSpPr>
            <p:cNvPr id="1489" name="Rectangle 145"/>
            <p:cNvGrpSpPr/>
            <p:nvPr/>
          </p:nvGrpSpPr>
          <p:grpSpPr>
            <a:xfrm>
              <a:off x="5876600" y="393405"/>
              <a:ext cx="381003" cy="381002"/>
              <a:chOff x="-1" y="0"/>
              <a:chExt cx="381002" cy="381000"/>
            </a:xfrm>
          </p:grpSpPr>
          <p:sp>
            <p:nvSpPr>
              <p:cNvPr id="1487" name="Square"/>
              <p:cNvSpPr/>
              <p:nvPr/>
            </p:nvSpPr>
            <p:spPr>
              <a:xfrm>
                <a:off x="-2" y="0"/>
                <a:ext cx="381003" cy="381001"/>
              </a:xfrm>
              <a:prstGeom prst="rect">
                <a:avLst/>
              </a:prstGeom>
              <a:solidFill>
                <a:srgbClr val="CCD9F4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488" name="6"/>
              <p:cNvSpPr txBox="1"/>
              <p:nvPr/>
            </p:nvSpPr>
            <p:spPr>
              <a:xfrm>
                <a:off x="-2" y="82609"/>
                <a:ext cx="381003" cy="21578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6</a:t>
                </a:r>
              </a:p>
            </p:txBody>
          </p:sp>
        </p:grpSp>
        <p:grpSp>
          <p:nvGrpSpPr>
            <p:cNvPr id="1492" name="Rectangle 146"/>
            <p:cNvGrpSpPr/>
            <p:nvPr/>
          </p:nvGrpSpPr>
          <p:grpSpPr>
            <a:xfrm>
              <a:off x="6257600" y="393405"/>
              <a:ext cx="381003" cy="381002"/>
              <a:chOff x="-1" y="0"/>
              <a:chExt cx="381002" cy="381000"/>
            </a:xfrm>
          </p:grpSpPr>
          <p:sp>
            <p:nvSpPr>
              <p:cNvPr id="1490" name="Square"/>
              <p:cNvSpPr/>
              <p:nvPr/>
            </p:nvSpPr>
            <p:spPr>
              <a:xfrm>
                <a:off x="-2" y="0"/>
                <a:ext cx="381003" cy="381001"/>
              </a:xfrm>
              <a:prstGeom prst="rect">
                <a:avLst/>
              </a:prstGeom>
              <a:solidFill>
                <a:srgbClr val="CCD9F4"/>
              </a:solidFill>
              <a:ln w="1905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>
                  <a:lnSpc>
                    <a:spcPts val="1700"/>
                  </a:lnSpc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491" name="6"/>
              <p:cNvSpPr txBox="1"/>
              <p:nvPr/>
            </p:nvSpPr>
            <p:spPr>
              <a:xfrm>
                <a:off x="-2" y="82609"/>
                <a:ext cx="381003" cy="21578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>
                  <a:lnSpc>
                    <a:spcPts val="1700"/>
                  </a:lnSpc>
                  <a:defRPr sz="1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6</a:t>
                </a:r>
              </a:p>
            </p:txBody>
          </p:sp>
        </p:grpSp>
        <p:sp>
          <p:nvSpPr>
            <p:cNvPr id="1493" name="TextBox 160"/>
            <p:cNvSpPr txBox="1"/>
            <p:nvPr/>
          </p:nvSpPr>
          <p:spPr>
            <a:xfrm>
              <a:off x="0" y="441103"/>
              <a:ext cx="2327100" cy="24148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t">
              <a:spAutoFit/>
            </a:bodyPr>
            <a:lstStyle>
              <a:lvl1pPr algn="r">
                <a:lnSpc>
                  <a:spcPts val="1900"/>
                </a:lnSpc>
                <a:defRPr sz="1800">
                  <a:solidFill>
                    <a:srgbClr val="1E489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Leader for term 7</a:t>
              </a:r>
            </a:p>
          </p:txBody>
        </p:sp>
        <p:sp>
          <p:nvSpPr>
            <p:cNvPr id="1494" name="TextBox 312"/>
            <p:cNvSpPr txBox="1"/>
            <p:nvPr/>
          </p:nvSpPr>
          <p:spPr>
            <a:xfrm>
              <a:off x="2828601" y="0"/>
              <a:ext cx="381001" cy="3133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600" b="0">
                  <a:solidFill>
                    <a:srgbClr val="1E489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  <p:sp>
          <p:nvSpPr>
            <p:cNvPr id="1495" name="TextBox 313"/>
            <p:cNvSpPr txBox="1"/>
            <p:nvPr/>
          </p:nvSpPr>
          <p:spPr>
            <a:xfrm>
              <a:off x="3209601" y="0"/>
              <a:ext cx="381001" cy="3133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600" b="0">
                  <a:solidFill>
                    <a:srgbClr val="1E489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2</a:t>
              </a:r>
            </a:p>
          </p:txBody>
        </p:sp>
        <p:sp>
          <p:nvSpPr>
            <p:cNvPr id="1496" name="TextBox 314"/>
            <p:cNvSpPr txBox="1"/>
            <p:nvPr/>
          </p:nvSpPr>
          <p:spPr>
            <a:xfrm>
              <a:off x="3590601" y="0"/>
              <a:ext cx="381001" cy="3133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600" b="0">
                  <a:solidFill>
                    <a:srgbClr val="1E489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3</a:t>
              </a:r>
            </a:p>
          </p:txBody>
        </p:sp>
        <p:sp>
          <p:nvSpPr>
            <p:cNvPr id="1497" name="TextBox 315"/>
            <p:cNvSpPr txBox="1"/>
            <p:nvPr/>
          </p:nvSpPr>
          <p:spPr>
            <a:xfrm>
              <a:off x="3971601" y="0"/>
              <a:ext cx="381001" cy="3133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600" b="0">
                  <a:solidFill>
                    <a:srgbClr val="1E489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4</a:t>
              </a:r>
            </a:p>
          </p:txBody>
        </p:sp>
        <p:sp>
          <p:nvSpPr>
            <p:cNvPr id="1498" name="TextBox 316"/>
            <p:cNvSpPr txBox="1"/>
            <p:nvPr/>
          </p:nvSpPr>
          <p:spPr>
            <a:xfrm>
              <a:off x="4352601" y="0"/>
              <a:ext cx="381001" cy="3133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600" b="0">
                  <a:solidFill>
                    <a:srgbClr val="1E489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5</a:t>
              </a:r>
            </a:p>
          </p:txBody>
        </p:sp>
        <p:sp>
          <p:nvSpPr>
            <p:cNvPr id="1499" name="TextBox 317"/>
            <p:cNvSpPr txBox="1"/>
            <p:nvPr/>
          </p:nvSpPr>
          <p:spPr>
            <a:xfrm>
              <a:off x="4733601" y="0"/>
              <a:ext cx="381001" cy="3133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600" b="0">
                  <a:solidFill>
                    <a:srgbClr val="1E489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6</a:t>
              </a:r>
            </a:p>
          </p:txBody>
        </p:sp>
        <p:sp>
          <p:nvSpPr>
            <p:cNvPr id="1500" name="TextBox 318"/>
            <p:cNvSpPr txBox="1"/>
            <p:nvPr/>
          </p:nvSpPr>
          <p:spPr>
            <a:xfrm>
              <a:off x="5114601" y="0"/>
              <a:ext cx="381001" cy="3133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600" b="0">
                  <a:solidFill>
                    <a:srgbClr val="1E489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7</a:t>
              </a:r>
            </a:p>
          </p:txBody>
        </p:sp>
        <p:sp>
          <p:nvSpPr>
            <p:cNvPr id="1501" name="TextBox 319"/>
            <p:cNvSpPr txBox="1"/>
            <p:nvPr/>
          </p:nvSpPr>
          <p:spPr>
            <a:xfrm>
              <a:off x="5495601" y="0"/>
              <a:ext cx="381001" cy="3133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600" b="0">
                  <a:solidFill>
                    <a:srgbClr val="1E489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8</a:t>
              </a:r>
            </a:p>
          </p:txBody>
        </p:sp>
        <p:sp>
          <p:nvSpPr>
            <p:cNvPr id="1502" name="TextBox 320"/>
            <p:cNvSpPr txBox="1"/>
            <p:nvPr/>
          </p:nvSpPr>
          <p:spPr>
            <a:xfrm>
              <a:off x="5876601" y="0"/>
              <a:ext cx="381001" cy="3133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600" b="0">
                  <a:solidFill>
                    <a:srgbClr val="1E489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9</a:t>
              </a:r>
            </a:p>
          </p:txBody>
        </p:sp>
        <p:sp>
          <p:nvSpPr>
            <p:cNvPr id="1503" name="TextBox 321"/>
            <p:cNvSpPr txBox="1"/>
            <p:nvPr/>
          </p:nvSpPr>
          <p:spPr>
            <a:xfrm>
              <a:off x="6181401" y="0"/>
              <a:ext cx="533401" cy="3133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600" b="0">
                  <a:solidFill>
                    <a:srgbClr val="1E489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10</a:t>
              </a:r>
            </a:p>
          </p:txBody>
        </p:sp>
        <p:sp>
          <p:nvSpPr>
            <p:cNvPr id="1504" name="TextBox 322"/>
            <p:cNvSpPr txBox="1"/>
            <p:nvPr/>
          </p:nvSpPr>
          <p:spPr>
            <a:xfrm>
              <a:off x="6562401" y="0"/>
              <a:ext cx="533401" cy="3133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600" b="0">
                  <a:solidFill>
                    <a:srgbClr val="1E489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11</a:t>
              </a:r>
            </a:p>
          </p:txBody>
        </p:sp>
        <p:sp>
          <p:nvSpPr>
            <p:cNvPr id="1505" name="TextBox 323"/>
            <p:cNvSpPr txBox="1"/>
            <p:nvPr/>
          </p:nvSpPr>
          <p:spPr>
            <a:xfrm>
              <a:off x="6943401" y="0"/>
              <a:ext cx="533401" cy="3133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1600" b="0">
                  <a:solidFill>
                    <a:srgbClr val="1E489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12</a:t>
              </a:r>
            </a:p>
          </p:txBody>
        </p:sp>
      </p:grpSp>
      <p:grpSp>
        <p:nvGrpSpPr>
          <p:cNvPr id="1509" name="Rectangle 171"/>
          <p:cNvGrpSpPr/>
          <p:nvPr/>
        </p:nvGrpSpPr>
        <p:grpSpPr>
          <a:xfrm>
            <a:off x="2744228" y="3233135"/>
            <a:ext cx="381002" cy="381002"/>
            <a:chOff x="0" y="0"/>
            <a:chExt cx="381001" cy="381001"/>
          </a:xfrm>
        </p:grpSpPr>
        <p:sp>
          <p:nvSpPr>
            <p:cNvPr id="1507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08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512" name="Rectangle 172"/>
          <p:cNvGrpSpPr/>
          <p:nvPr/>
        </p:nvGrpSpPr>
        <p:grpSpPr>
          <a:xfrm>
            <a:off x="3125228" y="3233135"/>
            <a:ext cx="381002" cy="381002"/>
            <a:chOff x="0" y="0"/>
            <a:chExt cx="381001" cy="381001"/>
          </a:xfrm>
        </p:grpSpPr>
        <p:sp>
          <p:nvSpPr>
            <p:cNvPr id="1510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11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515" name="Rectangle 173"/>
          <p:cNvGrpSpPr/>
          <p:nvPr/>
        </p:nvGrpSpPr>
        <p:grpSpPr>
          <a:xfrm>
            <a:off x="3506227" y="3233135"/>
            <a:ext cx="381002" cy="381002"/>
            <a:chOff x="0" y="0"/>
            <a:chExt cx="381001" cy="381001"/>
          </a:xfrm>
        </p:grpSpPr>
        <p:sp>
          <p:nvSpPr>
            <p:cNvPr id="1513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14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sp>
        <p:nvSpPr>
          <p:cNvPr id="1516" name="TextBox 175"/>
          <p:cNvSpPr txBox="1"/>
          <p:nvPr/>
        </p:nvSpPr>
        <p:spPr>
          <a:xfrm>
            <a:off x="823822" y="3301808"/>
            <a:ext cx="1334184" cy="2414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l">
              <a:lnSpc>
                <a:spcPts val="1900"/>
              </a:lnSpc>
              <a:defRPr sz="1800" b="0">
                <a:solidFill>
                  <a:srgbClr val="1E489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Before repair</a:t>
            </a:r>
          </a:p>
        </p:txBody>
      </p:sp>
      <p:grpSp>
        <p:nvGrpSpPr>
          <p:cNvPr id="1519" name="Rectangle 176"/>
          <p:cNvGrpSpPr/>
          <p:nvPr/>
        </p:nvGrpSpPr>
        <p:grpSpPr>
          <a:xfrm>
            <a:off x="3887227" y="3233135"/>
            <a:ext cx="381002" cy="381002"/>
            <a:chOff x="0" y="0"/>
            <a:chExt cx="381001" cy="381001"/>
          </a:xfrm>
        </p:grpSpPr>
        <p:sp>
          <p:nvSpPr>
            <p:cNvPr id="1517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1B2E8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18" name="2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2</a:t>
              </a:r>
            </a:p>
          </p:txBody>
        </p:sp>
      </p:grpSp>
      <p:grpSp>
        <p:nvGrpSpPr>
          <p:cNvPr id="1522" name="Rectangle 177"/>
          <p:cNvGrpSpPr/>
          <p:nvPr/>
        </p:nvGrpSpPr>
        <p:grpSpPr>
          <a:xfrm>
            <a:off x="4268227" y="3233135"/>
            <a:ext cx="381002" cy="381002"/>
            <a:chOff x="0" y="0"/>
            <a:chExt cx="381001" cy="381001"/>
          </a:xfrm>
        </p:grpSpPr>
        <p:sp>
          <p:nvSpPr>
            <p:cNvPr id="1520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1B2E8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21" name="2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2</a:t>
              </a:r>
            </a:p>
          </p:txBody>
        </p:sp>
      </p:grpSp>
      <p:grpSp>
        <p:nvGrpSpPr>
          <p:cNvPr id="1525" name="Rectangle 178"/>
          <p:cNvGrpSpPr/>
          <p:nvPr/>
        </p:nvGrpSpPr>
        <p:grpSpPr>
          <a:xfrm>
            <a:off x="6554227" y="3233135"/>
            <a:ext cx="381002" cy="381002"/>
            <a:chOff x="0" y="0"/>
            <a:chExt cx="381001" cy="381001"/>
          </a:xfrm>
        </p:grpSpPr>
        <p:sp>
          <p:nvSpPr>
            <p:cNvPr id="1523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E181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24" name="3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3</a:t>
              </a:r>
            </a:p>
          </p:txBody>
        </p:sp>
      </p:grpSp>
      <p:grpSp>
        <p:nvGrpSpPr>
          <p:cNvPr id="1528" name="Rectangle 179"/>
          <p:cNvGrpSpPr/>
          <p:nvPr/>
        </p:nvGrpSpPr>
        <p:grpSpPr>
          <a:xfrm>
            <a:off x="5030227" y="3233135"/>
            <a:ext cx="381002" cy="381002"/>
            <a:chOff x="0" y="0"/>
            <a:chExt cx="381001" cy="381001"/>
          </a:xfrm>
        </p:grpSpPr>
        <p:sp>
          <p:nvSpPr>
            <p:cNvPr id="1526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E181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27" name="3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3</a:t>
              </a:r>
            </a:p>
          </p:txBody>
        </p:sp>
      </p:grpSp>
      <p:grpSp>
        <p:nvGrpSpPr>
          <p:cNvPr id="1531" name="Rectangle 180"/>
          <p:cNvGrpSpPr/>
          <p:nvPr/>
        </p:nvGrpSpPr>
        <p:grpSpPr>
          <a:xfrm>
            <a:off x="5411227" y="3233135"/>
            <a:ext cx="381002" cy="381002"/>
            <a:chOff x="0" y="0"/>
            <a:chExt cx="381001" cy="381001"/>
          </a:xfrm>
        </p:grpSpPr>
        <p:sp>
          <p:nvSpPr>
            <p:cNvPr id="1529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E181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30" name="3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3</a:t>
              </a:r>
            </a:p>
          </p:txBody>
        </p:sp>
      </p:grpSp>
      <p:grpSp>
        <p:nvGrpSpPr>
          <p:cNvPr id="1534" name="Rectangle 181"/>
          <p:cNvGrpSpPr/>
          <p:nvPr/>
        </p:nvGrpSpPr>
        <p:grpSpPr>
          <a:xfrm>
            <a:off x="5792227" y="3233135"/>
            <a:ext cx="381002" cy="381002"/>
            <a:chOff x="0" y="0"/>
            <a:chExt cx="381001" cy="381001"/>
          </a:xfrm>
        </p:grpSpPr>
        <p:sp>
          <p:nvSpPr>
            <p:cNvPr id="1532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E181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33" name="3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3</a:t>
              </a:r>
            </a:p>
          </p:txBody>
        </p:sp>
      </p:grpSp>
      <p:grpSp>
        <p:nvGrpSpPr>
          <p:cNvPr id="1537" name="Rectangle 182"/>
          <p:cNvGrpSpPr/>
          <p:nvPr/>
        </p:nvGrpSpPr>
        <p:grpSpPr>
          <a:xfrm>
            <a:off x="6173227" y="3233135"/>
            <a:ext cx="381002" cy="381002"/>
            <a:chOff x="0" y="0"/>
            <a:chExt cx="381001" cy="381001"/>
          </a:xfrm>
        </p:grpSpPr>
        <p:sp>
          <p:nvSpPr>
            <p:cNvPr id="1535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E181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36" name="3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3</a:t>
              </a:r>
            </a:p>
          </p:txBody>
        </p:sp>
      </p:grpSp>
      <p:grpSp>
        <p:nvGrpSpPr>
          <p:cNvPr id="1540" name="Rectangle 183"/>
          <p:cNvGrpSpPr/>
          <p:nvPr/>
        </p:nvGrpSpPr>
        <p:grpSpPr>
          <a:xfrm>
            <a:off x="4649227" y="3233135"/>
            <a:ext cx="381002" cy="381002"/>
            <a:chOff x="0" y="0"/>
            <a:chExt cx="381001" cy="381001"/>
          </a:xfrm>
        </p:grpSpPr>
        <p:sp>
          <p:nvSpPr>
            <p:cNvPr id="1538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1B2E8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39" name="2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2</a:t>
              </a:r>
            </a:p>
          </p:txBody>
        </p:sp>
      </p:grpSp>
      <p:sp>
        <p:nvSpPr>
          <p:cNvPr id="1541" name="TextBox 185"/>
          <p:cNvSpPr txBox="1"/>
          <p:nvPr/>
        </p:nvSpPr>
        <p:spPr>
          <a:xfrm>
            <a:off x="2287028" y="3285137"/>
            <a:ext cx="381002" cy="2592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1800" b="0">
                <a:solidFill>
                  <a:srgbClr val="1E489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(f)</a:t>
            </a:r>
          </a:p>
        </p:txBody>
      </p:sp>
      <p:sp>
        <p:nvSpPr>
          <p:cNvPr id="1542" name="Rectangle 202"/>
          <p:cNvSpPr/>
          <p:nvPr/>
        </p:nvSpPr>
        <p:spPr>
          <a:xfrm>
            <a:off x="6563559" y="1870866"/>
            <a:ext cx="381002" cy="381003"/>
          </a:xfrm>
          <a:prstGeom prst="rect">
            <a:avLst/>
          </a:prstGeom>
          <a:ln w="19050">
            <a:solidFill>
              <a:srgbClr val="A5001E"/>
            </a:solidFill>
            <a:prstDash val="sysDot"/>
          </a:ln>
        </p:spPr>
        <p:txBody>
          <a:bodyPr lIns="45718" tIns="45718" rIns="45718" bIns="45718" anchor="ctr"/>
          <a:lstStyle/>
          <a:p>
            <a:pPr>
              <a:lnSpc>
                <a:spcPts val="1700"/>
              </a:lnSpc>
              <a:defRPr sz="16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grpSp>
        <p:nvGrpSpPr>
          <p:cNvPr id="1545" name="Rectangle 64"/>
          <p:cNvGrpSpPr/>
          <p:nvPr/>
        </p:nvGrpSpPr>
        <p:grpSpPr>
          <a:xfrm>
            <a:off x="2744228" y="4224775"/>
            <a:ext cx="381002" cy="381002"/>
            <a:chOff x="0" y="0"/>
            <a:chExt cx="381001" cy="381001"/>
          </a:xfrm>
        </p:grpSpPr>
        <p:sp>
          <p:nvSpPr>
            <p:cNvPr id="1543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44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548" name="Rectangle 65"/>
          <p:cNvGrpSpPr/>
          <p:nvPr/>
        </p:nvGrpSpPr>
        <p:grpSpPr>
          <a:xfrm>
            <a:off x="3125228" y="4224775"/>
            <a:ext cx="381002" cy="381002"/>
            <a:chOff x="0" y="0"/>
            <a:chExt cx="381001" cy="381001"/>
          </a:xfrm>
        </p:grpSpPr>
        <p:sp>
          <p:nvSpPr>
            <p:cNvPr id="1546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47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551" name="Rectangle 66"/>
          <p:cNvGrpSpPr/>
          <p:nvPr/>
        </p:nvGrpSpPr>
        <p:grpSpPr>
          <a:xfrm>
            <a:off x="3506227" y="4224775"/>
            <a:ext cx="381002" cy="381002"/>
            <a:chOff x="0" y="0"/>
            <a:chExt cx="381001" cy="381001"/>
          </a:xfrm>
        </p:grpSpPr>
        <p:sp>
          <p:nvSpPr>
            <p:cNvPr id="1549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50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554" name="Rectangle 67"/>
          <p:cNvGrpSpPr/>
          <p:nvPr/>
        </p:nvGrpSpPr>
        <p:grpSpPr>
          <a:xfrm>
            <a:off x="3887227" y="4224775"/>
            <a:ext cx="381002" cy="381002"/>
            <a:chOff x="0" y="0"/>
            <a:chExt cx="381001" cy="381001"/>
          </a:xfrm>
        </p:grpSpPr>
        <p:sp>
          <p:nvSpPr>
            <p:cNvPr id="1552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FF9B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53" name="4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4</a:t>
              </a:r>
            </a:p>
          </p:txBody>
        </p:sp>
      </p:grpSp>
      <p:sp>
        <p:nvSpPr>
          <p:cNvPr id="1555" name="TextBox 68"/>
          <p:cNvSpPr txBox="1"/>
          <p:nvPr/>
        </p:nvSpPr>
        <p:spPr>
          <a:xfrm>
            <a:off x="2280404" y="4232669"/>
            <a:ext cx="381002" cy="2592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1800" b="0">
                <a:solidFill>
                  <a:srgbClr val="1E489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(f)</a:t>
            </a:r>
          </a:p>
        </p:txBody>
      </p:sp>
      <p:sp>
        <p:nvSpPr>
          <p:cNvPr id="1556" name="Straight Arrow Connector 70"/>
          <p:cNvSpPr/>
          <p:nvPr/>
        </p:nvSpPr>
        <p:spPr>
          <a:xfrm>
            <a:off x="4083344" y="2814559"/>
            <a:ext cx="2" cy="429661"/>
          </a:xfrm>
          <a:prstGeom prst="line">
            <a:avLst/>
          </a:prstGeom>
          <a:ln w="25400">
            <a:solidFill>
              <a:srgbClr val="A5001E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557" name="TextBox 71"/>
          <p:cNvSpPr txBox="1"/>
          <p:nvPr/>
        </p:nvSpPr>
        <p:spPr>
          <a:xfrm>
            <a:off x="3797927" y="2533152"/>
            <a:ext cx="1079798" cy="2414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l">
              <a:lnSpc>
                <a:spcPts val="1900"/>
              </a:lnSpc>
              <a:defRPr sz="1800">
                <a:solidFill>
                  <a:srgbClr val="A5001E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nextIndex</a:t>
            </a:r>
          </a:p>
        </p:txBody>
      </p:sp>
      <p:sp>
        <p:nvSpPr>
          <p:cNvPr id="1558" name="Down Arrow 3"/>
          <p:cNvSpPr/>
          <p:nvPr/>
        </p:nvSpPr>
        <p:spPr>
          <a:xfrm>
            <a:off x="3306145" y="3715187"/>
            <a:ext cx="411092" cy="4201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1033"/>
                </a:moveTo>
                <a:lnTo>
                  <a:pt x="5400" y="11033"/>
                </a:lnTo>
                <a:lnTo>
                  <a:pt x="5400" y="0"/>
                </a:lnTo>
                <a:lnTo>
                  <a:pt x="16200" y="0"/>
                </a:lnTo>
                <a:lnTo>
                  <a:pt x="16200" y="11033"/>
                </a:lnTo>
                <a:lnTo>
                  <a:pt x="21600" y="11033"/>
                </a:lnTo>
                <a:lnTo>
                  <a:pt x="10800" y="21600"/>
                </a:lnTo>
                <a:close/>
              </a:path>
            </a:pathLst>
          </a:custGeom>
          <a:gradFill>
            <a:gsLst>
              <a:gs pos="0">
                <a:srgbClr val="790016"/>
              </a:gs>
              <a:gs pos="80000">
                <a:srgbClr val="A0001D"/>
              </a:gs>
              <a:gs pos="100000">
                <a:srgbClr val="A0001D"/>
              </a:gs>
            </a:gsLst>
            <a:lin ang="16200000"/>
          </a:gradFill>
          <a:ln>
            <a:solidFill>
              <a:srgbClr val="A1001D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45718" tIns="45718" rIns="45718" bIns="45718" anchor="ctr"/>
          <a:lstStyle/>
          <a:p>
            <a:pPr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559" name="TextBox 75"/>
          <p:cNvSpPr txBox="1"/>
          <p:nvPr/>
        </p:nvSpPr>
        <p:spPr>
          <a:xfrm>
            <a:off x="1016183" y="4276804"/>
            <a:ext cx="1143422" cy="2414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l">
              <a:lnSpc>
                <a:spcPts val="1900"/>
              </a:lnSpc>
              <a:defRPr sz="1800" b="0">
                <a:solidFill>
                  <a:srgbClr val="1E489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After repair</a:t>
            </a:r>
          </a:p>
        </p:txBody>
      </p:sp>
      <p:sp>
        <p:nvSpPr>
          <p:cNvPr id="1560" name="Straight Arrow Connector 70"/>
          <p:cNvSpPr/>
          <p:nvPr/>
        </p:nvSpPr>
        <p:spPr>
          <a:xfrm>
            <a:off x="4070644" y="2814559"/>
            <a:ext cx="2" cy="429661"/>
          </a:xfrm>
          <a:prstGeom prst="line">
            <a:avLst/>
          </a:prstGeom>
          <a:ln w="25400">
            <a:solidFill>
              <a:srgbClr val="A5001E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561" name="Straight Arrow Connector 70"/>
          <p:cNvSpPr/>
          <p:nvPr/>
        </p:nvSpPr>
        <p:spPr>
          <a:xfrm>
            <a:off x="4057944" y="2814559"/>
            <a:ext cx="2" cy="429661"/>
          </a:xfrm>
          <a:prstGeom prst="line">
            <a:avLst/>
          </a:prstGeom>
          <a:ln w="25400">
            <a:solidFill>
              <a:srgbClr val="A5001E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562" name="Straight Arrow Connector 70"/>
          <p:cNvSpPr/>
          <p:nvPr/>
        </p:nvSpPr>
        <p:spPr>
          <a:xfrm>
            <a:off x="4070644" y="2814559"/>
            <a:ext cx="2" cy="429661"/>
          </a:xfrm>
          <a:prstGeom prst="line">
            <a:avLst/>
          </a:prstGeom>
          <a:ln w="25400">
            <a:solidFill>
              <a:srgbClr val="A5001E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dissolv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4" name="Content Placeholder 1"/>
          <p:cNvSpPr txBox="1">
            <a:spLocks noGrp="1"/>
          </p:cNvSpPr>
          <p:nvPr>
            <p:ph type="body" idx="1"/>
          </p:nvPr>
        </p:nvSpPr>
        <p:spPr>
          <a:xfrm>
            <a:off x="322899" y="2749880"/>
            <a:ext cx="8592502" cy="2942992"/>
          </a:xfrm>
          <a:prstGeom prst="rect">
            <a:avLst/>
          </a:prstGeom>
        </p:spPr>
        <p:txBody>
          <a:bodyPr/>
          <a:lstStyle/>
          <a:p>
            <a:r>
              <a:t>Raft safety property:  </a:t>
            </a:r>
            <a:r>
              <a:rPr sz="2300" b="0"/>
              <a:t>If leader has decided log entry is committed, entry will be present in logs of all future leaders</a:t>
            </a:r>
          </a:p>
          <a:p>
            <a:pPr>
              <a:spcBef>
                <a:spcPts val="2400"/>
              </a:spcBef>
              <a:defRPr b="0"/>
            </a:pPr>
            <a:r>
              <a:t>Why does this guarantee higher-level goal?</a:t>
            </a:r>
          </a:p>
          <a:p>
            <a:pPr marL="914400" lvl="1" indent="-457200">
              <a:spcBef>
                <a:spcPts val="600"/>
              </a:spcBef>
              <a:buFontTx/>
              <a:buAutoNum type="arabicPeriod"/>
              <a:defRPr sz="2100" b="0"/>
            </a:pPr>
            <a:r>
              <a:t>Leaders never overwrite entries in their logs</a:t>
            </a:r>
            <a:endParaRPr sz="2000"/>
          </a:p>
          <a:p>
            <a:pPr marL="914400" lvl="1" indent="-457200">
              <a:spcBef>
                <a:spcPts val="600"/>
              </a:spcBef>
              <a:buFontTx/>
              <a:buAutoNum type="arabicPeriod"/>
              <a:defRPr sz="2100" b="0"/>
            </a:pPr>
            <a:r>
              <a:t>Only entries in leader’s log can be committed</a:t>
            </a:r>
            <a:endParaRPr sz="2000"/>
          </a:p>
          <a:p>
            <a:pPr marL="914400" lvl="1" indent="-457200">
              <a:spcBef>
                <a:spcPts val="600"/>
              </a:spcBef>
              <a:buFontTx/>
              <a:buAutoNum type="arabicPeriod"/>
              <a:defRPr sz="2100" b="0"/>
            </a:pPr>
            <a:r>
              <a:t>Entries must be committed before applying to state machine</a:t>
            </a:r>
          </a:p>
        </p:txBody>
      </p:sp>
      <p:sp>
        <p:nvSpPr>
          <p:cNvPr id="1565" name="TextBox 6"/>
          <p:cNvSpPr txBox="1"/>
          <p:nvPr/>
        </p:nvSpPr>
        <p:spPr>
          <a:xfrm>
            <a:off x="2253631" y="5585147"/>
            <a:ext cx="5453394" cy="3752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>
                <a:solidFill>
                  <a:srgbClr val="1F489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Committed → Present in future leaders’ logs</a:t>
            </a:r>
          </a:p>
        </p:txBody>
      </p:sp>
      <p:sp>
        <p:nvSpPr>
          <p:cNvPr id="1566" name="TextBox 7"/>
          <p:cNvSpPr txBox="1"/>
          <p:nvPr/>
        </p:nvSpPr>
        <p:spPr>
          <a:xfrm>
            <a:off x="976040" y="6031598"/>
            <a:ext cx="1616046" cy="617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algn="r">
              <a:defRPr sz="1800" b="0">
                <a:solidFill>
                  <a:srgbClr val="0078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Restrictions on</a:t>
            </a:r>
            <a:br/>
            <a:r>
              <a:t>commitment</a:t>
            </a:r>
          </a:p>
        </p:txBody>
      </p:sp>
      <p:sp>
        <p:nvSpPr>
          <p:cNvPr id="1567" name="TextBox 8"/>
          <p:cNvSpPr txBox="1"/>
          <p:nvPr/>
        </p:nvSpPr>
        <p:spPr>
          <a:xfrm>
            <a:off x="6233443" y="6020739"/>
            <a:ext cx="1616046" cy="617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algn="l">
              <a:defRPr sz="1800" b="0">
                <a:solidFill>
                  <a:srgbClr val="0078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Restrictions on</a:t>
            </a:r>
            <a:br/>
            <a:r>
              <a:t>leader election</a:t>
            </a:r>
          </a:p>
        </p:txBody>
      </p:sp>
      <p:sp>
        <p:nvSpPr>
          <p:cNvPr id="1568" name="Freeform 9"/>
          <p:cNvSpPr/>
          <p:nvPr/>
        </p:nvSpPr>
        <p:spPr>
          <a:xfrm>
            <a:off x="2551144" y="5941781"/>
            <a:ext cx="658680" cy="4029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21261" y="13015"/>
                  <a:pt x="17619" y="21046"/>
                  <a:pt x="0" y="21600"/>
                </a:cubicBezTo>
              </a:path>
            </a:pathLst>
          </a:custGeom>
          <a:ln w="25400">
            <a:solidFill>
              <a:srgbClr val="007800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569" name="Freeform 10"/>
          <p:cNvSpPr/>
          <p:nvPr/>
        </p:nvSpPr>
        <p:spPr>
          <a:xfrm flipH="1">
            <a:off x="5568146" y="5941781"/>
            <a:ext cx="658680" cy="4029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21261" y="13015"/>
                  <a:pt x="17619" y="21046"/>
                  <a:pt x="0" y="21600"/>
                </a:cubicBezTo>
              </a:path>
            </a:pathLst>
          </a:custGeom>
          <a:ln w="25400">
            <a:solidFill>
              <a:srgbClr val="007800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570" name="Slide Number Placeholder 12"/>
          <p:cNvSpPr txBox="1">
            <a:spLocks noGrp="1"/>
          </p:cNvSpPr>
          <p:nvPr>
            <p:ph type="sldNum" sz="quarter" idx="4294967295"/>
          </p:nvPr>
        </p:nvSpPr>
        <p:spPr>
          <a:xfrm>
            <a:off x="8613492" y="6553200"/>
            <a:ext cx="301906" cy="28882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t"/>
          <a:lstStyle>
            <a:lvl1pPr>
              <a:defRPr>
                <a:solidFill>
                  <a:srgbClr val="FF6501"/>
                </a:solidFill>
              </a:defRPr>
            </a:lvl1pPr>
          </a:lstStyle>
          <a:p>
            <a:fld id="{86CB4B4D-7CA3-9044-876B-883B54F8677D}" type="slidenum">
              <a:t>28</a:t>
            </a:fld>
            <a:endParaRPr/>
          </a:p>
        </p:txBody>
      </p:sp>
      <p:sp>
        <p:nvSpPr>
          <p:cNvPr id="1571" name="Title 5"/>
          <p:cNvSpPr txBox="1">
            <a:spLocks noGrp="1"/>
          </p:cNvSpPr>
          <p:nvPr>
            <p:ph type="title"/>
          </p:nvPr>
        </p:nvSpPr>
        <p:spPr>
          <a:xfrm>
            <a:off x="350195" y="16215"/>
            <a:ext cx="8565206" cy="1066801"/>
          </a:xfrm>
          <a:prstGeom prst="rect">
            <a:avLst/>
          </a:prstGeom>
        </p:spPr>
        <p:txBody>
          <a:bodyPr/>
          <a:lstStyle/>
          <a:p>
            <a:r>
              <a:t>Safety Requirement</a:t>
            </a:r>
          </a:p>
        </p:txBody>
      </p:sp>
      <p:grpSp>
        <p:nvGrpSpPr>
          <p:cNvPr id="1574" name="Rounded Rectangle 15"/>
          <p:cNvGrpSpPr/>
          <p:nvPr/>
        </p:nvGrpSpPr>
        <p:grpSpPr>
          <a:xfrm>
            <a:off x="548643" y="1486317"/>
            <a:ext cx="8172833" cy="1074473"/>
            <a:chOff x="0" y="0"/>
            <a:chExt cx="8172832" cy="1074472"/>
          </a:xfrm>
        </p:grpSpPr>
        <p:sp>
          <p:nvSpPr>
            <p:cNvPr id="1572" name="Rounded Rectangle"/>
            <p:cNvSpPr/>
            <p:nvPr/>
          </p:nvSpPr>
          <p:spPr>
            <a:xfrm>
              <a:off x="0" y="0"/>
              <a:ext cx="8172833" cy="1074473"/>
            </a:xfrm>
            <a:prstGeom prst="roundRect">
              <a:avLst>
                <a:gd name="adj" fmla="val 16667"/>
              </a:avLst>
            </a:prstGeom>
            <a:gradFill flip="none" rotWithShape="1">
              <a:gsLst>
                <a:gs pos="0">
                  <a:srgbClr val="790016"/>
                </a:gs>
                <a:gs pos="80000">
                  <a:srgbClr val="A0001D"/>
                </a:gs>
                <a:gs pos="100000">
                  <a:srgbClr val="A0001D"/>
                </a:gs>
              </a:gsLst>
              <a:lin ang="16200000" scaled="0"/>
            </a:gradFill>
            <a:ln w="9525" cap="flat">
              <a:solidFill>
                <a:srgbClr val="A1001D"/>
              </a:solidFill>
              <a:prstDash val="solid"/>
              <a:round/>
            </a:ln>
            <a:effectLst>
              <a:outerShdw blurRad="38100" dist="23000" dir="5400000" rotWithShape="0">
                <a:srgbClr val="000000">
                  <a:alpha val="35000"/>
                </a:srgbClr>
              </a:outerShdw>
            </a:effectLst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73" name="Once log entry applied to a state machine, no other state machine must apply a different value for that log entry"/>
            <p:cNvSpPr txBox="1"/>
            <p:nvPr/>
          </p:nvSpPr>
          <p:spPr>
            <a:xfrm>
              <a:off x="52449" y="153392"/>
              <a:ext cx="8067934" cy="76768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>
              <a:lvl1pPr>
                <a:defRPr sz="23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Once log entry applied to a state machine, no other state machine must apply a different value for that log entry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6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5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5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5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5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1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7" fill="hold"/>
                                        <p:tgtEl>
                                          <p:spTgt spid="1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4" grpId="1" build="p" bldLvl="5" animBg="1" advAuto="0"/>
      <p:bldP spid="1565" grpId="2" animBg="1" advAuto="0"/>
      <p:bldP spid="1566" grpId="3" animBg="1" advAuto="0"/>
      <p:bldP spid="1567" grpId="4" animBg="1" advAuto="0"/>
      <p:bldP spid="1568" grpId="5" animBg="1" advAuto="0"/>
      <p:bldP spid="1569" grpId="6" animBg="1" advAuto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" name="Content Placeholder 1"/>
          <p:cNvSpPr txBox="1">
            <a:spLocks noGrp="1"/>
          </p:cNvSpPr>
          <p:nvPr>
            <p:ph type="body" sz="half" idx="1"/>
          </p:nvPr>
        </p:nvSpPr>
        <p:spPr>
          <a:xfrm>
            <a:off x="319305" y="3737917"/>
            <a:ext cx="8596095" cy="2881260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800"/>
              </a:spcBef>
              <a:defRPr b="0"/>
            </a:pPr>
            <a:r>
              <a:t>Elect candidate most likely to contain all committed entries</a:t>
            </a:r>
          </a:p>
          <a:p>
            <a:pPr marL="800100" lvl="1" indent="-342900">
              <a:spcBef>
                <a:spcPts val="800"/>
              </a:spcBef>
              <a:buFont typeface="Helvetica"/>
              <a:defRPr sz="2200" b="0"/>
            </a:pPr>
            <a:r>
              <a:t>In RequestVote, candidates incl. index + term of last log entry</a:t>
            </a:r>
          </a:p>
          <a:p>
            <a:pPr marL="800100" lvl="1" indent="-342900">
              <a:spcBef>
                <a:spcPts val="800"/>
              </a:spcBef>
              <a:buFont typeface="Helvetica"/>
              <a:defRPr sz="2200" b="0"/>
            </a:pPr>
            <a:r>
              <a:t>Voter V denies vote if its log is “</a:t>
            </a:r>
            <a:r>
              <a:rPr>
                <a:solidFill>
                  <a:srgbClr val="FF2600"/>
                </a:solidFill>
              </a:rPr>
              <a:t>more</a:t>
            </a:r>
            <a:r>
              <a:t> </a:t>
            </a:r>
            <a:r>
              <a:rPr>
                <a:solidFill>
                  <a:srgbClr val="FF2600"/>
                </a:solidFill>
              </a:rPr>
              <a:t>complete</a:t>
            </a:r>
            <a:r>
              <a:t>”:</a:t>
            </a:r>
          </a:p>
          <a:p>
            <a:pPr marL="1257300" lvl="2" indent="-342900">
              <a:spcBef>
                <a:spcPts val="800"/>
              </a:spcBef>
              <a:buSzPct val="100000"/>
              <a:buFont typeface="Helvetica"/>
              <a:buChar char="–"/>
              <a:defRPr sz="2200" b="0"/>
            </a:pPr>
            <a:r>
              <a:t>pick log whose last entry has the </a:t>
            </a:r>
            <a:r>
              <a:rPr>
                <a:solidFill>
                  <a:srgbClr val="FF2600"/>
                </a:solidFill>
              </a:rPr>
              <a:t>higher term</a:t>
            </a:r>
          </a:p>
          <a:p>
            <a:pPr marL="1257300" lvl="2" indent="-342900">
              <a:spcBef>
                <a:spcPts val="800"/>
              </a:spcBef>
              <a:buSzPct val="100000"/>
              <a:buFont typeface="Helvetica"/>
              <a:buChar char="–"/>
              <a:defRPr sz="2200" b="0"/>
            </a:pPr>
            <a:r>
              <a:t>if last log term is the same, then pick </a:t>
            </a:r>
            <a:r>
              <a:rPr>
                <a:solidFill>
                  <a:srgbClr val="FF2600"/>
                </a:solidFill>
              </a:rPr>
              <a:t>longer log</a:t>
            </a:r>
            <a:endParaRPr>
              <a:solidFill>
                <a:srgbClr val="1F4899"/>
              </a:solidFill>
            </a:endParaRPr>
          </a:p>
          <a:p>
            <a:pPr marL="800100" lvl="1" indent="-342900">
              <a:spcBef>
                <a:spcPts val="800"/>
              </a:spcBef>
              <a:buFont typeface="Helvetica"/>
              <a:defRPr sz="2200" b="0"/>
            </a:pPr>
            <a:r>
              <a:t>Leader will have “most complete” log among electing majority</a:t>
            </a:r>
          </a:p>
        </p:txBody>
      </p:sp>
      <p:sp>
        <p:nvSpPr>
          <p:cNvPr id="1577" name="Slide Number Placeholder 6"/>
          <p:cNvSpPr txBox="1">
            <a:spLocks noGrp="1"/>
          </p:cNvSpPr>
          <p:nvPr>
            <p:ph type="sldNum" sz="quarter" idx="4294967295"/>
          </p:nvPr>
        </p:nvSpPr>
        <p:spPr>
          <a:xfrm>
            <a:off x="8613492" y="6553200"/>
            <a:ext cx="301906" cy="28882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t"/>
          <a:lstStyle>
            <a:lvl1pPr>
              <a:defRPr>
                <a:solidFill>
                  <a:srgbClr val="FF6501"/>
                </a:solidFill>
              </a:defRPr>
            </a:lvl1pPr>
          </a:lstStyle>
          <a:p>
            <a:fld id="{86CB4B4D-7CA3-9044-876B-883B54F8677D}" type="slidenum">
              <a:t>29</a:t>
            </a:fld>
            <a:endParaRPr/>
          </a:p>
        </p:txBody>
      </p:sp>
      <p:sp>
        <p:nvSpPr>
          <p:cNvPr id="1578" name="Title 5"/>
          <p:cNvSpPr txBox="1">
            <a:spLocks noGrp="1"/>
          </p:cNvSpPr>
          <p:nvPr>
            <p:ph type="title"/>
          </p:nvPr>
        </p:nvSpPr>
        <p:spPr>
          <a:xfrm>
            <a:off x="350195" y="16215"/>
            <a:ext cx="8565206" cy="1066801"/>
          </a:xfrm>
          <a:prstGeom prst="rect">
            <a:avLst/>
          </a:prstGeom>
        </p:spPr>
        <p:txBody>
          <a:bodyPr/>
          <a:lstStyle/>
          <a:p>
            <a:r>
              <a:t>Picking the Best Leader</a:t>
            </a:r>
          </a:p>
        </p:txBody>
      </p:sp>
      <p:grpSp>
        <p:nvGrpSpPr>
          <p:cNvPr id="1581" name="Rectangle 91"/>
          <p:cNvGrpSpPr/>
          <p:nvPr/>
        </p:nvGrpSpPr>
        <p:grpSpPr>
          <a:xfrm>
            <a:off x="2739082" y="1853513"/>
            <a:ext cx="381003" cy="381002"/>
            <a:chOff x="0" y="0"/>
            <a:chExt cx="381001" cy="381001"/>
          </a:xfrm>
        </p:grpSpPr>
        <p:sp>
          <p:nvSpPr>
            <p:cNvPr id="1579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80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584" name="Rectangle 92"/>
          <p:cNvGrpSpPr/>
          <p:nvPr/>
        </p:nvGrpSpPr>
        <p:grpSpPr>
          <a:xfrm>
            <a:off x="3882082" y="1853513"/>
            <a:ext cx="381002" cy="381002"/>
            <a:chOff x="0" y="0"/>
            <a:chExt cx="381001" cy="381001"/>
          </a:xfrm>
        </p:grpSpPr>
        <p:sp>
          <p:nvSpPr>
            <p:cNvPr id="1582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FF9B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83" name="2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2</a:t>
              </a:r>
            </a:p>
          </p:txBody>
        </p:sp>
      </p:grpSp>
      <p:grpSp>
        <p:nvGrpSpPr>
          <p:cNvPr id="1587" name="Rectangle 93"/>
          <p:cNvGrpSpPr/>
          <p:nvPr/>
        </p:nvGrpSpPr>
        <p:grpSpPr>
          <a:xfrm>
            <a:off x="3120082" y="1853513"/>
            <a:ext cx="381003" cy="381002"/>
            <a:chOff x="0" y="0"/>
            <a:chExt cx="381001" cy="381001"/>
          </a:xfrm>
        </p:grpSpPr>
        <p:sp>
          <p:nvSpPr>
            <p:cNvPr id="1585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86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590" name="Rectangle 94"/>
          <p:cNvGrpSpPr/>
          <p:nvPr/>
        </p:nvGrpSpPr>
        <p:grpSpPr>
          <a:xfrm>
            <a:off x="3501082" y="1853513"/>
            <a:ext cx="381002" cy="381002"/>
            <a:chOff x="0" y="0"/>
            <a:chExt cx="381001" cy="381001"/>
          </a:xfrm>
        </p:grpSpPr>
        <p:sp>
          <p:nvSpPr>
            <p:cNvPr id="1588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89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593" name="Rectangle 95"/>
          <p:cNvGrpSpPr/>
          <p:nvPr/>
        </p:nvGrpSpPr>
        <p:grpSpPr>
          <a:xfrm>
            <a:off x="4263082" y="1853513"/>
            <a:ext cx="381002" cy="381002"/>
            <a:chOff x="0" y="0"/>
            <a:chExt cx="381001" cy="381001"/>
          </a:xfrm>
        </p:grpSpPr>
        <p:sp>
          <p:nvSpPr>
            <p:cNvPr id="1591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FF9B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92" name="2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2</a:t>
              </a:r>
            </a:p>
          </p:txBody>
        </p:sp>
      </p:grpSp>
      <p:sp>
        <p:nvSpPr>
          <p:cNvPr id="1594" name="TextBox 96"/>
          <p:cNvSpPr txBox="1"/>
          <p:nvPr/>
        </p:nvSpPr>
        <p:spPr>
          <a:xfrm>
            <a:off x="2739082" y="1497227"/>
            <a:ext cx="381003" cy="3133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600" b="0">
                <a:solidFill>
                  <a:srgbClr val="1F489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1</a:t>
            </a:r>
          </a:p>
        </p:txBody>
      </p:sp>
      <p:sp>
        <p:nvSpPr>
          <p:cNvPr id="1595" name="TextBox 97"/>
          <p:cNvSpPr txBox="1"/>
          <p:nvPr/>
        </p:nvSpPr>
        <p:spPr>
          <a:xfrm>
            <a:off x="3120082" y="1497227"/>
            <a:ext cx="381003" cy="3133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600" b="0">
                <a:solidFill>
                  <a:srgbClr val="1F489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2</a:t>
            </a:r>
          </a:p>
        </p:txBody>
      </p:sp>
      <p:sp>
        <p:nvSpPr>
          <p:cNvPr id="1596" name="TextBox 98"/>
          <p:cNvSpPr txBox="1"/>
          <p:nvPr/>
        </p:nvSpPr>
        <p:spPr>
          <a:xfrm>
            <a:off x="3501082" y="1497227"/>
            <a:ext cx="381002" cy="3133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600" b="0">
                <a:solidFill>
                  <a:srgbClr val="1F489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3</a:t>
            </a:r>
          </a:p>
        </p:txBody>
      </p:sp>
      <p:sp>
        <p:nvSpPr>
          <p:cNvPr id="1597" name="TextBox 99"/>
          <p:cNvSpPr txBox="1"/>
          <p:nvPr/>
        </p:nvSpPr>
        <p:spPr>
          <a:xfrm>
            <a:off x="3882082" y="1497227"/>
            <a:ext cx="381002" cy="3133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600" b="0">
                <a:solidFill>
                  <a:srgbClr val="1F489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4</a:t>
            </a:r>
          </a:p>
        </p:txBody>
      </p:sp>
      <p:sp>
        <p:nvSpPr>
          <p:cNvPr id="1598" name="TextBox 100"/>
          <p:cNvSpPr txBox="1"/>
          <p:nvPr/>
        </p:nvSpPr>
        <p:spPr>
          <a:xfrm>
            <a:off x="4263082" y="1497227"/>
            <a:ext cx="381002" cy="3133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600" b="0">
                <a:solidFill>
                  <a:srgbClr val="1F489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5</a:t>
            </a:r>
          </a:p>
        </p:txBody>
      </p:sp>
      <p:grpSp>
        <p:nvGrpSpPr>
          <p:cNvPr id="1601" name="Rectangle 101"/>
          <p:cNvGrpSpPr/>
          <p:nvPr/>
        </p:nvGrpSpPr>
        <p:grpSpPr>
          <a:xfrm>
            <a:off x="2739082" y="2386913"/>
            <a:ext cx="381003" cy="381002"/>
            <a:chOff x="0" y="0"/>
            <a:chExt cx="381001" cy="381001"/>
          </a:xfrm>
        </p:grpSpPr>
        <p:sp>
          <p:nvSpPr>
            <p:cNvPr id="1599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00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604" name="Rectangle 102"/>
          <p:cNvGrpSpPr/>
          <p:nvPr/>
        </p:nvGrpSpPr>
        <p:grpSpPr>
          <a:xfrm>
            <a:off x="3882082" y="2386913"/>
            <a:ext cx="381002" cy="381002"/>
            <a:chOff x="0" y="0"/>
            <a:chExt cx="381001" cy="381001"/>
          </a:xfrm>
        </p:grpSpPr>
        <p:sp>
          <p:nvSpPr>
            <p:cNvPr id="1602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FF9B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03" name="2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2</a:t>
              </a:r>
            </a:p>
          </p:txBody>
        </p:sp>
      </p:grpSp>
      <p:grpSp>
        <p:nvGrpSpPr>
          <p:cNvPr id="1607" name="Rectangle 103"/>
          <p:cNvGrpSpPr/>
          <p:nvPr/>
        </p:nvGrpSpPr>
        <p:grpSpPr>
          <a:xfrm>
            <a:off x="3120082" y="2386913"/>
            <a:ext cx="381003" cy="381002"/>
            <a:chOff x="0" y="0"/>
            <a:chExt cx="381001" cy="381001"/>
          </a:xfrm>
        </p:grpSpPr>
        <p:sp>
          <p:nvSpPr>
            <p:cNvPr id="1605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06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610" name="Rectangle 104"/>
          <p:cNvGrpSpPr/>
          <p:nvPr/>
        </p:nvGrpSpPr>
        <p:grpSpPr>
          <a:xfrm>
            <a:off x="3501082" y="2386913"/>
            <a:ext cx="381002" cy="381002"/>
            <a:chOff x="0" y="0"/>
            <a:chExt cx="381001" cy="381001"/>
          </a:xfrm>
        </p:grpSpPr>
        <p:sp>
          <p:nvSpPr>
            <p:cNvPr id="1608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09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613" name="Rectangle 105"/>
          <p:cNvGrpSpPr/>
          <p:nvPr/>
        </p:nvGrpSpPr>
        <p:grpSpPr>
          <a:xfrm>
            <a:off x="2739082" y="2920313"/>
            <a:ext cx="381003" cy="381002"/>
            <a:chOff x="0" y="0"/>
            <a:chExt cx="381001" cy="381001"/>
          </a:xfrm>
        </p:grpSpPr>
        <p:sp>
          <p:nvSpPr>
            <p:cNvPr id="1611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12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616" name="Rectangle 106"/>
          <p:cNvGrpSpPr/>
          <p:nvPr/>
        </p:nvGrpSpPr>
        <p:grpSpPr>
          <a:xfrm>
            <a:off x="3882082" y="2920313"/>
            <a:ext cx="381002" cy="381002"/>
            <a:chOff x="0" y="0"/>
            <a:chExt cx="381001" cy="381001"/>
          </a:xfrm>
        </p:grpSpPr>
        <p:sp>
          <p:nvSpPr>
            <p:cNvPr id="1614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FF9B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15" name="2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2</a:t>
              </a:r>
            </a:p>
          </p:txBody>
        </p:sp>
      </p:grpSp>
      <p:grpSp>
        <p:nvGrpSpPr>
          <p:cNvPr id="1619" name="Rectangle 107"/>
          <p:cNvGrpSpPr/>
          <p:nvPr/>
        </p:nvGrpSpPr>
        <p:grpSpPr>
          <a:xfrm>
            <a:off x="3120082" y="2920313"/>
            <a:ext cx="381003" cy="381002"/>
            <a:chOff x="0" y="0"/>
            <a:chExt cx="381001" cy="381001"/>
          </a:xfrm>
        </p:grpSpPr>
        <p:sp>
          <p:nvSpPr>
            <p:cNvPr id="1617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18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622" name="Rectangle 108"/>
          <p:cNvGrpSpPr/>
          <p:nvPr/>
        </p:nvGrpSpPr>
        <p:grpSpPr>
          <a:xfrm>
            <a:off x="3501082" y="2920313"/>
            <a:ext cx="381002" cy="381002"/>
            <a:chOff x="0" y="0"/>
            <a:chExt cx="381001" cy="381001"/>
          </a:xfrm>
        </p:grpSpPr>
        <p:sp>
          <p:nvSpPr>
            <p:cNvPr id="1620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21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625" name="Rectangle 109"/>
          <p:cNvGrpSpPr/>
          <p:nvPr/>
        </p:nvGrpSpPr>
        <p:grpSpPr>
          <a:xfrm>
            <a:off x="4263082" y="2920313"/>
            <a:ext cx="381002" cy="381002"/>
            <a:chOff x="0" y="0"/>
            <a:chExt cx="381001" cy="381001"/>
          </a:xfrm>
        </p:grpSpPr>
        <p:sp>
          <p:nvSpPr>
            <p:cNvPr id="1623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FF9B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24" name="2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2</a:t>
              </a:r>
            </a:p>
          </p:txBody>
        </p:sp>
      </p:grpSp>
      <p:grpSp>
        <p:nvGrpSpPr>
          <p:cNvPr id="1629" name="Group 11"/>
          <p:cNvGrpSpPr/>
          <p:nvPr/>
        </p:nvGrpSpPr>
        <p:grpSpPr>
          <a:xfrm>
            <a:off x="2662880" y="2844113"/>
            <a:ext cx="5410205" cy="533402"/>
            <a:chOff x="-1" y="0"/>
            <a:chExt cx="5410203" cy="533401"/>
          </a:xfrm>
        </p:grpSpPr>
        <p:sp>
          <p:nvSpPr>
            <p:cNvPr id="1626" name="Rounded Rectangle 110"/>
            <p:cNvSpPr/>
            <p:nvPr/>
          </p:nvSpPr>
          <p:spPr>
            <a:xfrm>
              <a:off x="-2" y="0"/>
              <a:ext cx="2057403" cy="533402"/>
            </a:xfrm>
            <a:prstGeom prst="roundRect">
              <a:avLst>
                <a:gd name="adj" fmla="val 16667"/>
              </a:avLst>
            </a:prstGeom>
            <a:noFill/>
            <a:ln w="25400" cap="flat">
              <a:solidFill>
                <a:srgbClr val="A5001E"/>
              </a:solidFill>
              <a:prstDash val="sysDash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sz="18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27" name="TextBox 111"/>
            <p:cNvSpPr txBox="1"/>
            <p:nvPr/>
          </p:nvSpPr>
          <p:spPr>
            <a:xfrm>
              <a:off x="2878739" y="17212"/>
              <a:ext cx="2531464" cy="4827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t">
              <a:spAutoFit/>
            </a:bodyPr>
            <a:lstStyle>
              <a:lvl1pPr algn="l">
                <a:lnSpc>
                  <a:spcPts val="1900"/>
                </a:lnSpc>
                <a:defRPr sz="1800">
                  <a:solidFill>
                    <a:srgbClr val="A5001E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Unavailable during leader transition</a:t>
              </a:r>
            </a:p>
          </p:txBody>
        </p:sp>
        <p:sp>
          <p:nvSpPr>
            <p:cNvPr id="1628" name="Straight Connector 114"/>
            <p:cNvSpPr/>
            <p:nvPr/>
          </p:nvSpPr>
          <p:spPr>
            <a:xfrm flipH="1" flipV="1">
              <a:off x="2133600" y="266699"/>
              <a:ext cx="609601" cy="3"/>
            </a:xfrm>
            <a:prstGeom prst="line">
              <a:avLst/>
            </a:prstGeom>
            <a:noFill/>
            <a:ln w="19050" cap="rnd">
              <a:solidFill>
                <a:srgbClr val="A5001E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</p:grpSp>
      <p:grpSp>
        <p:nvGrpSpPr>
          <p:cNvPr id="1633" name="Group 12"/>
          <p:cNvGrpSpPr/>
          <p:nvPr/>
        </p:nvGrpSpPr>
        <p:grpSpPr>
          <a:xfrm>
            <a:off x="4186882" y="1777313"/>
            <a:ext cx="3183540" cy="533402"/>
            <a:chOff x="0" y="0"/>
            <a:chExt cx="3183539" cy="533401"/>
          </a:xfrm>
        </p:grpSpPr>
        <p:sp>
          <p:nvSpPr>
            <p:cNvPr id="1630" name="TextBox 112"/>
            <p:cNvSpPr txBox="1"/>
            <p:nvPr/>
          </p:nvSpPr>
          <p:spPr>
            <a:xfrm>
              <a:off x="1354738" y="144871"/>
              <a:ext cx="1828802" cy="2414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t">
              <a:spAutoFit/>
            </a:bodyPr>
            <a:lstStyle>
              <a:lvl1pPr algn="l">
                <a:lnSpc>
                  <a:spcPts val="1900"/>
                </a:lnSpc>
                <a:defRPr sz="1800">
                  <a:solidFill>
                    <a:srgbClr val="A5001E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Committed?</a:t>
              </a:r>
            </a:p>
          </p:txBody>
        </p:sp>
        <p:sp>
          <p:nvSpPr>
            <p:cNvPr id="1631" name="Straight Connector 113"/>
            <p:cNvSpPr/>
            <p:nvPr/>
          </p:nvSpPr>
          <p:spPr>
            <a:xfrm flipH="1" flipV="1">
              <a:off x="609600" y="266699"/>
              <a:ext cx="609601" cy="3"/>
            </a:xfrm>
            <a:prstGeom prst="line">
              <a:avLst/>
            </a:prstGeom>
            <a:noFill/>
            <a:ln w="19050" cap="rnd">
              <a:solidFill>
                <a:srgbClr val="A5001E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1632" name="Rounded Rectangle 115"/>
            <p:cNvSpPr/>
            <p:nvPr/>
          </p:nvSpPr>
          <p:spPr>
            <a:xfrm>
              <a:off x="0" y="0"/>
              <a:ext cx="533402" cy="533402"/>
            </a:xfrm>
            <a:prstGeom prst="roundRect">
              <a:avLst>
                <a:gd name="adj" fmla="val 16667"/>
              </a:avLst>
            </a:prstGeom>
            <a:noFill/>
            <a:ln w="25400" cap="flat">
              <a:solidFill>
                <a:srgbClr val="A5001E"/>
              </a:solidFill>
              <a:prstDash val="sysDash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sz="18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sp>
        <p:nvSpPr>
          <p:cNvPr id="1634" name="Rectangle 116"/>
          <p:cNvSpPr txBox="1"/>
          <p:nvPr/>
        </p:nvSpPr>
        <p:spPr>
          <a:xfrm>
            <a:off x="293331" y="2016922"/>
            <a:ext cx="1960704" cy="1072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200" b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Can’t tell which entries committed!</a:t>
            </a:r>
          </a:p>
        </p:txBody>
      </p:sp>
      <p:sp>
        <p:nvSpPr>
          <p:cNvPr id="1635" name="TextBox 117"/>
          <p:cNvSpPr txBox="1"/>
          <p:nvPr/>
        </p:nvSpPr>
        <p:spPr>
          <a:xfrm>
            <a:off x="2358082" y="1899336"/>
            <a:ext cx="381002" cy="3026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r>
              <a:t>s</a:t>
            </a:r>
            <a:r>
              <a:rPr baseline="-25000"/>
              <a:t>1</a:t>
            </a:r>
          </a:p>
        </p:txBody>
      </p:sp>
      <p:sp>
        <p:nvSpPr>
          <p:cNvPr id="1636" name="TextBox 118"/>
          <p:cNvSpPr txBox="1"/>
          <p:nvPr/>
        </p:nvSpPr>
        <p:spPr>
          <a:xfrm>
            <a:off x="2358082" y="2432736"/>
            <a:ext cx="381002" cy="3026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r>
              <a:t>s</a:t>
            </a:r>
            <a:r>
              <a:rPr baseline="-25000"/>
              <a:t>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57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5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15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5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15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5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7" fill="hold"/>
                                        <p:tgtEl>
                                          <p:spTgt spid="15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6" grpId="4" build="p" bldLvl="5" animBg="1" advAuto="0"/>
      <p:bldP spid="1629" grpId="1" animBg="1" advAuto="0"/>
      <p:bldP spid="1633" grpId="2" animBg="1" advAuto="0"/>
      <p:bldP spid="1634" grpId="3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Title 3"/>
          <p:cNvSpPr txBox="1">
            <a:spLocks noGrp="1"/>
          </p:cNvSpPr>
          <p:nvPr>
            <p:ph type="title"/>
          </p:nvPr>
        </p:nvSpPr>
        <p:spPr>
          <a:xfrm>
            <a:off x="350195" y="16215"/>
            <a:ext cx="8565206" cy="1066801"/>
          </a:xfrm>
          <a:prstGeom prst="rect">
            <a:avLst/>
          </a:prstGeom>
        </p:spPr>
        <p:txBody>
          <a:bodyPr/>
          <a:lstStyle/>
          <a:p>
            <a:r>
              <a:t>Two phase commit protocol</a:t>
            </a:r>
          </a:p>
        </p:txBody>
      </p:sp>
      <p:sp>
        <p:nvSpPr>
          <p:cNvPr id="256" name="Rectangle 19"/>
          <p:cNvSpPr txBox="1"/>
          <p:nvPr/>
        </p:nvSpPr>
        <p:spPr>
          <a:xfrm>
            <a:off x="1294298" y="2115598"/>
            <a:ext cx="972271" cy="2837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Client C</a:t>
            </a:r>
          </a:p>
        </p:txBody>
      </p:sp>
      <p:sp>
        <p:nvSpPr>
          <p:cNvPr id="257" name="Rectangle 20"/>
          <p:cNvSpPr txBox="1"/>
          <p:nvPr/>
        </p:nvSpPr>
        <p:spPr>
          <a:xfrm>
            <a:off x="758293" y="3481308"/>
            <a:ext cx="1682702" cy="2592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800" spc="-15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Primary P</a:t>
            </a:r>
          </a:p>
        </p:txBody>
      </p:sp>
      <p:sp>
        <p:nvSpPr>
          <p:cNvPr id="258" name="Rectangle 21"/>
          <p:cNvSpPr txBox="1"/>
          <p:nvPr/>
        </p:nvSpPr>
        <p:spPr>
          <a:xfrm>
            <a:off x="676159" y="5554612"/>
            <a:ext cx="1075341" cy="2837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Backup</a:t>
            </a:r>
          </a:p>
        </p:txBody>
      </p:sp>
      <p:pic>
        <p:nvPicPr>
          <p:cNvPr id="259" name="Picture 22" descr="Picture 2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384329" y="1949986"/>
            <a:ext cx="609602" cy="609602"/>
          </a:xfrm>
          <a:prstGeom prst="rect">
            <a:avLst/>
          </a:prstGeom>
          <a:ln w="12700">
            <a:miter lim="400000"/>
          </a:ln>
        </p:spPr>
      </p:pic>
      <p:pic>
        <p:nvPicPr>
          <p:cNvPr id="260" name="Picture 23" descr="Picture 23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384329" y="3429336"/>
            <a:ext cx="609602" cy="609602"/>
          </a:xfrm>
          <a:prstGeom prst="rect">
            <a:avLst/>
          </a:prstGeom>
          <a:ln w="12700">
            <a:miter lim="400000"/>
          </a:ln>
        </p:spPr>
      </p:pic>
      <p:pic>
        <p:nvPicPr>
          <p:cNvPr id="261" name="Picture 24" descr="Picture 2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808252" y="4812924"/>
            <a:ext cx="609603" cy="609602"/>
          </a:xfrm>
          <a:prstGeom prst="rect">
            <a:avLst/>
          </a:prstGeom>
          <a:ln w="12700">
            <a:miter lim="400000"/>
          </a:ln>
        </p:spPr>
      </p:pic>
      <p:pic>
        <p:nvPicPr>
          <p:cNvPr id="262" name="Picture 25" descr="Picture 25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960403" y="4812924"/>
            <a:ext cx="609602" cy="609602"/>
          </a:xfrm>
          <a:prstGeom prst="rect">
            <a:avLst/>
          </a:prstGeom>
          <a:ln w="12700">
            <a:miter lim="400000"/>
          </a:ln>
        </p:spPr>
      </p:pic>
      <p:sp>
        <p:nvSpPr>
          <p:cNvPr id="263" name="Curved Connector 8"/>
          <p:cNvSpPr/>
          <p:nvPr/>
        </p:nvSpPr>
        <p:spPr>
          <a:xfrm>
            <a:off x="2993929" y="3792501"/>
            <a:ext cx="271277" cy="10009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cubicBezTo>
                  <a:pt x="10800" y="0"/>
                  <a:pt x="21600" y="10800"/>
                  <a:pt x="21600" y="21600"/>
                </a:cubicBezTo>
              </a:path>
            </a:pathLst>
          </a:custGeom>
          <a:ln w="38100">
            <a:solidFill>
              <a:srgbClr val="000000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64" name="Curved Connector 8"/>
          <p:cNvSpPr/>
          <p:nvPr/>
        </p:nvSpPr>
        <p:spPr>
          <a:xfrm rot="10800000" flipV="1">
            <a:off x="2113053" y="3792501"/>
            <a:ext cx="271277" cy="10009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cubicBezTo>
                  <a:pt x="10800" y="0"/>
                  <a:pt x="21600" y="10800"/>
                  <a:pt x="21600" y="21600"/>
                </a:cubicBezTo>
              </a:path>
            </a:pathLst>
          </a:custGeom>
          <a:ln w="38100">
            <a:solidFill>
              <a:srgbClr val="000000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65" name="Rectangle 6"/>
          <p:cNvSpPr txBox="1"/>
          <p:nvPr/>
        </p:nvSpPr>
        <p:spPr>
          <a:xfrm>
            <a:off x="1880184" y="5554614"/>
            <a:ext cx="422455" cy="2837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A</a:t>
            </a:r>
          </a:p>
        </p:txBody>
      </p:sp>
      <p:sp>
        <p:nvSpPr>
          <p:cNvPr id="266" name="Rectangle 6"/>
          <p:cNvSpPr txBox="1"/>
          <p:nvPr/>
        </p:nvSpPr>
        <p:spPr>
          <a:xfrm>
            <a:off x="3070737" y="5554614"/>
            <a:ext cx="422455" cy="2837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B</a:t>
            </a:r>
          </a:p>
        </p:txBody>
      </p:sp>
      <p:sp>
        <p:nvSpPr>
          <p:cNvPr id="267" name="Curved Connector 8"/>
          <p:cNvSpPr/>
          <p:nvPr/>
        </p:nvSpPr>
        <p:spPr>
          <a:xfrm>
            <a:off x="2669256" y="2617951"/>
            <a:ext cx="2" cy="811387"/>
          </a:xfrm>
          <a:prstGeom prst="line">
            <a:avLst/>
          </a:prstGeom>
          <a:ln w="38100">
            <a:solidFill>
              <a:srgbClr val="000000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268" name="Content Placeholder 3"/>
          <p:cNvSpPr txBox="1"/>
          <p:nvPr/>
        </p:nvSpPr>
        <p:spPr>
          <a:xfrm>
            <a:off x="4159639" y="1828164"/>
            <a:ext cx="4819675" cy="32010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pPr marL="514350" indent="-514350" algn="l" defTabSz="457200">
              <a:lnSpc>
                <a:spcPct val="81000"/>
              </a:lnSpc>
              <a:spcBef>
                <a:spcPts val="500"/>
              </a:spcBef>
              <a:buSzPct val="100000"/>
              <a:buAutoNum type="arabicPeriod"/>
              <a:defRPr sz="2200" spc="-100">
                <a:solidFill>
                  <a:srgbClr val="FF26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C </a:t>
            </a:r>
            <a:r>
              <a:rPr b="0"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t>P</a:t>
            </a:r>
            <a:r>
              <a:rPr>
                <a:solidFill>
                  <a:srgbClr val="000000"/>
                </a:solidFill>
              </a:rPr>
              <a:t>: </a:t>
            </a:r>
            <a:r>
              <a:rPr b="0" i="1">
                <a:solidFill>
                  <a:srgbClr val="000000"/>
                </a:solidFill>
              </a:rPr>
              <a:t>“request &lt;op&gt;”</a:t>
            </a:r>
            <a:endParaRPr spc="-50"/>
          </a:p>
          <a:p>
            <a:pPr marL="514350" indent="-514350" algn="l" defTabSz="457200">
              <a:lnSpc>
                <a:spcPct val="81000"/>
              </a:lnSpc>
              <a:spcBef>
                <a:spcPts val="500"/>
              </a:spcBef>
              <a:buSzPct val="100000"/>
              <a:buAutoNum type="arabicPeriod"/>
              <a:defRPr sz="2200" b="0" i="1" spc="-50">
                <a:latin typeface="Arial"/>
                <a:ea typeface="Arial"/>
                <a:cs typeface="Arial"/>
                <a:sym typeface="Arial"/>
              </a:defRPr>
            </a:pPr>
            <a:endParaRPr spc="-50"/>
          </a:p>
          <a:p>
            <a:pPr marL="514350" indent="-514350" algn="l" defTabSz="457200">
              <a:lnSpc>
                <a:spcPct val="81000"/>
              </a:lnSpc>
              <a:spcBef>
                <a:spcPts val="500"/>
              </a:spcBef>
              <a:buSzPct val="100000"/>
              <a:buAutoNum type="arabicPeriod" startAt="2"/>
              <a:defRPr sz="2200" spc="-100">
                <a:latin typeface="Arial"/>
                <a:ea typeface="Arial"/>
                <a:cs typeface="Arial"/>
                <a:sym typeface="Arial"/>
              </a:defRPr>
            </a:pPr>
            <a:r>
              <a:t>P </a:t>
            </a:r>
            <a:r>
              <a:rPr b="0"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t>A, B: </a:t>
            </a:r>
            <a:r>
              <a:rPr b="0" i="1"/>
              <a:t>“prepare &lt;op&gt;”</a:t>
            </a:r>
            <a:endParaRPr spc="-50"/>
          </a:p>
          <a:p>
            <a:pPr marL="514350" indent="-514350" algn="l" defTabSz="457200">
              <a:lnSpc>
                <a:spcPct val="81000"/>
              </a:lnSpc>
              <a:spcBef>
                <a:spcPts val="500"/>
              </a:spcBef>
              <a:buSzPct val="100000"/>
              <a:buAutoNum type="arabicPeriod" startAt="2"/>
              <a:defRPr sz="2200" spc="-100">
                <a:latin typeface="Arial"/>
                <a:ea typeface="Arial"/>
                <a:cs typeface="Arial"/>
                <a:sym typeface="Arial"/>
              </a:defRPr>
            </a:pPr>
            <a:endParaRPr spc="-50"/>
          </a:p>
          <a:p>
            <a:pPr marL="514350" indent="-514350" algn="l" defTabSz="457200">
              <a:lnSpc>
                <a:spcPct val="81000"/>
              </a:lnSpc>
              <a:spcBef>
                <a:spcPts val="500"/>
              </a:spcBef>
              <a:buSzPct val="100000"/>
              <a:buAutoNum type="arabicPeriod" startAt="3"/>
              <a:defRPr sz="2200" spc="-100">
                <a:latin typeface="Arial"/>
                <a:ea typeface="Arial"/>
                <a:cs typeface="Arial"/>
                <a:sym typeface="Arial"/>
              </a:defRPr>
            </a:pPr>
            <a:r>
              <a:t>A, B </a:t>
            </a:r>
            <a:r>
              <a:rPr b="0"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t>P: </a:t>
            </a:r>
            <a:r>
              <a:rPr b="0" i="1"/>
              <a:t>“prepared” </a:t>
            </a:r>
            <a:r>
              <a:rPr b="0"/>
              <a:t>or </a:t>
            </a:r>
            <a:r>
              <a:rPr b="0" i="1"/>
              <a:t>“error”</a:t>
            </a:r>
            <a:endParaRPr spc="-50"/>
          </a:p>
          <a:p>
            <a:pPr marL="514350" indent="-514350" algn="l" defTabSz="457200">
              <a:lnSpc>
                <a:spcPct val="81000"/>
              </a:lnSpc>
              <a:spcBef>
                <a:spcPts val="500"/>
              </a:spcBef>
              <a:buSzPct val="100000"/>
              <a:buAutoNum type="arabicPeriod" startAt="3"/>
              <a:defRPr sz="2200" spc="-100">
                <a:latin typeface="Arial"/>
                <a:ea typeface="Arial"/>
                <a:cs typeface="Arial"/>
                <a:sym typeface="Arial"/>
              </a:defRPr>
            </a:pPr>
            <a:endParaRPr spc="-50"/>
          </a:p>
          <a:p>
            <a:pPr marL="457200" indent="-457200" algn="l" defTabSz="457200">
              <a:lnSpc>
                <a:spcPct val="81000"/>
              </a:lnSpc>
              <a:spcBef>
                <a:spcPts val="500"/>
              </a:spcBef>
              <a:buSzPct val="100000"/>
              <a:buAutoNum type="arabicPeriod" startAt="4"/>
              <a:defRPr sz="2200" spc="-100">
                <a:solidFill>
                  <a:srgbClr val="FF26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P </a:t>
            </a:r>
            <a:r>
              <a:rPr b="0"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t>C</a:t>
            </a:r>
            <a:r>
              <a:rPr>
                <a:solidFill>
                  <a:srgbClr val="000000"/>
                </a:solidFill>
              </a:rPr>
              <a:t>:</a:t>
            </a:r>
            <a:r>
              <a:rPr b="0">
                <a:solidFill>
                  <a:srgbClr val="000000"/>
                </a:solidFill>
              </a:rPr>
              <a:t> </a:t>
            </a:r>
            <a:r>
              <a:rPr b="0" i="1">
                <a:solidFill>
                  <a:srgbClr val="000000"/>
                </a:solidFill>
              </a:rPr>
              <a:t>“result exec&lt;op&gt;” or “failed”</a:t>
            </a:r>
            <a:endParaRPr spc="-50"/>
          </a:p>
          <a:p>
            <a:pPr marL="457200" indent="-457200" algn="l" defTabSz="457200">
              <a:lnSpc>
                <a:spcPct val="81000"/>
              </a:lnSpc>
              <a:spcBef>
                <a:spcPts val="500"/>
              </a:spcBef>
              <a:buSzPct val="100000"/>
              <a:buAutoNum type="arabicPeriod" startAt="4"/>
              <a:defRPr sz="2200" b="0" i="1" spc="-100">
                <a:latin typeface="Arial"/>
                <a:ea typeface="Arial"/>
                <a:cs typeface="Arial"/>
                <a:sym typeface="Arial"/>
              </a:defRPr>
            </a:pPr>
            <a:endParaRPr spc="-50"/>
          </a:p>
          <a:p>
            <a:pPr marL="457200" indent="-457200" algn="l" defTabSz="457200">
              <a:lnSpc>
                <a:spcPct val="81000"/>
              </a:lnSpc>
              <a:spcBef>
                <a:spcPts val="500"/>
              </a:spcBef>
              <a:buSzPct val="100000"/>
              <a:buAutoNum type="arabicPeriod" startAt="5"/>
              <a:defRPr sz="2200" spc="-100">
                <a:latin typeface="Arial"/>
                <a:ea typeface="Arial"/>
                <a:cs typeface="Arial"/>
                <a:sym typeface="Arial"/>
              </a:defRPr>
            </a:pPr>
            <a:r>
              <a:t>P </a:t>
            </a:r>
            <a:r>
              <a:rPr b="0"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t>A, B: </a:t>
            </a:r>
            <a:r>
              <a:rPr b="0" i="1"/>
              <a:t>“</a:t>
            </a:r>
            <a:r>
              <a:rPr i="1"/>
              <a:t>commit</a:t>
            </a:r>
            <a:r>
              <a:rPr b="0" i="1"/>
              <a:t> &lt;op&gt;”</a:t>
            </a:r>
          </a:p>
        </p:txBody>
      </p:sp>
      <p:sp>
        <p:nvSpPr>
          <p:cNvPr id="269" name="Slide Number Placeholder 1"/>
          <p:cNvSpPr txBox="1">
            <a:spLocks noGrp="1"/>
          </p:cNvSpPr>
          <p:nvPr>
            <p:ph type="sldNum" sz="quarter" idx="4294967295"/>
          </p:nvPr>
        </p:nvSpPr>
        <p:spPr>
          <a:xfrm>
            <a:off x="8731815" y="6524869"/>
            <a:ext cx="183585" cy="26938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3</a:t>
            </a:fld>
            <a:endParaRPr/>
          </a:p>
        </p:txBody>
      </p:sp>
      <p:grpSp>
        <p:nvGrpSpPr>
          <p:cNvPr id="272" name="Rounded Rectangle 16"/>
          <p:cNvGrpSpPr/>
          <p:nvPr/>
        </p:nvGrpSpPr>
        <p:grpSpPr>
          <a:xfrm>
            <a:off x="4159639" y="5272601"/>
            <a:ext cx="4396016" cy="970885"/>
            <a:chOff x="0" y="0"/>
            <a:chExt cx="4396015" cy="970883"/>
          </a:xfrm>
        </p:grpSpPr>
        <p:sp>
          <p:nvSpPr>
            <p:cNvPr id="270" name="Rounded Rectangle"/>
            <p:cNvSpPr/>
            <p:nvPr/>
          </p:nvSpPr>
          <p:spPr>
            <a:xfrm>
              <a:off x="-1" y="0"/>
              <a:ext cx="4396016" cy="97088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marL="514350" indent="-514350">
                <a:defRPr sz="2400" b="0" i="1" spc="-1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71" name="What if primary fails?…"/>
            <p:cNvSpPr txBox="1"/>
            <p:nvPr/>
          </p:nvSpPr>
          <p:spPr>
            <a:xfrm>
              <a:off x="47394" y="89106"/>
              <a:ext cx="4301226" cy="79266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/>
            <a:p>
              <a:pPr marL="1028700" indent="-1543050">
                <a:defRPr sz="2400" b="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r>
                <a:t>What if primary fails? </a:t>
              </a:r>
            </a:p>
            <a:p>
              <a:pPr marL="1028700" indent="-1543050">
                <a:defRPr sz="2400" b="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r>
                <a:t>Backup fails?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2" grpId="1" animBg="1" advAuto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8632931" y="6524869"/>
            <a:ext cx="282469" cy="26938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30</a:t>
            </a:fld>
            <a:endParaRPr/>
          </a:p>
        </p:txBody>
      </p:sp>
      <p:sp>
        <p:nvSpPr>
          <p:cNvPr id="1639" name="Which one is more complete?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Which one is more complete?</a:t>
            </a:r>
          </a:p>
        </p:txBody>
      </p:sp>
      <p:grpSp>
        <p:nvGrpSpPr>
          <p:cNvPr id="1655" name="Shape 440"/>
          <p:cNvGrpSpPr/>
          <p:nvPr/>
        </p:nvGrpSpPr>
        <p:grpSpPr>
          <a:xfrm>
            <a:off x="1353806" y="2555069"/>
            <a:ext cx="3270225" cy="701292"/>
            <a:chOff x="0" y="-1"/>
            <a:chExt cx="3270223" cy="701290"/>
          </a:xfrm>
        </p:grpSpPr>
        <p:grpSp>
          <p:nvGrpSpPr>
            <p:cNvPr id="1642" name="Shape 441"/>
            <p:cNvGrpSpPr/>
            <p:nvPr/>
          </p:nvGrpSpPr>
          <p:grpSpPr>
            <a:xfrm>
              <a:off x="-1" y="-2"/>
              <a:ext cx="572705" cy="701291"/>
              <a:chOff x="0" y="0"/>
              <a:chExt cx="572703" cy="701290"/>
            </a:xfrm>
          </p:grpSpPr>
          <p:sp>
            <p:nvSpPr>
              <p:cNvPr id="1640" name="Square"/>
              <p:cNvSpPr/>
              <p:nvPr/>
            </p:nvSpPr>
            <p:spPr>
              <a:xfrm>
                <a:off x="-1" y="64295"/>
                <a:ext cx="572705" cy="572707"/>
              </a:xfrm>
              <a:prstGeom prst="rect">
                <a:avLst/>
              </a:prstGeom>
              <a:solidFill>
                <a:srgbClr val="FFF2CC"/>
              </a:solidFill>
              <a:ln w="317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defTabSz="1219200">
                  <a:defRPr sz="3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641" name="1"/>
              <p:cNvSpPr txBox="1"/>
              <p:nvPr/>
            </p:nvSpPr>
            <p:spPr>
              <a:xfrm>
                <a:off x="-1" y="-1"/>
                <a:ext cx="572705" cy="7012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91423" tIns="91423" rIns="91423" bIns="91423" numCol="1" anchor="ctr">
                <a:spAutoFit/>
              </a:bodyPr>
              <a:lstStyle>
                <a:lvl1pPr defTabSz="1219200">
                  <a:defRPr sz="3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1</a:t>
                </a:r>
              </a:p>
            </p:txBody>
          </p:sp>
        </p:grpSp>
        <p:grpSp>
          <p:nvGrpSpPr>
            <p:cNvPr id="1645" name="Shape 442"/>
            <p:cNvGrpSpPr/>
            <p:nvPr/>
          </p:nvGrpSpPr>
          <p:grpSpPr>
            <a:xfrm>
              <a:off x="674379" y="-2"/>
              <a:ext cx="572705" cy="701291"/>
              <a:chOff x="0" y="0"/>
              <a:chExt cx="572703" cy="701290"/>
            </a:xfrm>
          </p:grpSpPr>
          <p:sp>
            <p:nvSpPr>
              <p:cNvPr id="1643" name="Square"/>
              <p:cNvSpPr/>
              <p:nvPr/>
            </p:nvSpPr>
            <p:spPr>
              <a:xfrm>
                <a:off x="-1" y="64295"/>
                <a:ext cx="572705" cy="572707"/>
              </a:xfrm>
              <a:prstGeom prst="rect">
                <a:avLst/>
              </a:prstGeom>
              <a:solidFill>
                <a:srgbClr val="FFF2CC"/>
              </a:solidFill>
              <a:ln w="317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defTabSz="1219200">
                  <a:defRPr sz="3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644" name="1"/>
              <p:cNvSpPr txBox="1"/>
              <p:nvPr/>
            </p:nvSpPr>
            <p:spPr>
              <a:xfrm>
                <a:off x="-1" y="-1"/>
                <a:ext cx="572705" cy="7012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91423" tIns="91423" rIns="91423" bIns="91423" numCol="1" anchor="ctr">
                <a:spAutoFit/>
              </a:bodyPr>
              <a:lstStyle>
                <a:lvl1pPr defTabSz="1219200">
                  <a:defRPr sz="3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1</a:t>
                </a:r>
              </a:p>
            </p:txBody>
          </p:sp>
        </p:grpSp>
        <p:grpSp>
          <p:nvGrpSpPr>
            <p:cNvPr id="1648" name="Shape 443"/>
            <p:cNvGrpSpPr/>
            <p:nvPr/>
          </p:nvGrpSpPr>
          <p:grpSpPr>
            <a:xfrm>
              <a:off x="1348759" y="-2"/>
              <a:ext cx="572705" cy="701291"/>
              <a:chOff x="0" y="0"/>
              <a:chExt cx="572703" cy="701290"/>
            </a:xfrm>
          </p:grpSpPr>
          <p:sp>
            <p:nvSpPr>
              <p:cNvPr id="1646" name="Square"/>
              <p:cNvSpPr/>
              <p:nvPr/>
            </p:nvSpPr>
            <p:spPr>
              <a:xfrm>
                <a:off x="-1" y="64295"/>
                <a:ext cx="572705" cy="572707"/>
              </a:xfrm>
              <a:prstGeom prst="rect">
                <a:avLst/>
              </a:prstGeom>
              <a:solidFill>
                <a:srgbClr val="FFF2CC"/>
              </a:solidFill>
              <a:ln w="317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defTabSz="1219200">
                  <a:defRPr sz="3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647" name="1"/>
              <p:cNvSpPr txBox="1"/>
              <p:nvPr/>
            </p:nvSpPr>
            <p:spPr>
              <a:xfrm>
                <a:off x="-1" y="-1"/>
                <a:ext cx="572705" cy="7012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91423" tIns="91423" rIns="91423" bIns="91423" numCol="1" anchor="ctr">
                <a:spAutoFit/>
              </a:bodyPr>
              <a:lstStyle>
                <a:lvl1pPr defTabSz="1219200">
                  <a:defRPr sz="3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1</a:t>
                </a:r>
              </a:p>
            </p:txBody>
          </p:sp>
        </p:grpSp>
        <p:grpSp>
          <p:nvGrpSpPr>
            <p:cNvPr id="1651" name="Shape 444"/>
            <p:cNvGrpSpPr/>
            <p:nvPr/>
          </p:nvGrpSpPr>
          <p:grpSpPr>
            <a:xfrm>
              <a:off x="2023139" y="-2"/>
              <a:ext cx="572705" cy="701291"/>
              <a:chOff x="0" y="0"/>
              <a:chExt cx="572703" cy="701290"/>
            </a:xfrm>
          </p:grpSpPr>
          <p:sp>
            <p:nvSpPr>
              <p:cNvPr id="1649" name="Square"/>
              <p:cNvSpPr/>
              <p:nvPr/>
            </p:nvSpPr>
            <p:spPr>
              <a:xfrm>
                <a:off x="-1" y="64295"/>
                <a:ext cx="572705" cy="572707"/>
              </a:xfrm>
              <a:prstGeom prst="rect">
                <a:avLst/>
              </a:prstGeom>
              <a:solidFill>
                <a:srgbClr val="F4CCCC"/>
              </a:solidFill>
              <a:ln w="317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defTabSz="1219200">
                  <a:defRPr sz="3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650" name="2"/>
              <p:cNvSpPr txBox="1"/>
              <p:nvPr/>
            </p:nvSpPr>
            <p:spPr>
              <a:xfrm>
                <a:off x="-1" y="-1"/>
                <a:ext cx="572705" cy="7012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91423" tIns="91423" rIns="91423" bIns="91423" numCol="1" anchor="ctr">
                <a:spAutoFit/>
              </a:bodyPr>
              <a:lstStyle>
                <a:lvl1pPr defTabSz="1219200">
                  <a:defRPr sz="3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2</a:t>
                </a:r>
              </a:p>
            </p:txBody>
          </p:sp>
        </p:grpSp>
        <p:grpSp>
          <p:nvGrpSpPr>
            <p:cNvPr id="1654" name="Shape 445"/>
            <p:cNvGrpSpPr/>
            <p:nvPr/>
          </p:nvGrpSpPr>
          <p:grpSpPr>
            <a:xfrm>
              <a:off x="2697519" y="-2"/>
              <a:ext cx="572705" cy="701291"/>
              <a:chOff x="0" y="0"/>
              <a:chExt cx="572703" cy="701290"/>
            </a:xfrm>
          </p:grpSpPr>
          <p:sp>
            <p:nvSpPr>
              <p:cNvPr id="1652" name="Square"/>
              <p:cNvSpPr/>
              <p:nvPr/>
            </p:nvSpPr>
            <p:spPr>
              <a:xfrm>
                <a:off x="-1" y="64295"/>
                <a:ext cx="572705" cy="572707"/>
              </a:xfrm>
              <a:prstGeom prst="rect">
                <a:avLst/>
              </a:prstGeom>
              <a:solidFill>
                <a:srgbClr val="D9EAD3"/>
              </a:solidFill>
              <a:ln w="317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defTabSz="1219200">
                  <a:defRPr sz="3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653" name="3"/>
              <p:cNvSpPr txBox="1"/>
              <p:nvPr/>
            </p:nvSpPr>
            <p:spPr>
              <a:xfrm>
                <a:off x="-1" y="-1"/>
                <a:ext cx="572705" cy="7012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91423" tIns="91423" rIns="91423" bIns="91423" numCol="1" anchor="ctr">
                <a:spAutoFit/>
              </a:bodyPr>
              <a:lstStyle>
                <a:lvl1pPr defTabSz="1219200">
                  <a:defRPr sz="3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3</a:t>
                </a:r>
              </a:p>
            </p:txBody>
          </p:sp>
        </p:grpSp>
      </p:grpSp>
      <p:pic>
        <p:nvPicPr>
          <p:cNvPr id="1656" name="Shape 446" descr="Shape 44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763811" y="2646970"/>
            <a:ext cx="496583" cy="517502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659" name="Shape 447"/>
          <p:cNvGrpSpPr/>
          <p:nvPr/>
        </p:nvGrpSpPr>
        <p:grpSpPr>
          <a:xfrm>
            <a:off x="1353806" y="3697820"/>
            <a:ext cx="572703" cy="701291"/>
            <a:chOff x="0" y="0"/>
            <a:chExt cx="572702" cy="701290"/>
          </a:xfrm>
        </p:grpSpPr>
        <p:sp>
          <p:nvSpPr>
            <p:cNvPr id="1657" name="Square"/>
            <p:cNvSpPr/>
            <p:nvPr/>
          </p:nvSpPr>
          <p:spPr>
            <a:xfrm>
              <a:off x="-1" y="64296"/>
              <a:ext cx="572703" cy="572703"/>
            </a:xfrm>
            <a:prstGeom prst="rect">
              <a:avLst/>
            </a:prstGeom>
            <a:solidFill>
              <a:srgbClr val="FFF2CC"/>
            </a:solidFill>
            <a:ln w="31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defTabSz="1219200">
                <a:defRPr sz="3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58" name="1"/>
            <p:cNvSpPr txBox="1"/>
            <p:nvPr/>
          </p:nvSpPr>
          <p:spPr>
            <a:xfrm>
              <a:off x="-1" y="-1"/>
              <a:ext cx="572703" cy="7012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91423" tIns="91423" rIns="91423" bIns="91423" numCol="1" anchor="ctr">
              <a:spAutoFit/>
            </a:bodyPr>
            <a:lstStyle>
              <a:lvl1pPr defTabSz="1219200">
                <a:defRPr sz="3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662" name="Shape 448"/>
          <p:cNvGrpSpPr/>
          <p:nvPr/>
        </p:nvGrpSpPr>
        <p:grpSpPr>
          <a:xfrm>
            <a:off x="2028187" y="3697820"/>
            <a:ext cx="572703" cy="701291"/>
            <a:chOff x="0" y="0"/>
            <a:chExt cx="572702" cy="701290"/>
          </a:xfrm>
        </p:grpSpPr>
        <p:sp>
          <p:nvSpPr>
            <p:cNvPr id="1660" name="Square"/>
            <p:cNvSpPr/>
            <p:nvPr/>
          </p:nvSpPr>
          <p:spPr>
            <a:xfrm>
              <a:off x="-1" y="64296"/>
              <a:ext cx="572703" cy="572703"/>
            </a:xfrm>
            <a:prstGeom prst="rect">
              <a:avLst/>
            </a:prstGeom>
            <a:solidFill>
              <a:srgbClr val="FFF2CC"/>
            </a:solidFill>
            <a:ln w="31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defTabSz="1219200">
                <a:defRPr sz="3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61" name="1"/>
            <p:cNvSpPr txBox="1"/>
            <p:nvPr/>
          </p:nvSpPr>
          <p:spPr>
            <a:xfrm>
              <a:off x="-1" y="-1"/>
              <a:ext cx="572703" cy="7012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91423" tIns="91423" rIns="91423" bIns="91423" numCol="1" anchor="ctr">
              <a:spAutoFit/>
            </a:bodyPr>
            <a:lstStyle>
              <a:lvl1pPr defTabSz="1219200">
                <a:defRPr sz="3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665" name="Shape 449"/>
          <p:cNvGrpSpPr/>
          <p:nvPr/>
        </p:nvGrpSpPr>
        <p:grpSpPr>
          <a:xfrm>
            <a:off x="2702567" y="3697820"/>
            <a:ext cx="572703" cy="701291"/>
            <a:chOff x="0" y="0"/>
            <a:chExt cx="572702" cy="701290"/>
          </a:xfrm>
        </p:grpSpPr>
        <p:sp>
          <p:nvSpPr>
            <p:cNvPr id="1663" name="Square"/>
            <p:cNvSpPr/>
            <p:nvPr/>
          </p:nvSpPr>
          <p:spPr>
            <a:xfrm>
              <a:off x="-1" y="64296"/>
              <a:ext cx="572703" cy="572703"/>
            </a:xfrm>
            <a:prstGeom prst="rect">
              <a:avLst/>
            </a:prstGeom>
            <a:solidFill>
              <a:srgbClr val="FFF2CC"/>
            </a:solidFill>
            <a:ln w="31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defTabSz="1219200">
                <a:defRPr sz="3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64" name="1"/>
            <p:cNvSpPr txBox="1"/>
            <p:nvPr/>
          </p:nvSpPr>
          <p:spPr>
            <a:xfrm>
              <a:off x="-1" y="-1"/>
              <a:ext cx="572703" cy="7012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91423" tIns="91423" rIns="91423" bIns="91423" numCol="1" anchor="ctr">
              <a:spAutoFit/>
            </a:bodyPr>
            <a:lstStyle>
              <a:lvl1pPr defTabSz="1219200">
                <a:defRPr sz="3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668" name="Shape 450"/>
          <p:cNvGrpSpPr/>
          <p:nvPr/>
        </p:nvGrpSpPr>
        <p:grpSpPr>
          <a:xfrm>
            <a:off x="3376983" y="3697820"/>
            <a:ext cx="572703" cy="701291"/>
            <a:chOff x="0" y="0"/>
            <a:chExt cx="572702" cy="701290"/>
          </a:xfrm>
        </p:grpSpPr>
        <p:sp>
          <p:nvSpPr>
            <p:cNvPr id="1666" name="Square"/>
            <p:cNvSpPr/>
            <p:nvPr/>
          </p:nvSpPr>
          <p:spPr>
            <a:xfrm>
              <a:off x="-1" y="64296"/>
              <a:ext cx="572703" cy="572703"/>
            </a:xfrm>
            <a:prstGeom prst="rect">
              <a:avLst/>
            </a:prstGeom>
            <a:solidFill>
              <a:srgbClr val="FFF2CC"/>
            </a:solidFill>
            <a:ln w="31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defTabSz="1219200">
                <a:defRPr sz="3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67" name="1"/>
            <p:cNvSpPr txBox="1"/>
            <p:nvPr/>
          </p:nvSpPr>
          <p:spPr>
            <a:xfrm>
              <a:off x="-1" y="-1"/>
              <a:ext cx="572703" cy="7012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91423" tIns="91423" rIns="91423" bIns="91423" numCol="1" anchor="ctr">
              <a:spAutoFit/>
            </a:bodyPr>
            <a:lstStyle>
              <a:lvl1pPr defTabSz="1219200">
                <a:defRPr sz="3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671" name="Shape 451"/>
          <p:cNvGrpSpPr/>
          <p:nvPr/>
        </p:nvGrpSpPr>
        <p:grpSpPr>
          <a:xfrm>
            <a:off x="4051361" y="3697820"/>
            <a:ext cx="572704" cy="701291"/>
            <a:chOff x="0" y="0"/>
            <a:chExt cx="572702" cy="701290"/>
          </a:xfrm>
        </p:grpSpPr>
        <p:sp>
          <p:nvSpPr>
            <p:cNvPr id="1669" name="Square"/>
            <p:cNvSpPr/>
            <p:nvPr/>
          </p:nvSpPr>
          <p:spPr>
            <a:xfrm>
              <a:off x="-1" y="64296"/>
              <a:ext cx="572703" cy="572703"/>
            </a:xfrm>
            <a:prstGeom prst="rect">
              <a:avLst/>
            </a:prstGeom>
            <a:solidFill>
              <a:srgbClr val="FFF2CC"/>
            </a:solidFill>
            <a:ln w="31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defTabSz="1219200">
                <a:defRPr sz="3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70" name="1"/>
            <p:cNvSpPr txBox="1"/>
            <p:nvPr/>
          </p:nvSpPr>
          <p:spPr>
            <a:xfrm>
              <a:off x="-1" y="-1"/>
              <a:ext cx="572703" cy="7012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91423" tIns="91423" rIns="91423" bIns="91423" numCol="1" anchor="ctr">
              <a:spAutoFit/>
            </a:bodyPr>
            <a:lstStyle>
              <a:lvl1pPr defTabSz="1219200">
                <a:defRPr sz="3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674" name="Shape 452"/>
          <p:cNvGrpSpPr/>
          <p:nvPr/>
        </p:nvGrpSpPr>
        <p:grpSpPr>
          <a:xfrm>
            <a:off x="4725742" y="3697820"/>
            <a:ext cx="572703" cy="701291"/>
            <a:chOff x="0" y="0"/>
            <a:chExt cx="572702" cy="701290"/>
          </a:xfrm>
        </p:grpSpPr>
        <p:sp>
          <p:nvSpPr>
            <p:cNvPr id="1672" name="Square"/>
            <p:cNvSpPr/>
            <p:nvPr/>
          </p:nvSpPr>
          <p:spPr>
            <a:xfrm>
              <a:off x="-1" y="64296"/>
              <a:ext cx="572703" cy="572703"/>
            </a:xfrm>
            <a:prstGeom prst="rect">
              <a:avLst/>
            </a:prstGeom>
            <a:solidFill>
              <a:srgbClr val="FFF2CC"/>
            </a:solidFill>
            <a:ln w="31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defTabSz="1219200">
                <a:defRPr sz="3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73" name="1"/>
            <p:cNvSpPr txBox="1"/>
            <p:nvPr/>
          </p:nvSpPr>
          <p:spPr>
            <a:xfrm>
              <a:off x="-1" y="-1"/>
              <a:ext cx="572703" cy="7012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91423" tIns="91423" rIns="91423" bIns="91423" numCol="1" anchor="ctr">
              <a:spAutoFit/>
            </a:bodyPr>
            <a:lstStyle>
              <a:lvl1pPr defTabSz="1219200">
                <a:defRPr sz="3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677" name="Shape 453"/>
          <p:cNvGrpSpPr/>
          <p:nvPr/>
        </p:nvGrpSpPr>
        <p:grpSpPr>
          <a:xfrm>
            <a:off x="5400156" y="3697820"/>
            <a:ext cx="572704" cy="701291"/>
            <a:chOff x="0" y="0"/>
            <a:chExt cx="572703" cy="701290"/>
          </a:xfrm>
        </p:grpSpPr>
        <p:sp>
          <p:nvSpPr>
            <p:cNvPr id="1675" name="Square"/>
            <p:cNvSpPr/>
            <p:nvPr/>
          </p:nvSpPr>
          <p:spPr>
            <a:xfrm>
              <a:off x="-1" y="64296"/>
              <a:ext cx="572705" cy="572703"/>
            </a:xfrm>
            <a:prstGeom prst="rect">
              <a:avLst/>
            </a:prstGeom>
            <a:solidFill>
              <a:srgbClr val="FFF2CC"/>
            </a:solidFill>
            <a:ln w="31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defTabSz="1219200">
                <a:defRPr sz="3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76" name="1"/>
            <p:cNvSpPr txBox="1"/>
            <p:nvPr/>
          </p:nvSpPr>
          <p:spPr>
            <a:xfrm>
              <a:off x="-1" y="-1"/>
              <a:ext cx="572705" cy="7012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91423" tIns="91423" rIns="91423" bIns="91423" numCol="1" anchor="ctr">
              <a:spAutoFit/>
            </a:bodyPr>
            <a:lstStyle>
              <a:lvl1pPr defTabSz="1219200">
                <a:defRPr sz="3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"/>
                                        <p:tgtEl>
                                          <p:spTgt spid="1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6" grpId="1" animBg="1" advAuto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8632931" y="6524869"/>
            <a:ext cx="282469" cy="26938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31</a:t>
            </a:fld>
            <a:endParaRPr/>
          </a:p>
        </p:txBody>
      </p:sp>
      <p:sp>
        <p:nvSpPr>
          <p:cNvPr id="1680" name="Which one is more complete?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Which one is more complete?</a:t>
            </a:r>
          </a:p>
        </p:txBody>
      </p:sp>
      <p:grpSp>
        <p:nvGrpSpPr>
          <p:cNvPr id="1696" name="Shape 459"/>
          <p:cNvGrpSpPr/>
          <p:nvPr/>
        </p:nvGrpSpPr>
        <p:grpSpPr>
          <a:xfrm>
            <a:off x="1353806" y="2555069"/>
            <a:ext cx="3270225" cy="701292"/>
            <a:chOff x="0" y="-1"/>
            <a:chExt cx="3270223" cy="701290"/>
          </a:xfrm>
        </p:grpSpPr>
        <p:grpSp>
          <p:nvGrpSpPr>
            <p:cNvPr id="1683" name="Shape 460"/>
            <p:cNvGrpSpPr/>
            <p:nvPr/>
          </p:nvGrpSpPr>
          <p:grpSpPr>
            <a:xfrm>
              <a:off x="-1" y="-2"/>
              <a:ext cx="572705" cy="701291"/>
              <a:chOff x="0" y="0"/>
              <a:chExt cx="572703" cy="701290"/>
            </a:xfrm>
          </p:grpSpPr>
          <p:sp>
            <p:nvSpPr>
              <p:cNvPr id="1681" name="Square"/>
              <p:cNvSpPr/>
              <p:nvPr/>
            </p:nvSpPr>
            <p:spPr>
              <a:xfrm>
                <a:off x="-1" y="64295"/>
                <a:ext cx="572705" cy="572707"/>
              </a:xfrm>
              <a:prstGeom prst="rect">
                <a:avLst/>
              </a:prstGeom>
              <a:solidFill>
                <a:srgbClr val="FFF2CC"/>
              </a:solidFill>
              <a:ln w="317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defTabSz="1219200">
                  <a:defRPr sz="3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682" name="1"/>
              <p:cNvSpPr txBox="1"/>
              <p:nvPr/>
            </p:nvSpPr>
            <p:spPr>
              <a:xfrm>
                <a:off x="-1" y="-1"/>
                <a:ext cx="572705" cy="7012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91423" tIns="91423" rIns="91423" bIns="91423" numCol="1" anchor="ctr">
                <a:spAutoFit/>
              </a:bodyPr>
              <a:lstStyle>
                <a:lvl1pPr defTabSz="1219200">
                  <a:defRPr sz="3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1</a:t>
                </a:r>
              </a:p>
            </p:txBody>
          </p:sp>
        </p:grpSp>
        <p:grpSp>
          <p:nvGrpSpPr>
            <p:cNvPr id="1686" name="Shape 461"/>
            <p:cNvGrpSpPr/>
            <p:nvPr/>
          </p:nvGrpSpPr>
          <p:grpSpPr>
            <a:xfrm>
              <a:off x="674379" y="-2"/>
              <a:ext cx="572705" cy="701291"/>
              <a:chOff x="0" y="0"/>
              <a:chExt cx="572703" cy="701290"/>
            </a:xfrm>
          </p:grpSpPr>
          <p:sp>
            <p:nvSpPr>
              <p:cNvPr id="1684" name="Square"/>
              <p:cNvSpPr/>
              <p:nvPr/>
            </p:nvSpPr>
            <p:spPr>
              <a:xfrm>
                <a:off x="-1" y="64295"/>
                <a:ext cx="572705" cy="572707"/>
              </a:xfrm>
              <a:prstGeom prst="rect">
                <a:avLst/>
              </a:prstGeom>
              <a:solidFill>
                <a:srgbClr val="FFF2CC"/>
              </a:solidFill>
              <a:ln w="317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defTabSz="1219200">
                  <a:defRPr sz="3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685" name="1"/>
              <p:cNvSpPr txBox="1"/>
              <p:nvPr/>
            </p:nvSpPr>
            <p:spPr>
              <a:xfrm>
                <a:off x="-1" y="-1"/>
                <a:ext cx="572705" cy="7012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91423" tIns="91423" rIns="91423" bIns="91423" numCol="1" anchor="ctr">
                <a:spAutoFit/>
              </a:bodyPr>
              <a:lstStyle>
                <a:lvl1pPr defTabSz="1219200">
                  <a:defRPr sz="3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1</a:t>
                </a:r>
              </a:p>
            </p:txBody>
          </p:sp>
        </p:grpSp>
        <p:grpSp>
          <p:nvGrpSpPr>
            <p:cNvPr id="1689" name="Shape 462"/>
            <p:cNvGrpSpPr/>
            <p:nvPr/>
          </p:nvGrpSpPr>
          <p:grpSpPr>
            <a:xfrm>
              <a:off x="1348759" y="-2"/>
              <a:ext cx="572705" cy="701291"/>
              <a:chOff x="0" y="0"/>
              <a:chExt cx="572703" cy="701290"/>
            </a:xfrm>
          </p:grpSpPr>
          <p:sp>
            <p:nvSpPr>
              <p:cNvPr id="1687" name="Square"/>
              <p:cNvSpPr/>
              <p:nvPr/>
            </p:nvSpPr>
            <p:spPr>
              <a:xfrm>
                <a:off x="-1" y="64295"/>
                <a:ext cx="572705" cy="572707"/>
              </a:xfrm>
              <a:prstGeom prst="rect">
                <a:avLst/>
              </a:prstGeom>
              <a:solidFill>
                <a:srgbClr val="FFF2CC"/>
              </a:solidFill>
              <a:ln w="317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defTabSz="1219200">
                  <a:defRPr sz="3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688" name="1"/>
              <p:cNvSpPr txBox="1"/>
              <p:nvPr/>
            </p:nvSpPr>
            <p:spPr>
              <a:xfrm>
                <a:off x="-1" y="-1"/>
                <a:ext cx="572705" cy="7012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91423" tIns="91423" rIns="91423" bIns="91423" numCol="1" anchor="ctr">
                <a:spAutoFit/>
              </a:bodyPr>
              <a:lstStyle>
                <a:lvl1pPr defTabSz="1219200">
                  <a:defRPr sz="3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1</a:t>
                </a:r>
              </a:p>
            </p:txBody>
          </p:sp>
        </p:grpSp>
        <p:grpSp>
          <p:nvGrpSpPr>
            <p:cNvPr id="1692" name="Shape 463"/>
            <p:cNvGrpSpPr/>
            <p:nvPr/>
          </p:nvGrpSpPr>
          <p:grpSpPr>
            <a:xfrm>
              <a:off x="2023139" y="-2"/>
              <a:ext cx="572705" cy="701291"/>
              <a:chOff x="0" y="0"/>
              <a:chExt cx="572703" cy="701290"/>
            </a:xfrm>
          </p:grpSpPr>
          <p:sp>
            <p:nvSpPr>
              <p:cNvPr id="1690" name="Square"/>
              <p:cNvSpPr/>
              <p:nvPr/>
            </p:nvSpPr>
            <p:spPr>
              <a:xfrm>
                <a:off x="-1" y="64295"/>
                <a:ext cx="572705" cy="572707"/>
              </a:xfrm>
              <a:prstGeom prst="rect">
                <a:avLst/>
              </a:prstGeom>
              <a:solidFill>
                <a:srgbClr val="F4CCCC"/>
              </a:solidFill>
              <a:ln w="317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defTabSz="1219200">
                  <a:defRPr sz="3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691" name="2"/>
              <p:cNvSpPr txBox="1"/>
              <p:nvPr/>
            </p:nvSpPr>
            <p:spPr>
              <a:xfrm>
                <a:off x="-1" y="-1"/>
                <a:ext cx="572705" cy="7012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91423" tIns="91423" rIns="91423" bIns="91423" numCol="1" anchor="ctr">
                <a:spAutoFit/>
              </a:bodyPr>
              <a:lstStyle>
                <a:lvl1pPr defTabSz="1219200">
                  <a:defRPr sz="3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2</a:t>
                </a:r>
              </a:p>
            </p:txBody>
          </p:sp>
        </p:grpSp>
        <p:grpSp>
          <p:nvGrpSpPr>
            <p:cNvPr id="1695" name="Shape 464"/>
            <p:cNvGrpSpPr/>
            <p:nvPr/>
          </p:nvGrpSpPr>
          <p:grpSpPr>
            <a:xfrm>
              <a:off x="2697519" y="-2"/>
              <a:ext cx="572705" cy="701291"/>
              <a:chOff x="0" y="0"/>
              <a:chExt cx="572703" cy="701290"/>
            </a:xfrm>
          </p:grpSpPr>
          <p:sp>
            <p:nvSpPr>
              <p:cNvPr id="1693" name="Square"/>
              <p:cNvSpPr/>
              <p:nvPr/>
            </p:nvSpPr>
            <p:spPr>
              <a:xfrm>
                <a:off x="-1" y="64295"/>
                <a:ext cx="572705" cy="572707"/>
              </a:xfrm>
              <a:prstGeom prst="rect">
                <a:avLst/>
              </a:prstGeom>
              <a:solidFill>
                <a:srgbClr val="D9EAD3"/>
              </a:solidFill>
              <a:ln w="317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defTabSz="1219200">
                  <a:defRPr sz="3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694" name="3"/>
              <p:cNvSpPr txBox="1"/>
              <p:nvPr/>
            </p:nvSpPr>
            <p:spPr>
              <a:xfrm>
                <a:off x="-1" y="-1"/>
                <a:ext cx="572705" cy="7012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91423" tIns="91423" rIns="91423" bIns="91423" numCol="1" anchor="ctr">
                <a:spAutoFit/>
              </a:bodyPr>
              <a:lstStyle>
                <a:lvl1pPr defTabSz="1219200">
                  <a:defRPr sz="3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3</a:t>
                </a:r>
              </a:p>
            </p:txBody>
          </p:sp>
        </p:grpSp>
      </p:grpSp>
      <p:pic>
        <p:nvPicPr>
          <p:cNvPr id="1697" name="Shape 465" descr="Shape 46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137049" y="3789721"/>
            <a:ext cx="496583" cy="517502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700" name="Shape 466"/>
          <p:cNvGrpSpPr/>
          <p:nvPr/>
        </p:nvGrpSpPr>
        <p:grpSpPr>
          <a:xfrm>
            <a:off x="1353806" y="3697820"/>
            <a:ext cx="572705" cy="701292"/>
            <a:chOff x="0" y="0"/>
            <a:chExt cx="572703" cy="701290"/>
          </a:xfrm>
        </p:grpSpPr>
        <p:sp>
          <p:nvSpPr>
            <p:cNvPr id="1698" name="Square"/>
            <p:cNvSpPr/>
            <p:nvPr/>
          </p:nvSpPr>
          <p:spPr>
            <a:xfrm>
              <a:off x="0" y="64295"/>
              <a:ext cx="572704" cy="572705"/>
            </a:xfrm>
            <a:prstGeom prst="rect">
              <a:avLst/>
            </a:prstGeom>
            <a:solidFill>
              <a:srgbClr val="FFF2CC"/>
            </a:solidFill>
            <a:ln w="31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defTabSz="1219200">
                <a:defRPr sz="3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99" name="1"/>
            <p:cNvSpPr txBox="1"/>
            <p:nvPr/>
          </p:nvSpPr>
          <p:spPr>
            <a:xfrm>
              <a:off x="0" y="-1"/>
              <a:ext cx="572704" cy="7012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91423" tIns="91423" rIns="91423" bIns="91423" numCol="1" anchor="ctr">
              <a:spAutoFit/>
            </a:bodyPr>
            <a:lstStyle>
              <a:lvl1pPr defTabSz="1219200">
                <a:defRPr sz="3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703" name="Shape 467"/>
          <p:cNvGrpSpPr/>
          <p:nvPr/>
        </p:nvGrpSpPr>
        <p:grpSpPr>
          <a:xfrm>
            <a:off x="2028187" y="3697820"/>
            <a:ext cx="572704" cy="701292"/>
            <a:chOff x="0" y="0"/>
            <a:chExt cx="572703" cy="701290"/>
          </a:xfrm>
        </p:grpSpPr>
        <p:sp>
          <p:nvSpPr>
            <p:cNvPr id="1701" name="Square"/>
            <p:cNvSpPr/>
            <p:nvPr/>
          </p:nvSpPr>
          <p:spPr>
            <a:xfrm>
              <a:off x="0" y="64295"/>
              <a:ext cx="572704" cy="572705"/>
            </a:xfrm>
            <a:prstGeom prst="rect">
              <a:avLst/>
            </a:prstGeom>
            <a:solidFill>
              <a:srgbClr val="FFF2CC"/>
            </a:solidFill>
            <a:ln w="31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defTabSz="1219200">
                <a:defRPr sz="3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02" name="1"/>
            <p:cNvSpPr txBox="1"/>
            <p:nvPr/>
          </p:nvSpPr>
          <p:spPr>
            <a:xfrm>
              <a:off x="0" y="-1"/>
              <a:ext cx="572704" cy="7012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91423" tIns="91423" rIns="91423" bIns="91423" numCol="1" anchor="ctr">
              <a:spAutoFit/>
            </a:bodyPr>
            <a:lstStyle>
              <a:lvl1pPr defTabSz="1219200">
                <a:defRPr sz="3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706" name="Shape 468"/>
          <p:cNvGrpSpPr/>
          <p:nvPr/>
        </p:nvGrpSpPr>
        <p:grpSpPr>
          <a:xfrm>
            <a:off x="2702567" y="3697820"/>
            <a:ext cx="572704" cy="701292"/>
            <a:chOff x="0" y="0"/>
            <a:chExt cx="572703" cy="701290"/>
          </a:xfrm>
        </p:grpSpPr>
        <p:sp>
          <p:nvSpPr>
            <p:cNvPr id="1704" name="Square"/>
            <p:cNvSpPr/>
            <p:nvPr/>
          </p:nvSpPr>
          <p:spPr>
            <a:xfrm>
              <a:off x="0" y="64295"/>
              <a:ext cx="572704" cy="572705"/>
            </a:xfrm>
            <a:prstGeom prst="rect">
              <a:avLst/>
            </a:prstGeom>
            <a:solidFill>
              <a:srgbClr val="FFF2CC"/>
            </a:solidFill>
            <a:ln w="31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defTabSz="1219200">
                <a:defRPr sz="3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05" name="1"/>
            <p:cNvSpPr txBox="1"/>
            <p:nvPr/>
          </p:nvSpPr>
          <p:spPr>
            <a:xfrm>
              <a:off x="0" y="-1"/>
              <a:ext cx="572704" cy="7012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91423" tIns="91423" rIns="91423" bIns="91423" numCol="1" anchor="ctr">
              <a:spAutoFit/>
            </a:bodyPr>
            <a:lstStyle>
              <a:lvl1pPr defTabSz="1219200">
                <a:defRPr sz="3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709" name="Shape 469"/>
          <p:cNvGrpSpPr/>
          <p:nvPr/>
        </p:nvGrpSpPr>
        <p:grpSpPr>
          <a:xfrm>
            <a:off x="3376945" y="3697820"/>
            <a:ext cx="572704" cy="701292"/>
            <a:chOff x="0" y="0"/>
            <a:chExt cx="572703" cy="701290"/>
          </a:xfrm>
        </p:grpSpPr>
        <p:sp>
          <p:nvSpPr>
            <p:cNvPr id="1707" name="Square"/>
            <p:cNvSpPr/>
            <p:nvPr/>
          </p:nvSpPr>
          <p:spPr>
            <a:xfrm>
              <a:off x="0" y="64295"/>
              <a:ext cx="572704" cy="572705"/>
            </a:xfrm>
            <a:prstGeom prst="rect">
              <a:avLst/>
            </a:prstGeom>
            <a:solidFill>
              <a:srgbClr val="F4CCCC"/>
            </a:solidFill>
            <a:ln w="31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defTabSz="1219200">
                <a:defRPr sz="3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08" name="2"/>
            <p:cNvSpPr txBox="1"/>
            <p:nvPr/>
          </p:nvSpPr>
          <p:spPr>
            <a:xfrm>
              <a:off x="0" y="-1"/>
              <a:ext cx="572704" cy="7012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91423" tIns="91423" rIns="91423" bIns="91423" numCol="1" anchor="ctr">
              <a:spAutoFit/>
            </a:bodyPr>
            <a:lstStyle>
              <a:lvl1pPr defTabSz="1219200">
                <a:defRPr sz="3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2</a:t>
              </a:r>
            </a:p>
          </p:txBody>
        </p:sp>
      </p:grpSp>
      <p:grpSp>
        <p:nvGrpSpPr>
          <p:cNvPr id="1712" name="Shape 470"/>
          <p:cNvGrpSpPr/>
          <p:nvPr/>
        </p:nvGrpSpPr>
        <p:grpSpPr>
          <a:xfrm>
            <a:off x="4051325" y="3697820"/>
            <a:ext cx="572704" cy="701292"/>
            <a:chOff x="0" y="0"/>
            <a:chExt cx="572703" cy="701290"/>
          </a:xfrm>
        </p:grpSpPr>
        <p:sp>
          <p:nvSpPr>
            <p:cNvPr id="1710" name="Square"/>
            <p:cNvSpPr/>
            <p:nvPr/>
          </p:nvSpPr>
          <p:spPr>
            <a:xfrm>
              <a:off x="0" y="64295"/>
              <a:ext cx="572704" cy="572705"/>
            </a:xfrm>
            <a:prstGeom prst="rect">
              <a:avLst/>
            </a:prstGeom>
            <a:solidFill>
              <a:srgbClr val="D9EAD3"/>
            </a:solidFill>
            <a:ln w="31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defTabSz="1219200">
                <a:defRPr sz="3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11" name="3"/>
            <p:cNvSpPr txBox="1"/>
            <p:nvPr/>
          </p:nvSpPr>
          <p:spPr>
            <a:xfrm>
              <a:off x="0" y="-1"/>
              <a:ext cx="572704" cy="7012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91423" tIns="91423" rIns="91423" bIns="91423" numCol="1" anchor="ctr">
              <a:spAutoFit/>
            </a:bodyPr>
            <a:lstStyle>
              <a:lvl1pPr defTabSz="1219200">
                <a:defRPr sz="3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3</a:t>
              </a:r>
            </a:p>
          </p:txBody>
        </p:sp>
      </p:grpSp>
      <p:grpSp>
        <p:nvGrpSpPr>
          <p:cNvPr id="1715" name="Shape 471"/>
          <p:cNvGrpSpPr/>
          <p:nvPr/>
        </p:nvGrpSpPr>
        <p:grpSpPr>
          <a:xfrm>
            <a:off x="4725701" y="3697820"/>
            <a:ext cx="572703" cy="701291"/>
            <a:chOff x="0" y="0"/>
            <a:chExt cx="572702" cy="701290"/>
          </a:xfrm>
        </p:grpSpPr>
        <p:sp>
          <p:nvSpPr>
            <p:cNvPr id="1713" name="Square"/>
            <p:cNvSpPr/>
            <p:nvPr/>
          </p:nvSpPr>
          <p:spPr>
            <a:xfrm>
              <a:off x="-1" y="64296"/>
              <a:ext cx="572703" cy="572703"/>
            </a:xfrm>
            <a:prstGeom prst="rect">
              <a:avLst/>
            </a:prstGeom>
            <a:solidFill>
              <a:srgbClr val="D9EAD3"/>
            </a:solidFill>
            <a:ln w="31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defTabSz="1219200">
                <a:defRPr sz="3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14" name="3"/>
            <p:cNvSpPr txBox="1"/>
            <p:nvPr/>
          </p:nvSpPr>
          <p:spPr>
            <a:xfrm>
              <a:off x="-1" y="-1"/>
              <a:ext cx="572703" cy="7012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91423" tIns="91423" rIns="91423" bIns="91423" numCol="1" anchor="ctr">
              <a:spAutoFit/>
            </a:bodyPr>
            <a:lstStyle>
              <a:lvl1pPr defTabSz="1219200">
                <a:defRPr sz="3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3</a:t>
              </a:r>
            </a:p>
          </p:txBody>
        </p:sp>
      </p:grpSp>
      <p:grpSp>
        <p:nvGrpSpPr>
          <p:cNvPr id="1718" name="Shape 472"/>
          <p:cNvGrpSpPr/>
          <p:nvPr/>
        </p:nvGrpSpPr>
        <p:grpSpPr>
          <a:xfrm>
            <a:off x="5400075" y="3697820"/>
            <a:ext cx="572703" cy="701291"/>
            <a:chOff x="0" y="0"/>
            <a:chExt cx="572702" cy="701290"/>
          </a:xfrm>
        </p:grpSpPr>
        <p:sp>
          <p:nvSpPr>
            <p:cNvPr id="1716" name="Square"/>
            <p:cNvSpPr/>
            <p:nvPr/>
          </p:nvSpPr>
          <p:spPr>
            <a:xfrm>
              <a:off x="-1" y="64296"/>
              <a:ext cx="572703" cy="572703"/>
            </a:xfrm>
            <a:prstGeom prst="rect">
              <a:avLst/>
            </a:prstGeom>
            <a:solidFill>
              <a:srgbClr val="D9EAD3"/>
            </a:solidFill>
            <a:ln w="31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defTabSz="1219200">
                <a:defRPr sz="3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17" name="3"/>
            <p:cNvSpPr txBox="1"/>
            <p:nvPr/>
          </p:nvSpPr>
          <p:spPr>
            <a:xfrm>
              <a:off x="-1" y="-1"/>
              <a:ext cx="572703" cy="7012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91423" tIns="91423" rIns="91423" bIns="91423" numCol="1" anchor="ctr">
              <a:spAutoFit/>
            </a:bodyPr>
            <a:lstStyle>
              <a:lvl1pPr defTabSz="1219200">
                <a:defRPr sz="3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3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"/>
                                        <p:tgtEl>
                                          <p:spTgt spid="1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7" grpId="1" animBg="1" advAuto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8632931" y="6524869"/>
            <a:ext cx="282469" cy="26938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32</a:t>
            </a:fld>
            <a:endParaRPr/>
          </a:p>
        </p:txBody>
      </p:sp>
      <p:sp>
        <p:nvSpPr>
          <p:cNvPr id="1721" name="Which one is more complete?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Which one is more complete?</a:t>
            </a:r>
          </a:p>
        </p:txBody>
      </p:sp>
      <p:grpSp>
        <p:nvGrpSpPr>
          <p:cNvPr id="1737" name="Shape 478"/>
          <p:cNvGrpSpPr/>
          <p:nvPr/>
        </p:nvGrpSpPr>
        <p:grpSpPr>
          <a:xfrm>
            <a:off x="1353806" y="2555069"/>
            <a:ext cx="3270225" cy="701292"/>
            <a:chOff x="0" y="-1"/>
            <a:chExt cx="3270223" cy="701290"/>
          </a:xfrm>
        </p:grpSpPr>
        <p:grpSp>
          <p:nvGrpSpPr>
            <p:cNvPr id="1724" name="Shape 479"/>
            <p:cNvGrpSpPr/>
            <p:nvPr/>
          </p:nvGrpSpPr>
          <p:grpSpPr>
            <a:xfrm>
              <a:off x="-1" y="-2"/>
              <a:ext cx="572705" cy="701291"/>
              <a:chOff x="0" y="0"/>
              <a:chExt cx="572703" cy="701290"/>
            </a:xfrm>
          </p:grpSpPr>
          <p:sp>
            <p:nvSpPr>
              <p:cNvPr id="1722" name="Square"/>
              <p:cNvSpPr/>
              <p:nvPr/>
            </p:nvSpPr>
            <p:spPr>
              <a:xfrm>
                <a:off x="-1" y="64295"/>
                <a:ext cx="572705" cy="572707"/>
              </a:xfrm>
              <a:prstGeom prst="rect">
                <a:avLst/>
              </a:prstGeom>
              <a:solidFill>
                <a:srgbClr val="FFF2CC"/>
              </a:solidFill>
              <a:ln w="317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defTabSz="1219200">
                  <a:defRPr sz="3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723" name="1"/>
              <p:cNvSpPr txBox="1"/>
              <p:nvPr/>
            </p:nvSpPr>
            <p:spPr>
              <a:xfrm>
                <a:off x="-1" y="-1"/>
                <a:ext cx="572705" cy="7012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91423" tIns="91423" rIns="91423" bIns="91423" numCol="1" anchor="ctr">
                <a:spAutoFit/>
              </a:bodyPr>
              <a:lstStyle>
                <a:lvl1pPr defTabSz="1219200">
                  <a:defRPr sz="3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1</a:t>
                </a:r>
              </a:p>
            </p:txBody>
          </p:sp>
        </p:grpSp>
        <p:grpSp>
          <p:nvGrpSpPr>
            <p:cNvPr id="1727" name="Shape 480"/>
            <p:cNvGrpSpPr/>
            <p:nvPr/>
          </p:nvGrpSpPr>
          <p:grpSpPr>
            <a:xfrm>
              <a:off x="674379" y="-2"/>
              <a:ext cx="572705" cy="701291"/>
              <a:chOff x="0" y="0"/>
              <a:chExt cx="572703" cy="701290"/>
            </a:xfrm>
          </p:grpSpPr>
          <p:sp>
            <p:nvSpPr>
              <p:cNvPr id="1725" name="Square"/>
              <p:cNvSpPr/>
              <p:nvPr/>
            </p:nvSpPr>
            <p:spPr>
              <a:xfrm>
                <a:off x="-1" y="64295"/>
                <a:ext cx="572705" cy="572707"/>
              </a:xfrm>
              <a:prstGeom prst="rect">
                <a:avLst/>
              </a:prstGeom>
              <a:solidFill>
                <a:srgbClr val="FFF2CC"/>
              </a:solidFill>
              <a:ln w="317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defTabSz="1219200">
                  <a:defRPr sz="3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726" name="1"/>
              <p:cNvSpPr txBox="1"/>
              <p:nvPr/>
            </p:nvSpPr>
            <p:spPr>
              <a:xfrm>
                <a:off x="-1" y="-1"/>
                <a:ext cx="572705" cy="7012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91423" tIns="91423" rIns="91423" bIns="91423" numCol="1" anchor="ctr">
                <a:spAutoFit/>
              </a:bodyPr>
              <a:lstStyle>
                <a:lvl1pPr defTabSz="1219200">
                  <a:defRPr sz="3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1</a:t>
                </a:r>
              </a:p>
            </p:txBody>
          </p:sp>
        </p:grpSp>
        <p:grpSp>
          <p:nvGrpSpPr>
            <p:cNvPr id="1730" name="Shape 481"/>
            <p:cNvGrpSpPr/>
            <p:nvPr/>
          </p:nvGrpSpPr>
          <p:grpSpPr>
            <a:xfrm>
              <a:off x="1348759" y="-2"/>
              <a:ext cx="572705" cy="701291"/>
              <a:chOff x="0" y="0"/>
              <a:chExt cx="572703" cy="701290"/>
            </a:xfrm>
          </p:grpSpPr>
          <p:sp>
            <p:nvSpPr>
              <p:cNvPr id="1728" name="Square"/>
              <p:cNvSpPr/>
              <p:nvPr/>
            </p:nvSpPr>
            <p:spPr>
              <a:xfrm>
                <a:off x="-1" y="64295"/>
                <a:ext cx="572705" cy="572707"/>
              </a:xfrm>
              <a:prstGeom prst="rect">
                <a:avLst/>
              </a:prstGeom>
              <a:solidFill>
                <a:srgbClr val="FFF2CC"/>
              </a:solidFill>
              <a:ln w="317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defTabSz="1219200">
                  <a:defRPr sz="3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729" name="1"/>
              <p:cNvSpPr txBox="1"/>
              <p:nvPr/>
            </p:nvSpPr>
            <p:spPr>
              <a:xfrm>
                <a:off x="-1" y="-1"/>
                <a:ext cx="572705" cy="7012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91423" tIns="91423" rIns="91423" bIns="91423" numCol="1" anchor="ctr">
                <a:spAutoFit/>
              </a:bodyPr>
              <a:lstStyle>
                <a:lvl1pPr defTabSz="1219200">
                  <a:defRPr sz="3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1</a:t>
                </a:r>
              </a:p>
            </p:txBody>
          </p:sp>
        </p:grpSp>
        <p:grpSp>
          <p:nvGrpSpPr>
            <p:cNvPr id="1733" name="Shape 482"/>
            <p:cNvGrpSpPr/>
            <p:nvPr/>
          </p:nvGrpSpPr>
          <p:grpSpPr>
            <a:xfrm>
              <a:off x="2023139" y="-2"/>
              <a:ext cx="572705" cy="701291"/>
              <a:chOff x="0" y="0"/>
              <a:chExt cx="572703" cy="701290"/>
            </a:xfrm>
          </p:grpSpPr>
          <p:sp>
            <p:nvSpPr>
              <p:cNvPr id="1731" name="Square"/>
              <p:cNvSpPr/>
              <p:nvPr/>
            </p:nvSpPr>
            <p:spPr>
              <a:xfrm>
                <a:off x="-1" y="64295"/>
                <a:ext cx="572705" cy="572707"/>
              </a:xfrm>
              <a:prstGeom prst="rect">
                <a:avLst/>
              </a:prstGeom>
              <a:solidFill>
                <a:srgbClr val="F4CCCC"/>
              </a:solidFill>
              <a:ln w="317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defTabSz="1219200">
                  <a:defRPr sz="3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732" name="2"/>
              <p:cNvSpPr txBox="1"/>
              <p:nvPr/>
            </p:nvSpPr>
            <p:spPr>
              <a:xfrm>
                <a:off x="-1" y="-1"/>
                <a:ext cx="572705" cy="7012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91423" tIns="91423" rIns="91423" bIns="91423" numCol="1" anchor="ctr">
                <a:spAutoFit/>
              </a:bodyPr>
              <a:lstStyle>
                <a:lvl1pPr defTabSz="1219200">
                  <a:defRPr sz="3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2</a:t>
                </a:r>
              </a:p>
            </p:txBody>
          </p:sp>
        </p:grpSp>
        <p:grpSp>
          <p:nvGrpSpPr>
            <p:cNvPr id="1736" name="Shape 483"/>
            <p:cNvGrpSpPr/>
            <p:nvPr/>
          </p:nvGrpSpPr>
          <p:grpSpPr>
            <a:xfrm>
              <a:off x="2697519" y="-2"/>
              <a:ext cx="572705" cy="701291"/>
              <a:chOff x="0" y="0"/>
              <a:chExt cx="572703" cy="701290"/>
            </a:xfrm>
          </p:grpSpPr>
          <p:sp>
            <p:nvSpPr>
              <p:cNvPr id="1734" name="Square"/>
              <p:cNvSpPr/>
              <p:nvPr/>
            </p:nvSpPr>
            <p:spPr>
              <a:xfrm>
                <a:off x="-1" y="64295"/>
                <a:ext cx="572705" cy="572707"/>
              </a:xfrm>
              <a:prstGeom prst="rect">
                <a:avLst/>
              </a:prstGeom>
              <a:solidFill>
                <a:srgbClr val="D9EAD3"/>
              </a:solidFill>
              <a:ln w="317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defTabSz="1219200">
                  <a:defRPr sz="3600" b="0"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735" name="3"/>
              <p:cNvSpPr txBox="1"/>
              <p:nvPr/>
            </p:nvSpPr>
            <p:spPr>
              <a:xfrm>
                <a:off x="-1" y="-1"/>
                <a:ext cx="572705" cy="7012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91423" tIns="91423" rIns="91423" bIns="91423" numCol="1" anchor="ctr">
                <a:spAutoFit/>
              </a:bodyPr>
              <a:lstStyle>
                <a:lvl1pPr defTabSz="1219200">
                  <a:defRPr sz="3600" b="0"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r>
                  <a:t>3</a:t>
                </a:r>
              </a:p>
            </p:txBody>
          </p:sp>
        </p:grpSp>
      </p:grpSp>
      <p:grpSp>
        <p:nvGrpSpPr>
          <p:cNvPr id="1740" name="Shape 484"/>
          <p:cNvGrpSpPr/>
          <p:nvPr/>
        </p:nvGrpSpPr>
        <p:grpSpPr>
          <a:xfrm>
            <a:off x="1353806" y="3698070"/>
            <a:ext cx="572705" cy="701292"/>
            <a:chOff x="0" y="0"/>
            <a:chExt cx="572703" cy="701290"/>
          </a:xfrm>
        </p:grpSpPr>
        <p:sp>
          <p:nvSpPr>
            <p:cNvPr id="1738" name="Square"/>
            <p:cNvSpPr/>
            <p:nvPr/>
          </p:nvSpPr>
          <p:spPr>
            <a:xfrm>
              <a:off x="0" y="64295"/>
              <a:ext cx="572704" cy="572705"/>
            </a:xfrm>
            <a:prstGeom prst="rect">
              <a:avLst/>
            </a:prstGeom>
            <a:solidFill>
              <a:srgbClr val="FFF2CC"/>
            </a:solidFill>
            <a:ln w="31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defTabSz="1219200">
                <a:defRPr sz="3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39" name="1"/>
            <p:cNvSpPr txBox="1"/>
            <p:nvPr/>
          </p:nvSpPr>
          <p:spPr>
            <a:xfrm>
              <a:off x="0" y="-1"/>
              <a:ext cx="572704" cy="7012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91423" tIns="91423" rIns="91423" bIns="91423" numCol="1" anchor="ctr">
              <a:spAutoFit/>
            </a:bodyPr>
            <a:lstStyle>
              <a:lvl1pPr defTabSz="1219200">
                <a:defRPr sz="3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743" name="Shape 485"/>
          <p:cNvGrpSpPr/>
          <p:nvPr/>
        </p:nvGrpSpPr>
        <p:grpSpPr>
          <a:xfrm>
            <a:off x="2028187" y="3698070"/>
            <a:ext cx="572704" cy="701292"/>
            <a:chOff x="0" y="0"/>
            <a:chExt cx="572703" cy="701290"/>
          </a:xfrm>
        </p:grpSpPr>
        <p:sp>
          <p:nvSpPr>
            <p:cNvPr id="1741" name="Square"/>
            <p:cNvSpPr/>
            <p:nvPr/>
          </p:nvSpPr>
          <p:spPr>
            <a:xfrm>
              <a:off x="0" y="64295"/>
              <a:ext cx="572704" cy="572705"/>
            </a:xfrm>
            <a:prstGeom prst="rect">
              <a:avLst/>
            </a:prstGeom>
            <a:solidFill>
              <a:srgbClr val="FFF2CC"/>
            </a:solidFill>
            <a:ln w="31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defTabSz="1219200">
                <a:defRPr sz="3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42" name="1"/>
            <p:cNvSpPr txBox="1"/>
            <p:nvPr/>
          </p:nvSpPr>
          <p:spPr>
            <a:xfrm>
              <a:off x="0" y="-1"/>
              <a:ext cx="572704" cy="7012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91423" tIns="91423" rIns="91423" bIns="91423" numCol="1" anchor="ctr">
              <a:spAutoFit/>
            </a:bodyPr>
            <a:lstStyle>
              <a:lvl1pPr defTabSz="1219200">
                <a:defRPr sz="3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746" name="Shape 486"/>
          <p:cNvGrpSpPr/>
          <p:nvPr/>
        </p:nvGrpSpPr>
        <p:grpSpPr>
          <a:xfrm>
            <a:off x="2702574" y="3698070"/>
            <a:ext cx="572703" cy="701291"/>
            <a:chOff x="0" y="0"/>
            <a:chExt cx="572702" cy="701290"/>
          </a:xfrm>
        </p:grpSpPr>
        <p:sp>
          <p:nvSpPr>
            <p:cNvPr id="1744" name="Square"/>
            <p:cNvSpPr/>
            <p:nvPr/>
          </p:nvSpPr>
          <p:spPr>
            <a:xfrm>
              <a:off x="-1" y="64296"/>
              <a:ext cx="572703" cy="572703"/>
            </a:xfrm>
            <a:prstGeom prst="rect">
              <a:avLst/>
            </a:prstGeom>
            <a:solidFill>
              <a:srgbClr val="D9D2E9"/>
            </a:solidFill>
            <a:ln w="31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defTabSz="1219200">
                <a:defRPr sz="3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45" name="4"/>
            <p:cNvSpPr txBox="1"/>
            <p:nvPr/>
          </p:nvSpPr>
          <p:spPr>
            <a:xfrm>
              <a:off x="-1" y="-1"/>
              <a:ext cx="572703" cy="7012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91423" tIns="91423" rIns="91423" bIns="91423" numCol="1" anchor="ctr">
              <a:spAutoFit/>
            </a:bodyPr>
            <a:lstStyle>
              <a:lvl1pPr defTabSz="1219200">
                <a:defRPr sz="3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4</a:t>
              </a:r>
            </a:p>
          </p:txBody>
        </p:sp>
      </p:grpSp>
      <p:pic>
        <p:nvPicPr>
          <p:cNvPr id="1747" name="Shape 487" descr="Shape 48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483050" y="3789969"/>
            <a:ext cx="496583" cy="51750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"/>
                                        <p:tgtEl>
                                          <p:spTgt spid="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7" grpId="1" animBg="1" advAuto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9" name="Content Placeholder 58"/>
          <p:cNvSpPr txBox="1">
            <a:spLocks noGrp="1"/>
          </p:cNvSpPr>
          <p:nvPr>
            <p:ph type="body" sz="half" idx="1"/>
          </p:nvPr>
        </p:nvSpPr>
        <p:spPr>
          <a:xfrm>
            <a:off x="347470" y="4663440"/>
            <a:ext cx="8796532" cy="1913460"/>
          </a:xfrm>
          <a:prstGeom prst="rect">
            <a:avLst/>
          </a:prstGeom>
        </p:spPr>
        <p:txBody>
          <a:bodyPr/>
          <a:lstStyle/>
          <a:p>
            <a:r>
              <a:t>Case #1: </a:t>
            </a:r>
            <a:r>
              <a:rPr b="0"/>
              <a:t>Leader decides entry in current term is committed</a:t>
            </a:r>
          </a:p>
          <a:p>
            <a:pPr>
              <a:spcBef>
                <a:spcPts val="2400"/>
              </a:spcBef>
              <a:defRPr b="0">
                <a:solidFill>
                  <a:srgbClr val="C00000"/>
                </a:solidFill>
              </a:defRPr>
            </a:pPr>
            <a:r>
              <a:t>Safe: </a:t>
            </a:r>
            <a:r>
              <a:rPr>
                <a:solidFill>
                  <a:srgbClr val="000000"/>
                </a:solidFill>
              </a:rPr>
              <a:t>leader for term 3 must contain entry 4</a:t>
            </a:r>
          </a:p>
        </p:txBody>
      </p:sp>
      <p:sp>
        <p:nvSpPr>
          <p:cNvPr id="1750" name="Slide Number Placeholder 12"/>
          <p:cNvSpPr txBox="1">
            <a:spLocks noGrp="1"/>
          </p:cNvSpPr>
          <p:nvPr>
            <p:ph type="sldNum" sz="quarter" idx="4294967295"/>
          </p:nvPr>
        </p:nvSpPr>
        <p:spPr>
          <a:xfrm>
            <a:off x="8613492" y="6553200"/>
            <a:ext cx="301906" cy="28882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t"/>
          <a:lstStyle>
            <a:lvl1pPr>
              <a:defRPr>
                <a:solidFill>
                  <a:srgbClr val="FF6501"/>
                </a:solidFill>
              </a:defRPr>
            </a:lvl1pPr>
          </a:lstStyle>
          <a:p>
            <a:fld id="{86CB4B4D-7CA3-9044-876B-883B54F8677D}" type="slidenum">
              <a:t>33</a:t>
            </a:fld>
            <a:endParaRPr/>
          </a:p>
        </p:txBody>
      </p:sp>
      <p:sp>
        <p:nvSpPr>
          <p:cNvPr id="1751" name="Title 5"/>
          <p:cNvSpPr txBox="1">
            <a:spLocks noGrp="1"/>
          </p:cNvSpPr>
          <p:nvPr>
            <p:ph type="title"/>
          </p:nvPr>
        </p:nvSpPr>
        <p:spPr>
          <a:xfrm>
            <a:off x="350195" y="16215"/>
            <a:ext cx="8793806" cy="1066801"/>
          </a:xfrm>
          <a:prstGeom prst="rect">
            <a:avLst/>
          </a:prstGeom>
        </p:spPr>
        <p:txBody>
          <a:bodyPr/>
          <a:lstStyle/>
          <a:p>
            <a:r>
              <a:t>Committing Entry from Current Term</a:t>
            </a:r>
          </a:p>
        </p:txBody>
      </p:sp>
      <p:sp>
        <p:nvSpPr>
          <p:cNvPr id="1752" name="TextBox 125"/>
          <p:cNvSpPr txBox="1"/>
          <p:nvPr/>
        </p:nvSpPr>
        <p:spPr>
          <a:xfrm>
            <a:off x="2741719" y="1476630"/>
            <a:ext cx="381002" cy="3133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600" b="0">
                <a:solidFill>
                  <a:srgbClr val="1F489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1</a:t>
            </a:r>
          </a:p>
        </p:txBody>
      </p:sp>
      <p:sp>
        <p:nvSpPr>
          <p:cNvPr id="1753" name="TextBox 126"/>
          <p:cNvSpPr txBox="1"/>
          <p:nvPr/>
        </p:nvSpPr>
        <p:spPr>
          <a:xfrm>
            <a:off x="3122719" y="1476630"/>
            <a:ext cx="381002" cy="3133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600" b="0">
                <a:solidFill>
                  <a:srgbClr val="1F489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2</a:t>
            </a:r>
          </a:p>
        </p:txBody>
      </p:sp>
      <p:sp>
        <p:nvSpPr>
          <p:cNvPr id="1754" name="TextBox 127"/>
          <p:cNvSpPr txBox="1"/>
          <p:nvPr/>
        </p:nvSpPr>
        <p:spPr>
          <a:xfrm>
            <a:off x="3503719" y="1476630"/>
            <a:ext cx="381002" cy="3133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600" b="0">
                <a:solidFill>
                  <a:srgbClr val="1F489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3</a:t>
            </a:r>
          </a:p>
        </p:txBody>
      </p:sp>
      <p:sp>
        <p:nvSpPr>
          <p:cNvPr id="1755" name="TextBox 128"/>
          <p:cNvSpPr txBox="1"/>
          <p:nvPr/>
        </p:nvSpPr>
        <p:spPr>
          <a:xfrm>
            <a:off x="3884719" y="1476630"/>
            <a:ext cx="381002" cy="3133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600" b="0">
                <a:solidFill>
                  <a:srgbClr val="1F489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4</a:t>
            </a:r>
          </a:p>
        </p:txBody>
      </p:sp>
      <p:sp>
        <p:nvSpPr>
          <p:cNvPr id="1756" name="TextBox 129"/>
          <p:cNvSpPr txBox="1"/>
          <p:nvPr/>
        </p:nvSpPr>
        <p:spPr>
          <a:xfrm>
            <a:off x="4265719" y="1476630"/>
            <a:ext cx="381002" cy="3133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600" b="0">
                <a:solidFill>
                  <a:srgbClr val="1F489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5</a:t>
            </a:r>
          </a:p>
        </p:txBody>
      </p:sp>
      <p:grpSp>
        <p:nvGrpSpPr>
          <p:cNvPr id="1759" name="Rectangle 164"/>
          <p:cNvGrpSpPr/>
          <p:nvPr/>
        </p:nvGrpSpPr>
        <p:grpSpPr>
          <a:xfrm>
            <a:off x="2745258" y="1850213"/>
            <a:ext cx="381002" cy="381003"/>
            <a:chOff x="0" y="0"/>
            <a:chExt cx="381001" cy="381001"/>
          </a:xfrm>
        </p:grpSpPr>
        <p:sp>
          <p:nvSpPr>
            <p:cNvPr id="1757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58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762" name="Rectangle 165"/>
          <p:cNvGrpSpPr/>
          <p:nvPr/>
        </p:nvGrpSpPr>
        <p:grpSpPr>
          <a:xfrm>
            <a:off x="3126258" y="1850213"/>
            <a:ext cx="381002" cy="381003"/>
            <a:chOff x="0" y="0"/>
            <a:chExt cx="381001" cy="381001"/>
          </a:xfrm>
        </p:grpSpPr>
        <p:sp>
          <p:nvSpPr>
            <p:cNvPr id="1760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61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765" name="Rectangle 166"/>
          <p:cNvGrpSpPr/>
          <p:nvPr/>
        </p:nvGrpSpPr>
        <p:grpSpPr>
          <a:xfrm>
            <a:off x="2745258" y="2383613"/>
            <a:ext cx="381002" cy="381003"/>
            <a:chOff x="0" y="0"/>
            <a:chExt cx="381001" cy="381001"/>
          </a:xfrm>
        </p:grpSpPr>
        <p:sp>
          <p:nvSpPr>
            <p:cNvPr id="1763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64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768" name="Rectangle 167"/>
          <p:cNvGrpSpPr/>
          <p:nvPr/>
        </p:nvGrpSpPr>
        <p:grpSpPr>
          <a:xfrm>
            <a:off x="3126258" y="2383613"/>
            <a:ext cx="381002" cy="381003"/>
            <a:chOff x="0" y="0"/>
            <a:chExt cx="381001" cy="381001"/>
          </a:xfrm>
        </p:grpSpPr>
        <p:sp>
          <p:nvSpPr>
            <p:cNvPr id="1766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67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771" name="Rectangle 168"/>
          <p:cNvGrpSpPr/>
          <p:nvPr/>
        </p:nvGrpSpPr>
        <p:grpSpPr>
          <a:xfrm>
            <a:off x="2745258" y="2917013"/>
            <a:ext cx="381002" cy="381003"/>
            <a:chOff x="0" y="0"/>
            <a:chExt cx="381001" cy="381001"/>
          </a:xfrm>
        </p:grpSpPr>
        <p:sp>
          <p:nvSpPr>
            <p:cNvPr id="1769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70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774" name="Rectangle 169"/>
          <p:cNvGrpSpPr/>
          <p:nvPr/>
        </p:nvGrpSpPr>
        <p:grpSpPr>
          <a:xfrm>
            <a:off x="3126258" y="2917013"/>
            <a:ext cx="381002" cy="381003"/>
            <a:chOff x="0" y="0"/>
            <a:chExt cx="381001" cy="381001"/>
          </a:xfrm>
        </p:grpSpPr>
        <p:sp>
          <p:nvSpPr>
            <p:cNvPr id="1772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73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777" name="Rectangle 170"/>
          <p:cNvGrpSpPr/>
          <p:nvPr/>
        </p:nvGrpSpPr>
        <p:grpSpPr>
          <a:xfrm>
            <a:off x="2745258" y="3450413"/>
            <a:ext cx="381002" cy="381002"/>
            <a:chOff x="0" y="0"/>
            <a:chExt cx="381001" cy="381001"/>
          </a:xfrm>
        </p:grpSpPr>
        <p:sp>
          <p:nvSpPr>
            <p:cNvPr id="1775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76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780" name="Rectangle 171"/>
          <p:cNvGrpSpPr/>
          <p:nvPr/>
        </p:nvGrpSpPr>
        <p:grpSpPr>
          <a:xfrm>
            <a:off x="3507258" y="1850213"/>
            <a:ext cx="381002" cy="381003"/>
            <a:chOff x="0" y="0"/>
            <a:chExt cx="381001" cy="381001"/>
          </a:xfrm>
        </p:grpSpPr>
        <p:sp>
          <p:nvSpPr>
            <p:cNvPr id="1778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FF9B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79" name="2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2</a:t>
              </a:r>
            </a:p>
          </p:txBody>
        </p:sp>
      </p:grpSp>
      <p:grpSp>
        <p:nvGrpSpPr>
          <p:cNvPr id="1783" name="Rectangle 172"/>
          <p:cNvGrpSpPr/>
          <p:nvPr/>
        </p:nvGrpSpPr>
        <p:grpSpPr>
          <a:xfrm>
            <a:off x="3126258" y="3450413"/>
            <a:ext cx="381002" cy="381002"/>
            <a:chOff x="0" y="0"/>
            <a:chExt cx="381001" cy="381001"/>
          </a:xfrm>
        </p:grpSpPr>
        <p:sp>
          <p:nvSpPr>
            <p:cNvPr id="1781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82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786" name="Rectangle 173"/>
          <p:cNvGrpSpPr/>
          <p:nvPr/>
        </p:nvGrpSpPr>
        <p:grpSpPr>
          <a:xfrm>
            <a:off x="2745258" y="3983813"/>
            <a:ext cx="381002" cy="381002"/>
            <a:chOff x="0" y="0"/>
            <a:chExt cx="381001" cy="381001"/>
          </a:xfrm>
        </p:grpSpPr>
        <p:sp>
          <p:nvSpPr>
            <p:cNvPr id="1784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85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789" name="Rectangle 174"/>
          <p:cNvGrpSpPr/>
          <p:nvPr/>
        </p:nvGrpSpPr>
        <p:grpSpPr>
          <a:xfrm>
            <a:off x="3126258" y="3983813"/>
            <a:ext cx="381002" cy="381002"/>
            <a:chOff x="0" y="0"/>
            <a:chExt cx="381001" cy="381001"/>
          </a:xfrm>
        </p:grpSpPr>
        <p:sp>
          <p:nvSpPr>
            <p:cNvPr id="1787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88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sp>
        <p:nvSpPr>
          <p:cNvPr id="1790" name="TextBox 175"/>
          <p:cNvSpPr txBox="1"/>
          <p:nvPr/>
        </p:nvSpPr>
        <p:spPr>
          <a:xfrm>
            <a:off x="2364258" y="1902215"/>
            <a:ext cx="381002" cy="3026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r>
              <a:t>s</a:t>
            </a:r>
            <a:r>
              <a:rPr baseline="-25000"/>
              <a:t>1</a:t>
            </a:r>
          </a:p>
        </p:txBody>
      </p:sp>
      <p:sp>
        <p:nvSpPr>
          <p:cNvPr id="1791" name="TextBox 176"/>
          <p:cNvSpPr txBox="1"/>
          <p:nvPr/>
        </p:nvSpPr>
        <p:spPr>
          <a:xfrm>
            <a:off x="2364258" y="2435615"/>
            <a:ext cx="381002" cy="3026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r>
              <a:t>s</a:t>
            </a:r>
            <a:r>
              <a:rPr baseline="-25000"/>
              <a:t>2</a:t>
            </a:r>
          </a:p>
        </p:txBody>
      </p:sp>
      <p:sp>
        <p:nvSpPr>
          <p:cNvPr id="1792" name="TextBox 177"/>
          <p:cNvSpPr txBox="1"/>
          <p:nvPr/>
        </p:nvSpPr>
        <p:spPr>
          <a:xfrm>
            <a:off x="2364258" y="2969015"/>
            <a:ext cx="381002" cy="3026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r>
              <a:t>s</a:t>
            </a:r>
            <a:r>
              <a:rPr baseline="-25000"/>
              <a:t>3</a:t>
            </a:r>
          </a:p>
        </p:txBody>
      </p:sp>
      <p:sp>
        <p:nvSpPr>
          <p:cNvPr id="1793" name="TextBox 178"/>
          <p:cNvSpPr txBox="1"/>
          <p:nvPr/>
        </p:nvSpPr>
        <p:spPr>
          <a:xfrm>
            <a:off x="2364258" y="3502414"/>
            <a:ext cx="381002" cy="3026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r>
              <a:t>s</a:t>
            </a:r>
            <a:r>
              <a:rPr baseline="-25000"/>
              <a:t>4</a:t>
            </a:r>
          </a:p>
        </p:txBody>
      </p:sp>
      <p:sp>
        <p:nvSpPr>
          <p:cNvPr id="1794" name="TextBox 179"/>
          <p:cNvSpPr txBox="1"/>
          <p:nvPr/>
        </p:nvSpPr>
        <p:spPr>
          <a:xfrm>
            <a:off x="2364258" y="4035814"/>
            <a:ext cx="381002" cy="3026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r>
              <a:t>s</a:t>
            </a:r>
            <a:r>
              <a:rPr baseline="-25000"/>
              <a:t>5</a:t>
            </a:r>
          </a:p>
        </p:txBody>
      </p:sp>
      <p:grpSp>
        <p:nvGrpSpPr>
          <p:cNvPr id="1797" name="Rectangle 180"/>
          <p:cNvGrpSpPr/>
          <p:nvPr/>
        </p:nvGrpSpPr>
        <p:grpSpPr>
          <a:xfrm>
            <a:off x="3507258" y="2383613"/>
            <a:ext cx="381002" cy="381003"/>
            <a:chOff x="0" y="0"/>
            <a:chExt cx="381001" cy="381001"/>
          </a:xfrm>
        </p:grpSpPr>
        <p:sp>
          <p:nvSpPr>
            <p:cNvPr id="1795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FF9B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96" name="2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2</a:t>
              </a:r>
            </a:p>
          </p:txBody>
        </p:sp>
      </p:grpSp>
      <p:grpSp>
        <p:nvGrpSpPr>
          <p:cNvPr id="1800" name="Rectangle 181"/>
          <p:cNvGrpSpPr/>
          <p:nvPr/>
        </p:nvGrpSpPr>
        <p:grpSpPr>
          <a:xfrm>
            <a:off x="3507258" y="2917013"/>
            <a:ext cx="381002" cy="381003"/>
            <a:chOff x="0" y="0"/>
            <a:chExt cx="381001" cy="381001"/>
          </a:xfrm>
        </p:grpSpPr>
        <p:sp>
          <p:nvSpPr>
            <p:cNvPr id="1798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FF9B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99" name="2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2</a:t>
              </a:r>
            </a:p>
          </p:txBody>
        </p:sp>
      </p:grpSp>
      <p:grpSp>
        <p:nvGrpSpPr>
          <p:cNvPr id="1803" name="Rectangle 182"/>
          <p:cNvGrpSpPr/>
          <p:nvPr/>
        </p:nvGrpSpPr>
        <p:grpSpPr>
          <a:xfrm>
            <a:off x="3888258" y="1850213"/>
            <a:ext cx="381002" cy="381003"/>
            <a:chOff x="0" y="0"/>
            <a:chExt cx="381001" cy="381001"/>
          </a:xfrm>
        </p:grpSpPr>
        <p:sp>
          <p:nvSpPr>
            <p:cNvPr id="1801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FF9B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802" name="2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2</a:t>
              </a:r>
            </a:p>
          </p:txBody>
        </p:sp>
      </p:grpSp>
      <p:grpSp>
        <p:nvGrpSpPr>
          <p:cNvPr id="1806" name="Rectangle 183"/>
          <p:cNvGrpSpPr/>
          <p:nvPr/>
        </p:nvGrpSpPr>
        <p:grpSpPr>
          <a:xfrm>
            <a:off x="3888258" y="2383613"/>
            <a:ext cx="381002" cy="381003"/>
            <a:chOff x="0" y="0"/>
            <a:chExt cx="381001" cy="381001"/>
          </a:xfrm>
        </p:grpSpPr>
        <p:sp>
          <p:nvSpPr>
            <p:cNvPr id="1804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FF9B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805" name="2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2</a:t>
              </a:r>
            </a:p>
          </p:txBody>
        </p:sp>
      </p:grpSp>
      <p:grpSp>
        <p:nvGrpSpPr>
          <p:cNvPr id="1809" name="Rectangle 184"/>
          <p:cNvGrpSpPr/>
          <p:nvPr/>
        </p:nvGrpSpPr>
        <p:grpSpPr>
          <a:xfrm>
            <a:off x="4269258" y="1850213"/>
            <a:ext cx="381002" cy="381003"/>
            <a:chOff x="0" y="0"/>
            <a:chExt cx="381001" cy="381001"/>
          </a:xfrm>
        </p:grpSpPr>
        <p:sp>
          <p:nvSpPr>
            <p:cNvPr id="1807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FF9B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808" name="2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2</a:t>
              </a:r>
            </a:p>
          </p:txBody>
        </p:sp>
      </p:grpSp>
      <p:grpSp>
        <p:nvGrpSpPr>
          <p:cNvPr id="1812" name="Rectangle 185"/>
          <p:cNvGrpSpPr/>
          <p:nvPr/>
        </p:nvGrpSpPr>
        <p:grpSpPr>
          <a:xfrm>
            <a:off x="3888258" y="2917013"/>
            <a:ext cx="381002" cy="381003"/>
            <a:chOff x="0" y="0"/>
            <a:chExt cx="381001" cy="381001"/>
          </a:xfrm>
        </p:grpSpPr>
        <p:sp>
          <p:nvSpPr>
            <p:cNvPr id="1810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FF9B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811" name="2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2</a:t>
              </a:r>
            </a:p>
          </p:txBody>
        </p:sp>
      </p:grpSp>
      <p:grpSp>
        <p:nvGrpSpPr>
          <p:cNvPr id="1815" name="Rectangle 186"/>
          <p:cNvGrpSpPr/>
          <p:nvPr/>
        </p:nvGrpSpPr>
        <p:grpSpPr>
          <a:xfrm>
            <a:off x="3507258" y="3450413"/>
            <a:ext cx="381002" cy="381002"/>
            <a:chOff x="0" y="0"/>
            <a:chExt cx="381001" cy="381001"/>
          </a:xfrm>
        </p:grpSpPr>
        <p:sp>
          <p:nvSpPr>
            <p:cNvPr id="1813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FF9B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814" name="2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2</a:t>
              </a:r>
            </a:p>
          </p:txBody>
        </p:sp>
      </p:grpSp>
      <p:grpSp>
        <p:nvGrpSpPr>
          <p:cNvPr id="1818" name="Group 19"/>
          <p:cNvGrpSpPr/>
          <p:nvPr/>
        </p:nvGrpSpPr>
        <p:grpSpPr>
          <a:xfrm>
            <a:off x="4955055" y="3374213"/>
            <a:ext cx="2819404" cy="1066802"/>
            <a:chOff x="0" y="0"/>
            <a:chExt cx="2819402" cy="1066800"/>
          </a:xfrm>
        </p:grpSpPr>
        <p:sp>
          <p:nvSpPr>
            <p:cNvPr id="1816" name="TextBox 190"/>
            <p:cNvSpPr txBox="1"/>
            <p:nvPr/>
          </p:nvSpPr>
          <p:spPr>
            <a:xfrm>
              <a:off x="287938" y="274687"/>
              <a:ext cx="2531464" cy="4827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t">
              <a:spAutoFit/>
            </a:bodyPr>
            <a:lstStyle/>
            <a:p>
              <a:pPr algn="l">
                <a:lnSpc>
                  <a:spcPts val="1900"/>
                </a:lnSpc>
                <a:defRPr sz="1800">
                  <a:solidFill>
                    <a:srgbClr val="A5001E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r>
                <a:t>Can’t be elected as</a:t>
              </a:r>
              <a:br/>
              <a:r>
                <a:t>leader for term 3</a:t>
              </a:r>
            </a:p>
          </p:txBody>
        </p:sp>
        <p:sp>
          <p:nvSpPr>
            <p:cNvPr id="1817" name="Right Brace 192"/>
            <p:cNvSpPr/>
            <p:nvPr/>
          </p:nvSpPr>
          <p:spPr>
            <a:xfrm>
              <a:off x="-1" y="0"/>
              <a:ext cx="152402" cy="10668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5965" y="0"/>
                    <a:pt x="10800" y="466"/>
                    <a:pt x="10800" y="1042"/>
                  </a:cubicBezTo>
                  <a:lnTo>
                    <a:pt x="10800" y="9758"/>
                  </a:lnTo>
                  <a:cubicBezTo>
                    <a:pt x="10800" y="10334"/>
                    <a:pt x="15635" y="10800"/>
                    <a:pt x="21600" y="10800"/>
                  </a:cubicBezTo>
                  <a:cubicBezTo>
                    <a:pt x="15635" y="10800"/>
                    <a:pt x="10800" y="11266"/>
                    <a:pt x="10800" y="11842"/>
                  </a:cubicBezTo>
                  <a:lnTo>
                    <a:pt x="10800" y="20558"/>
                  </a:lnTo>
                  <a:cubicBezTo>
                    <a:pt x="10800" y="21134"/>
                    <a:pt x="5965" y="21600"/>
                    <a:pt x="0" y="21600"/>
                  </a:cubicBezTo>
                </a:path>
              </a:pathLst>
            </a:custGeom>
            <a:noFill/>
            <a:ln w="19050" cap="rnd">
              <a:solidFill>
                <a:srgbClr val="A5001E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sz="1800" b="0">
                  <a:solidFill>
                    <a:srgbClr val="007800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grpSp>
        <p:nvGrpSpPr>
          <p:cNvPr id="1825" name="Group 1"/>
          <p:cNvGrpSpPr/>
          <p:nvPr/>
        </p:nvGrpSpPr>
        <p:grpSpPr>
          <a:xfrm>
            <a:off x="3812055" y="1902214"/>
            <a:ext cx="5257804" cy="1472003"/>
            <a:chOff x="-1" y="-1"/>
            <a:chExt cx="5257802" cy="1472001"/>
          </a:xfrm>
        </p:grpSpPr>
        <p:sp>
          <p:nvSpPr>
            <p:cNvPr id="1819" name="Rounded Rectangle 187"/>
            <p:cNvSpPr/>
            <p:nvPr/>
          </p:nvSpPr>
          <p:spPr>
            <a:xfrm>
              <a:off x="-2" y="938599"/>
              <a:ext cx="533403" cy="533402"/>
            </a:xfrm>
            <a:prstGeom prst="roundRect">
              <a:avLst>
                <a:gd name="adj" fmla="val 16667"/>
              </a:avLst>
            </a:prstGeom>
            <a:noFill/>
            <a:ln w="25400" cap="flat">
              <a:solidFill>
                <a:srgbClr val="1F4899"/>
              </a:solidFill>
              <a:prstDash val="sysDash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sz="18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820" name="TextBox 188"/>
            <p:cNvSpPr txBox="1"/>
            <p:nvPr/>
          </p:nvSpPr>
          <p:spPr>
            <a:xfrm>
              <a:off x="1430937" y="1083470"/>
              <a:ext cx="3826865" cy="24148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t">
              <a:spAutoFit/>
            </a:bodyPr>
            <a:lstStyle>
              <a:lvl1pPr algn="l">
                <a:lnSpc>
                  <a:spcPts val="1900"/>
                </a:lnSpc>
                <a:defRPr sz="1800">
                  <a:solidFill>
                    <a:srgbClr val="1F489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AppendEntries just succeeded</a:t>
              </a:r>
            </a:p>
          </p:txBody>
        </p:sp>
        <p:sp>
          <p:nvSpPr>
            <p:cNvPr id="1821" name="Straight Connector 189"/>
            <p:cNvSpPr/>
            <p:nvPr/>
          </p:nvSpPr>
          <p:spPr>
            <a:xfrm flipH="1">
              <a:off x="685799" y="1205299"/>
              <a:ext cx="609602" cy="2"/>
            </a:xfrm>
            <a:prstGeom prst="line">
              <a:avLst/>
            </a:prstGeom>
            <a:noFill/>
            <a:ln w="19050" cap="rnd">
              <a:solidFill>
                <a:srgbClr val="1F4899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1822" name="Freeform 191"/>
            <p:cNvSpPr/>
            <p:nvPr/>
          </p:nvSpPr>
          <p:spPr>
            <a:xfrm>
              <a:off x="356132" y="264028"/>
              <a:ext cx="355895" cy="8085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5261" h="21600" extrusionOk="0">
                  <a:moveTo>
                    <a:pt x="0" y="0"/>
                  </a:moveTo>
                  <a:cubicBezTo>
                    <a:pt x="19055" y="7800"/>
                    <a:pt x="21600" y="13800"/>
                    <a:pt x="0" y="21600"/>
                  </a:cubicBezTo>
                </a:path>
              </a:pathLst>
            </a:custGeom>
            <a:noFill/>
            <a:ln w="25400" cap="flat">
              <a:solidFill>
                <a:srgbClr val="1F4899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sz="18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823" name="TextBox 193"/>
            <p:cNvSpPr txBox="1"/>
            <p:nvPr/>
          </p:nvSpPr>
          <p:spPr>
            <a:xfrm>
              <a:off x="1430938" y="-1"/>
              <a:ext cx="2531464" cy="2414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t">
              <a:spAutoFit/>
            </a:bodyPr>
            <a:lstStyle>
              <a:lvl1pPr algn="l">
                <a:lnSpc>
                  <a:spcPts val="1900"/>
                </a:lnSpc>
                <a:defRPr sz="1800">
                  <a:solidFill>
                    <a:srgbClr val="1F489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Leader for term 2</a:t>
              </a:r>
            </a:p>
          </p:txBody>
        </p:sp>
        <p:sp>
          <p:nvSpPr>
            <p:cNvPr id="1824" name="Straight Connector 194"/>
            <p:cNvSpPr/>
            <p:nvPr/>
          </p:nvSpPr>
          <p:spPr>
            <a:xfrm flipH="1" flipV="1">
              <a:off x="914400" y="138498"/>
              <a:ext cx="381001" cy="2"/>
            </a:xfrm>
            <a:prstGeom prst="line">
              <a:avLst/>
            </a:prstGeom>
            <a:noFill/>
            <a:ln w="19050" cap="rnd">
              <a:solidFill>
                <a:srgbClr val="1F4899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9" grpId="2" animBg="1" advAuto="0"/>
      <p:bldP spid="1818" grpId="3" animBg="1" advAuto="0"/>
      <p:bldP spid="1825" grpId="1" animBg="1" advAuto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7" name="Content Placeholder 58"/>
          <p:cNvSpPr txBox="1">
            <a:spLocks noGrp="1"/>
          </p:cNvSpPr>
          <p:nvPr>
            <p:ph type="body" sz="half" idx="1"/>
          </p:nvPr>
        </p:nvSpPr>
        <p:spPr>
          <a:xfrm>
            <a:off x="347471" y="4663440"/>
            <a:ext cx="8761519" cy="1975832"/>
          </a:xfrm>
          <a:prstGeom prst="rect">
            <a:avLst/>
          </a:prstGeom>
        </p:spPr>
        <p:txBody>
          <a:bodyPr/>
          <a:lstStyle/>
          <a:p>
            <a:pPr marL="336041" indent="-336041" defTabSz="896111">
              <a:spcBef>
                <a:spcPts val="1100"/>
              </a:spcBef>
              <a:defRPr sz="2300"/>
            </a:pPr>
            <a:r>
              <a:t>Case #2: </a:t>
            </a:r>
            <a:r>
              <a:rPr b="0"/>
              <a:t>Leader trying to finish committing entry from earlier</a:t>
            </a:r>
          </a:p>
          <a:p>
            <a:pPr marL="336041" indent="-336041" defTabSz="896111">
              <a:spcBef>
                <a:spcPts val="2300"/>
              </a:spcBef>
              <a:defRPr sz="2300" b="0"/>
            </a:pPr>
            <a:r>
              <a:t>Entry 3 </a:t>
            </a:r>
            <a:r>
              <a:rPr>
                <a:solidFill>
                  <a:srgbClr val="A5001E"/>
                </a:solidFill>
              </a:rPr>
              <a:t>not safely committed</a:t>
            </a:r>
            <a:r>
              <a:t>:</a:t>
            </a:r>
          </a:p>
          <a:p>
            <a:pPr marL="784098" lvl="1" indent="-336041" defTabSz="896111">
              <a:spcBef>
                <a:spcPts val="200"/>
              </a:spcBef>
              <a:buFont typeface="Helvetica"/>
              <a:defRPr sz="2300" b="0"/>
            </a:pPr>
            <a:r>
              <a:t>s</a:t>
            </a:r>
            <a:r>
              <a:rPr baseline="-25387"/>
              <a:t>5</a:t>
            </a:r>
            <a:r>
              <a:t> can be elected as leader for term 5</a:t>
            </a:r>
            <a:endParaRPr sz="1900"/>
          </a:p>
          <a:p>
            <a:pPr marL="784098" lvl="1" indent="-336041" defTabSz="896111">
              <a:spcBef>
                <a:spcPts val="200"/>
              </a:spcBef>
              <a:buFont typeface="Helvetica"/>
              <a:defRPr sz="2300" b="0"/>
            </a:pPr>
            <a:r>
              <a:t>If elected, it will overwrite entry 3 on s</a:t>
            </a:r>
            <a:r>
              <a:rPr baseline="-25387"/>
              <a:t>1</a:t>
            </a:r>
            <a:r>
              <a:t>, s</a:t>
            </a:r>
            <a:r>
              <a:rPr baseline="-25387"/>
              <a:t>2</a:t>
            </a:r>
            <a:r>
              <a:t>, and s</a:t>
            </a:r>
            <a:r>
              <a:rPr baseline="-25387"/>
              <a:t>3</a:t>
            </a:r>
          </a:p>
        </p:txBody>
      </p:sp>
      <p:sp>
        <p:nvSpPr>
          <p:cNvPr id="1828" name="Slide Number Placeholder 1"/>
          <p:cNvSpPr txBox="1">
            <a:spLocks noGrp="1"/>
          </p:cNvSpPr>
          <p:nvPr>
            <p:ph type="sldNum" sz="quarter" idx="4294967295"/>
          </p:nvPr>
        </p:nvSpPr>
        <p:spPr>
          <a:xfrm>
            <a:off x="8613492" y="6553200"/>
            <a:ext cx="301906" cy="28882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t"/>
          <a:lstStyle>
            <a:lvl1pPr>
              <a:defRPr>
                <a:solidFill>
                  <a:srgbClr val="FF6501"/>
                </a:solidFill>
              </a:defRPr>
            </a:lvl1pPr>
          </a:lstStyle>
          <a:p>
            <a:fld id="{86CB4B4D-7CA3-9044-876B-883B54F8677D}" type="slidenum">
              <a:t>34</a:t>
            </a:fld>
            <a:endParaRPr/>
          </a:p>
        </p:txBody>
      </p:sp>
      <p:sp>
        <p:nvSpPr>
          <p:cNvPr id="1829" name="Title 5"/>
          <p:cNvSpPr txBox="1">
            <a:spLocks noGrp="1"/>
          </p:cNvSpPr>
          <p:nvPr>
            <p:ph type="title"/>
          </p:nvPr>
        </p:nvSpPr>
        <p:spPr>
          <a:xfrm>
            <a:off x="350195" y="16215"/>
            <a:ext cx="8565206" cy="1066801"/>
          </a:xfrm>
          <a:prstGeom prst="rect">
            <a:avLst/>
          </a:prstGeom>
        </p:spPr>
        <p:txBody>
          <a:bodyPr/>
          <a:lstStyle/>
          <a:p>
            <a:r>
              <a:t>Committing Entry from Earlier Term</a:t>
            </a:r>
          </a:p>
        </p:txBody>
      </p:sp>
      <p:sp>
        <p:nvSpPr>
          <p:cNvPr id="1830" name="TextBox 55"/>
          <p:cNvSpPr txBox="1"/>
          <p:nvPr/>
        </p:nvSpPr>
        <p:spPr>
          <a:xfrm>
            <a:off x="2741719" y="1476630"/>
            <a:ext cx="381002" cy="3133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600" b="0">
                <a:solidFill>
                  <a:srgbClr val="1F489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1</a:t>
            </a:r>
          </a:p>
        </p:txBody>
      </p:sp>
      <p:sp>
        <p:nvSpPr>
          <p:cNvPr id="1831" name="TextBox 56"/>
          <p:cNvSpPr txBox="1"/>
          <p:nvPr/>
        </p:nvSpPr>
        <p:spPr>
          <a:xfrm>
            <a:off x="3122719" y="1476630"/>
            <a:ext cx="381002" cy="3133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600" b="0">
                <a:solidFill>
                  <a:srgbClr val="1F489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2</a:t>
            </a:r>
          </a:p>
        </p:txBody>
      </p:sp>
      <p:sp>
        <p:nvSpPr>
          <p:cNvPr id="1832" name="TextBox 57"/>
          <p:cNvSpPr txBox="1"/>
          <p:nvPr/>
        </p:nvSpPr>
        <p:spPr>
          <a:xfrm>
            <a:off x="3503719" y="1476630"/>
            <a:ext cx="381002" cy="3133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600" b="0">
                <a:solidFill>
                  <a:srgbClr val="1F489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3</a:t>
            </a:r>
          </a:p>
        </p:txBody>
      </p:sp>
      <p:sp>
        <p:nvSpPr>
          <p:cNvPr id="1833" name="TextBox 62"/>
          <p:cNvSpPr txBox="1"/>
          <p:nvPr/>
        </p:nvSpPr>
        <p:spPr>
          <a:xfrm>
            <a:off x="3884719" y="1476630"/>
            <a:ext cx="381002" cy="3133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600" b="0">
                <a:solidFill>
                  <a:srgbClr val="1F489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4</a:t>
            </a:r>
          </a:p>
        </p:txBody>
      </p:sp>
      <p:sp>
        <p:nvSpPr>
          <p:cNvPr id="1834" name="TextBox 63"/>
          <p:cNvSpPr txBox="1"/>
          <p:nvPr/>
        </p:nvSpPr>
        <p:spPr>
          <a:xfrm>
            <a:off x="4265719" y="1476630"/>
            <a:ext cx="381002" cy="3133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600" b="0">
                <a:solidFill>
                  <a:srgbClr val="1F489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5</a:t>
            </a:r>
          </a:p>
        </p:txBody>
      </p:sp>
      <p:grpSp>
        <p:nvGrpSpPr>
          <p:cNvPr id="1837" name="Rectangle 66"/>
          <p:cNvGrpSpPr/>
          <p:nvPr/>
        </p:nvGrpSpPr>
        <p:grpSpPr>
          <a:xfrm>
            <a:off x="2741719" y="1857630"/>
            <a:ext cx="381002" cy="381002"/>
            <a:chOff x="0" y="0"/>
            <a:chExt cx="381001" cy="381001"/>
          </a:xfrm>
        </p:grpSpPr>
        <p:sp>
          <p:nvSpPr>
            <p:cNvPr id="1835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836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840" name="Rectangle 68"/>
          <p:cNvGrpSpPr/>
          <p:nvPr/>
        </p:nvGrpSpPr>
        <p:grpSpPr>
          <a:xfrm>
            <a:off x="3122719" y="1857630"/>
            <a:ext cx="381002" cy="381002"/>
            <a:chOff x="0" y="0"/>
            <a:chExt cx="381001" cy="381001"/>
          </a:xfrm>
        </p:grpSpPr>
        <p:sp>
          <p:nvSpPr>
            <p:cNvPr id="1838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839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843" name="Rectangle 69"/>
          <p:cNvGrpSpPr/>
          <p:nvPr/>
        </p:nvGrpSpPr>
        <p:grpSpPr>
          <a:xfrm>
            <a:off x="2741719" y="2391030"/>
            <a:ext cx="381002" cy="381002"/>
            <a:chOff x="0" y="0"/>
            <a:chExt cx="381001" cy="381001"/>
          </a:xfrm>
        </p:grpSpPr>
        <p:sp>
          <p:nvSpPr>
            <p:cNvPr id="1841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842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846" name="Rectangle 70"/>
          <p:cNvGrpSpPr/>
          <p:nvPr/>
        </p:nvGrpSpPr>
        <p:grpSpPr>
          <a:xfrm>
            <a:off x="3122719" y="2391030"/>
            <a:ext cx="381002" cy="381002"/>
            <a:chOff x="0" y="0"/>
            <a:chExt cx="381001" cy="381001"/>
          </a:xfrm>
        </p:grpSpPr>
        <p:sp>
          <p:nvSpPr>
            <p:cNvPr id="1844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845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849" name="Rectangle 71"/>
          <p:cNvGrpSpPr/>
          <p:nvPr/>
        </p:nvGrpSpPr>
        <p:grpSpPr>
          <a:xfrm>
            <a:off x="2741719" y="2924430"/>
            <a:ext cx="381002" cy="381002"/>
            <a:chOff x="0" y="0"/>
            <a:chExt cx="381001" cy="381001"/>
          </a:xfrm>
        </p:grpSpPr>
        <p:sp>
          <p:nvSpPr>
            <p:cNvPr id="1847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848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852" name="Rectangle 72"/>
          <p:cNvGrpSpPr/>
          <p:nvPr/>
        </p:nvGrpSpPr>
        <p:grpSpPr>
          <a:xfrm>
            <a:off x="3122719" y="2924430"/>
            <a:ext cx="381002" cy="381002"/>
            <a:chOff x="0" y="0"/>
            <a:chExt cx="381001" cy="381001"/>
          </a:xfrm>
        </p:grpSpPr>
        <p:sp>
          <p:nvSpPr>
            <p:cNvPr id="1850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851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855" name="Rectangle 73"/>
          <p:cNvGrpSpPr/>
          <p:nvPr/>
        </p:nvGrpSpPr>
        <p:grpSpPr>
          <a:xfrm>
            <a:off x="2741719" y="3457830"/>
            <a:ext cx="381002" cy="381002"/>
            <a:chOff x="0" y="0"/>
            <a:chExt cx="381001" cy="381001"/>
          </a:xfrm>
        </p:grpSpPr>
        <p:sp>
          <p:nvSpPr>
            <p:cNvPr id="1853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854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858" name="Rectangle 74"/>
          <p:cNvGrpSpPr/>
          <p:nvPr/>
        </p:nvGrpSpPr>
        <p:grpSpPr>
          <a:xfrm>
            <a:off x="3503719" y="1857630"/>
            <a:ext cx="381002" cy="381002"/>
            <a:chOff x="0" y="0"/>
            <a:chExt cx="381001" cy="381001"/>
          </a:xfrm>
        </p:grpSpPr>
        <p:sp>
          <p:nvSpPr>
            <p:cNvPr id="1856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FF9B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857" name="2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2</a:t>
              </a:r>
            </a:p>
          </p:txBody>
        </p:sp>
      </p:grpSp>
      <p:grpSp>
        <p:nvGrpSpPr>
          <p:cNvPr id="1861" name="Rectangle 75"/>
          <p:cNvGrpSpPr/>
          <p:nvPr/>
        </p:nvGrpSpPr>
        <p:grpSpPr>
          <a:xfrm>
            <a:off x="3122719" y="3457830"/>
            <a:ext cx="381002" cy="381002"/>
            <a:chOff x="0" y="0"/>
            <a:chExt cx="381001" cy="381001"/>
          </a:xfrm>
        </p:grpSpPr>
        <p:sp>
          <p:nvSpPr>
            <p:cNvPr id="1859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860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864" name="Rectangle 76"/>
          <p:cNvGrpSpPr/>
          <p:nvPr/>
        </p:nvGrpSpPr>
        <p:grpSpPr>
          <a:xfrm>
            <a:off x="2741719" y="3991230"/>
            <a:ext cx="381002" cy="381002"/>
            <a:chOff x="0" y="0"/>
            <a:chExt cx="381001" cy="381001"/>
          </a:xfrm>
        </p:grpSpPr>
        <p:sp>
          <p:nvSpPr>
            <p:cNvPr id="1862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863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grpSp>
        <p:nvGrpSpPr>
          <p:cNvPr id="1867" name="Rectangle 77"/>
          <p:cNvGrpSpPr/>
          <p:nvPr/>
        </p:nvGrpSpPr>
        <p:grpSpPr>
          <a:xfrm>
            <a:off x="3122719" y="3991230"/>
            <a:ext cx="381002" cy="381002"/>
            <a:chOff x="0" y="0"/>
            <a:chExt cx="381001" cy="381001"/>
          </a:xfrm>
        </p:grpSpPr>
        <p:sp>
          <p:nvSpPr>
            <p:cNvPr id="1865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866" name="1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1</a:t>
              </a:r>
            </a:p>
          </p:txBody>
        </p:sp>
      </p:grpSp>
      <p:sp>
        <p:nvSpPr>
          <p:cNvPr id="1868" name="TextBox 78"/>
          <p:cNvSpPr txBox="1"/>
          <p:nvPr/>
        </p:nvSpPr>
        <p:spPr>
          <a:xfrm>
            <a:off x="2360719" y="1909629"/>
            <a:ext cx="381002" cy="3026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r>
              <a:t>s</a:t>
            </a:r>
            <a:r>
              <a:rPr baseline="-25000"/>
              <a:t>1</a:t>
            </a:r>
          </a:p>
        </p:txBody>
      </p:sp>
      <p:sp>
        <p:nvSpPr>
          <p:cNvPr id="1869" name="TextBox 79"/>
          <p:cNvSpPr txBox="1"/>
          <p:nvPr/>
        </p:nvSpPr>
        <p:spPr>
          <a:xfrm>
            <a:off x="2360719" y="2443029"/>
            <a:ext cx="381002" cy="3026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r>
              <a:t>s</a:t>
            </a:r>
            <a:r>
              <a:rPr baseline="-25000"/>
              <a:t>2</a:t>
            </a:r>
          </a:p>
        </p:txBody>
      </p:sp>
      <p:sp>
        <p:nvSpPr>
          <p:cNvPr id="1870" name="TextBox 80"/>
          <p:cNvSpPr txBox="1"/>
          <p:nvPr/>
        </p:nvSpPr>
        <p:spPr>
          <a:xfrm>
            <a:off x="2360719" y="2976429"/>
            <a:ext cx="381002" cy="3026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r>
              <a:t>s</a:t>
            </a:r>
            <a:r>
              <a:rPr baseline="-25000"/>
              <a:t>3</a:t>
            </a:r>
          </a:p>
        </p:txBody>
      </p:sp>
      <p:sp>
        <p:nvSpPr>
          <p:cNvPr id="1871" name="TextBox 81"/>
          <p:cNvSpPr txBox="1"/>
          <p:nvPr/>
        </p:nvSpPr>
        <p:spPr>
          <a:xfrm>
            <a:off x="2360719" y="3509831"/>
            <a:ext cx="381002" cy="3026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r>
              <a:t>s</a:t>
            </a:r>
            <a:r>
              <a:rPr baseline="-25000"/>
              <a:t>4</a:t>
            </a:r>
          </a:p>
        </p:txBody>
      </p:sp>
      <p:sp>
        <p:nvSpPr>
          <p:cNvPr id="1872" name="TextBox 82"/>
          <p:cNvSpPr txBox="1"/>
          <p:nvPr/>
        </p:nvSpPr>
        <p:spPr>
          <a:xfrm>
            <a:off x="2360719" y="4043231"/>
            <a:ext cx="381002" cy="3026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r>
              <a:t>s</a:t>
            </a:r>
            <a:r>
              <a:rPr baseline="-25000"/>
              <a:t>5</a:t>
            </a:r>
          </a:p>
        </p:txBody>
      </p:sp>
      <p:grpSp>
        <p:nvGrpSpPr>
          <p:cNvPr id="1875" name="Rectangle 83"/>
          <p:cNvGrpSpPr/>
          <p:nvPr/>
        </p:nvGrpSpPr>
        <p:grpSpPr>
          <a:xfrm>
            <a:off x="3503719" y="2391030"/>
            <a:ext cx="381002" cy="381002"/>
            <a:chOff x="0" y="0"/>
            <a:chExt cx="381001" cy="381001"/>
          </a:xfrm>
        </p:grpSpPr>
        <p:sp>
          <p:nvSpPr>
            <p:cNvPr id="1873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FF9B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874" name="2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2</a:t>
              </a:r>
            </a:p>
          </p:txBody>
        </p:sp>
      </p:grpSp>
      <p:grpSp>
        <p:nvGrpSpPr>
          <p:cNvPr id="1878" name="Rectangle 84"/>
          <p:cNvGrpSpPr/>
          <p:nvPr/>
        </p:nvGrpSpPr>
        <p:grpSpPr>
          <a:xfrm>
            <a:off x="3503719" y="2924430"/>
            <a:ext cx="381002" cy="381002"/>
            <a:chOff x="0" y="0"/>
            <a:chExt cx="381001" cy="381001"/>
          </a:xfrm>
        </p:grpSpPr>
        <p:sp>
          <p:nvSpPr>
            <p:cNvPr id="1876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FF9B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877" name="2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2</a:t>
              </a:r>
            </a:p>
          </p:txBody>
        </p:sp>
      </p:grpSp>
      <p:grpSp>
        <p:nvGrpSpPr>
          <p:cNvPr id="1881" name="Rectangle 88"/>
          <p:cNvGrpSpPr/>
          <p:nvPr/>
        </p:nvGrpSpPr>
        <p:grpSpPr>
          <a:xfrm>
            <a:off x="3503719" y="3991230"/>
            <a:ext cx="381002" cy="381002"/>
            <a:chOff x="0" y="0"/>
            <a:chExt cx="381001" cy="381001"/>
          </a:xfrm>
        </p:grpSpPr>
        <p:sp>
          <p:nvSpPr>
            <p:cNvPr id="1879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CCD9F4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880" name="3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3</a:t>
              </a:r>
            </a:p>
          </p:txBody>
        </p:sp>
      </p:grpSp>
      <p:grpSp>
        <p:nvGrpSpPr>
          <p:cNvPr id="1884" name="Rectangle 89"/>
          <p:cNvGrpSpPr/>
          <p:nvPr/>
        </p:nvGrpSpPr>
        <p:grpSpPr>
          <a:xfrm>
            <a:off x="3884719" y="1857630"/>
            <a:ext cx="381002" cy="381002"/>
            <a:chOff x="0" y="0"/>
            <a:chExt cx="381001" cy="381001"/>
          </a:xfrm>
        </p:grpSpPr>
        <p:sp>
          <p:nvSpPr>
            <p:cNvPr id="1882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FFC3CE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883" name="4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4</a:t>
              </a:r>
            </a:p>
          </p:txBody>
        </p:sp>
      </p:grpSp>
      <p:grpSp>
        <p:nvGrpSpPr>
          <p:cNvPr id="1887" name="Rectangle 90"/>
          <p:cNvGrpSpPr/>
          <p:nvPr/>
        </p:nvGrpSpPr>
        <p:grpSpPr>
          <a:xfrm>
            <a:off x="3884719" y="3991230"/>
            <a:ext cx="381002" cy="381002"/>
            <a:chOff x="0" y="0"/>
            <a:chExt cx="381001" cy="381001"/>
          </a:xfrm>
        </p:grpSpPr>
        <p:sp>
          <p:nvSpPr>
            <p:cNvPr id="1885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CCD9F4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886" name="3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3</a:t>
              </a:r>
            </a:p>
          </p:txBody>
        </p:sp>
      </p:grpSp>
      <p:grpSp>
        <p:nvGrpSpPr>
          <p:cNvPr id="1894" name="Group 2"/>
          <p:cNvGrpSpPr/>
          <p:nvPr/>
        </p:nvGrpSpPr>
        <p:grpSpPr>
          <a:xfrm>
            <a:off x="3427519" y="1901586"/>
            <a:ext cx="5681473" cy="1480046"/>
            <a:chOff x="0" y="0"/>
            <a:chExt cx="5681472" cy="1480045"/>
          </a:xfrm>
        </p:grpSpPr>
        <p:sp>
          <p:nvSpPr>
            <p:cNvPr id="1888" name="Rounded Rectangle 85"/>
            <p:cNvSpPr/>
            <p:nvPr/>
          </p:nvSpPr>
          <p:spPr>
            <a:xfrm>
              <a:off x="0" y="946643"/>
              <a:ext cx="533402" cy="533402"/>
            </a:xfrm>
            <a:prstGeom prst="roundRect">
              <a:avLst>
                <a:gd name="adj" fmla="val 16667"/>
              </a:avLst>
            </a:prstGeom>
            <a:noFill/>
            <a:ln w="25400" cap="flat">
              <a:solidFill>
                <a:srgbClr val="1F4899"/>
              </a:solidFill>
              <a:prstDash val="sysDash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sz="18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889" name="TextBox 86"/>
            <p:cNvSpPr txBox="1"/>
            <p:nvPr/>
          </p:nvSpPr>
          <p:spPr>
            <a:xfrm>
              <a:off x="1811938" y="1096427"/>
              <a:ext cx="3869535" cy="24148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t">
              <a:spAutoFit/>
            </a:bodyPr>
            <a:lstStyle>
              <a:lvl1pPr algn="l">
                <a:lnSpc>
                  <a:spcPts val="1900"/>
                </a:lnSpc>
                <a:defRPr sz="1800">
                  <a:solidFill>
                    <a:srgbClr val="1F489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AppendEntries just succeeded</a:t>
              </a:r>
            </a:p>
          </p:txBody>
        </p:sp>
        <p:sp>
          <p:nvSpPr>
            <p:cNvPr id="1890" name="Straight Connector 87"/>
            <p:cNvSpPr/>
            <p:nvPr/>
          </p:nvSpPr>
          <p:spPr>
            <a:xfrm flipH="1" flipV="1">
              <a:off x="685800" y="1213343"/>
              <a:ext cx="990601" cy="2"/>
            </a:xfrm>
            <a:prstGeom prst="line">
              <a:avLst/>
            </a:prstGeom>
            <a:noFill/>
            <a:ln w="19050" cap="rnd">
              <a:solidFill>
                <a:srgbClr val="1F4899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1891" name="Freeform 91"/>
            <p:cNvSpPr/>
            <p:nvPr/>
          </p:nvSpPr>
          <p:spPr>
            <a:xfrm>
              <a:off x="381000" y="272071"/>
              <a:ext cx="355894" cy="8085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5261" h="21600" extrusionOk="0">
                  <a:moveTo>
                    <a:pt x="0" y="0"/>
                  </a:moveTo>
                  <a:cubicBezTo>
                    <a:pt x="19055" y="7800"/>
                    <a:pt x="21600" y="13800"/>
                    <a:pt x="0" y="21600"/>
                  </a:cubicBezTo>
                </a:path>
              </a:pathLst>
            </a:custGeom>
            <a:noFill/>
            <a:ln w="25400" cap="flat">
              <a:solidFill>
                <a:srgbClr val="1F4899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sz="18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892" name="TextBox 92"/>
            <p:cNvSpPr txBox="1"/>
            <p:nvPr/>
          </p:nvSpPr>
          <p:spPr>
            <a:xfrm>
              <a:off x="1811937" y="-1"/>
              <a:ext cx="1980119" cy="2414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t">
              <a:spAutoFit/>
            </a:bodyPr>
            <a:lstStyle>
              <a:lvl1pPr algn="l">
                <a:lnSpc>
                  <a:spcPts val="1900"/>
                </a:lnSpc>
                <a:defRPr sz="1800">
                  <a:solidFill>
                    <a:srgbClr val="1F489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Leader for term 4</a:t>
              </a:r>
            </a:p>
          </p:txBody>
        </p:sp>
        <p:sp>
          <p:nvSpPr>
            <p:cNvPr id="1893" name="Straight Connector 93"/>
            <p:cNvSpPr/>
            <p:nvPr/>
          </p:nvSpPr>
          <p:spPr>
            <a:xfrm flipH="1" flipV="1">
              <a:off x="1066800" y="146542"/>
              <a:ext cx="609601" cy="2"/>
            </a:xfrm>
            <a:prstGeom prst="line">
              <a:avLst/>
            </a:prstGeom>
            <a:noFill/>
            <a:ln w="19050" cap="rnd">
              <a:solidFill>
                <a:srgbClr val="1F4899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</p:grpSp>
      <p:grpSp>
        <p:nvGrpSpPr>
          <p:cNvPr id="1897" name="Rectangle 94"/>
          <p:cNvGrpSpPr/>
          <p:nvPr/>
        </p:nvGrpSpPr>
        <p:grpSpPr>
          <a:xfrm>
            <a:off x="4265719" y="3991230"/>
            <a:ext cx="381002" cy="381002"/>
            <a:chOff x="0" y="0"/>
            <a:chExt cx="381001" cy="381001"/>
          </a:xfrm>
        </p:grpSpPr>
        <p:sp>
          <p:nvSpPr>
            <p:cNvPr id="1895" name="Square"/>
            <p:cNvSpPr/>
            <p:nvPr/>
          </p:nvSpPr>
          <p:spPr>
            <a:xfrm>
              <a:off x="-1" y="-1"/>
              <a:ext cx="381003" cy="381003"/>
            </a:xfrm>
            <a:prstGeom prst="rect">
              <a:avLst/>
            </a:prstGeom>
            <a:solidFill>
              <a:srgbClr val="CCD9F4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896" name="3"/>
            <p:cNvSpPr txBox="1"/>
            <p:nvPr/>
          </p:nvSpPr>
          <p:spPr>
            <a:xfrm>
              <a:off x="-1" y="82609"/>
              <a:ext cx="381003" cy="2157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3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7" grpId="2" build="p" bldLvl="5" animBg="1" advAuto="0"/>
      <p:bldP spid="1894" grpId="1" animBg="1" advAuto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9" name="Title 5"/>
          <p:cNvSpPr txBox="1">
            <a:spLocks noGrp="1"/>
          </p:cNvSpPr>
          <p:nvPr>
            <p:ph type="title"/>
          </p:nvPr>
        </p:nvSpPr>
        <p:spPr>
          <a:xfrm>
            <a:off x="350195" y="16215"/>
            <a:ext cx="8565206" cy="1066801"/>
          </a:xfrm>
          <a:prstGeom prst="rect">
            <a:avLst/>
          </a:prstGeom>
        </p:spPr>
        <p:txBody>
          <a:bodyPr/>
          <a:lstStyle/>
          <a:p>
            <a:r>
              <a:t>Linearizable Reads?</a:t>
            </a:r>
          </a:p>
        </p:txBody>
      </p:sp>
      <p:sp>
        <p:nvSpPr>
          <p:cNvPr id="1900" name="Not yet……"/>
          <p:cNvSpPr txBox="1">
            <a:spLocks noGrp="1"/>
          </p:cNvSpPr>
          <p:nvPr>
            <p:ph type="body" idx="1"/>
          </p:nvPr>
        </p:nvSpPr>
        <p:spPr>
          <a:xfrm>
            <a:off x="347470" y="1453896"/>
            <a:ext cx="8796532" cy="4906965"/>
          </a:xfrm>
          <a:prstGeom prst="rect">
            <a:avLst/>
          </a:prstGeom>
        </p:spPr>
        <p:txBody>
          <a:bodyPr/>
          <a:lstStyle/>
          <a:p>
            <a:pPr marL="336041" indent="-336041" defTabSz="896111">
              <a:spcBef>
                <a:spcPts val="1100"/>
              </a:spcBef>
              <a:defRPr sz="2300"/>
            </a:pPr>
            <a:r>
              <a:t>Not yet…</a:t>
            </a:r>
          </a:p>
          <a:p>
            <a:pPr marL="784098" lvl="1" indent="-336041" defTabSz="896111">
              <a:spcBef>
                <a:spcPts val="1100"/>
              </a:spcBef>
              <a:buSzPct val="90000"/>
              <a:buChar char="•"/>
              <a:defRPr sz="2300" b="0"/>
            </a:pPr>
            <a:r>
              <a:t>5 nodes: A (leader), B, C, D, E</a:t>
            </a:r>
          </a:p>
          <a:p>
            <a:pPr marL="784098" lvl="1" indent="-336041" defTabSz="896111">
              <a:spcBef>
                <a:spcPts val="1100"/>
              </a:spcBef>
              <a:buSzPct val="90000"/>
              <a:buChar char="•"/>
              <a:defRPr sz="2300" b="0"/>
            </a:pPr>
            <a:r>
              <a:t>A is partitioned from B, C, D, E</a:t>
            </a:r>
          </a:p>
          <a:p>
            <a:pPr marL="784098" lvl="1" indent="-336041" defTabSz="896111">
              <a:spcBef>
                <a:spcPts val="1100"/>
              </a:spcBef>
              <a:buSzPct val="90000"/>
              <a:buChar char="•"/>
              <a:defRPr sz="2300" b="0"/>
            </a:pPr>
            <a:r>
              <a:t>B is elected as new leader, commits a bunch of ops</a:t>
            </a:r>
          </a:p>
          <a:p>
            <a:pPr marL="784098" lvl="1" indent="-336041" defTabSz="896111">
              <a:spcBef>
                <a:spcPts val="1100"/>
              </a:spcBef>
              <a:buSzPct val="90000"/>
              <a:buChar char="•"/>
              <a:defRPr sz="2300" b="0"/>
            </a:pPr>
            <a:r>
              <a:t>But A still thinks he’s the leader = can answer reads</a:t>
            </a:r>
          </a:p>
          <a:p>
            <a:pPr marL="784098" lvl="1" indent="-336041" defTabSz="896111">
              <a:spcBef>
                <a:spcPts val="1100"/>
              </a:spcBef>
              <a:buSzPct val="90000"/>
              <a:buChar char="•"/>
              <a:defRPr sz="2300" b="0"/>
            </a:pPr>
            <a:r>
              <a:t>If a client contacts A, the client will get </a:t>
            </a:r>
            <a:r>
              <a:rPr>
                <a:solidFill>
                  <a:srgbClr val="FF2600"/>
                </a:solidFill>
              </a:rPr>
              <a:t>stale values</a:t>
            </a:r>
            <a:r>
              <a:t>!</a:t>
            </a:r>
          </a:p>
          <a:p>
            <a:pPr marL="784098" lvl="1" indent="-336041" defTabSz="896111">
              <a:spcBef>
                <a:spcPts val="1100"/>
              </a:spcBef>
              <a:buSzPct val="90000"/>
              <a:buChar char="•"/>
              <a:defRPr sz="2300" b="0"/>
            </a:pPr>
            <a:endParaRPr/>
          </a:p>
          <a:p>
            <a:pPr marL="336041" indent="-336041" defTabSz="896111">
              <a:spcBef>
                <a:spcPts val="1100"/>
              </a:spcBef>
              <a:defRPr sz="2300"/>
            </a:pPr>
            <a:r>
              <a:t>Fix: </a:t>
            </a:r>
            <a:r>
              <a:rPr b="0"/>
              <a:t>Ensure you can contact majority before serving reads</a:t>
            </a:r>
          </a:p>
          <a:p>
            <a:pPr marL="784098" lvl="1" indent="-336041" defTabSz="896111">
              <a:spcBef>
                <a:spcPts val="1100"/>
              </a:spcBef>
              <a:buSzPct val="90000"/>
              <a:buChar char="•"/>
              <a:defRPr sz="2300" b="0"/>
            </a:pPr>
            <a:r>
              <a:t>… by committing an extra log entry for each read</a:t>
            </a:r>
          </a:p>
          <a:p>
            <a:pPr marL="784098" lvl="1" indent="-336041" defTabSz="896111">
              <a:spcBef>
                <a:spcPts val="1100"/>
              </a:spcBef>
              <a:buSzPct val="90000"/>
              <a:buChar char="•"/>
              <a:defRPr sz="2300" b="0"/>
            </a:pPr>
            <a:r>
              <a:t>This guarantees you are still the rightful leader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0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9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9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9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19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19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19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19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19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fill="hold"/>
                                        <p:tgtEl>
                                          <p:spTgt spid="19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0" grpId="1" build="p" bldLvl="5" animBg="1" advAuto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2" name="Title 1"/>
          <p:cNvSpPr txBox="1">
            <a:spLocks noGrp="1"/>
          </p:cNvSpPr>
          <p:nvPr>
            <p:ph type="title"/>
          </p:nvPr>
        </p:nvSpPr>
        <p:spPr>
          <a:xfrm>
            <a:off x="772373" y="1734136"/>
            <a:ext cx="7772401" cy="1166480"/>
          </a:xfrm>
          <a:prstGeom prst="rect">
            <a:avLst/>
          </a:prstGeom>
        </p:spPr>
        <p:txBody>
          <a:bodyPr/>
          <a:lstStyle>
            <a:lvl1pPr>
              <a:defRPr u="sng"/>
            </a:lvl1pPr>
          </a:lstStyle>
          <a:p>
            <a:r>
              <a:t>Monday lecture</a:t>
            </a:r>
          </a:p>
        </p:txBody>
      </p:sp>
      <p:sp>
        <p:nvSpPr>
          <p:cNvPr id="1903" name="Text Placeholder 2"/>
          <p:cNvSpPr txBox="1">
            <a:spLocks noGrp="1"/>
          </p:cNvSpPr>
          <p:nvPr>
            <p:ph type="body" idx="1"/>
          </p:nvPr>
        </p:nvSpPr>
        <p:spPr>
          <a:xfrm>
            <a:off x="772373" y="2900614"/>
            <a:ext cx="7772401" cy="3361792"/>
          </a:xfrm>
          <a:prstGeom prst="rect">
            <a:avLst/>
          </a:prstGeom>
        </p:spPr>
        <p:txBody>
          <a:bodyPr/>
          <a:lstStyle/>
          <a:p>
            <a:pPr marL="740662" indent="-742950" algn="l">
              <a:lnSpc>
                <a:spcPct val="100000"/>
              </a:lnSpc>
              <a:spcBef>
                <a:spcPts val="4000"/>
              </a:spcBef>
              <a:buSzPct val="100000"/>
              <a:buAutoNum type="arabicPeriod"/>
              <a:defRPr sz="3800" spc="-100"/>
            </a:pPr>
            <a:r>
              <a:t>Consensus papers</a:t>
            </a:r>
            <a:endParaRPr spc="-50"/>
          </a:p>
          <a:p>
            <a:pPr marL="740662" indent="-742950" algn="l">
              <a:lnSpc>
                <a:spcPct val="100000"/>
              </a:lnSpc>
              <a:spcBef>
                <a:spcPts val="4000"/>
              </a:spcBef>
              <a:buSzPct val="100000"/>
              <a:buAutoNum type="arabicPeriod"/>
              <a:defRPr sz="3800" spc="-100"/>
            </a:pPr>
            <a:r>
              <a:t>From single register consistency to multi-register transactions</a:t>
            </a:r>
          </a:p>
        </p:txBody>
      </p:sp>
      <p:sp>
        <p:nvSpPr>
          <p:cNvPr id="1904" name="Slide Number Placeholder 3"/>
          <p:cNvSpPr txBox="1">
            <a:spLocks noGrp="1"/>
          </p:cNvSpPr>
          <p:nvPr>
            <p:ph type="sldNum" sz="quarter" idx="4294967295"/>
          </p:nvPr>
        </p:nvSpPr>
        <p:spPr>
          <a:xfrm>
            <a:off x="8632931" y="6524869"/>
            <a:ext cx="282469" cy="26938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36</a:t>
            </a:fld>
            <a:endParaRPr/>
          </a:p>
        </p:txBody>
      </p:sp>
    </p:spTree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" name="Title 1"/>
          <p:cNvSpPr txBox="1">
            <a:spLocks noGrp="1"/>
          </p:cNvSpPr>
          <p:nvPr>
            <p:ph type="title"/>
          </p:nvPr>
        </p:nvSpPr>
        <p:spPr>
          <a:xfrm>
            <a:off x="772373" y="2845760"/>
            <a:ext cx="7772401" cy="116648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Additional Slides</a:t>
            </a:r>
            <a:endParaRPr dirty="0"/>
          </a:p>
        </p:txBody>
      </p:sp>
      <p:sp>
        <p:nvSpPr>
          <p:cNvPr id="1915" name="Slide Number Placeholder 3"/>
          <p:cNvSpPr txBox="1">
            <a:spLocks noGrp="1"/>
          </p:cNvSpPr>
          <p:nvPr>
            <p:ph type="sldNum" sz="quarter" idx="4294967295"/>
          </p:nvPr>
        </p:nvSpPr>
        <p:spPr>
          <a:xfrm>
            <a:off x="8632931" y="6524869"/>
            <a:ext cx="282469" cy="26938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37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11621645"/>
      </p:ext>
    </p:extLst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6" name="Content Placeholder 1"/>
          <p:cNvSpPr txBox="1">
            <a:spLocks noGrp="1"/>
          </p:cNvSpPr>
          <p:nvPr>
            <p:ph type="body" idx="1"/>
          </p:nvPr>
        </p:nvSpPr>
        <p:spPr>
          <a:xfrm>
            <a:off x="347470" y="1453894"/>
            <a:ext cx="8567932" cy="531203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Leader temporarily disconnected  </a:t>
            </a:r>
          </a:p>
          <a:p>
            <a:pPr marL="0" lvl="1" indent="457200">
              <a:spcBef>
                <a:spcPts val="600"/>
              </a:spcBef>
              <a:buSzTx/>
              <a:buNone/>
              <a:defRPr b="0"/>
            </a:pPr>
            <a:r>
              <a:t>→ other servers elect new leader</a:t>
            </a:r>
            <a:endParaRPr sz="2000"/>
          </a:p>
          <a:p>
            <a:pPr marL="0" lvl="2" indent="857250">
              <a:spcBef>
                <a:spcPts val="400"/>
              </a:spcBef>
              <a:buSzTx/>
              <a:buNone/>
              <a:defRPr b="0"/>
            </a:pPr>
            <a:r>
              <a:t>→ old leader reconnected</a:t>
            </a:r>
            <a:endParaRPr sz="1800"/>
          </a:p>
          <a:p>
            <a:pPr marL="0" lvl="3" indent="1314450">
              <a:spcBef>
                <a:spcPts val="300"/>
              </a:spcBef>
              <a:buSzTx/>
              <a:buNone/>
              <a:defRPr b="0"/>
            </a:pPr>
            <a:r>
              <a:t>→ old leader attempts to commit log entries</a:t>
            </a:r>
            <a:endParaRPr sz="1600"/>
          </a:p>
          <a:p>
            <a:pPr>
              <a:spcBef>
                <a:spcPts val="2000"/>
              </a:spcBef>
            </a:pPr>
            <a:r>
              <a:t>Terms used to detect stale leaders (and candidates)</a:t>
            </a:r>
          </a:p>
          <a:p>
            <a:pPr marL="800100" lvl="1" indent="-342900">
              <a:spcBef>
                <a:spcPts val="600"/>
              </a:spcBef>
              <a:buFont typeface="Helvetica"/>
              <a:defRPr sz="2000" b="0"/>
            </a:pPr>
            <a:r>
              <a:t>Every RPC contains term of sender</a:t>
            </a:r>
          </a:p>
          <a:p>
            <a:pPr marL="800100" lvl="1" indent="-342900">
              <a:spcBef>
                <a:spcPts val="600"/>
              </a:spcBef>
              <a:buFont typeface="Helvetica"/>
              <a:defRPr sz="2000" b="0"/>
            </a:pPr>
            <a:r>
              <a:t>Sender’s term &lt; receiver:</a:t>
            </a:r>
          </a:p>
          <a:p>
            <a:pPr marL="1200150" lvl="2" indent="-285750">
              <a:spcBef>
                <a:spcPts val="400"/>
              </a:spcBef>
              <a:defRPr sz="2000" b="0"/>
            </a:pPr>
            <a:r>
              <a:t>Receiver: Rejects RPC (via ACK which sender processes…)</a:t>
            </a:r>
            <a:endParaRPr sz="1800"/>
          </a:p>
          <a:p>
            <a:pPr marL="800100" lvl="1" indent="-342900">
              <a:spcBef>
                <a:spcPts val="600"/>
              </a:spcBef>
              <a:buFont typeface="Helvetica"/>
              <a:defRPr sz="2000" b="0"/>
            </a:pPr>
            <a:r>
              <a:t>Receiver’s term &lt; sender:</a:t>
            </a:r>
          </a:p>
          <a:p>
            <a:pPr marL="1200150" lvl="2" indent="-285750">
              <a:spcBef>
                <a:spcPts val="400"/>
              </a:spcBef>
              <a:defRPr sz="2000" b="0"/>
            </a:pPr>
            <a:r>
              <a:t>Receiver reverts to follower, updates term, processes RPC</a:t>
            </a:r>
            <a:endParaRPr sz="1800"/>
          </a:p>
          <a:p>
            <a:pPr>
              <a:spcBef>
                <a:spcPts val="2000"/>
              </a:spcBef>
            </a:pPr>
            <a:r>
              <a:t>Election updates terms of majority of servers</a:t>
            </a:r>
          </a:p>
          <a:p>
            <a:pPr marL="800100" lvl="1" indent="-342900">
              <a:spcBef>
                <a:spcPts val="600"/>
              </a:spcBef>
              <a:buFont typeface="Helvetica"/>
              <a:defRPr sz="2000" b="0"/>
            </a:pPr>
            <a:r>
              <a:t>Deposed server cannot commit new log entries</a:t>
            </a:r>
          </a:p>
        </p:txBody>
      </p:sp>
      <p:sp>
        <p:nvSpPr>
          <p:cNvPr id="1907" name="Slide Number Placeholder 6"/>
          <p:cNvSpPr txBox="1">
            <a:spLocks noGrp="1"/>
          </p:cNvSpPr>
          <p:nvPr>
            <p:ph type="sldNum" sz="quarter" idx="4294967295"/>
          </p:nvPr>
        </p:nvSpPr>
        <p:spPr>
          <a:xfrm>
            <a:off x="8613492" y="6553200"/>
            <a:ext cx="301906" cy="28882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t"/>
          <a:lstStyle>
            <a:lvl1pPr>
              <a:defRPr>
                <a:solidFill>
                  <a:srgbClr val="FF6501"/>
                </a:solidFill>
              </a:defRPr>
            </a:lvl1pPr>
          </a:lstStyle>
          <a:p>
            <a:fld id="{86CB4B4D-7CA3-9044-876B-883B54F8677D}" type="slidenum">
              <a:t>38</a:t>
            </a:fld>
            <a:endParaRPr/>
          </a:p>
        </p:txBody>
      </p:sp>
      <p:sp>
        <p:nvSpPr>
          <p:cNvPr id="1908" name="Title 5"/>
          <p:cNvSpPr txBox="1">
            <a:spLocks noGrp="1"/>
          </p:cNvSpPr>
          <p:nvPr>
            <p:ph type="title"/>
          </p:nvPr>
        </p:nvSpPr>
        <p:spPr>
          <a:xfrm>
            <a:off x="350195" y="16215"/>
            <a:ext cx="8565206" cy="1066801"/>
          </a:xfrm>
          <a:prstGeom prst="rect">
            <a:avLst/>
          </a:prstGeom>
        </p:spPr>
        <p:txBody>
          <a:bodyPr/>
          <a:lstStyle/>
          <a:p>
            <a:r>
              <a:t>Neutralizing Old Leaders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0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9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9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9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9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9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19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9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19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19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19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fill="hold"/>
                                        <p:tgtEl>
                                          <p:spTgt spid="19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6" grpId="1" build="p" bldLvl="5" animBg="1" advAuto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0" name="Content Placeholder 1"/>
          <p:cNvSpPr txBox="1">
            <a:spLocks noGrp="1"/>
          </p:cNvSpPr>
          <p:nvPr>
            <p:ph type="body" idx="1"/>
          </p:nvPr>
        </p:nvSpPr>
        <p:spPr>
          <a:xfrm>
            <a:off x="347470" y="1453894"/>
            <a:ext cx="8796532" cy="5312033"/>
          </a:xfrm>
          <a:prstGeom prst="rect">
            <a:avLst/>
          </a:prstGeom>
        </p:spPr>
        <p:txBody>
          <a:bodyPr/>
          <a:lstStyle/>
          <a:p>
            <a:r>
              <a:t>Send commands to leader</a:t>
            </a:r>
          </a:p>
          <a:p>
            <a:pPr marL="800100" lvl="1" indent="-342900">
              <a:spcBef>
                <a:spcPts val="600"/>
              </a:spcBef>
              <a:buFont typeface="Helvetica"/>
              <a:defRPr sz="2000" b="0"/>
            </a:pPr>
            <a:r>
              <a:t>If leader unknown, contact any server, which redirects client to leader</a:t>
            </a:r>
          </a:p>
          <a:p>
            <a:pPr>
              <a:spcBef>
                <a:spcPts val="2000"/>
              </a:spcBef>
            </a:pPr>
            <a:r>
              <a:t>Leader only responds after command logged, committed, and executed by leader </a:t>
            </a:r>
          </a:p>
          <a:p>
            <a:pPr>
              <a:spcBef>
                <a:spcPts val="2000"/>
              </a:spcBef>
            </a:pPr>
            <a:r>
              <a:t>If request times out (e.g., leader crashes):</a:t>
            </a:r>
          </a:p>
          <a:p>
            <a:pPr marL="800100" lvl="1" indent="-342900">
              <a:spcBef>
                <a:spcPts val="600"/>
              </a:spcBef>
              <a:buFont typeface="Helvetica"/>
              <a:defRPr sz="2000" b="0"/>
            </a:pPr>
            <a:r>
              <a:t>Client reissues command to new leader (after possible redirect)</a:t>
            </a:r>
          </a:p>
          <a:p>
            <a:pPr>
              <a:spcBef>
                <a:spcPts val="3600"/>
              </a:spcBef>
            </a:pPr>
            <a:r>
              <a:t>Ensure </a:t>
            </a:r>
            <a:r>
              <a:rPr>
                <a:solidFill>
                  <a:srgbClr val="C00000"/>
                </a:solidFill>
              </a:rPr>
              <a:t>exactly-once semantics </a:t>
            </a:r>
            <a:r>
              <a:t>even with leader failures</a:t>
            </a:r>
          </a:p>
          <a:p>
            <a:pPr marL="800100" lvl="1" indent="-342900">
              <a:spcBef>
                <a:spcPts val="600"/>
              </a:spcBef>
              <a:buFont typeface="Helvetica"/>
              <a:defRPr sz="2000" b="0"/>
            </a:pPr>
            <a:r>
              <a:t>E.g., Leader can execute command then crash before responding</a:t>
            </a:r>
          </a:p>
          <a:p>
            <a:pPr marL="800100" lvl="1" indent="-342900">
              <a:spcBef>
                <a:spcPts val="600"/>
              </a:spcBef>
              <a:buFont typeface="Helvetica"/>
              <a:defRPr sz="2000" b="0"/>
            </a:pPr>
            <a:r>
              <a:t>Client should embed unique ID in each command</a:t>
            </a:r>
          </a:p>
          <a:p>
            <a:pPr marL="800100" lvl="1" indent="-342900">
              <a:spcBef>
                <a:spcPts val="600"/>
              </a:spcBef>
              <a:buFont typeface="Helvetica"/>
              <a:defRPr sz="2000" b="0"/>
            </a:pPr>
            <a:r>
              <a:t>This client ID included in log entry</a:t>
            </a:r>
          </a:p>
          <a:p>
            <a:pPr marL="800100" lvl="1" indent="-342900">
              <a:spcBef>
                <a:spcPts val="600"/>
              </a:spcBef>
              <a:buFont typeface="Helvetica"/>
              <a:defRPr sz="2000" b="0"/>
            </a:pPr>
            <a:r>
              <a:t>Before accepting request, leader checks log for entry with same id</a:t>
            </a:r>
          </a:p>
        </p:txBody>
      </p:sp>
      <p:sp>
        <p:nvSpPr>
          <p:cNvPr id="1911" name="Slide Number Placeholder 6"/>
          <p:cNvSpPr txBox="1">
            <a:spLocks noGrp="1"/>
          </p:cNvSpPr>
          <p:nvPr>
            <p:ph type="sldNum" sz="quarter" idx="4294967295"/>
          </p:nvPr>
        </p:nvSpPr>
        <p:spPr>
          <a:xfrm>
            <a:off x="8613492" y="6553200"/>
            <a:ext cx="301906" cy="28882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t"/>
          <a:lstStyle>
            <a:lvl1pPr>
              <a:defRPr>
                <a:solidFill>
                  <a:srgbClr val="FF6501"/>
                </a:solidFill>
              </a:defRPr>
            </a:lvl1pPr>
          </a:lstStyle>
          <a:p>
            <a:fld id="{86CB4B4D-7CA3-9044-876B-883B54F8677D}" type="slidenum">
              <a:t>39</a:t>
            </a:fld>
            <a:endParaRPr/>
          </a:p>
        </p:txBody>
      </p:sp>
      <p:sp>
        <p:nvSpPr>
          <p:cNvPr id="1912" name="Title 5"/>
          <p:cNvSpPr txBox="1">
            <a:spLocks noGrp="1"/>
          </p:cNvSpPr>
          <p:nvPr>
            <p:ph type="title"/>
          </p:nvPr>
        </p:nvSpPr>
        <p:spPr>
          <a:xfrm>
            <a:off x="350195" y="16215"/>
            <a:ext cx="8565206" cy="1066801"/>
          </a:xfrm>
          <a:prstGeom prst="rect">
            <a:avLst/>
          </a:prstGeom>
        </p:spPr>
        <p:txBody>
          <a:bodyPr/>
          <a:lstStyle/>
          <a:p>
            <a:r>
              <a:t>Client Protocol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9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9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9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9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0" grpId="1" build="p" bldLvl="5" animBg="1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" name="Rounded Rectangle 17"/>
          <p:cNvGrpSpPr/>
          <p:nvPr/>
        </p:nvGrpSpPr>
        <p:grpSpPr>
          <a:xfrm>
            <a:off x="4159639" y="5272601"/>
            <a:ext cx="4396016" cy="970885"/>
            <a:chOff x="0" y="0"/>
            <a:chExt cx="4396015" cy="970883"/>
          </a:xfrm>
        </p:grpSpPr>
        <p:sp>
          <p:nvSpPr>
            <p:cNvPr id="274" name="Rounded Rectangle"/>
            <p:cNvSpPr/>
            <p:nvPr/>
          </p:nvSpPr>
          <p:spPr>
            <a:xfrm>
              <a:off x="-1" y="0"/>
              <a:ext cx="4396016" cy="97088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marL="514350" indent="-514350">
                <a:lnSpc>
                  <a:spcPct val="90000"/>
                </a:lnSpc>
                <a:defRPr sz="2400" b="0" i="1" spc="-1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75" name="“Okay” (i.e., op is stable) if written to &gt; ½ nodes"/>
            <p:cNvSpPr txBox="1"/>
            <p:nvPr/>
          </p:nvSpPr>
          <p:spPr>
            <a:xfrm>
              <a:off x="47394" y="106388"/>
              <a:ext cx="4301226" cy="75810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/>
            <a:p>
              <a:pPr marL="1028700" indent="-1543050">
                <a:lnSpc>
                  <a:spcPct val="90000"/>
                </a:lnSpc>
                <a:defRPr sz="2400" b="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r>
                <a:t>“Okay” (i.e., op is stable) if written to &gt; ½ </a:t>
              </a:r>
              <a:r>
                <a:rPr sz="2200" spc="-50"/>
                <a:t>nodes</a:t>
              </a:r>
            </a:p>
          </p:txBody>
        </p:sp>
      </p:grpSp>
      <p:sp>
        <p:nvSpPr>
          <p:cNvPr id="277" name="Title 3"/>
          <p:cNvSpPr txBox="1">
            <a:spLocks noGrp="1"/>
          </p:cNvSpPr>
          <p:nvPr>
            <p:ph type="title"/>
          </p:nvPr>
        </p:nvSpPr>
        <p:spPr>
          <a:xfrm>
            <a:off x="350195" y="16215"/>
            <a:ext cx="8565206" cy="1066801"/>
          </a:xfrm>
          <a:prstGeom prst="rect">
            <a:avLst/>
          </a:prstGeom>
        </p:spPr>
        <p:txBody>
          <a:bodyPr/>
          <a:lstStyle/>
          <a:p>
            <a:r>
              <a:t>Two phase commit protocol</a:t>
            </a:r>
          </a:p>
        </p:txBody>
      </p:sp>
      <p:sp>
        <p:nvSpPr>
          <p:cNvPr id="278" name="Rectangle 19"/>
          <p:cNvSpPr txBox="1"/>
          <p:nvPr/>
        </p:nvSpPr>
        <p:spPr>
          <a:xfrm>
            <a:off x="1294298" y="2115598"/>
            <a:ext cx="972271" cy="2837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Client C</a:t>
            </a:r>
          </a:p>
        </p:txBody>
      </p:sp>
      <p:sp>
        <p:nvSpPr>
          <p:cNvPr id="279" name="Rectangle 20"/>
          <p:cNvSpPr txBox="1"/>
          <p:nvPr/>
        </p:nvSpPr>
        <p:spPr>
          <a:xfrm>
            <a:off x="758293" y="3481308"/>
            <a:ext cx="1682702" cy="2592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800" spc="-15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Primary P</a:t>
            </a:r>
          </a:p>
        </p:txBody>
      </p:sp>
      <p:sp>
        <p:nvSpPr>
          <p:cNvPr id="280" name="Rectangle 21"/>
          <p:cNvSpPr txBox="1"/>
          <p:nvPr/>
        </p:nvSpPr>
        <p:spPr>
          <a:xfrm>
            <a:off x="676159" y="5554612"/>
            <a:ext cx="1075341" cy="2837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Backup</a:t>
            </a:r>
          </a:p>
        </p:txBody>
      </p:sp>
      <p:pic>
        <p:nvPicPr>
          <p:cNvPr id="281" name="Picture 22" descr="Picture 2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384329" y="1949986"/>
            <a:ext cx="609602" cy="609602"/>
          </a:xfrm>
          <a:prstGeom prst="rect">
            <a:avLst/>
          </a:prstGeom>
          <a:ln w="12700">
            <a:miter lim="400000"/>
          </a:ln>
        </p:spPr>
      </p:pic>
      <p:pic>
        <p:nvPicPr>
          <p:cNvPr id="282" name="Picture 23" descr="Picture 23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384329" y="3429336"/>
            <a:ext cx="609602" cy="609602"/>
          </a:xfrm>
          <a:prstGeom prst="rect">
            <a:avLst/>
          </a:prstGeom>
          <a:ln w="12700">
            <a:miter lim="400000"/>
          </a:ln>
        </p:spPr>
      </p:pic>
      <p:pic>
        <p:nvPicPr>
          <p:cNvPr id="283" name="Picture 24" descr="Picture 2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808252" y="4812924"/>
            <a:ext cx="609603" cy="609602"/>
          </a:xfrm>
          <a:prstGeom prst="rect">
            <a:avLst/>
          </a:prstGeom>
          <a:ln w="12700">
            <a:miter lim="400000"/>
          </a:ln>
        </p:spPr>
      </p:pic>
      <p:pic>
        <p:nvPicPr>
          <p:cNvPr id="284" name="Picture 25" descr="Picture 25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960403" y="4812924"/>
            <a:ext cx="609602" cy="609602"/>
          </a:xfrm>
          <a:prstGeom prst="rect">
            <a:avLst/>
          </a:prstGeom>
          <a:ln w="12700">
            <a:miter lim="400000"/>
          </a:ln>
        </p:spPr>
      </p:pic>
      <p:sp>
        <p:nvSpPr>
          <p:cNvPr id="285" name="Curved Connector 8"/>
          <p:cNvSpPr/>
          <p:nvPr/>
        </p:nvSpPr>
        <p:spPr>
          <a:xfrm>
            <a:off x="2993929" y="3792501"/>
            <a:ext cx="271277" cy="10009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cubicBezTo>
                  <a:pt x="10800" y="0"/>
                  <a:pt x="21600" y="10800"/>
                  <a:pt x="21600" y="21600"/>
                </a:cubicBezTo>
              </a:path>
            </a:pathLst>
          </a:custGeom>
          <a:ln w="38100">
            <a:solidFill>
              <a:srgbClr val="000000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86" name="Curved Connector 8"/>
          <p:cNvSpPr/>
          <p:nvPr/>
        </p:nvSpPr>
        <p:spPr>
          <a:xfrm rot="10800000" flipV="1">
            <a:off x="2113053" y="3792501"/>
            <a:ext cx="271277" cy="10009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cubicBezTo>
                  <a:pt x="10800" y="0"/>
                  <a:pt x="21600" y="10800"/>
                  <a:pt x="21600" y="21600"/>
                </a:cubicBezTo>
              </a:path>
            </a:pathLst>
          </a:custGeom>
          <a:ln w="38100">
            <a:solidFill>
              <a:srgbClr val="000000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87" name="Rectangle 6"/>
          <p:cNvSpPr txBox="1"/>
          <p:nvPr/>
        </p:nvSpPr>
        <p:spPr>
          <a:xfrm>
            <a:off x="1880184" y="5554614"/>
            <a:ext cx="422455" cy="2837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A</a:t>
            </a:r>
          </a:p>
        </p:txBody>
      </p:sp>
      <p:sp>
        <p:nvSpPr>
          <p:cNvPr id="288" name="Rectangle 6"/>
          <p:cNvSpPr txBox="1"/>
          <p:nvPr/>
        </p:nvSpPr>
        <p:spPr>
          <a:xfrm>
            <a:off x="3070737" y="5554614"/>
            <a:ext cx="422455" cy="2837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B</a:t>
            </a:r>
          </a:p>
        </p:txBody>
      </p:sp>
      <p:sp>
        <p:nvSpPr>
          <p:cNvPr id="289" name="Curved Connector 8"/>
          <p:cNvSpPr/>
          <p:nvPr/>
        </p:nvSpPr>
        <p:spPr>
          <a:xfrm>
            <a:off x="2669256" y="2617951"/>
            <a:ext cx="2" cy="811387"/>
          </a:xfrm>
          <a:prstGeom prst="line">
            <a:avLst/>
          </a:prstGeom>
          <a:ln w="38100">
            <a:solidFill>
              <a:srgbClr val="000000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290" name="Content Placeholder 3"/>
          <p:cNvSpPr txBox="1"/>
          <p:nvPr/>
        </p:nvSpPr>
        <p:spPr>
          <a:xfrm>
            <a:off x="4159639" y="1828164"/>
            <a:ext cx="4819675" cy="32010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pPr marL="514350" indent="-514350" algn="l" defTabSz="457200">
              <a:lnSpc>
                <a:spcPct val="81000"/>
              </a:lnSpc>
              <a:spcBef>
                <a:spcPts val="500"/>
              </a:spcBef>
              <a:buSzPct val="100000"/>
              <a:buAutoNum type="arabicPeriod"/>
              <a:defRPr sz="2200" spc="-100">
                <a:solidFill>
                  <a:srgbClr val="FF26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C </a:t>
            </a:r>
            <a:r>
              <a:rPr b="0"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t>P</a:t>
            </a:r>
            <a:r>
              <a:rPr>
                <a:solidFill>
                  <a:srgbClr val="000000"/>
                </a:solidFill>
              </a:rPr>
              <a:t>: </a:t>
            </a:r>
            <a:r>
              <a:rPr b="0" i="1">
                <a:solidFill>
                  <a:srgbClr val="000000"/>
                </a:solidFill>
              </a:rPr>
              <a:t>“request &lt;op&gt;”</a:t>
            </a:r>
            <a:endParaRPr spc="-50"/>
          </a:p>
          <a:p>
            <a:pPr marL="514350" indent="-514350" algn="l" defTabSz="457200">
              <a:lnSpc>
                <a:spcPct val="81000"/>
              </a:lnSpc>
              <a:spcBef>
                <a:spcPts val="500"/>
              </a:spcBef>
              <a:buSzPct val="100000"/>
              <a:buAutoNum type="arabicPeriod"/>
              <a:defRPr sz="2200" b="0" i="1" spc="-50">
                <a:latin typeface="Arial"/>
                <a:ea typeface="Arial"/>
                <a:cs typeface="Arial"/>
                <a:sym typeface="Arial"/>
              </a:defRPr>
            </a:pPr>
            <a:endParaRPr spc="-50"/>
          </a:p>
          <a:p>
            <a:pPr marL="514350" indent="-514350" algn="l" defTabSz="457200">
              <a:lnSpc>
                <a:spcPct val="81000"/>
              </a:lnSpc>
              <a:spcBef>
                <a:spcPts val="500"/>
              </a:spcBef>
              <a:buSzPct val="100000"/>
              <a:buAutoNum type="arabicPeriod" startAt="2"/>
              <a:defRPr sz="2200" spc="-100">
                <a:latin typeface="Arial"/>
                <a:ea typeface="Arial"/>
                <a:cs typeface="Arial"/>
                <a:sym typeface="Arial"/>
              </a:defRPr>
            </a:pPr>
            <a:r>
              <a:t>P </a:t>
            </a:r>
            <a:r>
              <a:rPr b="0"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t>A, B: </a:t>
            </a:r>
            <a:r>
              <a:rPr b="0" i="1"/>
              <a:t>“prepare &lt;op&gt;”</a:t>
            </a:r>
            <a:endParaRPr spc="-50"/>
          </a:p>
          <a:p>
            <a:pPr marL="514350" indent="-514350" algn="l" defTabSz="457200">
              <a:lnSpc>
                <a:spcPct val="81000"/>
              </a:lnSpc>
              <a:spcBef>
                <a:spcPts val="500"/>
              </a:spcBef>
              <a:buSzPct val="100000"/>
              <a:buAutoNum type="arabicPeriod" startAt="2"/>
              <a:defRPr sz="2200" spc="-100">
                <a:latin typeface="Arial"/>
                <a:ea typeface="Arial"/>
                <a:cs typeface="Arial"/>
                <a:sym typeface="Arial"/>
              </a:defRPr>
            </a:pPr>
            <a:endParaRPr spc="-50"/>
          </a:p>
          <a:p>
            <a:pPr marL="514350" indent="-514350" algn="l" defTabSz="457200">
              <a:lnSpc>
                <a:spcPct val="81000"/>
              </a:lnSpc>
              <a:spcBef>
                <a:spcPts val="500"/>
              </a:spcBef>
              <a:buSzPct val="100000"/>
              <a:buAutoNum type="arabicPeriod" startAt="3"/>
              <a:defRPr sz="2200" spc="-100">
                <a:latin typeface="Arial"/>
                <a:ea typeface="Arial"/>
                <a:cs typeface="Arial"/>
                <a:sym typeface="Arial"/>
              </a:defRPr>
            </a:pPr>
            <a:r>
              <a:t>A, B </a:t>
            </a:r>
            <a:r>
              <a:rPr b="0"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t>P: </a:t>
            </a:r>
            <a:r>
              <a:rPr b="0" i="1"/>
              <a:t>“prepared” </a:t>
            </a:r>
            <a:r>
              <a:rPr b="0"/>
              <a:t>or </a:t>
            </a:r>
            <a:r>
              <a:rPr b="0" i="1"/>
              <a:t>“error”</a:t>
            </a:r>
            <a:endParaRPr spc="-50"/>
          </a:p>
          <a:p>
            <a:pPr marL="514350" indent="-514350" algn="l" defTabSz="457200">
              <a:lnSpc>
                <a:spcPct val="81000"/>
              </a:lnSpc>
              <a:spcBef>
                <a:spcPts val="500"/>
              </a:spcBef>
              <a:buSzPct val="100000"/>
              <a:buAutoNum type="arabicPeriod" startAt="3"/>
              <a:defRPr sz="2200" spc="-100">
                <a:latin typeface="Arial"/>
                <a:ea typeface="Arial"/>
                <a:cs typeface="Arial"/>
                <a:sym typeface="Arial"/>
              </a:defRPr>
            </a:pPr>
            <a:endParaRPr spc="-50"/>
          </a:p>
          <a:p>
            <a:pPr marL="457200" indent="-457200" algn="l" defTabSz="457200">
              <a:lnSpc>
                <a:spcPct val="81000"/>
              </a:lnSpc>
              <a:spcBef>
                <a:spcPts val="500"/>
              </a:spcBef>
              <a:buSzPct val="100000"/>
              <a:buAutoNum type="arabicPeriod" startAt="4"/>
              <a:defRPr sz="2200" spc="-100">
                <a:solidFill>
                  <a:srgbClr val="FF26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P </a:t>
            </a:r>
            <a:r>
              <a:rPr b="0"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t>C</a:t>
            </a:r>
            <a:r>
              <a:rPr>
                <a:solidFill>
                  <a:srgbClr val="000000"/>
                </a:solidFill>
              </a:rPr>
              <a:t>:</a:t>
            </a:r>
            <a:r>
              <a:rPr b="0">
                <a:solidFill>
                  <a:srgbClr val="000000"/>
                </a:solidFill>
              </a:rPr>
              <a:t> </a:t>
            </a:r>
            <a:r>
              <a:rPr b="0" i="1">
                <a:solidFill>
                  <a:srgbClr val="000000"/>
                </a:solidFill>
              </a:rPr>
              <a:t>“result exec&lt;op&gt;” or “failed”</a:t>
            </a:r>
            <a:endParaRPr spc="-50"/>
          </a:p>
          <a:p>
            <a:pPr marL="457200" indent="-457200" algn="l" defTabSz="457200">
              <a:lnSpc>
                <a:spcPct val="81000"/>
              </a:lnSpc>
              <a:spcBef>
                <a:spcPts val="500"/>
              </a:spcBef>
              <a:buSzPct val="100000"/>
              <a:buAutoNum type="arabicPeriod" startAt="4"/>
              <a:defRPr sz="2200" b="0" i="1" spc="-100">
                <a:latin typeface="Arial"/>
                <a:ea typeface="Arial"/>
                <a:cs typeface="Arial"/>
                <a:sym typeface="Arial"/>
              </a:defRPr>
            </a:pPr>
            <a:endParaRPr spc="-50"/>
          </a:p>
          <a:p>
            <a:pPr marL="457200" indent="-457200" algn="l" defTabSz="457200">
              <a:lnSpc>
                <a:spcPct val="81000"/>
              </a:lnSpc>
              <a:spcBef>
                <a:spcPts val="500"/>
              </a:spcBef>
              <a:buSzPct val="100000"/>
              <a:buAutoNum type="arabicPeriod" startAt="5"/>
              <a:defRPr sz="2200" spc="-100">
                <a:latin typeface="Arial"/>
                <a:ea typeface="Arial"/>
                <a:cs typeface="Arial"/>
                <a:sym typeface="Arial"/>
              </a:defRPr>
            </a:pPr>
            <a:r>
              <a:t>P </a:t>
            </a:r>
            <a:r>
              <a:rPr b="0"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t>A, B: </a:t>
            </a:r>
            <a:r>
              <a:rPr b="0" i="1"/>
              <a:t>“</a:t>
            </a:r>
            <a:r>
              <a:rPr i="1"/>
              <a:t>commit</a:t>
            </a:r>
            <a:r>
              <a:rPr b="0" i="1"/>
              <a:t> &lt;op&gt;”</a:t>
            </a:r>
          </a:p>
        </p:txBody>
      </p:sp>
      <p:sp>
        <p:nvSpPr>
          <p:cNvPr id="291" name="Slide Number Placeholder 1"/>
          <p:cNvSpPr txBox="1">
            <a:spLocks noGrp="1"/>
          </p:cNvSpPr>
          <p:nvPr>
            <p:ph type="sldNum" sz="quarter" idx="4294967295"/>
          </p:nvPr>
        </p:nvSpPr>
        <p:spPr>
          <a:xfrm>
            <a:off x="8731815" y="6524869"/>
            <a:ext cx="183585" cy="26938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4</a:t>
            </a:fld>
            <a:endParaRPr/>
          </a:p>
        </p:txBody>
      </p:sp>
    </p:spTree>
  </p:cSld>
  <p:clrMapOvr>
    <a:masterClrMapping/>
  </p:clrMapOvr>
  <p:transition spd="med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" name="Title 1"/>
          <p:cNvSpPr txBox="1">
            <a:spLocks noGrp="1"/>
          </p:cNvSpPr>
          <p:nvPr>
            <p:ph type="title"/>
          </p:nvPr>
        </p:nvSpPr>
        <p:spPr>
          <a:xfrm>
            <a:off x="772373" y="2845760"/>
            <a:ext cx="7772401" cy="1166480"/>
          </a:xfrm>
          <a:prstGeom prst="rect">
            <a:avLst/>
          </a:prstGeom>
        </p:spPr>
        <p:txBody>
          <a:bodyPr/>
          <a:lstStyle/>
          <a:p>
            <a:r>
              <a:t>Reconfiguration</a:t>
            </a:r>
          </a:p>
        </p:txBody>
      </p:sp>
      <p:sp>
        <p:nvSpPr>
          <p:cNvPr id="1915" name="Slide Number Placeholder 3"/>
          <p:cNvSpPr txBox="1">
            <a:spLocks noGrp="1"/>
          </p:cNvSpPr>
          <p:nvPr>
            <p:ph type="sldNum" sz="quarter" idx="4294967295"/>
          </p:nvPr>
        </p:nvSpPr>
        <p:spPr>
          <a:xfrm>
            <a:off x="8632931" y="6524869"/>
            <a:ext cx="282469" cy="26938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40</a:t>
            </a:fld>
            <a:endParaRPr/>
          </a:p>
        </p:txBody>
      </p:sp>
    </p:spTree>
  </p:cSld>
  <p:clrMapOvr>
    <a:masterClrMapping/>
  </p:clrMapOvr>
  <p:transition spd="med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7" name="Content Placeholder 1"/>
          <p:cNvSpPr txBox="1">
            <a:spLocks noGrp="1"/>
          </p:cNvSpPr>
          <p:nvPr>
            <p:ph type="body" idx="1"/>
          </p:nvPr>
        </p:nvSpPr>
        <p:spPr>
          <a:xfrm>
            <a:off x="347470" y="1453896"/>
            <a:ext cx="8567932" cy="3003256"/>
          </a:xfrm>
          <a:prstGeom prst="rect">
            <a:avLst/>
          </a:prstGeom>
        </p:spPr>
        <p:txBody>
          <a:bodyPr/>
          <a:lstStyle/>
          <a:p>
            <a:r>
              <a:t>View configuration:  { leader, { members }, settings }</a:t>
            </a:r>
          </a:p>
          <a:p>
            <a:r>
              <a:t>Consensus must support changes to configuration</a:t>
            </a:r>
          </a:p>
          <a:p>
            <a:pPr marL="800100" lvl="1" indent="-342900">
              <a:spcBef>
                <a:spcPts val="600"/>
              </a:spcBef>
              <a:buFont typeface="Helvetica"/>
              <a:defRPr sz="2000" b="0"/>
            </a:pPr>
            <a:r>
              <a:t>Replace failed machine</a:t>
            </a:r>
          </a:p>
          <a:p>
            <a:pPr marL="800100" lvl="1" indent="-342900">
              <a:spcBef>
                <a:spcPts val="600"/>
              </a:spcBef>
              <a:buFont typeface="Helvetica"/>
              <a:defRPr sz="2000" b="0"/>
            </a:pPr>
            <a:r>
              <a:t>Change degree of replication</a:t>
            </a:r>
          </a:p>
          <a:p>
            <a:pPr>
              <a:spcBef>
                <a:spcPts val="2400"/>
              </a:spcBef>
            </a:pPr>
            <a:r>
              <a:t>Cannot switch directly from one config to another: </a:t>
            </a:r>
            <a:r>
              <a:rPr>
                <a:solidFill>
                  <a:srgbClr val="A5001E"/>
                </a:solidFill>
              </a:rPr>
              <a:t>conflicting majorities </a:t>
            </a:r>
            <a:r>
              <a:t>could arise</a:t>
            </a:r>
          </a:p>
        </p:txBody>
      </p:sp>
      <p:sp>
        <p:nvSpPr>
          <p:cNvPr id="1918" name="Slide Number Placeholder 6"/>
          <p:cNvSpPr txBox="1">
            <a:spLocks noGrp="1"/>
          </p:cNvSpPr>
          <p:nvPr>
            <p:ph type="sldNum" sz="quarter" idx="4294967295"/>
          </p:nvPr>
        </p:nvSpPr>
        <p:spPr>
          <a:xfrm>
            <a:off x="8613492" y="6553200"/>
            <a:ext cx="301906" cy="28882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t"/>
          <a:lstStyle>
            <a:lvl1pPr>
              <a:defRPr>
                <a:solidFill>
                  <a:srgbClr val="FF6501"/>
                </a:solidFill>
              </a:defRPr>
            </a:lvl1pPr>
          </a:lstStyle>
          <a:p>
            <a:fld id="{86CB4B4D-7CA3-9044-876B-883B54F8677D}" type="slidenum">
              <a:t>41</a:t>
            </a:fld>
            <a:endParaRPr/>
          </a:p>
        </p:txBody>
      </p:sp>
      <p:sp>
        <p:nvSpPr>
          <p:cNvPr id="1919" name="Title 5"/>
          <p:cNvSpPr txBox="1">
            <a:spLocks noGrp="1"/>
          </p:cNvSpPr>
          <p:nvPr>
            <p:ph type="title"/>
          </p:nvPr>
        </p:nvSpPr>
        <p:spPr>
          <a:xfrm>
            <a:off x="350195" y="16215"/>
            <a:ext cx="8565206" cy="1066801"/>
          </a:xfrm>
          <a:prstGeom prst="rect">
            <a:avLst/>
          </a:prstGeom>
        </p:spPr>
        <p:txBody>
          <a:bodyPr/>
          <a:lstStyle/>
          <a:p>
            <a:r>
              <a:t>Configuration Changes</a:t>
            </a:r>
          </a:p>
        </p:txBody>
      </p:sp>
      <p:grpSp>
        <p:nvGrpSpPr>
          <p:cNvPr id="1937" name="Group 33"/>
          <p:cNvGrpSpPr/>
          <p:nvPr/>
        </p:nvGrpSpPr>
        <p:grpSpPr>
          <a:xfrm>
            <a:off x="1487486" y="4230585"/>
            <a:ext cx="5589524" cy="2448216"/>
            <a:chOff x="0" y="0"/>
            <a:chExt cx="5589522" cy="2448215"/>
          </a:xfrm>
        </p:grpSpPr>
        <p:sp>
          <p:nvSpPr>
            <p:cNvPr id="1920" name="Rectangle 9"/>
            <p:cNvSpPr/>
            <p:nvPr/>
          </p:nvSpPr>
          <p:spPr>
            <a:xfrm>
              <a:off x="1066800" y="381000"/>
              <a:ext cx="4495802" cy="228601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921" name="Rectangle 10"/>
            <p:cNvSpPr/>
            <p:nvPr/>
          </p:nvSpPr>
          <p:spPr>
            <a:xfrm>
              <a:off x="4114801" y="381000"/>
              <a:ext cx="1447801" cy="228601"/>
            </a:xfrm>
            <a:prstGeom prst="rect">
              <a:avLst/>
            </a:prstGeom>
            <a:solidFill>
              <a:srgbClr val="CCD9F4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922" name="TextBox 11"/>
            <p:cNvSpPr txBox="1"/>
            <p:nvPr/>
          </p:nvSpPr>
          <p:spPr>
            <a:xfrm>
              <a:off x="1066800" y="-1"/>
              <a:ext cx="450049" cy="33205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t">
              <a:spAutoFit/>
            </a:bodyPr>
            <a:lstStyle/>
            <a:p>
              <a:pPr algn="l">
                <a:defRPr>
                  <a:latin typeface="Arial"/>
                  <a:ea typeface="Arial"/>
                  <a:cs typeface="Arial"/>
                  <a:sym typeface="Arial"/>
                </a:defRPr>
              </a:pPr>
              <a:r>
                <a:t>C</a:t>
              </a:r>
              <a:r>
                <a:rPr baseline="-25000"/>
                <a:t>old</a:t>
              </a:r>
            </a:p>
          </p:txBody>
        </p:sp>
        <p:sp>
          <p:nvSpPr>
            <p:cNvPr id="1923" name="TextBox 12"/>
            <p:cNvSpPr txBox="1"/>
            <p:nvPr/>
          </p:nvSpPr>
          <p:spPr>
            <a:xfrm>
              <a:off x="5064067" y="-1"/>
              <a:ext cx="525456" cy="33205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t">
              <a:spAutoFit/>
            </a:bodyPr>
            <a:lstStyle/>
            <a:p>
              <a:pPr algn="l">
                <a:defRPr>
                  <a:latin typeface="Arial"/>
                  <a:ea typeface="Arial"/>
                  <a:cs typeface="Arial"/>
                  <a:sym typeface="Arial"/>
                </a:defRPr>
              </a:pPr>
              <a:r>
                <a:t>C</a:t>
              </a:r>
              <a:r>
                <a:rPr baseline="-25000"/>
                <a:t>new</a:t>
              </a:r>
            </a:p>
          </p:txBody>
        </p:sp>
        <p:sp>
          <p:nvSpPr>
            <p:cNvPr id="1924" name="TextBox 13"/>
            <p:cNvSpPr txBox="1"/>
            <p:nvPr/>
          </p:nvSpPr>
          <p:spPr>
            <a:xfrm>
              <a:off x="-1" y="356800"/>
              <a:ext cx="876649" cy="2592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algn="l">
                <a:defRPr sz="18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Server 1</a:t>
              </a:r>
            </a:p>
          </p:txBody>
        </p:sp>
        <p:sp>
          <p:nvSpPr>
            <p:cNvPr id="1925" name="Rectangle 14"/>
            <p:cNvSpPr/>
            <p:nvPr/>
          </p:nvSpPr>
          <p:spPr>
            <a:xfrm>
              <a:off x="1066800" y="738553"/>
              <a:ext cx="4495802" cy="228602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926" name="Rectangle 15"/>
            <p:cNvSpPr/>
            <p:nvPr/>
          </p:nvSpPr>
          <p:spPr>
            <a:xfrm>
              <a:off x="3657601" y="738553"/>
              <a:ext cx="1905001" cy="228602"/>
            </a:xfrm>
            <a:prstGeom prst="rect">
              <a:avLst/>
            </a:prstGeom>
            <a:solidFill>
              <a:srgbClr val="CCD9F4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927" name="Rectangle 16"/>
            <p:cNvSpPr/>
            <p:nvPr/>
          </p:nvSpPr>
          <p:spPr>
            <a:xfrm>
              <a:off x="1066800" y="1096107"/>
              <a:ext cx="4495802" cy="228602"/>
            </a:xfrm>
            <a:prstGeom prst="rect">
              <a:avLst/>
            </a:prstGeom>
            <a:solidFill>
              <a:srgbClr val="D5FFD5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928" name="Rectangle 17"/>
            <p:cNvSpPr/>
            <p:nvPr/>
          </p:nvSpPr>
          <p:spPr>
            <a:xfrm>
              <a:off x="3048001" y="1096107"/>
              <a:ext cx="2514602" cy="228602"/>
            </a:xfrm>
            <a:prstGeom prst="rect">
              <a:avLst/>
            </a:prstGeom>
            <a:solidFill>
              <a:srgbClr val="CCD9F4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929" name="Rectangle 18"/>
            <p:cNvSpPr/>
            <p:nvPr/>
          </p:nvSpPr>
          <p:spPr>
            <a:xfrm>
              <a:off x="2590800" y="1453662"/>
              <a:ext cx="2971802" cy="228602"/>
            </a:xfrm>
            <a:prstGeom prst="rect">
              <a:avLst/>
            </a:prstGeom>
            <a:solidFill>
              <a:srgbClr val="CCD9F4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930" name="Rectangle 19"/>
            <p:cNvSpPr/>
            <p:nvPr/>
          </p:nvSpPr>
          <p:spPr>
            <a:xfrm>
              <a:off x="2133600" y="1811215"/>
              <a:ext cx="3429002" cy="228602"/>
            </a:xfrm>
            <a:prstGeom prst="rect">
              <a:avLst/>
            </a:prstGeom>
            <a:solidFill>
              <a:srgbClr val="CCD9F4"/>
            </a:solidFill>
            <a:ln w="1905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lnSpc>
                  <a:spcPts val="1700"/>
                </a:lnSpc>
                <a:defRPr sz="16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931" name="TextBox 22"/>
            <p:cNvSpPr txBox="1"/>
            <p:nvPr/>
          </p:nvSpPr>
          <p:spPr>
            <a:xfrm>
              <a:off x="-1" y="714354"/>
              <a:ext cx="876649" cy="2592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algn="l">
                <a:defRPr sz="18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Server 2</a:t>
              </a:r>
            </a:p>
          </p:txBody>
        </p:sp>
        <p:sp>
          <p:nvSpPr>
            <p:cNvPr id="1932" name="TextBox 23"/>
            <p:cNvSpPr txBox="1"/>
            <p:nvPr/>
          </p:nvSpPr>
          <p:spPr>
            <a:xfrm>
              <a:off x="-1" y="1071908"/>
              <a:ext cx="876649" cy="2592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algn="l">
                <a:defRPr sz="18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Server 3</a:t>
              </a:r>
            </a:p>
          </p:txBody>
        </p:sp>
        <p:sp>
          <p:nvSpPr>
            <p:cNvPr id="1933" name="TextBox 24"/>
            <p:cNvSpPr txBox="1"/>
            <p:nvPr/>
          </p:nvSpPr>
          <p:spPr>
            <a:xfrm>
              <a:off x="-1" y="1429463"/>
              <a:ext cx="876649" cy="2592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algn="l">
                <a:defRPr sz="18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Server 4</a:t>
              </a:r>
            </a:p>
          </p:txBody>
        </p:sp>
        <p:sp>
          <p:nvSpPr>
            <p:cNvPr id="1934" name="TextBox 25"/>
            <p:cNvSpPr txBox="1"/>
            <p:nvPr/>
          </p:nvSpPr>
          <p:spPr>
            <a:xfrm>
              <a:off x="-1" y="1787017"/>
              <a:ext cx="876649" cy="25922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algn="l">
                <a:defRPr sz="1800" b="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Server 5</a:t>
              </a:r>
            </a:p>
          </p:txBody>
        </p:sp>
        <p:sp>
          <p:nvSpPr>
            <p:cNvPr id="1935" name="Straight Connector 30"/>
            <p:cNvSpPr/>
            <p:nvPr/>
          </p:nvSpPr>
          <p:spPr>
            <a:xfrm>
              <a:off x="1066800" y="2203939"/>
              <a:ext cx="4495802" cy="2"/>
            </a:xfrm>
            <a:prstGeom prst="line">
              <a:avLst/>
            </a:prstGeom>
            <a:noFill/>
            <a:ln w="19050" cap="rnd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1936" name="TextBox 31"/>
            <p:cNvSpPr txBox="1"/>
            <p:nvPr/>
          </p:nvSpPr>
          <p:spPr>
            <a:xfrm>
              <a:off x="1066800" y="2250831"/>
              <a:ext cx="378285" cy="19738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t">
              <a:spAutoFit/>
            </a:bodyPr>
            <a:lstStyle>
              <a:lvl1pPr algn="l">
                <a:defRPr sz="14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time</a:t>
              </a:r>
            </a:p>
          </p:txBody>
        </p:sp>
      </p:grpSp>
      <p:grpSp>
        <p:nvGrpSpPr>
          <p:cNvPr id="1944" name="Group 41"/>
          <p:cNvGrpSpPr/>
          <p:nvPr/>
        </p:nvGrpSpPr>
        <p:grpSpPr>
          <a:xfrm>
            <a:off x="4687887" y="4230587"/>
            <a:ext cx="4360860" cy="2403835"/>
            <a:chOff x="0" y="4"/>
            <a:chExt cx="4360859" cy="2403834"/>
          </a:xfrm>
        </p:grpSpPr>
        <p:sp>
          <p:nvSpPr>
            <p:cNvPr id="1938" name="Rounded Rectangle 42"/>
            <p:cNvSpPr/>
            <p:nvPr/>
          </p:nvSpPr>
          <p:spPr>
            <a:xfrm>
              <a:off x="0" y="1057609"/>
              <a:ext cx="304801" cy="1042418"/>
            </a:xfrm>
            <a:prstGeom prst="roundRect">
              <a:avLst>
                <a:gd name="adj" fmla="val 16667"/>
              </a:avLst>
            </a:prstGeom>
            <a:noFill/>
            <a:ln w="25400" cap="flat">
              <a:solidFill>
                <a:srgbClr val="3167D3"/>
              </a:solidFill>
              <a:prstDash val="sysDot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sz="18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939" name="Rounded Rectangle 43"/>
            <p:cNvSpPr/>
            <p:nvPr/>
          </p:nvSpPr>
          <p:spPr>
            <a:xfrm>
              <a:off x="0" y="330778"/>
              <a:ext cx="304801" cy="685802"/>
            </a:xfrm>
            <a:prstGeom prst="roundRect">
              <a:avLst>
                <a:gd name="adj" fmla="val 16667"/>
              </a:avLst>
            </a:prstGeom>
            <a:noFill/>
            <a:ln w="25400" cap="flat">
              <a:solidFill>
                <a:srgbClr val="00B800"/>
              </a:solidFill>
              <a:prstDash val="sysDot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sz="18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940" name="TextBox 44"/>
            <p:cNvSpPr txBox="1"/>
            <p:nvPr/>
          </p:nvSpPr>
          <p:spPr>
            <a:xfrm>
              <a:off x="2735039" y="583878"/>
              <a:ext cx="1625551" cy="3026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t">
              <a:spAutoFit/>
            </a:bodyPr>
            <a:lstStyle/>
            <a:p>
              <a:pPr>
                <a:defRPr sz="1800">
                  <a:solidFill>
                    <a:srgbClr val="008E00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r>
                <a:t>Majority of C</a:t>
              </a:r>
              <a:r>
                <a:rPr baseline="-25000"/>
                <a:t>old</a:t>
              </a:r>
            </a:p>
          </p:txBody>
        </p:sp>
        <p:sp>
          <p:nvSpPr>
            <p:cNvPr id="1941" name="TextBox 45"/>
            <p:cNvSpPr txBox="1"/>
            <p:nvPr/>
          </p:nvSpPr>
          <p:spPr>
            <a:xfrm>
              <a:off x="2667443" y="1406771"/>
              <a:ext cx="1693417" cy="3026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0" tIns="0" rIns="0" bIns="0" numCol="1" anchor="t">
              <a:spAutoFit/>
            </a:bodyPr>
            <a:lstStyle/>
            <a:p>
              <a:pPr>
                <a:defRPr sz="1800">
                  <a:solidFill>
                    <a:srgbClr val="3167D3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r>
                <a:t>Majority of C</a:t>
              </a:r>
              <a:r>
                <a:rPr baseline="-25000"/>
                <a:t>new</a:t>
              </a:r>
            </a:p>
          </p:txBody>
        </p:sp>
        <p:sp>
          <p:nvSpPr>
            <p:cNvPr id="1942" name="Freeform 46"/>
            <p:cNvSpPr/>
            <p:nvPr/>
          </p:nvSpPr>
          <p:spPr>
            <a:xfrm rot="10800000" flipH="1">
              <a:off x="228585" y="4"/>
              <a:ext cx="3581430" cy="5691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2" h="21372" extrusionOk="0">
                  <a:moveTo>
                    <a:pt x="21572" y="0"/>
                  </a:moveTo>
                  <a:cubicBezTo>
                    <a:pt x="21501" y="19697"/>
                    <a:pt x="14580" y="21098"/>
                    <a:pt x="10871" y="21349"/>
                  </a:cubicBezTo>
                  <a:cubicBezTo>
                    <a:pt x="7163" y="21600"/>
                    <a:pt x="-28" y="19952"/>
                    <a:pt x="0" y="7618"/>
                  </a:cubicBezTo>
                </a:path>
              </a:pathLst>
            </a:custGeom>
            <a:noFill/>
            <a:ln w="25400" cap="flat">
              <a:solidFill>
                <a:srgbClr val="008E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sz="18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943" name="Freeform 47"/>
            <p:cNvSpPr/>
            <p:nvPr/>
          </p:nvSpPr>
          <p:spPr>
            <a:xfrm>
              <a:off x="228584" y="1771163"/>
              <a:ext cx="3591077" cy="6326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0" h="21356" extrusionOk="0">
                  <a:moveTo>
                    <a:pt x="21530" y="0"/>
                  </a:moveTo>
                  <a:cubicBezTo>
                    <a:pt x="21572" y="18013"/>
                    <a:pt x="14550" y="21048"/>
                    <a:pt x="10793" y="21324"/>
                  </a:cubicBezTo>
                  <a:cubicBezTo>
                    <a:pt x="7036" y="21600"/>
                    <a:pt x="-28" y="20265"/>
                    <a:pt x="0" y="10919"/>
                  </a:cubicBezTo>
                </a:path>
              </a:pathLst>
            </a:custGeom>
            <a:noFill/>
            <a:ln w="25400" cap="flat">
              <a:solidFill>
                <a:srgbClr val="3167D3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 sz="1800" b="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7" grpId="3" animBg="1" advAuto="0"/>
      <p:bldP spid="1937" grpId="1" animBg="1" advAuto="0"/>
      <p:bldP spid="1944" grpId="2" animBg="1" advAuto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" name="Rectangle 43"/>
          <p:cNvSpPr/>
          <p:nvPr/>
        </p:nvSpPr>
        <p:spPr>
          <a:xfrm>
            <a:off x="304800" y="6173537"/>
            <a:ext cx="8534400" cy="609602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947" name="Content Placeholder 1"/>
          <p:cNvSpPr txBox="1">
            <a:spLocks noGrp="1"/>
          </p:cNvSpPr>
          <p:nvPr>
            <p:ph type="body" sz="half" idx="1"/>
          </p:nvPr>
        </p:nvSpPr>
        <p:spPr>
          <a:xfrm>
            <a:off x="432836" y="1365268"/>
            <a:ext cx="8482564" cy="2590802"/>
          </a:xfrm>
          <a:prstGeom prst="rect">
            <a:avLst/>
          </a:prstGeom>
        </p:spPr>
        <p:txBody>
          <a:bodyPr/>
          <a:lstStyle/>
          <a:p>
            <a:pPr>
              <a:defRPr b="0">
                <a:solidFill>
                  <a:srgbClr val="A5001E"/>
                </a:solidFill>
              </a:defRPr>
            </a:pPr>
            <a:r>
              <a:t>Joint consensus </a:t>
            </a:r>
            <a:r>
              <a:rPr>
                <a:solidFill>
                  <a:srgbClr val="000000"/>
                </a:solidFill>
              </a:rPr>
              <a:t>in intermediate phase: need majority of </a:t>
            </a:r>
            <a:r>
              <a:rPr b="1">
                <a:solidFill>
                  <a:srgbClr val="000000"/>
                </a:solidFill>
              </a:rPr>
              <a:t>both</a:t>
            </a:r>
            <a:r>
              <a:rPr>
                <a:solidFill>
                  <a:srgbClr val="000000"/>
                </a:solidFill>
              </a:rPr>
              <a:t> old and new configurations for elections, commitment</a:t>
            </a:r>
          </a:p>
          <a:p>
            <a:pPr>
              <a:defRPr b="0"/>
            </a:pPr>
            <a:r>
              <a:t>Configuration change just a log entry; applied immediately on receipt (committed or not)</a:t>
            </a:r>
          </a:p>
          <a:p>
            <a:pPr>
              <a:defRPr b="0"/>
            </a:pPr>
            <a:r>
              <a:t>Once joint consensus is committed, begin replicating log entry for final configuration</a:t>
            </a:r>
          </a:p>
        </p:txBody>
      </p:sp>
      <p:sp>
        <p:nvSpPr>
          <p:cNvPr id="1948" name="Straight Connector 7"/>
          <p:cNvSpPr/>
          <p:nvPr/>
        </p:nvSpPr>
        <p:spPr>
          <a:xfrm>
            <a:off x="1172567" y="6207804"/>
            <a:ext cx="6934201" cy="2"/>
          </a:xfrm>
          <a:prstGeom prst="line">
            <a:avLst/>
          </a:prstGeom>
          <a:ln w="31750" cap="rnd">
            <a:solidFill>
              <a:srgbClr val="000000"/>
            </a:solidFill>
            <a:tailEnd type="stealth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949" name="TextBox 9"/>
          <p:cNvSpPr txBox="1"/>
          <p:nvPr/>
        </p:nvSpPr>
        <p:spPr>
          <a:xfrm>
            <a:off x="7573367" y="6235605"/>
            <a:ext cx="444563" cy="2592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l">
              <a:defRPr sz="1800" b="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time</a:t>
            </a:r>
          </a:p>
        </p:txBody>
      </p:sp>
      <p:sp>
        <p:nvSpPr>
          <p:cNvPr id="1950" name="TextBox 10"/>
          <p:cNvSpPr txBox="1"/>
          <p:nvPr/>
        </p:nvSpPr>
        <p:spPr>
          <a:xfrm>
            <a:off x="3229967" y="6219969"/>
            <a:ext cx="1321458" cy="5693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 sz="1800" b="0">
                <a:latin typeface="Arial"/>
                <a:ea typeface="Arial"/>
                <a:cs typeface="Arial"/>
                <a:sym typeface="Arial"/>
              </a:defRPr>
            </a:pPr>
            <a:r>
              <a:t>C</a:t>
            </a:r>
            <a:r>
              <a:rPr baseline="-25000"/>
              <a:t>old+new</a:t>
            </a:r>
            <a:r>
              <a:t> entry</a:t>
            </a:r>
            <a:br/>
            <a:r>
              <a:t>committed</a:t>
            </a:r>
          </a:p>
        </p:txBody>
      </p:sp>
      <p:sp>
        <p:nvSpPr>
          <p:cNvPr id="1951" name="TextBox 11"/>
          <p:cNvSpPr txBox="1"/>
          <p:nvPr/>
        </p:nvSpPr>
        <p:spPr>
          <a:xfrm>
            <a:off x="5289773" y="6219969"/>
            <a:ext cx="1067074" cy="5693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 sz="1800" b="0">
                <a:latin typeface="Arial"/>
                <a:ea typeface="Arial"/>
                <a:cs typeface="Arial"/>
                <a:sym typeface="Arial"/>
              </a:defRPr>
            </a:pPr>
            <a:r>
              <a:t>C</a:t>
            </a:r>
            <a:r>
              <a:rPr baseline="-25000"/>
              <a:t>new</a:t>
            </a:r>
            <a:r>
              <a:t> entry</a:t>
            </a:r>
            <a:br/>
            <a:r>
              <a:t>committed</a:t>
            </a:r>
          </a:p>
        </p:txBody>
      </p:sp>
      <p:sp>
        <p:nvSpPr>
          <p:cNvPr id="1952" name="Straight Connector 13"/>
          <p:cNvSpPr/>
          <p:nvPr/>
        </p:nvSpPr>
        <p:spPr>
          <a:xfrm>
            <a:off x="3839567" y="5507947"/>
            <a:ext cx="2" cy="699858"/>
          </a:xfrm>
          <a:prstGeom prst="line">
            <a:avLst/>
          </a:prstGeom>
          <a:ln w="31750" cap="rnd">
            <a:solidFill>
              <a:srgbClr val="000000"/>
            </a:solidFill>
            <a:prstDash val="sysDot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953" name="Straight Connector 14"/>
          <p:cNvSpPr/>
          <p:nvPr/>
        </p:nvSpPr>
        <p:spPr>
          <a:xfrm>
            <a:off x="5820767" y="5146554"/>
            <a:ext cx="2" cy="1061250"/>
          </a:xfrm>
          <a:prstGeom prst="line">
            <a:avLst/>
          </a:prstGeom>
          <a:ln w="31750" cap="rnd">
            <a:solidFill>
              <a:srgbClr val="000000"/>
            </a:solidFill>
            <a:prstDash val="sysDot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954" name="TextBox 15"/>
          <p:cNvSpPr txBox="1"/>
          <p:nvPr/>
        </p:nvSpPr>
        <p:spPr>
          <a:xfrm>
            <a:off x="1172566" y="5712552"/>
            <a:ext cx="381163" cy="3026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 sz="1800" b="0">
                <a:solidFill>
                  <a:srgbClr val="A5001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C</a:t>
            </a:r>
            <a:r>
              <a:rPr baseline="-25000"/>
              <a:t>old</a:t>
            </a:r>
          </a:p>
        </p:txBody>
      </p:sp>
      <p:sp>
        <p:nvSpPr>
          <p:cNvPr id="1955" name="TextBox 16"/>
          <p:cNvSpPr txBox="1"/>
          <p:nvPr/>
        </p:nvSpPr>
        <p:spPr>
          <a:xfrm>
            <a:off x="2086966" y="5369447"/>
            <a:ext cx="749736" cy="3026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 sz="1800" b="0">
                <a:solidFill>
                  <a:srgbClr val="3167D3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C</a:t>
            </a:r>
            <a:r>
              <a:rPr baseline="-25000"/>
              <a:t>old+new</a:t>
            </a:r>
          </a:p>
        </p:txBody>
      </p:sp>
      <p:sp>
        <p:nvSpPr>
          <p:cNvPr id="1956" name="TextBox 17"/>
          <p:cNvSpPr txBox="1"/>
          <p:nvPr/>
        </p:nvSpPr>
        <p:spPr>
          <a:xfrm>
            <a:off x="4382930" y="5008057"/>
            <a:ext cx="457362" cy="3026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 sz="1800" b="0">
                <a:solidFill>
                  <a:srgbClr val="008E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C</a:t>
            </a:r>
            <a:r>
              <a:rPr baseline="-25000"/>
              <a:t>new</a:t>
            </a:r>
          </a:p>
        </p:txBody>
      </p:sp>
      <p:sp>
        <p:nvSpPr>
          <p:cNvPr id="1957" name="Straight Connector 23"/>
          <p:cNvSpPr/>
          <p:nvPr/>
        </p:nvSpPr>
        <p:spPr>
          <a:xfrm>
            <a:off x="1629766" y="5851052"/>
            <a:ext cx="1295402" cy="2"/>
          </a:xfrm>
          <a:prstGeom prst="line">
            <a:avLst/>
          </a:prstGeom>
          <a:ln w="63500" cap="rnd">
            <a:solidFill>
              <a:srgbClr val="A5001E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958" name="Straight Connector 24"/>
          <p:cNvSpPr/>
          <p:nvPr/>
        </p:nvSpPr>
        <p:spPr>
          <a:xfrm>
            <a:off x="3839567" y="5507947"/>
            <a:ext cx="1066802" cy="2"/>
          </a:xfrm>
          <a:prstGeom prst="line">
            <a:avLst/>
          </a:prstGeom>
          <a:ln w="63500" cap="rnd">
            <a:solidFill>
              <a:srgbClr val="3167D3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959" name="Straight Connector 26"/>
          <p:cNvSpPr/>
          <p:nvPr/>
        </p:nvSpPr>
        <p:spPr>
          <a:xfrm>
            <a:off x="2925167" y="5507947"/>
            <a:ext cx="914401" cy="2"/>
          </a:xfrm>
          <a:prstGeom prst="line">
            <a:avLst/>
          </a:prstGeom>
          <a:ln w="63500" cap="rnd">
            <a:solidFill>
              <a:srgbClr val="3167D3"/>
            </a:solidFill>
            <a:prstDash val="sysDot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960" name="Straight Connector 28"/>
          <p:cNvSpPr/>
          <p:nvPr/>
        </p:nvSpPr>
        <p:spPr>
          <a:xfrm>
            <a:off x="4906367" y="5146556"/>
            <a:ext cx="914402" cy="2"/>
          </a:xfrm>
          <a:prstGeom prst="line">
            <a:avLst/>
          </a:prstGeom>
          <a:ln w="63500" cap="rnd">
            <a:solidFill>
              <a:srgbClr val="008E00"/>
            </a:solidFill>
            <a:prstDash val="sysDot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961" name="Straight Connector 29"/>
          <p:cNvSpPr/>
          <p:nvPr/>
        </p:nvSpPr>
        <p:spPr>
          <a:xfrm>
            <a:off x="5820767" y="5146556"/>
            <a:ext cx="1981202" cy="2"/>
          </a:xfrm>
          <a:prstGeom prst="line">
            <a:avLst/>
          </a:prstGeom>
          <a:ln w="63500" cap="rnd">
            <a:solidFill>
              <a:srgbClr val="008E00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962" name="Straight Connector 35"/>
          <p:cNvSpPr/>
          <p:nvPr/>
        </p:nvSpPr>
        <p:spPr>
          <a:xfrm>
            <a:off x="1629767" y="4792195"/>
            <a:ext cx="2209802" cy="2"/>
          </a:xfrm>
          <a:prstGeom prst="line">
            <a:avLst/>
          </a:prstGeom>
          <a:ln w="31750" cap="rnd">
            <a:solidFill>
              <a:srgbClr val="A5001E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963" name="TextBox 36"/>
          <p:cNvSpPr txBox="1"/>
          <p:nvPr/>
        </p:nvSpPr>
        <p:spPr>
          <a:xfrm>
            <a:off x="1708547" y="4186061"/>
            <a:ext cx="1956917" cy="5693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>
              <a:defRPr sz="1800" b="0">
                <a:solidFill>
                  <a:srgbClr val="A5001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C</a:t>
            </a:r>
            <a:r>
              <a:rPr baseline="-25000"/>
              <a:t>old</a:t>
            </a:r>
            <a:r>
              <a:t> can make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defRPr sz="1800" b="0">
                <a:solidFill>
                  <a:srgbClr val="A5001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unilateral decisions</a:t>
            </a:r>
          </a:p>
        </p:txBody>
      </p:sp>
      <p:sp>
        <p:nvSpPr>
          <p:cNvPr id="1964" name="Straight Connector 38"/>
          <p:cNvSpPr/>
          <p:nvPr/>
        </p:nvSpPr>
        <p:spPr>
          <a:xfrm>
            <a:off x="3839567" y="4715995"/>
            <a:ext cx="2" cy="152402"/>
          </a:xfrm>
          <a:prstGeom prst="line">
            <a:avLst/>
          </a:prstGeom>
          <a:ln w="31750" cap="rnd">
            <a:solidFill>
              <a:srgbClr val="A5001E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965" name="Straight Connector 40"/>
          <p:cNvSpPr/>
          <p:nvPr/>
        </p:nvSpPr>
        <p:spPr>
          <a:xfrm>
            <a:off x="4906367" y="4792195"/>
            <a:ext cx="2971802" cy="2"/>
          </a:xfrm>
          <a:prstGeom prst="line">
            <a:avLst/>
          </a:prstGeom>
          <a:ln w="31750" cap="rnd">
            <a:solidFill>
              <a:srgbClr val="008E00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966" name="TextBox 41"/>
          <p:cNvSpPr txBox="1"/>
          <p:nvPr/>
        </p:nvSpPr>
        <p:spPr>
          <a:xfrm>
            <a:off x="5461472" y="4186061"/>
            <a:ext cx="1956917" cy="5693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>
              <a:defRPr sz="1800" b="0">
                <a:solidFill>
                  <a:srgbClr val="008E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C</a:t>
            </a:r>
            <a:r>
              <a:rPr baseline="-25000"/>
              <a:t>new</a:t>
            </a:r>
            <a:r>
              <a:t> can make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defRPr sz="1800" b="0">
                <a:solidFill>
                  <a:srgbClr val="008E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unilateral decisions</a:t>
            </a:r>
          </a:p>
        </p:txBody>
      </p:sp>
      <p:sp>
        <p:nvSpPr>
          <p:cNvPr id="1967" name="Straight Connector 49"/>
          <p:cNvSpPr/>
          <p:nvPr/>
        </p:nvSpPr>
        <p:spPr>
          <a:xfrm>
            <a:off x="4906367" y="4715995"/>
            <a:ext cx="2" cy="152402"/>
          </a:xfrm>
          <a:prstGeom prst="line">
            <a:avLst/>
          </a:prstGeom>
          <a:ln w="31750" cap="rnd">
            <a:solidFill>
              <a:srgbClr val="008E00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968" name="Straight Connector 30"/>
          <p:cNvSpPr/>
          <p:nvPr/>
        </p:nvSpPr>
        <p:spPr>
          <a:xfrm>
            <a:off x="2925167" y="5851052"/>
            <a:ext cx="914401" cy="2"/>
          </a:xfrm>
          <a:prstGeom prst="line">
            <a:avLst/>
          </a:prstGeom>
          <a:ln w="63500" cap="rnd">
            <a:solidFill>
              <a:srgbClr val="A5001E"/>
            </a:solidFill>
            <a:prstDash val="sysDot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969" name="Straight Connector 31"/>
          <p:cNvSpPr/>
          <p:nvPr/>
        </p:nvSpPr>
        <p:spPr>
          <a:xfrm>
            <a:off x="4906367" y="5507947"/>
            <a:ext cx="914402" cy="2"/>
          </a:xfrm>
          <a:prstGeom prst="line">
            <a:avLst/>
          </a:prstGeom>
          <a:ln w="63500" cap="rnd">
            <a:solidFill>
              <a:srgbClr val="3167D3"/>
            </a:solidFill>
            <a:prstDash val="sysDot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970" name="Slide Number Placeholder 6"/>
          <p:cNvSpPr txBox="1">
            <a:spLocks noGrp="1"/>
          </p:cNvSpPr>
          <p:nvPr>
            <p:ph type="sldNum" sz="quarter" idx="4294967295"/>
          </p:nvPr>
        </p:nvSpPr>
        <p:spPr>
          <a:xfrm>
            <a:off x="8613492" y="6553200"/>
            <a:ext cx="301906" cy="28882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t"/>
          <a:lstStyle>
            <a:lvl1pPr>
              <a:defRPr>
                <a:solidFill>
                  <a:srgbClr val="FF6501"/>
                </a:solidFill>
              </a:defRPr>
            </a:lvl1pPr>
          </a:lstStyle>
          <a:p>
            <a:fld id="{86CB4B4D-7CA3-9044-876B-883B54F8677D}" type="slidenum">
              <a:t>42</a:t>
            </a:fld>
            <a:endParaRPr/>
          </a:p>
        </p:txBody>
      </p:sp>
      <p:sp>
        <p:nvSpPr>
          <p:cNvPr id="1971" name="Title 5"/>
          <p:cNvSpPr txBox="1">
            <a:spLocks noGrp="1"/>
          </p:cNvSpPr>
          <p:nvPr>
            <p:ph type="title"/>
          </p:nvPr>
        </p:nvSpPr>
        <p:spPr>
          <a:xfrm>
            <a:off x="350195" y="16215"/>
            <a:ext cx="8793806" cy="1066801"/>
          </a:xfrm>
          <a:prstGeom prst="rect">
            <a:avLst/>
          </a:prstGeom>
        </p:spPr>
        <p:txBody>
          <a:bodyPr/>
          <a:lstStyle>
            <a:lvl1pPr>
              <a:defRPr sz="3700"/>
            </a:lvl1pPr>
          </a:lstStyle>
          <a:p>
            <a:r>
              <a:t>2-Phase Approach via Joint Consensus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" grpId="1" build="p" bldLvl="5" animBg="1" advAuto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3" name="Rectangle 43"/>
          <p:cNvSpPr/>
          <p:nvPr/>
        </p:nvSpPr>
        <p:spPr>
          <a:xfrm>
            <a:off x="304800" y="6173537"/>
            <a:ext cx="8534400" cy="609602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974" name="Content Placeholder 1"/>
          <p:cNvSpPr txBox="1">
            <a:spLocks noGrp="1"/>
          </p:cNvSpPr>
          <p:nvPr>
            <p:ph type="body" sz="half" idx="1"/>
          </p:nvPr>
        </p:nvSpPr>
        <p:spPr>
          <a:xfrm>
            <a:off x="432836" y="1660267"/>
            <a:ext cx="8711164" cy="2295802"/>
          </a:xfrm>
          <a:prstGeom prst="rect">
            <a:avLst/>
          </a:prstGeom>
        </p:spPr>
        <p:txBody>
          <a:bodyPr/>
          <a:lstStyle/>
          <a:p>
            <a:pPr>
              <a:defRPr b="0"/>
            </a:pPr>
            <a:r>
              <a:t>Any server from either configuration can serve as leader</a:t>
            </a:r>
          </a:p>
          <a:p>
            <a:pPr>
              <a:spcBef>
                <a:spcPts val="2400"/>
              </a:spcBef>
              <a:defRPr b="0"/>
            </a:pPr>
            <a:r>
              <a:t>If leader not in C</a:t>
            </a:r>
            <a:r>
              <a:rPr baseline="-25000"/>
              <a:t>new</a:t>
            </a:r>
            <a:r>
              <a:t>, must step down once C</a:t>
            </a:r>
            <a:r>
              <a:rPr baseline="-25000"/>
              <a:t>new</a:t>
            </a:r>
            <a:r>
              <a:t> committed</a:t>
            </a:r>
          </a:p>
        </p:txBody>
      </p:sp>
      <p:sp>
        <p:nvSpPr>
          <p:cNvPr id="1975" name="Straight Connector 7"/>
          <p:cNvSpPr/>
          <p:nvPr/>
        </p:nvSpPr>
        <p:spPr>
          <a:xfrm>
            <a:off x="1172567" y="6207804"/>
            <a:ext cx="6934201" cy="2"/>
          </a:xfrm>
          <a:prstGeom prst="line">
            <a:avLst/>
          </a:prstGeom>
          <a:ln w="31750" cap="rnd">
            <a:solidFill>
              <a:srgbClr val="000000"/>
            </a:solidFill>
            <a:tailEnd type="stealth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976" name="TextBox 9"/>
          <p:cNvSpPr txBox="1"/>
          <p:nvPr/>
        </p:nvSpPr>
        <p:spPr>
          <a:xfrm>
            <a:off x="7573367" y="6235605"/>
            <a:ext cx="444563" cy="2592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l">
              <a:defRPr sz="1800" b="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time</a:t>
            </a:r>
          </a:p>
        </p:txBody>
      </p:sp>
      <p:sp>
        <p:nvSpPr>
          <p:cNvPr id="1977" name="TextBox 10"/>
          <p:cNvSpPr txBox="1"/>
          <p:nvPr/>
        </p:nvSpPr>
        <p:spPr>
          <a:xfrm>
            <a:off x="3229967" y="6219969"/>
            <a:ext cx="1321458" cy="5693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 sz="1800" b="0">
                <a:latin typeface="Arial"/>
                <a:ea typeface="Arial"/>
                <a:cs typeface="Arial"/>
                <a:sym typeface="Arial"/>
              </a:defRPr>
            </a:pPr>
            <a:r>
              <a:t>C</a:t>
            </a:r>
            <a:r>
              <a:rPr baseline="-25000"/>
              <a:t>old+new</a:t>
            </a:r>
            <a:r>
              <a:t> entry</a:t>
            </a:r>
            <a:br/>
            <a:r>
              <a:t>committed</a:t>
            </a:r>
          </a:p>
        </p:txBody>
      </p:sp>
      <p:sp>
        <p:nvSpPr>
          <p:cNvPr id="1978" name="TextBox 11"/>
          <p:cNvSpPr txBox="1"/>
          <p:nvPr/>
        </p:nvSpPr>
        <p:spPr>
          <a:xfrm>
            <a:off x="5289773" y="6219969"/>
            <a:ext cx="1067074" cy="5693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 sz="1800" b="0">
                <a:latin typeface="Arial"/>
                <a:ea typeface="Arial"/>
                <a:cs typeface="Arial"/>
                <a:sym typeface="Arial"/>
              </a:defRPr>
            </a:pPr>
            <a:r>
              <a:t>C</a:t>
            </a:r>
            <a:r>
              <a:rPr baseline="-25000"/>
              <a:t>new</a:t>
            </a:r>
            <a:r>
              <a:t> entry</a:t>
            </a:r>
            <a:br/>
            <a:r>
              <a:t>committed</a:t>
            </a:r>
          </a:p>
        </p:txBody>
      </p:sp>
      <p:sp>
        <p:nvSpPr>
          <p:cNvPr id="1979" name="Straight Connector 13"/>
          <p:cNvSpPr/>
          <p:nvPr/>
        </p:nvSpPr>
        <p:spPr>
          <a:xfrm>
            <a:off x="3839567" y="5507947"/>
            <a:ext cx="2" cy="699858"/>
          </a:xfrm>
          <a:prstGeom prst="line">
            <a:avLst/>
          </a:prstGeom>
          <a:ln w="31750" cap="rnd">
            <a:solidFill>
              <a:srgbClr val="000000"/>
            </a:solidFill>
            <a:prstDash val="sysDot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980" name="Straight Connector 14"/>
          <p:cNvSpPr/>
          <p:nvPr/>
        </p:nvSpPr>
        <p:spPr>
          <a:xfrm>
            <a:off x="5820767" y="5146554"/>
            <a:ext cx="2" cy="1061250"/>
          </a:xfrm>
          <a:prstGeom prst="line">
            <a:avLst/>
          </a:prstGeom>
          <a:ln w="31750" cap="rnd">
            <a:solidFill>
              <a:srgbClr val="000000"/>
            </a:solidFill>
            <a:prstDash val="sysDot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981" name="TextBox 15"/>
          <p:cNvSpPr txBox="1"/>
          <p:nvPr/>
        </p:nvSpPr>
        <p:spPr>
          <a:xfrm>
            <a:off x="1172566" y="5712552"/>
            <a:ext cx="381163" cy="3026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 sz="1800" b="0">
                <a:solidFill>
                  <a:srgbClr val="A5001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C</a:t>
            </a:r>
            <a:r>
              <a:rPr baseline="-25000"/>
              <a:t>old</a:t>
            </a:r>
          </a:p>
        </p:txBody>
      </p:sp>
      <p:sp>
        <p:nvSpPr>
          <p:cNvPr id="1982" name="TextBox 16"/>
          <p:cNvSpPr txBox="1"/>
          <p:nvPr/>
        </p:nvSpPr>
        <p:spPr>
          <a:xfrm>
            <a:off x="2086966" y="5369447"/>
            <a:ext cx="749736" cy="3026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 sz="1800" b="0">
                <a:latin typeface="Arial"/>
                <a:ea typeface="Arial"/>
                <a:cs typeface="Arial"/>
                <a:sym typeface="Arial"/>
              </a:defRPr>
            </a:pPr>
            <a:r>
              <a:t>C</a:t>
            </a:r>
            <a:r>
              <a:rPr baseline="-25000"/>
              <a:t>old+new</a:t>
            </a:r>
          </a:p>
        </p:txBody>
      </p:sp>
      <p:sp>
        <p:nvSpPr>
          <p:cNvPr id="1983" name="TextBox 17"/>
          <p:cNvSpPr txBox="1"/>
          <p:nvPr/>
        </p:nvSpPr>
        <p:spPr>
          <a:xfrm>
            <a:off x="4382930" y="5008057"/>
            <a:ext cx="457362" cy="3026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 sz="1800" b="0">
                <a:latin typeface="Arial"/>
                <a:ea typeface="Arial"/>
                <a:cs typeface="Arial"/>
                <a:sym typeface="Arial"/>
              </a:defRPr>
            </a:pPr>
            <a:r>
              <a:t>C</a:t>
            </a:r>
            <a:r>
              <a:rPr baseline="-25000"/>
              <a:t>new</a:t>
            </a:r>
          </a:p>
        </p:txBody>
      </p:sp>
      <p:sp>
        <p:nvSpPr>
          <p:cNvPr id="1984" name="Straight Connector 23"/>
          <p:cNvSpPr/>
          <p:nvPr/>
        </p:nvSpPr>
        <p:spPr>
          <a:xfrm>
            <a:off x="1629766" y="5851052"/>
            <a:ext cx="1295402" cy="2"/>
          </a:xfrm>
          <a:prstGeom prst="line">
            <a:avLst/>
          </a:prstGeom>
          <a:ln w="63500" cap="rnd">
            <a:solidFill>
              <a:srgbClr val="A5001E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985" name="Straight Connector 24"/>
          <p:cNvSpPr/>
          <p:nvPr/>
        </p:nvSpPr>
        <p:spPr>
          <a:xfrm>
            <a:off x="3839567" y="5507947"/>
            <a:ext cx="1066802" cy="2"/>
          </a:xfrm>
          <a:prstGeom prst="line">
            <a:avLst/>
          </a:prstGeom>
          <a:ln w="63500" cap="rnd">
            <a:solidFill>
              <a:srgbClr val="000000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986" name="Straight Connector 26"/>
          <p:cNvSpPr/>
          <p:nvPr/>
        </p:nvSpPr>
        <p:spPr>
          <a:xfrm>
            <a:off x="2925167" y="5507947"/>
            <a:ext cx="914401" cy="2"/>
          </a:xfrm>
          <a:prstGeom prst="line">
            <a:avLst/>
          </a:prstGeom>
          <a:ln w="63500" cap="rnd">
            <a:solidFill>
              <a:srgbClr val="000000"/>
            </a:solidFill>
            <a:prstDash val="sysDot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987" name="Straight Connector 28"/>
          <p:cNvSpPr/>
          <p:nvPr/>
        </p:nvSpPr>
        <p:spPr>
          <a:xfrm>
            <a:off x="4906367" y="5146556"/>
            <a:ext cx="914402" cy="2"/>
          </a:xfrm>
          <a:prstGeom prst="line">
            <a:avLst/>
          </a:prstGeom>
          <a:ln w="63500" cap="rnd">
            <a:solidFill>
              <a:srgbClr val="000000"/>
            </a:solidFill>
            <a:prstDash val="sysDot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988" name="Straight Connector 29"/>
          <p:cNvSpPr/>
          <p:nvPr/>
        </p:nvSpPr>
        <p:spPr>
          <a:xfrm>
            <a:off x="5820767" y="5146556"/>
            <a:ext cx="1981202" cy="2"/>
          </a:xfrm>
          <a:prstGeom prst="line">
            <a:avLst/>
          </a:prstGeom>
          <a:ln w="63500" cap="rnd">
            <a:solidFill>
              <a:srgbClr val="000000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989" name="Straight Connector 35"/>
          <p:cNvSpPr/>
          <p:nvPr/>
        </p:nvSpPr>
        <p:spPr>
          <a:xfrm>
            <a:off x="1629767" y="4792195"/>
            <a:ext cx="2209802" cy="2"/>
          </a:xfrm>
          <a:prstGeom prst="line">
            <a:avLst/>
          </a:prstGeom>
          <a:ln w="31750" cap="rnd">
            <a:solidFill>
              <a:srgbClr val="A5001E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990" name="TextBox 36"/>
          <p:cNvSpPr txBox="1"/>
          <p:nvPr/>
        </p:nvSpPr>
        <p:spPr>
          <a:xfrm>
            <a:off x="1708547" y="4186061"/>
            <a:ext cx="1956917" cy="5693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>
              <a:defRPr sz="1800" b="0">
                <a:solidFill>
                  <a:srgbClr val="A5001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C</a:t>
            </a:r>
            <a:r>
              <a:rPr baseline="-25000"/>
              <a:t>old</a:t>
            </a:r>
            <a:r>
              <a:t> can make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defRPr sz="1800" b="0">
                <a:solidFill>
                  <a:srgbClr val="A5001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unilateral decisions</a:t>
            </a:r>
          </a:p>
        </p:txBody>
      </p:sp>
      <p:sp>
        <p:nvSpPr>
          <p:cNvPr id="1991" name="Straight Connector 38"/>
          <p:cNvSpPr/>
          <p:nvPr/>
        </p:nvSpPr>
        <p:spPr>
          <a:xfrm>
            <a:off x="3839567" y="4715995"/>
            <a:ext cx="2" cy="152402"/>
          </a:xfrm>
          <a:prstGeom prst="line">
            <a:avLst/>
          </a:prstGeom>
          <a:ln w="31750" cap="rnd">
            <a:solidFill>
              <a:srgbClr val="A5001E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992" name="Straight Connector 40"/>
          <p:cNvSpPr/>
          <p:nvPr/>
        </p:nvSpPr>
        <p:spPr>
          <a:xfrm>
            <a:off x="4906367" y="4792195"/>
            <a:ext cx="2971802" cy="2"/>
          </a:xfrm>
          <a:prstGeom prst="line">
            <a:avLst/>
          </a:prstGeom>
          <a:ln w="31750" cap="rnd">
            <a:solidFill>
              <a:srgbClr val="000000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993" name="TextBox 41"/>
          <p:cNvSpPr txBox="1"/>
          <p:nvPr/>
        </p:nvSpPr>
        <p:spPr>
          <a:xfrm>
            <a:off x="5461472" y="4186061"/>
            <a:ext cx="1956917" cy="5693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r>
              <a:t>C</a:t>
            </a:r>
            <a:r>
              <a:rPr baseline="-25000"/>
              <a:t>new</a:t>
            </a:r>
            <a:r>
              <a:t> can make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r>
              <a:t>unilateral decisions</a:t>
            </a:r>
          </a:p>
        </p:txBody>
      </p:sp>
      <p:sp>
        <p:nvSpPr>
          <p:cNvPr id="1994" name="Straight Connector 49"/>
          <p:cNvSpPr/>
          <p:nvPr/>
        </p:nvSpPr>
        <p:spPr>
          <a:xfrm>
            <a:off x="4906367" y="4715995"/>
            <a:ext cx="2" cy="152402"/>
          </a:xfrm>
          <a:prstGeom prst="line">
            <a:avLst/>
          </a:prstGeom>
          <a:ln w="31750" cap="rnd">
            <a:solidFill>
              <a:srgbClr val="000000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995" name="Straight Connector 30"/>
          <p:cNvSpPr/>
          <p:nvPr/>
        </p:nvSpPr>
        <p:spPr>
          <a:xfrm>
            <a:off x="2925167" y="5851052"/>
            <a:ext cx="914401" cy="2"/>
          </a:xfrm>
          <a:prstGeom prst="line">
            <a:avLst/>
          </a:prstGeom>
          <a:ln w="63500" cap="rnd">
            <a:solidFill>
              <a:srgbClr val="A5001E"/>
            </a:solidFill>
            <a:prstDash val="sysDot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996" name="Straight Connector 31"/>
          <p:cNvSpPr/>
          <p:nvPr/>
        </p:nvSpPr>
        <p:spPr>
          <a:xfrm>
            <a:off x="4906367" y="5507947"/>
            <a:ext cx="914402" cy="2"/>
          </a:xfrm>
          <a:prstGeom prst="line">
            <a:avLst/>
          </a:prstGeom>
          <a:ln w="63500" cap="rnd">
            <a:solidFill>
              <a:srgbClr val="000000"/>
            </a:solidFill>
            <a:prstDash val="sysDot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997" name="Slide Number Placeholder 6"/>
          <p:cNvSpPr txBox="1">
            <a:spLocks noGrp="1"/>
          </p:cNvSpPr>
          <p:nvPr>
            <p:ph type="sldNum" sz="quarter" idx="4294967295"/>
          </p:nvPr>
        </p:nvSpPr>
        <p:spPr>
          <a:xfrm>
            <a:off x="8613492" y="6553200"/>
            <a:ext cx="301906" cy="28882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t"/>
          <a:lstStyle>
            <a:lvl1pPr>
              <a:defRPr>
                <a:solidFill>
                  <a:srgbClr val="FF6501"/>
                </a:solidFill>
              </a:defRPr>
            </a:lvl1pPr>
          </a:lstStyle>
          <a:p>
            <a:fld id="{86CB4B4D-7CA3-9044-876B-883B54F8677D}" type="slidenum">
              <a:t>43</a:t>
            </a:fld>
            <a:endParaRPr/>
          </a:p>
        </p:txBody>
      </p:sp>
      <p:sp>
        <p:nvSpPr>
          <p:cNvPr id="1998" name="Title 5"/>
          <p:cNvSpPr txBox="1">
            <a:spLocks noGrp="1"/>
          </p:cNvSpPr>
          <p:nvPr>
            <p:ph type="title"/>
          </p:nvPr>
        </p:nvSpPr>
        <p:spPr>
          <a:xfrm>
            <a:off x="350195" y="16215"/>
            <a:ext cx="8793806" cy="1066801"/>
          </a:xfrm>
          <a:prstGeom prst="rect">
            <a:avLst/>
          </a:prstGeom>
        </p:spPr>
        <p:txBody>
          <a:bodyPr/>
          <a:lstStyle>
            <a:lvl1pPr>
              <a:defRPr sz="3700"/>
            </a:lvl1pPr>
          </a:lstStyle>
          <a:p>
            <a:r>
              <a:t>2-Phase Approach via Joint Consensus</a:t>
            </a:r>
          </a:p>
        </p:txBody>
      </p:sp>
      <p:sp>
        <p:nvSpPr>
          <p:cNvPr id="1999" name="TextBox 27"/>
          <p:cNvSpPr txBox="1"/>
          <p:nvPr/>
        </p:nvSpPr>
        <p:spPr>
          <a:xfrm>
            <a:off x="6911216" y="5390046"/>
            <a:ext cx="1896790" cy="5693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 sz="1800">
                <a:solidFill>
                  <a:srgbClr val="A5001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leader not in C</a:t>
            </a:r>
            <a:r>
              <a:rPr baseline="-25000"/>
              <a:t>new</a:t>
            </a:r>
            <a:br>
              <a:rPr baseline="-25000"/>
            </a:br>
            <a:r>
              <a:t>steps down here</a:t>
            </a:r>
          </a:p>
        </p:txBody>
      </p:sp>
      <p:sp>
        <p:nvSpPr>
          <p:cNvPr id="2000" name="Freeform 33"/>
          <p:cNvSpPr/>
          <p:nvPr/>
        </p:nvSpPr>
        <p:spPr>
          <a:xfrm>
            <a:off x="5896276" y="5226141"/>
            <a:ext cx="885526" cy="4421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449" extrusionOk="0">
                <a:moveTo>
                  <a:pt x="21600" y="21447"/>
                </a:moveTo>
                <a:cubicBezTo>
                  <a:pt x="9000" y="21600"/>
                  <a:pt x="6261" y="13383"/>
                  <a:pt x="0" y="0"/>
                </a:cubicBezTo>
              </a:path>
            </a:pathLst>
          </a:custGeom>
          <a:ln w="31750" cap="rnd">
            <a:solidFill>
              <a:srgbClr val="A5001E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 sz="1800"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2" name="Text Placeholder 2"/>
          <p:cNvSpPr txBox="1">
            <a:spLocks noGrp="1"/>
          </p:cNvSpPr>
          <p:nvPr>
            <p:ph type="body" idx="1"/>
          </p:nvPr>
        </p:nvSpPr>
        <p:spPr>
          <a:xfrm>
            <a:off x="373170" y="1404092"/>
            <a:ext cx="8542230" cy="4546228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10000"/>
              </a:lnSpc>
              <a:spcBef>
                <a:spcPts val="800"/>
              </a:spcBef>
              <a:defRPr sz="3400" spc="-100"/>
            </a:pPr>
            <a:r>
              <a:t>Viewstamped Replication: </a:t>
            </a:r>
          </a:p>
          <a:p>
            <a:pPr>
              <a:lnSpc>
                <a:spcPct val="110000"/>
              </a:lnSpc>
              <a:spcBef>
                <a:spcPts val="2000"/>
              </a:spcBef>
              <a:defRPr sz="3400" spc="-100"/>
            </a:pPr>
            <a:r>
              <a:t> A new primary copy method to support highly-available distributed systems</a:t>
            </a:r>
          </a:p>
          <a:p>
            <a:pPr>
              <a:lnSpc>
                <a:spcPct val="300000"/>
              </a:lnSpc>
              <a:defRPr spc="-100"/>
            </a:pPr>
            <a:r>
              <a:t>Oki and Liskov, PODC 1988 </a:t>
            </a:r>
          </a:p>
        </p:txBody>
      </p:sp>
      <p:sp>
        <p:nvSpPr>
          <p:cNvPr id="2003" name="Slide Number Placeholder 3"/>
          <p:cNvSpPr txBox="1">
            <a:spLocks noGrp="1"/>
          </p:cNvSpPr>
          <p:nvPr>
            <p:ph type="sldNum" sz="quarter" idx="4294967295"/>
          </p:nvPr>
        </p:nvSpPr>
        <p:spPr>
          <a:xfrm>
            <a:off x="8632931" y="6524869"/>
            <a:ext cx="282469" cy="26938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44</a:t>
            </a:fld>
            <a:endParaRPr/>
          </a:p>
        </p:txBody>
      </p:sp>
    </p:spTree>
  </p:cSld>
  <p:clrMapOvr>
    <a:masterClrMapping/>
  </p:clrMapOvr>
  <p:transition spd="med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5" name="Content Placeholder 1"/>
          <p:cNvSpPr txBox="1">
            <a:spLocks noGrp="1"/>
          </p:cNvSpPr>
          <p:nvPr>
            <p:ph type="body" idx="1"/>
          </p:nvPr>
        </p:nvSpPr>
        <p:spPr>
          <a:xfrm>
            <a:off x="432836" y="1660267"/>
            <a:ext cx="8711164" cy="5105660"/>
          </a:xfrm>
          <a:prstGeom prst="rect">
            <a:avLst/>
          </a:prstGeom>
        </p:spPr>
        <p:txBody>
          <a:bodyPr/>
          <a:lstStyle/>
          <a:p>
            <a:pPr marL="342900" indent="-342900">
              <a:lnSpc>
                <a:spcPct val="90000"/>
              </a:lnSpc>
              <a:defRPr sz="2500" spc="-100">
                <a:solidFill>
                  <a:srgbClr val="C00000"/>
                </a:solidFill>
              </a:defRPr>
            </a:pPr>
            <a:r>
              <a:t>Strong leader</a:t>
            </a:r>
            <a:endParaRPr spc="-50"/>
          </a:p>
          <a:p>
            <a:pPr marL="742950" lvl="1" indent="-285750">
              <a:lnSpc>
                <a:spcPct val="85500"/>
              </a:lnSpc>
              <a:spcBef>
                <a:spcPts val="800"/>
              </a:spcBef>
              <a:defRPr sz="2300" spc="-100"/>
            </a:pPr>
            <a:r>
              <a:t>Log entries flow only from leader to other servers </a:t>
            </a:r>
            <a:endParaRPr spc="-50"/>
          </a:p>
          <a:p>
            <a:pPr marL="742950" lvl="1" indent="-285750">
              <a:lnSpc>
                <a:spcPct val="85500"/>
              </a:lnSpc>
              <a:spcBef>
                <a:spcPts val="800"/>
              </a:spcBef>
              <a:defRPr sz="2300" spc="-100"/>
            </a:pPr>
            <a:r>
              <a:t>Select leader from limited set so doesn’t need to “catch up”</a:t>
            </a:r>
            <a:endParaRPr spc="-50"/>
          </a:p>
          <a:p>
            <a:pPr marL="342900" indent="-342900">
              <a:lnSpc>
                <a:spcPct val="90000"/>
              </a:lnSpc>
              <a:defRPr sz="2500" spc="-100">
                <a:solidFill>
                  <a:srgbClr val="C00000"/>
                </a:solidFill>
              </a:defRPr>
            </a:pPr>
            <a:r>
              <a:t>Leader election</a:t>
            </a:r>
            <a:endParaRPr spc="-50"/>
          </a:p>
          <a:p>
            <a:pPr marL="742950" lvl="1" indent="-285750">
              <a:lnSpc>
                <a:spcPct val="85500"/>
              </a:lnSpc>
              <a:spcBef>
                <a:spcPts val="800"/>
              </a:spcBef>
              <a:defRPr sz="2300" spc="-100"/>
            </a:pPr>
            <a:r>
              <a:t>Randomized timers to initiate elections</a:t>
            </a:r>
            <a:endParaRPr spc="-50"/>
          </a:p>
          <a:p>
            <a:pPr marL="342900" indent="-342900">
              <a:lnSpc>
                <a:spcPct val="90000"/>
              </a:lnSpc>
              <a:defRPr sz="2500" spc="-100">
                <a:solidFill>
                  <a:srgbClr val="C00000"/>
                </a:solidFill>
              </a:defRPr>
            </a:pPr>
            <a:r>
              <a:t>Membership changes</a:t>
            </a:r>
            <a:endParaRPr spc="-50"/>
          </a:p>
          <a:p>
            <a:pPr marL="742950" lvl="1" indent="-285750">
              <a:lnSpc>
                <a:spcPct val="85500"/>
              </a:lnSpc>
              <a:spcBef>
                <a:spcPts val="800"/>
              </a:spcBef>
              <a:defRPr sz="2300" spc="-100"/>
            </a:pPr>
            <a:r>
              <a:t>New joint consensus approach with overlapping majorities</a:t>
            </a:r>
            <a:endParaRPr spc="-50"/>
          </a:p>
          <a:p>
            <a:pPr marL="742950" lvl="1" indent="-285750">
              <a:lnSpc>
                <a:spcPct val="85500"/>
              </a:lnSpc>
              <a:spcBef>
                <a:spcPts val="800"/>
              </a:spcBef>
              <a:defRPr sz="2300" spc="-100"/>
            </a:pPr>
            <a:r>
              <a:t>Cluster can operate normally during configuration changes</a:t>
            </a:r>
          </a:p>
        </p:txBody>
      </p:sp>
      <p:sp>
        <p:nvSpPr>
          <p:cNvPr id="2006" name="Slide Number Placeholder 6"/>
          <p:cNvSpPr txBox="1">
            <a:spLocks noGrp="1"/>
          </p:cNvSpPr>
          <p:nvPr>
            <p:ph type="sldNum" sz="quarter" idx="4294967295"/>
          </p:nvPr>
        </p:nvSpPr>
        <p:spPr>
          <a:xfrm>
            <a:off x="8632931" y="6524869"/>
            <a:ext cx="282469" cy="26938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45</a:t>
            </a:fld>
            <a:endParaRPr/>
          </a:p>
        </p:txBody>
      </p:sp>
      <p:sp>
        <p:nvSpPr>
          <p:cNvPr id="2007" name="Title 5"/>
          <p:cNvSpPr txBox="1">
            <a:spLocks noGrp="1"/>
          </p:cNvSpPr>
          <p:nvPr>
            <p:ph type="title"/>
          </p:nvPr>
        </p:nvSpPr>
        <p:spPr>
          <a:xfrm>
            <a:off x="350195" y="16215"/>
            <a:ext cx="8793806" cy="1066801"/>
          </a:xfrm>
          <a:prstGeom prst="rect">
            <a:avLst/>
          </a:prstGeom>
        </p:spPr>
        <p:txBody>
          <a:bodyPr/>
          <a:lstStyle>
            <a:lvl1pPr>
              <a:defRPr sz="3800"/>
            </a:lvl1pPr>
          </a:lstStyle>
          <a:p>
            <a:r>
              <a:t>Raft vs. VR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0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0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0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0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20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0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0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0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20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5" grpId="1" build="p" bldLvl="5" animBg="1" advAuto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9" name="Title 3"/>
          <p:cNvSpPr txBox="1">
            <a:spLocks noGrp="1"/>
          </p:cNvSpPr>
          <p:nvPr>
            <p:ph type="title"/>
          </p:nvPr>
        </p:nvSpPr>
        <p:spPr>
          <a:xfrm>
            <a:off x="350195" y="16215"/>
            <a:ext cx="8565206" cy="1066801"/>
          </a:xfrm>
          <a:prstGeom prst="rect">
            <a:avLst/>
          </a:prstGeom>
        </p:spPr>
        <p:txBody>
          <a:bodyPr/>
          <a:lstStyle/>
          <a:p>
            <a:r>
              <a:t>View changes on failure</a:t>
            </a:r>
          </a:p>
        </p:txBody>
      </p:sp>
      <p:sp>
        <p:nvSpPr>
          <p:cNvPr id="2010" name="Rectangle 20"/>
          <p:cNvSpPr txBox="1"/>
          <p:nvPr/>
        </p:nvSpPr>
        <p:spPr>
          <a:xfrm>
            <a:off x="758293" y="3481308"/>
            <a:ext cx="1682702" cy="2592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800" spc="-15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Primary P</a:t>
            </a:r>
          </a:p>
        </p:txBody>
      </p:sp>
      <p:sp>
        <p:nvSpPr>
          <p:cNvPr id="2011" name="Rectangle 21"/>
          <p:cNvSpPr txBox="1"/>
          <p:nvPr/>
        </p:nvSpPr>
        <p:spPr>
          <a:xfrm>
            <a:off x="676159" y="5554612"/>
            <a:ext cx="1075341" cy="2837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Backup</a:t>
            </a:r>
          </a:p>
        </p:txBody>
      </p:sp>
      <p:pic>
        <p:nvPicPr>
          <p:cNvPr id="2012" name="Picture 23" descr="Picture 2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384329" y="3429336"/>
            <a:ext cx="609602" cy="609602"/>
          </a:xfrm>
          <a:prstGeom prst="rect">
            <a:avLst/>
          </a:prstGeom>
          <a:ln w="12700">
            <a:miter lim="400000"/>
          </a:ln>
        </p:spPr>
      </p:pic>
      <p:pic>
        <p:nvPicPr>
          <p:cNvPr id="2013" name="Picture 24" descr="Picture 2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808252" y="4812924"/>
            <a:ext cx="609603" cy="609602"/>
          </a:xfrm>
          <a:prstGeom prst="rect">
            <a:avLst/>
          </a:prstGeom>
          <a:ln w="12700">
            <a:miter lim="400000"/>
          </a:ln>
        </p:spPr>
      </p:pic>
      <p:pic>
        <p:nvPicPr>
          <p:cNvPr id="2014" name="Picture 25" descr="Picture 2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960403" y="4812924"/>
            <a:ext cx="609602" cy="609602"/>
          </a:xfrm>
          <a:prstGeom prst="rect">
            <a:avLst/>
          </a:prstGeom>
          <a:ln w="12700">
            <a:miter lim="400000"/>
          </a:ln>
        </p:spPr>
      </p:pic>
      <p:sp>
        <p:nvSpPr>
          <p:cNvPr id="2015" name="Curved Connector 8"/>
          <p:cNvSpPr/>
          <p:nvPr/>
        </p:nvSpPr>
        <p:spPr>
          <a:xfrm>
            <a:off x="2993929" y="3792501"/>
            <a:ext cx="271277" cy="10009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cubicBezTo>
                  <a:pt x="10800" y="0"/>
                  <a:pt x="21600" y="10800"/>
                  <a:pt x="21600" y="21600"/>
                </a:cubicBezTo>
              </a:path>
            </a:pathLst>
          </a:custGeom>
          <a:ln w="38100">
            <a:solidFill>
              <a:srgbClr val="000000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016" name="Curved Connector 8"/>
          <p:cNvSpPr/>
          <p:nvPr/>
        </p:nvSpPr>
        <p:spPr>
          <a:xfrm rot="10800000" flipV="1">
            <a:off x="2113053" y="3792501"/>
            <a:ext cx="271277" cy="10009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cubicBezTo>
                  <a:pt x="10800" y="0"/>
                  <a:pt x="21600" y="10800"/>
                  <a:pt x="21600" y="21600"/>
                </a:cubicBezTo>
              </a:path>
            </a:pathLst>
          </a:custGeom>
          <a:ln w="38100">
            <a:solidFill>
              <a:srgbClr val="000000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017" name="Rectangle 6"/>
          <p:cNvSpPr txBox="1"/>
          <p:nvPr/>
        </p:nvSpPr>
        <p:spPr>
          <a:xfrm>
            <a:off x="1880184" y="5554614"/>
            <a:ext cx="422455" cy="2837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A</a:t>
            </a:r>
          </a:p>
        </p:txBody>
      </p:sp>
      <p:sp>
        <p:nvSpPr>
          <p:cNvPr id="2018" name="Rectangle 6"/>
          <p:cNvSpPr txBox="1"/>
          <p:nvPr/>
        </p:nvSpPr>
        <p:spPr>
          <a:xfrm>
            <a:off x="3070737" y="5554614"/>
            <a:ext cx="422455" cy="2837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B</a:t>
            </a:r>
          </a:p>
        </p:txBody>
      </p:sp>
      <p:sp>
        <p:nvSpPr>
          <p:cNvPr id="2019" name="Content Placeholder 3"/>
          <p:cNvSpPr txBox="1"/>
          <p:nvPr/>
        </p:nvSpPr>
        <p:spPr>
          <a:xfrm>
            <a:off x="3840479" y="1645920"/>
            <a:ext cx="5303522" cy="29699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pPr marL="514350" indent="-514350" algn="l" defTabSz="457200">
              <a:lnSpc>
                <a:spcPct val="90000"/>
              </a:lnSpc>
              <a:spcBef>
                <a:spcPts val="500"/>
              </a:spcBef>
              <a:buSzPct val="100000"/>
              <a:buAutoNum type="arabicPeriod"/>
              <a:defRPr sz="2400" b="0" spc="-100">
                <a:latin typeface="Arial"/>
                <a:ea typeface="Arial"/>
                <a:cs typeface="Arial"/>
                <a:sym typeface="Arial"/>
              </a:defRPr>
            </a:pPr>
            <a:r>
              <a:t>Backups monitor primary</a:t>
            </a:r>
            <a:endParaRPr spc="-50"/>
          </a:p>
          <a:p>
            <a:pPr marL="514350" indent="-514350" algn="l" defTabSz="457200">
              <a:lnSpc>
                <a:spcPct val="90000"/>
              </a:lnSpc>
              <a:spcBef>
                <a:spcPts val="500"/>
              </a:spcBef>
              <a:buSzPct val="100000"/>
              <a:buAutoNum type="arabicPeriod"/>
              <a:defRPr sz="2400" b="0" spc="-100">
                <a:latin typeface="Arial"/>
                <a:ea typeface="Arial"/>
                <a:cs typeface="Arial"/>
                <a:sym typeface="Arial"/>
              </a:defRPr>
            </a:pPr>
            <a:endParaRPr spc="-50"/>
          </a:p>
          <a:p>
            <a:pPr marL="514350" indent="-514350" algn="l" defTabSz="457200">
              <a:lnSpc>
                <a:spcPct val="90000"/>
              </a:lnSpc>
              <a:spcBef>
                <a:spcPts val="500"/>
              </a:spcBef>
              <a:buSzPct val="100000"/>
              <a:buAutoNum type="arabicPeriod" startAt="2"/>
              <a:defRPr sz="2400" b="0" spc="-100">
                <a:latin typeface="Arial"/>
                <a:ea typeface="Arial"/>
                <a:cs typeface="Arial"/>
                <a:sym typeface="Arial"/>
              </a:defRPr>
            </a:pPr>
            <a:r>
              <a:t>If a backup thinks primary failed, initiate </a:t>
            </a:r>
            <a:r>
              <a:rPr>
                <a:solidFill>
                  <a:srgbClr val="0000FF"/>
                </a:solidFill>
              </a:rPr>
              <a:t>View Change </a:t>
            </a:r>
            <a:r>
              <a:t>(leader election)</a:t>
            </a:r>
          </a:p>
        </p:txBody>
      </p:sp>
      <p:sp>
        <p:nvSpPr>
          <p:cNvPr id="2020" name="Slide Number Placeholder 1"/>
          <p:cNvSpPr txBox="1">
            <a:spLocks noGrp="1"/>
          </p:cNvSpPr>
          <p:nvPr>
            <p:ph type="sldNum" sz="quarter" idx="4294967295"/>
          </p:nvPr>
        </p:nvSpPr>
        <p:spPr>
          <a:xfrm>
            <a:off x="8632931" y="6524869"/>
            <a:ext cx="282469" cy="26938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46</a:t>
            </a:fld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9" grpId="1" animBg="1" advAuto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2" name="Title 3"/>
          <p:cNvSpPr txBox="1">
            <a:spLocks noGrp="1"/>
          </p:cNvSpPr>
          <p:nvPr>
            <p:ph type="title"/>
          </p:nvPr>
        </p:nvSpPr>
        <p:spPr>
          <a:xfrm>
            <a:off x="350195" y="16215"/>
            <a:ext cx="8565206" cy="1066801"/>
          </a:xfrm>
          <a:prstGeom prst="rect">
            <a:avLst/>
          </a:prstGeom>
        </p:spPr>
        <p:txBody>
          <a:bodyPr/>
          <a:lstStyle/>
          <a:p>
            <a:r>
              <a:t>View changes on failure</a:t>
            </a:r>
          </a:p>
        </p:txBody>
      </p:sp>
      <p:sp>
        <p:nvSpPr>
          <p:cNvPr id="2023" name="Rectangle 20"/>
          <p:cNvSpPr txBox="1"/>
          <p:nvPr/>
        </p:nvSpPr>
        <p:spPr>
          <a:xfrm>
            <a:off x="2467905" y="5597623"/>
            <a:ext cx="1682703" cy="2592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800" spc="-15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Primary  P</a:t>
            </a:r>
          </a:p>
        </p:txBody>
      </p:sp>
      <p:sp>
        <p:nvSpPr>
          <p:cNvPr id="2024" name="Rectangle 21"/>
          <p:cNvSpPr txBox="1"/>
          <p:nvPr/>
        </p:nvSpPr>
        <p:spPr>
          <a:xfrm>
            <a:off x="676159" y="5554612"/>
            <a:ext cx="1075341" cy="2837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Backup</a:t>
            </a:r>
          </a:p>
        </p:txBody>
      </p:sp>
      <p:pic>
        <p:nvPicPr>
          <p:cNvPr id="2025" name="Picture 23" descr="Picture 23"/>
          <p:cNvPicPr>
            <a:picLocks noChangeAspect="1"/>
          </p:cNvPicPr>
          <p:nvPr/>
        </p:nvPicPr>
        <p:blipFill>
          <a:blip r:embed="rId2">
            <a:alphaModFix amt="27000"/>
            <a:extLst/>
          </a:blip>
          <a:stretch>
            <a:fillRect/>
          </a:stretch>
        </p:blipFill>
        <p:spPr>
          <a:xfrm>
            <a:off x="2384329" y="3429336"/>
            <a:ext cx="609602" cy="609602"/>
          </a:xfrm>
          <a:prstGeom prst="rect">
            <a:avLst/>
          </a:prstGeom>
          <a:ln w="12700">
            <a:miter lim="400000"/>
          </a:ln>
        </p:spPr>
      </p:pic>
      <p:pic>
        <p:nvPicPr>
          <p:cNvPr id="2026" name="Picture 24" descr="Picture 2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808252" y="4812924"/>
            <a:ext cx="609603" cy="609602"/>
          </a:xfrm>
          <a:prstGeom prst="rect">
            <a:avLst/>
          </a:prstGeom>
          <a:ln w="12700">
            <a:miter lim="400000"/>
          </a:ln>
        </p:spPr>
      </p:pic>
      <p:pic>
        <p:nvPicPr>
          <p:cNvPr id="2027" name="Picture 25" descr="Picture 2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960403" y="4812924"/>
            <a:ext cx="609602" cy="609602"/>
          </a:xfrm>
          <a:prstGeom prst="rect">
            <a:avLst/>
          </a:prstGeom>
          <a:ln w="12700">
            <a:miter lim="400000"/>
          </a:ln>
        </p:spPr>
      </p:pic>
      <p:sp>
        <p:nvSpPr>
          <p:cNvPr id="2028" name="Rectangle 6"/>
          <p:cNvSpPr txBox="1"/>
          <p:nvPr/>
        </p:nvSpPr>
        <p:spPr>
          <a:xfrm>
            <a:off x="1880184" y="5554614"/>
            <a:ext cx="422455" cy="2837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A</a:t>
            </a:r>
          </a:p>
        </p:txBody>
      </p:sp>
      <p:sp>
        <p:nvSpPr>
          <p:cNvPr id="2029" name="Content Placeholder 3"/>
          <p:cNvSpPr txBox="1"/>
          <p:nvPr/>
        </p:nvSpPr>
        <p:spPr>
          <a:xfrm>
            <a:off x="3840479" y="1645920"/>
            <a:ext cx="5303522" cy="47692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marL="514350" indent="-514350" algn="l" defTabSz="457200">
              <a:lnSpc>
                <a:spcPct val="90000"/>
              </a:lnSpc>
              <a:spcBef>
                <a:spcPts val="500"/>
              </a:spcBef>
              <a:buSzPct val="100000"/>
              <a:buAutoNum type="arabicPeriod"/>
              <a:defRPr sz="2400" b="0" spc="-50">
                <a:latin typeface="Arial"/>
                <a:ea typeface="Arial"/>
                <a:cs typeface="Arial"/>
                <a:sym typeface="Arial"/>
              </a:defRPr>
            </a:pPr>
            <a:r>
              <a:t>Backups monitor primary</a:t>
            </a:r>
          </a:p>
          <a:p>
            <a:pPr marL="514350" indent="-514350" algn="l" defTabSz="457200">
              <a:lnSpc>
                <a:spcPct val="90000"/>
              </a:lnSpc>
              <a:spcBef>
                <a:spcPts val="500"/>
              </a:spcBef>
              <a:buSzPct val="100000"/>
              <a:buAutoNum type="arabicPeriod"/>
              <a:defRPr sz="2400" b="0" spc="-100">
                <a:latin typeface="Arial"/>
                <a:ea typeface="Arial"/>
                <a:cs typeface="Arial"/>
                <a:sym typeface="Arial"/>
              </a:defRPr>
            </a:pPr>
            <a:endParaRPr/>
          </a:p>
          <a:p>
            <a:pPr marL="514350" indent="-514350" algn="l" defTabSz="457200">
              <a:lnSpc>
                <a:spcPct val="90000"/>
              </a:lnSpc>
              <a:spcBef>
                <a:spcPts val="500"/>
              </a:spcBef>
              <a:buSzPct val="100000"/>
              <a:buAutoNum type="arabicPeriod" startAt="2"/>
              <a:defRPr sz="2400" b="0" spc="-100">
                <a:latin typeface="Arial"/>
                <a:ea typeface="Arial"/>
                <a:cs typeface="Arial"/>
                <a:sym typeface="Arial"/>
              </a:defRPr>
            </a:pPr>
            <a:r>
              <a:t>If a backup thinks primary failed, initiate </a:t>
            </a:r>
            <a:r>
              <a:rPr>
                <a:solidFill>
                  <a:srgbClr val="0000FF"/>
                </a:solidFill>
              </a:rPr>
              <a:t>View Change </a:t>
            </a:r>
            <a:r>
              <a:t>(leader election)</a:t>
            </a:r>
            <a:endParaRPr spc="-50"/>
          </a:p>
          <a:p>
            <a:pPr marL="514350" indent="-514350" algn="l" defTabSz="457200">
              <a:lnSpc>
                <a:spcPct val="90000"/>
              </a:lnSpc>
              <a:spcBef>
                <a:spcPts val="500"/>
              </a:spcBef>
              <a:buSzPct val="100000"/>
              <a:buAutoNum type="arabicPeriod" startAt="2"/>
              <a:defRPr sz="2400" b="0" spc="-100">
                <a:latin typeface="Arial"/>
                <a:ea typeface="Arial"/>
                <a:cs typeface="Arial"/>
                <a:sym typeface="Arial"/>
              </a:defRPr>
            </a:pPr>
            <a:endParaRPr spc="-50"/>
          </a:p>
          <a:p>
            <a:pPr marL="514350" indent="-514350" algn="l" defTabSz="457200">
              <a:lnSpc>
                <a:spcPct val="90000"/>
              </a:lnSpc>
              <a:spcBef>
                <a:spcPts val="500"/>
              </a:spcBef>
              <a:buSzPct val="100000"/>
              <a:buAutoNum type="arabicPeriod" startAt="3"/>
              <a:defRPr sz="2400" b="0" spc="-100">
                <a:latin typeface="Arial"/>
                <a:ea typeface="Arial"/>
                <a:cs typeface="Arial"/>
                <a:sym typeface="Arial"/>
              </a:defRPr>
            </a:pPr>
            <a:r>
              <a:t>Inituitive safety argument:</a:t>
            </a:r>
            <a:endParaRPr spc="-50"/>
          </a:p>
          <a:p>
            <a:pPr marL="640080" lvl="1" indent="-274320" algn="l" defTabSz="457200">
              <a:lnSpc>
                <a:spcPct val="90000"/>
              </a:lnSpc>
              <a:spcBef>
                <a:spcPts val="500"/>
              </a:spcBef>
              <a:buSzPct val="100000"/>
              <a:buFont typeface="Arial"/>
              <a:buChar char="–"/>
              <a:defRPr sz="2200" b="0" spc="-100">
                <a:latin typeface="Arial"/>
                <a:ea typeface="Arial"/>
                <a:cs typeface="Arial"/>
                <a:sym typeface="Arial"/>
              </a:defRPr>
            </a:pPr>
            <a:r>
              <a:t>View change requires </a:t>
            </a:r>
            <a:r>
              <a:rPr i="1"/>
              <a:t>f+1 </a:t>
            </a:r>
            <a:r>
              <a:t>agreement</a:t>
            </a:r>
            <a:endParaRPr sz="2400" spc="-50"/>
          </a:p>
          <a:p>
            <a:pPr marL="640080" lvl="1" indent="-274320" algn="l" defTabSz="457200">
              <a:lnSpc>
                <a:spcPct val="90000"/>
              </a:lnSpc>
              <a:spcBef>
                <a:spcPts val="500"/>
              </a:spcBef>
              <a:buSzPct val="100000"/>
              <a:buFont typeface="Arial"/>
              <a:buChar char="–"/>
              <a:defRPr sz="2200" b="0" spc="-100">
                <a:latin typeface="Arial"/>
                <a:ea typeface="Arial"/>
                <a:cs typeface="Arial"/>
                <a:sym typeface="Arial"/>
              </a:defRPr>
            </a:pPr>
            <a:r>
              <a:t>Op committed once written to </a:t>
            </a:r>
            <a:r>
              <a:rPr i="1"/>
              <a:t>f+1</a:t>
            </a:r>
            <a:r>
              <a:t> nodes</a:t>
            </a:r>
            <a:endParaRPr sz="2400" spc="-50"/>
          </a:p>
          <a:p>
            <a:pPr marL="640080" lvl="1" indent="-274320" algn="l" defTabSz="457200">
              <a:lnSpc>
                <a:spcPct val="90000"/>
              </a:lnSpc>
              <a:spcBef>
                <a:spcPts val="500"/>
              </a:spcBef>
              <a:buSzPct val="100000"/>
              <a:buFont typeface="Arial"/>
              <a:buChar char="–"/>
              <a:defRPr sz="2200" b="0" spc="-100">
                <a:latin typeface="Arial"/>
                <a:ea typeface="Arial"/>
                <a:cs typeface="Arial"/>
                <a:sym typeface="Arial"/>
              </a:defRPr>
            </a:pPr>
            <a:r>
              <a:t>At least one node both saw write and in new view</a:t>
            </a:r>
            <a:endParaRPr sz="2400" spc="-50"/>
          </a:p>
          <a:p>
            <a:pPr marL="514350" indent="-514350" algn="l" defTabSz="457200">
              <a:lnSpc>
                <a:spcPct val="90000"/>
              </a:lnSpc>
              <a:spcBef>
                <a:spcPts val="500"/>
              </a:spcBef>
              <a:buSzPct val="100000"/>
              <a:buAutoNum type="arabicPeriod" startAt="3"/>
              <a:defRPr sz="2400" b="0" spc="-100">
                <a:latin typeface="Arial"/>
                <a:ea typeface="Arial"/>
                <a:cs typeface="Arial"/>
                <a:sym typeface="Arial"/>
              </a:defRPr>
            </a:pPr>
            <a:endParaRPr sz="2400" spc="-50"/>
          </a:p>
          <a:p>
            <a:pPr marL="514350" indent="-514350" algn="l" defTabSz="457200">
              <a:lnSpc>
                <a:spcPct val="90000"/>
              </a:lnSpc>
              <a:spcBef>
                <a:spcPts val="500"/>
              </a:spcBef>
              <a:buSzPct val="100000"/>
              <a:buAutoNum type="arabicPeriod" startAt="4"/>
              <a:defRPr sz="2400" b="0" spc="-100">
                <a:latin typeface="Arial"/>
                <a:ea typeface="Arial"/>
                <a:cs typeface="Arial"/>
                <a:sym typeface="Arial"/>
              </a:defRPr>
            </a:pPr>
            <a:r>
              <a:t>More advanced:  Adding or removing nodes (“reconfiguration”)</a:t>
            </a:r>
          </a:p>
        </p:txBody>
      </p:sp>
      <p:grpSp>
        <p:nvGrpSpPr>
          <p:cNvPr id="2032" name="Rounded Rectangle 16"/>
          <p:cNvGrpSpPr/>
          <p:nvPr/>
        </p:nvGrpSpPr>
        <p:grpSpPr>
          <a:xfrm>
            <a:off x="292331" y="3288834"/>
            <a:ext cx="3412912" cy="1063654"/>
            <a:chOff x="0" y="0"/>
            <a:chExt cx="3412911" cy="1063653"/>
          </a:xfrm>
        </p:grpSpPr>
        <p:sp>
          <p:nvSpPr>
            <p:cNvPr id="2030" name="Rounded Rectangle"/>
            <p:cNvSpPr/>
            <p:nvPr/>
          </p:nvSpPr>
          <p:spPr>
            <a:xfrm>
              <a:off x="-1" y="-1"/>
              <a:ext cx="3412912" cy="1063655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marL="514350" indent="-514350">
                <a:lnSpc>
                  <a:spcPct val="90000"/>
                </a:lnSpc>
                <a:defRPr sz="2400" b="0" spc="-1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031" name="Requires 2f + 1 nodes…"/>
            <p:cNvSpPr txBox="1"/>
            <p:nvPr/>
          </p:nvSpPr>
          <p:spPr>
            <a:xfrm>
              <a:off x="51922" y="152772"/>
              <a:ext cx="3309066" cy="75810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/>
            <a:p>
              <a:pPr marL="1028700" indent="-1543050">
                <a:lnSpc>
                  <a:spcPct val="90000"/>
                </a:lnSpc>
                <a:defRPr sz="2400" b="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r>
                <a:t>Requires </a:t>
              </a:r>
              <a:r>
                <a:rPr b="1" i="1"/>
                <a:t>2f + 1 </a:t>
              </a:r>
              <a:r>
                <a:t>nodes</a:t>
              </a:r>
            </a:p>
            <a:p>
              <a:pPr marL="1028700" indent="-1543050">
                <a:lnSpc>
                  <a:spcPct val="90000"/>
                </a:lnSpc>
                <a:defRPr sz="2400" b="0" spc="-1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r>
                <a:t>to handle </a:t>
              </a:r>
              <a:r>
                <a:rPr b="1" i="1"/>
                <a:t>f</a:t>
              </a:r>
              <a:r>
                <a:t>  failures</a:t>
              </a:r>
            </a:p>
          </p:txBody>
        </p:sp>
      </p:grpSp>
      <p:sp>
        <p:nvSpPr>
          <p:cNvPr id="2033" name="Slide Number Placeholder 1"/>
          <p:cNvSpPr txBox="1">
            <a:spLocks noGrp="1"/>
          </p:cNvSpPr>
          <p:nvPr>
            <p:ph type="sldNum" sz="quarter" idx="4294967295"/>
          </p:nvPr>
        </p:nvSpPr>
        <p:spPr>
          <a:xfrm>
            <a:off x="8632931" y="6524869"/>
            <a:ext cx="282469" cy="26938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47</a:t>
            </a:fld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9" grpId="2" animBg="1" advAuto="0"/>
      <p:bldP spid="2032" grpId="1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Title 3"/>
          <p:cNvSpPr txBox="1">
            <a:spLocks noGrp="1"/>
          </p:cNvSpPr>
          <p:nvPr>
            <p:ph type="title"/>
          </p:nvPr>
        </p:nvSpPr>
        <p:spPr>
          <a:xfrm>
            <a:off x="350195" y="16215"/>
            <a:ext cx="8565206" cy="1066801"/>
          </a:xfrm>
          <a:prstGeom prst="rect">
            <a:avLst/>
          </a:prstGeom>
        </p:spPr>
        <p:txBody>
          <a:bodyPr/>
          <a:lstStyle/>
          <a:p>
            <a:r>
              <a:t>Two phase commit protocol</a:t>
            </a:r>
          </a:p>
        </p:txBody>
      </p:sp>
      <p:sp>
        <p:nvSpPr>
          <p:cNvPr id="294" name="Rectangle 19"/>
          <p:cNvSpPr txBox="1"/>
          <p:nvPr/>
        </p:nvSpPr>
        <p:spPr>
          <a:xfrm>
            <a:off x="1294298" y="2115598"/>
            <a:ext cx="972271" cy="2837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Client C</a:t>
            </a:r>
          </a:p>
        </p:txBody>
      </p:sp>
      <p:sp>
        <p:nvSpPr>
          <p:cNvPr id="295" name="Rectangle 20"/>
          <p:cNvSpPr txBox="1"/>
          <p:nvPr/>
        </p:nvSpPr>
        <p:spPr>
          <a:xfrm>
            <a:off x="758293" y="3481308"/>
            <a:ext cx="1682702" cy="2592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800" spc="-15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Primary P</a:t>
            </a:r>
          </a:p>
        </p:txBody>
      </p:sp>
      <p:sp>
        <p:nvSpPr>
          <p:cNvPr id="296" name="Rectangle 21"/>
          <p:cNvSpPr txBox="1"/>
          <p:nvPr/>
        </p:nvSpPr>
        <p:spPr>
          <a:xfrm>
            <a:off x="676159" y="5554612"/>
            <a:ext cx="1075341" cy="2837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Backup</a:t>
            </a:r>
          </a:p>
        </p:txBody>
      </p:sp>
      <p:pic>
        <p:nvPicPr>
          <p:cNvPr id="297" name="Picture 22" descr="Picture 2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384329" y="1949986"/>
            <a:ext cx="609602" cy="609602"/>
          </a:xfrm>
          <a:prstGeom prst="rect">
            <a:avLst/>
          </a:prstGeom>
          <a:ln w="12700">
            <a:miter lim="400000"/>
          </a:ln>
        </p:spPr>
      </p:pic>
      <p:pic>
        <p:nvPicPr>
          <p:cNvPr id="298" name="Picture 23" descr="Picture 23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384329" y="3429336"/>
            <a:ext cx="609602" cy="609602"/>
          </a:xfrm>
          <a:prstGeom prst="rect">
            <a:avLst/>
          </a:prstGeom>
          <a:ln w="12700">
            <a:miter lim="400000"/>
          </a:ln>
        </p:spPr>
      </p:pic>
      <p:pic>
        <p:nvPicPr>
          <p:cNvPr id="299" name="Picture 24" descr="Picture 2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808252" y="4812924"/>
            <a:ext cx="609603" cy="609602"/>
          </a:xfrm>
          <a:prstGeom prst="rect">
            <a:avLst/>
          </a:prstGeom>
          <a:ln w="12700">
            <a:miter lim="400000"/>
          </a:ln>
        </p:spPr>
      </p:pic>
      <p:pic>
        <p:nvPicPr>
          <p:cNvPr id="300" name="Picture 25" descr="Picture 25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960403" y="4812924"/>
            <a:ext cx="609602" cy="609602"/>
          </a:xfrm>
          <a:prstGeom prst="rect">
            <a:avLst/>
          </a:prstGeom>
          <a:ln w="12700">
            <a:miter lim="400000"/>
          </a:ln>
        </p:spPr>
      </p:pic>
      <p:sp>
        <p:nvSpPr>
          <p:cNvPr id="301" name="Curved Connector 8"/>
          <p:cNvSpPr/>
          <p:nvPr/>
        </p:nvSpPr>
        <p:spPr>
          <a:xfrm>
            <a:off x="2993929" y="3792501"/>
            <a:ext cx="271277" cy="10009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cubicBezTo>
                  <a:pt x="10800" y="0"/>
                  <a:pt x="21600" y="10800"/>
                  <a:pt x="21600" y="21600"/>
                </a:cubicBezTo>
              </a:path>
            </a:pathLst>
          </a:custGeom>
          <a:ln w="38100">
            <a:solidFill>
              <a:srgbClr val="000000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02" name="Curved Connector 8"/>
          <p:cNvSpPr/>
          <p:nvPr/>
        </p:nvSpPr>
        <p:spPr>
          <a:xfrm rot="10800000" flipV="1">
            <a:off x="2113053" y="3792501"/>
            <a:ext cx="271277" cy="10009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cubicBezTo>
                  <a:pt x="10800" y="0"/>
                  <a:pt x="21600" y="10800"/>
                  <a:pt x="21600" y="21600"/>
                </a:cubicBezTo>
              </a:path>
            </a:pathLst>
          </a:custGeom>
          <a:ln w="38100">
            <a:solidFill>
              <a:srgbClr val="000000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03" name="Rectangle 6"/>
          <p:cNvSpPr txBox="1"/>
          <p:nvPr/>
        </p:nvSpPr>
        <p:spPr>
          <a:xfrm>
            <a:off x="1880184" y="5554614"/>
            <a:ext cx="422455" cy="2837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A</a:t>
            </a:r>
          </a:p>
        </p:txBody>
      </p:sp>
      <p:sp>
        <p:nvSpPr>
          <p:cNvPr id="304" name="Rectangle 6"/>
          <p:cNvSpPr txBox="1"/>
          <p:nvPr/>
        </p:nvSpPr>
        <p:spPr>
          <a:xfrm>
            <a:off x="3070737" y="5554614"/>
            <a:ext cx="422455" cy="2837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B</a:t>
            </a:r>
          </a:p>
        </p:txBody>
      </p:sp>
      <p:sp>
        <p:nvSpPr>
          <p:cNvPr id="305" name="Curved Connector 8"/>
          <p:cNvSpPr/>
          <p:nvPr/>
        </p:nvSpPr>
        <p:spPr>
          <a:xfrm>
            <a:off x="2669256" y="2617951"/>
            <a:ext cx="2" cy="811387"/>
          </a:xfrm>
          <a:prstGeom prst="line">
            <a:avLst/>
          </a:prstGeom>
          <a:ln w="38100">
            <a:solidFill>
              <a:srgbClr val="000000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306" name="Slide Number Placeholder 1"/>
          <p:cNvSpPr txBox="1">
            <a:spLocks noGrp="1"/>
          </p:cNvSpPr>
          <p:nvPr>
            <p:ph type="sldNum" sz="quarter" idx="4294967295"/>
          </p:nvPr>
        </p:nvSpPr>
        <p:spPr>
          <a:xfrm>
            <a:off x="8731815" y="6524869"/>
            <a:ext cx="183585" cy="26938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5</a:t>
            </a:fld>
            <a:endParaRPr/>
          </a:p>
        </p:txBody>
      </p:sp>
      <p:sp>
        <p:nvSpPr>
          <p:cNvPr id="307" name="Donut 2"/>
          <p:cNvSpPr/>
          <p:nvPr/>
        </p:nvSpPr>
        <p:spPr>
          <a:xfrm>
            <a:off x="4127401" y="2096735"/>
            <a:ext cx="2230246" cy="225334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728" y="10800"/>
                </a:moveTo>
                <a:cubicBezTo>
                  <a:pt x="1728" y="15820"/>
                  <a:pt x="5790" y="19890"/>
                  <a:pt x="10800" y="19890"/>
                </a:cubicBezTo>
                <a:cubicBezTo>
                  <a:pt x="15810" y="19890"/>
                  <a:pt x="19872" y="15820"/>
                  <a:pt x="19872" y="10800"/>
                </a:cubicBezTo>
                <a:cubicBezTo>
                  <a:pt x="19872" y="5780"/>
                  <a:pt x="15810" y="1710"/>
                  <a:pt x="10800" y="1710"/>
                </a:cubicBezTo>
                <a:cubicBezTo>
                  <a:pt x="5790" y="1710"/>
                  <a:pt x="1728" y="5780"/>
                  <a:pt x="1728" y="10800"/>
                </a:cubicBezTo>
                <a:close/>
              </a:path>
            </a:pathLst>
          </a:custGeom>
          <a:solidFill>
            <a:srgbClr val="8EB4E3"/>
          </a:solidFill>
          <a:ln w="28575">
            <a:solidFill>
              <a:srgbClr val="000000"/>
            </a:solidFill>
            <a:prstDash val="sysDash"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45718" tIns="45718" rIns="45718" bIns="45718" anchor="ctr"/>
          <a:lstStyle/>
          <a:p>
            <a:pPr>
              <a:defRPr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08" name="Donut 18"/>
          <p:cNvSpPr/>
          <p:nvPr/>
        </p:nvSpPr>
        <p:spPr>
          <a:xfrm>
            <a:off x="5822791" y="2096735"/>
            <a:ext cx="2230246" cy="225334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728" y="10800"/>
                </a:moveTo>
                <a:cubicBezTo>
                  <a:pt x="1728" y="15820"/>
                  <a:pt x="5790" y="19890"/>
                  <a:pt x="10800" y="19890"/>
                </a:cubicBezTo>
                <a:cubicBezTo>
                  <a:pt x="15810" y="19890"/>
                  <a:pt x="19872" y="15820"/>
                  <a:pt x="19872" y="10800"/>
                </a:cubicBezTo>
                <a:cubicBezTo>
                  <a:pt x="19872" y="5780"/>
                  <a:pt x="15810" y="1710"/>
                  <a:pt x="10800" y="1710"/>
                </a:cubicBezTo>
                <a:cubicBezTo>
                  <a:pt x="5790" y="1710"/>
                  <a:pt x="1728" y="5780"/>
                  <a:pt x="1728" y="10800"/>
                </a:cubicBezTo>
                <a:close/>
              </a:path>
            </a:pathLst>
          </a:custGeom>
          <a:solidFill>
            <a:srgbClr val="8EB4E3"/>
          </a:solidFill>
          <a:ln w="28575">
            <a:solidFill>
              <a:srgbClr val="000000"/>
            </a:solidFill>
            <a:prstDash val="sysDash"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45718" tIns="45718" rIns="45718" bIns="45718" anchor="ctr"/>
          <a:lstStyle/>
          <a:p>
            <a:pPr>
              <a:defRPr b="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09" name="Content Placeholder 3"/>
          <p:cNvSpPr txBox="1"/>
          <p:nvPr/>
        </p:nvSpPr>
        <p:spPr>
          <a:xfrm>
            <a:off x="4719165" y="2931797"/>
            <a:ext cx="1046716" cy="5910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pPr marL="946403" indent="-1419605" defTabSz="841247">
              <a:lnSpc>
                <a:spcPct val="72000"/>
              </a:lnSpc>
              <a:defRPr spc="-100">
                <a:latin typeface="Arial"/>
                <a:ea typeface="Arial"/>
                <a:cs typeface="Arial"/>
                <a:sym typeface="Arial"/>
              </a:defRPr>
            </a:pPr>
            <a:r>
              <a:t>&gt; ½ </a:t>
            </a:r>
            <a:endParaRPr spc="-46"/>
          </a:p>
          <a:p>
            <a:pPr marL="946403" indent="-1419605" defTabSz="841247">
              <a:lnSpc>
                <a:spcPct val="72000"/>
              </a:lnSpc>
              <a:defRPr spc="-100">
                <a:latin typeface="Arial"/>
                <a:ea typeface="Arial"/>
                <a:cs typeface="Arial"/>
                <a:sym typeface="Arial"/>
              </a:defRPr>
            </a:pPr>
            <a:r>
              <a:t>nodes</a:t>
            </a:r>
          </a:p>
        </p:txBody>
      </p:sp>
      <p:sp>
        <p:nvSpPr>
          <p:cNvPr id="310" name="Content Placeholder 3"/>
          <p:cNvSpPr txBox="1"/>
          <p:nvPr/>
        </p:nvSpPr>
        <p:spPr>
          <a:xfrm>
            <a:off x="6414556" y="2931797"/>
            <a:ext cx="1046716" cy="5910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pPr marL="946403" indent="-1419605" defTabSz="841247">
              <a:lnSpc>
                <a:spcPct val="72000"/>
              </a:lnSpc>
              <a:defRPr spc="-100">
                <a:latin typeface="Arial"/>
                <a:ea typeface="Arial"/>
                <a:cs typeface="Arial"/>
                <a:sym typeface="Arial"/>
              </a:defRPr>
            </a:pPr>
            <a:r>
              <a:t>&gt; ½ </a:t>
            </a:r>
            <a:endParaRPr spc="-46"/>
          </a:p>
          <a:p>
            <a:pPr marL="946403" indent="-1419605" defTabSz="841247">
              <a:lnSpc>
                <a:spcPct val="72000"/>
              </a:lnSpc>
              <a:defRPr spc="-100">
                <a:latin typeface="Arial"/>
                <a:ea typeface="Arial"/>
                <a:cs typeface="Arial"/>
                <a:sym typeface="Arial"/>
              </a:defRPr>
            </a:pPr>
            <a:r>
              <a:t>nodes</a:t>
            </a:r>
          </a:p>
        </p:txBody>
      </p:sp>
      <p:sp>
        <p:nvSpPr>
          <p:cNvPr id="311" name="Rectangle 4"/>
          <p:cNvSpPr txBox="1"/>
          <p:nvPr/>
        </p:nvSpPr>
        <p:spPr>
          <a:xfrm>
            <a:off x="3923650" y="4683059"/>
            <a:ext cx="5220351" cy="18573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marL="365758" indent="-365758" algn="l">
              <a:lnSpc>
                <a:spcPct val="90000"/>
              </a:lnSpc>
              <a:spcBef>
                <a:spcPts val="1200"/>
              </a:spcBef>
              <a:buSzPct val="100000"/>
              <a:buFont typeface="Arial"/>
              <a:buChar char="•"/>
              <a:defRPr sz="2400" b="0">
                <a:latin typeface="Arial"/>
                <a:ea typeface="Arial"/>
                <a:cs typeface="Arial"/>
                <a:sym typeface="Arial"/>
              </a:defRPr>
            </a:pPr>
            <a:r>
              <a:t>Commit sets always overlap ≥ 1</a:t>
            </a:r>
          </a:p>
          <a:p>
            <a:pPr marL="365758" indent="-365758" algn="l">
              <a:lnSpc>
                <a:spcPct val="90000"/>
              </a:lnSpc>
              <a:spcBef>
                <a:spcPts val="1800"/>
              </a:spcBef>
              <a:buSzPct val="100000"/>
              <a:buFont typeface="Arial"/>
              <a:buChar char="•"/>
              <a:defRPr sz="2400" b="0">
                <a:latin typeface="Arial"/>
                <a:ea typeface="Arial"/>
                <a:cs typeface="Arial"/>
                <a:sym typeface="Arial"/>
              </a:defRPr>
            </a:pPr>
            <a:r>
              <a:t>Any &gt;½ nodes guaranteed to see committed op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marL="365758" indent="-365758" algn="l">
              <a:lnSpc>
                <a:spcPct val="90000"/>
              </a:lnSpc>
              <a:spcBef>
                <a:spcPts val="1800"/>
              </a:spcBef>
              <a:buSzPct val="100000"/>
              <a:buFont typeface="Arial"/>
              <a:buChar char="•"/>
              <a:defRPr sz="2400" b="0" spc="-100">
                <a:latin typeface="Arial"/>
                <a:ea typeface="Arial"/>
                <a:cs typeface="Arial"/>
                <a:sym typeface="Arial"/>
              </a:defRPr>
            </a:pPr>
            <a:r>
              <a:t>…provided set of nodes consistent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" grpId="1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Title 1"/>
          <p:cNvSpPr txBox="1">
            <a:spLocks noGrp="1"/>
          </p:cNvSpPr>
          <p:nvPr>
            <p:ph type="title"/>
          </p:nvPr>
        </p:nvSpPr>
        <p:spPr>
          <a:xfrm>
            <a:off x="772371" y="572081"/>
            <a:ext cx="7772401" cy="1166480"/>
          </a:xfrm>
          <a:prstGeom prst="rect">
            <a:avLst/>
          </a:prstGeom>
        </p:spPr>
        <p:txBody>
          <a:bodyPr/>
          <a:lstStyle/>
          <a:p>
            <a:r>
              <a:t>Consensus</a:t>
            </a:r>
          </a:p>
        </p:txBody>
      </p:sp>
      <p:sp>
        <p:nvSpPr>
          <p:cNvPr id="314" name="Text Placeholder 2"/>
          <p:cNvSpPr txBox="1">
            <a:spLocks noGrp="1"/>
          </p:cNvSpPr>
          <p:nvPr>
            <p:ph type="body" idx="1"/>
          </p:nvPr>
        </p:nvSpPr>
        <p:spPr>
          <a:xfrm>
            <a:off x="772371" y="1920238"/>
            <a:ext cx="8143028" cy="3653811"/>
          </a:xfrm>
          <a:prstGeom prst="rect">
            <a:avLst/>
          </a:prstGeom>
        </p:spPr>
        <p:txBody>
          <a:bodyPr/>
          <a:lstStyle/>
          <a:p>
            <a:pPr algn="l" defTabSz="420623">
              <a:lnSpc>
                <a:spcPct val="170000"/>
              </a:lnSpc>
              <a:spcBef>
                <a:spcPts val="600"/>
              </a:spcBef>
              <a:defRPr sz="2500" spc="-100"/>
            </a:pPr>
            <a:r>
              <a:t>Definition:</a:t>
            </a:r>
            <a:endParaRPr spc="-92"/>
          </a:p>
          <a:p>
            <a:pPr marL="893825" lvl="1" indent="-473201" algn="l" defTabSz="420623">
              <a:lnSpc>
                <a:spcPct val="170000"/>
              </a:lnSpc>
              <a:spcBef>
                <a:spcPts val="600"/>
              </a:spcBef>
              <a:buSzPct val="100000"/>
              <a:buAutoNum type="arabicPeriod"/>
              <a:defRPr sz="2500" spc="-100">
                <a:solidFill>
                  <a:srgbClr val="F2F2F2"/>
                </a:solidFill>
              </a:defRPr>
            </a:pPr>
            <a:r>
              <a:t>A general agreement about something </a:t>
            </a:r>
            <a:endParaRPr sz="1600" spc="-45">
              <a:solidFill>
                <a:srgbClr val="888888"/>
              </a:solidFill>
            </a:endParaRPr>
          </a:p>
          <a:p>
            <a:pPr marL="893825" lvl="1" indent="-473201" algn="l" defTabSz="420623">
              <a:lnSpc>
                <a:spcPct val="100000"/>
              </a:lnSpc>
              <a:spcBef>
                <a:spcPts val="600"/>
              </a:spcBef>
              <a:buSzPct val="100000"/>
              <a:buAutoNum type="arabicPeriod"/>
              <a:defRPr sz="2500" spc="-100">
                <a:solidFill>
                  <a:srgbClr val="F2F2F2"/>
                </a:solidFill>
              </a:defRPr>
            </a:pPr>
            <a:r>
              <a:t>An idea or opinion that is shared by all the people in a group</a:t>
            </a:r>
            <a:endParaRPr sz="1600" spc="-45">
              <a:solidFill>
                <a:srgbClr val="888888"/>
              </a:solidFill>
            </a:endParaRPr>
          </a:p>
          <a:p>
            <a:pPr marL="420623" indent="-420623" algn="l" defTabSz="420623">
              <a:lnSpc>
                <a:spcPct val="100000"/>
              </a:lnSpc>
              <a:buSzPct val="100000"/>
              <a:buFont typeface="Arial"/>
              <a:buChar char="•"/>
              <a:defRPr sz="2500" spc="-46"/>
            </a:pPr>
            <a:endParaRPr sz="1600" spc="-45">
              <a:solidFill>
                <a:srgbClr val="888888"/>
              </a:solidFill>
            </a:endParaRPr>
          </a:p>
          <a:p>
            <a:pPr algn="l" defTabSz="420623">
              <a:lnSpc>
                <a:spcPct val="100000"/>
              </a:lnSpc>
              <a:spcBef>
                <a:spcPts val="600"/>
              </a:spcBef>
              <a:defRPr sz="2500" spc="-100"/>
            </a:pPr>
            <a:r>
              <a:t>Origin: Latin, from </a:t>
            </a:r>
            <a:r>
              <a:rPr i="1"/>
              <a:t>consentire</a:t>
            </a:r>
            <a:r>
              <a:t>  </a:t>
            </a:r>
          </a:p>
        </p:txBody>
      </p:sp>
      <p:sp>
        <p:nvSpPr>
          <p:cNvPr id="315" name="Slide Number Placeholder 3"/>
          <p:cNvSpPr txBox="1">
            <a:spLocks noGrp="1"/>
          </p:cNvSpPr>
          <p:nvPr>
            <p:ph type="sldNum" sz="quarter" idx="4294967295"/>
          </p:nvPr>
        </p:nvSpPr>
        <p:spPr>
          <a:xfrm>
            <a:off x="8731815" y="6524869"/>
            <a:ext cx="183585" cy="26938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6</a:t>
            </a:fld>
            <a:endParaRPr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Content Placeholder 1"/>
          <p:cNvSpPr txBox="1">
            <a:spLocks noGrp="1"/>
          </p:cNvSpPr>
          <p:nvPr>
            <p:ph type="body" idx="1"/>
          </p:nvPr>
        </p:nvSpPr>
        <p:spPr>
          <a:xfrm>
            <a:off x="350194" y="1449419"/>
            <a:ext cx="8001328" cy="5008128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0"/>
              </a:spcBef>
              <a:buSzTx/>
              <a:buFontTx/>
              <a:buNone/>
              <a:defRPr sz="2400" spc="0"/>
            </a:pPr>
            <a:r>
              <a:t>Group of servers attempting:</a:t>
            </a:r>
          </a:p>
          <a:p>
            <a:pPr marL="0" indent="0">
              <a:spcBef>
                <a:spcPts val="0"/>
              </a:spcBef>
              <a:buSzTx/>
              <a:buFontTx/>
              <a:buNone/>
              <a:defRPr sz="2400" spc="0"/>
            </a:pPr>
            <a:endParaRPr/>
          </a:p>
          <a:p>
            <a:pPr marL="260684" indent="-260684">
              <a:spcBef>
                <a:spcPts val="0"/>
              </a:spcBef>
              <a:buFontTx/>
              <a:defRPr sz="2400" spc="0"/>
            </a:pPr>
            <a:r>
              <a:t>Make sure all servers in group receive the same updates in the same order as each other</a:t>
            </a:r>
          </a:p>
          <a:p>
            <a:pPr marL="260684" indent="-260684">
              <a:spcBef>
                <a:spcPts val="0"/>
              </a:spcBef>
              <a:buFontTx/>
              <a:defRPr sz="2400" spc="0"/>
            </a:pPr>
            <a:endParaRPr/>
          </a:p>
          <a:p>
            <a:pPr marL="260684" indent="-260684">
              <a:spcBef>
                <a:spcPts val="0"/>
              </a:spcBef>
              <a:buFontTx/>
              <a:defRPr sz="2400" spc="0"/>
            </a:pPr>
            <a:r>
              <a:t>Maintain own lists (views) on who is a current member of the group, and update lists when somebody leaves/fails</a:t>
            </a:r>
          </a:p>
          <a:p>
            <a:pPr marL="260684" indent="-260684">
              <a:spcBef>
                <a:spcPts val="0"/>
              </a:spcBef>
              <a:buFontTx/>
              <a:defRPr sz="2400" spc="0"/>
            </a:pPr>
            <a:endParaRPr/>
          </a:p>
          <a:p>
            <a:pPr marL="260684" indent="-260684">
              <a:spcBef>
                <a:spcPts val="0"/>
              </a:spcBef>
              <a:buFontTx/>
              <a:defRPr sz="2400" spc="0"/>
            </a:pPr>
            <a:r>
              <a:t>Elect a leader in group, and inform everybody</a:t>
            </a:r>
          </a:p>
          <a:p>
            <a:pPr marL="260684" indent="-260684">
              <a:spcBef>
                <a:spcPts val="0"/>
              </a:spcBef>
              <a:buFontTx/>
              <a:defRPr sz="2400" spc="0"/>
            </a:pPr>
            <a:endParaRPr/>
          </a:p>
          <a:p>
            <a:pPr marL="260684" indent="-260684">
              <a:spcBef>
                <a:spcPts val="0"/>
              </a:spcBef>
              <a:buFontTx/>
              <a:defRPr sz="2400" spc="0"/>
            </a:pPr>
            <a:r>
              <a:t>Ensure mutually exclusive (one process at a time only) access to a critical resource like a file</a:t>
            </a:r>
          </a:p>
        </p:txBody>
      </p:sp>
      <p:sp>
        <p:nvSpPr>
          <p:cNvPr id="318" name="Slide Number Placeholder 2"/>
          <p:cNvSpPr txBox="1">
            <a:spLocks noGrp="1"/>
          </p:cNvSpPr>
          <p:nvPr>
            <p:ph type="sldNum" sz="quarter" idx="4294967295"/>
          </p:nvPr>
        </p:nvSpPr>
        <p:spPr>
          <a:xfrm>
            <a:off x="8731815" y="6524869"/>
            <a:ext cx="183585" cy="26938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7</a:t>
            </a:fld>
            <a:endParaRPr/>
          </a:p>
        </p:txBody>
      </p:sp>
      <p:sp>
        <p:nvSpPr>
          <p:cNvPr id="319" name="Title 3"/>
          <p:cNvSpPr txBox="1">
            <a:spLocks noGrp="1"/>
          </p:cNvSpPr>
          <p:nvPr>
            <p:ph type="title"/>
          </p:nvPr>
        </p:nvSpPr>
        <p:spPr>
          <a:xfrm>
            <a:off x="350195" y="16215"/>
            <a:ext cx="8565206" cy="1066801"/>
          </a:xfrm>
          <a:prstGeom prst="rect">
            <a:avLst/>
          </a:prstGeom>
        </p:spPr>
        <p:txBody>
          <a:bodyPr/>
          <a:lstStyle/>
          <a:p>
            <a:r>
              <a:t>Consensus used in systems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3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3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3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3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" grpId="1" build="p" bldLvl="5" animBg="1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Content Placeholder 1"/>
          <p:cNvSpPr txBox="1">
            <a:spLocks noGrp="1"/>
          </p:cNvSpPr>
          <p:nvPr>
            <p:ph type="body" idx="1"/>
          </p:nvPr>
        </p:nvSpPr>
        <p:spPr>
          <a:xfrm>
            <a:off x="350195" y="1449419"/>
            <a:ext cx="8050856" cy="5008128"/>
          </a:xfrm>
          <a:prstGeom prst="rect">
            <a:avLst/>
          </a:prstGeom>
        </p:spPr>
        <p:txBody>
          <a:bodyPr/>
          <a:lstStyle/>
          <a:p>
            <a:pPr marL="457200" indent="-457200">
              <a:spcBef>
                <a:spcPts val="600"/>
              </a:spcBef>
              <a:defRPr sz="2600" spc="-100"/>
            </a:pPr>
            <a:r>
              <a:t>Safety</a:t>
            </a:r>
          </a:p>
          <a:p>
            <a:pPr marL="914400" lvl="1" indent="-457200">
              <a:spcBef>
                <a:spcPts val="600"/>
              </a:spcBef>
              <a:buFont typeface="Helvetica"/>
              <a:defRPr sz="2400" spc="-100"/>
            </a:pPr>
            <a:r>
              <a:t>Only a single value is chosen </a:t>
            </a:r>
            <a:endParaRPr sz="2800" spc="-50"/>
          </a:p>
          <a:p>
            <a:pPr marL="914400" lvl="1" indent="-457200">
              <a:spcBef>
                <a:spcPts val="600"/>
              </a:spcBef>
              <a:buFont typeface="Helvetica"/>
              <a:defRPr sz="2400" spc="-100"/>
            </a:pPr>
            <a:r>
              <a:t>Only a proposed value can be chosen</a:t>
            </a:r>
            <a:endParaRPr sz="2800" spc="-50"/>
          </a:p>
          <a:p>
            <a:pPr marL="914400" lvl="1" indent="-457200">
              <a:spcBef>
                <a:spcPts val="600"/>
              </a:spcBef>
              <a:buFont typeface="Helvetica"/>
              <a:defRPr sz="2400" spc="-100"/>
            </a:pPr>
            <a:r>
              <a:t>Only chosen values are learned by processes </a:t>
            </a:r>
            <a:endParaRPr sz="2800" spc="-50"/>
          </a:p>
          <a:p>
            <a:pPr marL="457200" indent="-457200">
              <a:spcBef>
                <a:spcPts val="3200"/>
              </a:spcBef>
              <a:defRPr sz="2600" spc="-100"/>
            </a:pPr>
            <a:r>
              <a:t>Liveness ***</a:t>
            </a:r>
          </a:p>
          <a:p>
            <a:pPr marL="914400" lvl="1" indent="-457200">
              <a:spcBef>
                <a:spcPts val="600"/>
              </a:spcBef>
              <a:buFont typeface="Helvetica"/>
              <a:defRPr sz="2400" spc="-100"/>
            </a:pPr>
            <a:r>
              <a:t>Some proposed value eventually chosen if fewer than half of processes fail</a:t>
            </a:r>
            <a:endParaRPr sz="2800" spc="-50"/>
          </a:p>
          <a:p>
            <a:pPr marL="914400" lvl="1" indent="-457200">
              <a:spcBef>
                <a:spcPts val="600"/>
              </a:spcBef>
              <a:buFont typeface="Helvetica"/>
              <a:defRPr sz="2400" spc="-100"/>
            </a:pPr>
            <a:r>
              <a:t>If value is chosen, a process eventually learns it</a:t>
            </a:r>
          </a:p>
        </p:txBody>
      </p:sp>
      <p:sp>
        <p:nvSpPr>
          <p:cNvPr id="322" name="Slide Number Placeholder 2"/>
          <p:cNvSpPr txBox="1">
            <a:spLocks noGrp="1"/>
          </p:cNvSpPr>
          <p:nvPr>
            <p:ph type="sldNum" sz="quarter" idx="4294967295"/>
          </p:nvPr>
        </p:nvSpPr>
        <p:spPr>
          <a:xfrm>
            <a:off x="8731815" y="6524869"/>
            <a:ext cx="183585" cy="26938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8</a:t>
            </a:fld>
            <a:endParaRPr/>
          </a:p>
        </p:txBody>
      </p:sp>
      <p:sp>
        <p:nvSpPr>
          <p:cNvPr id="323" name="Title 3"/>
          <p:cNvSpPr txBox="1">
            <a:spLocks noGrp="1"/>
          </p:cNvSpPr>
          <p:nvPr>
            <p:ph type="title"/>
          </p:nvPr>
        </p:nvSpPr>
        <p:spPr>
          <a:xfrm>
            <a:off x="350195" y="16215"/>
            <a:ext cx="8793806" cy="1066801"/>
          </a:xfrm>
          <a:prstGeom prst="rect">
            <a:avLst/>
          </a:prstGeom>
        </p:spPr>
        <p:txBody>
          <a:bodyPr/>
          <a:lstStyle/>
          <a:p>
            <a:r>
              <a:t>Paxos: </a:t>
            </a:r>
            <a:r>
              <a:rPr sz="3700"/>
              <a:t>the original consensus protocol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Title 1"/>
          <p:cNvSpPr txBox="1">
            <a:spLocks noGrp="1"/>
          </p:cNvSpPr>
          <p:nvPr>
            <p:ph type="title"/>
          </p:nvPr>
        </p:nvSpPr>
        <p:spPr>
          <a:xfrm>
            <a:off x="-1" y="569034"/>
            <a:ext cx="9144001" cy="2516309"/>
          </a:xfrm>
          <a:prstGeom prst="rect">
            <a:avLst/>
          </a:prstGeom>
        </p:spPr>
        <p:txBody>
          <a:bodyPr/>
          <a:lstStyle/>
          <a:p>
            <a:r>
              <a:t>Basic fault-tolerant </a:t>
            </a:r>
            <a:br/>
            <a:r>
              <a:t>Replicated State Machine (RSM) approach</a:t>
            </a:r>
          </a:p>
        </p:txBody>
      </p:sp>
      <p:sp>
        <p:nvSpPr>
          <p:cNvPr id="326" name="Text Placeholder 2"/>
          <p:cNvSpPr txBox="1">
            <a:spLocks noGrp="1"/>
          </p:cNvSpPr>
          <p:nvPr>
            <p:ph type="body" sz="half" idx="1"/>
          </p:nvPr>
        </p:nvSpPr>
        <p:spPr>
          <a:xfrm>
            <a:off x="979203" y="3194194"/>
            <a:ext cx="7936198" cy="2700871"/>
          </a:xfrm>
          <a:prstGeom prst="rect">
            <a:avLst/>
          </a:prstGeom>
        </p:spPr>
        <p:txBody>
          <a:bodyPr/>
          <a:lstStyle/>
          <a:p>
            <a:pPr marL="514350" indent="-514350" algn="l">
              <a:lnSpc>
                <a:spcPct val="150000"/>
              </a:lnSpc>
              <a:buSzPct val="100000"/>
              <a:buAutoNum type="arabicPeriod"/>
              <a:defRPr spc="-100"/>
            </a:pPr>
            <a:r>
              <a:t>Consensus protocol to elect leader</a:t>
            </a:r>
          </a:p>
          <a:p>
            <a:pPr marL="514350" indent="-514350" algn="l">
              <a:lnSpc>
                <a:spcPct val="150000"/>
              </a:lnSpc>
              <a:buSzPct val="100000"/>
              <a:buAutoNum type="arabicPeriod"/>
              <a:defRPr spc="-100"/>
            </a:pPr>
            <a:r>
              <a:t>2PC to replicate operations from leader</a:t>
            </a:r>
          </a:p>
          <a:p>
            <a:pPr marL="514350" indent="-514350" algn="l">
              <a:lnSpc>
                <a:spcPct val="150000"/>
              </a:lnSpc>
              <a:buSzPct val="100000"/>
              <a:buAutoNum type="arabicPeriod"/>
              <a:defRPr spc="-100"/>
            </a:pPr>
            <a:r>
              <a:t>All replicas execute ops once committed</a:t>
            </a:r>
          </a:p>
        </p:txBody>
      </p:sp>
      <p:sp>
        <p:nvSpPr>
          <p:cNvPr id="327" name="Slide Number Placeholder 4"/>
          <p:cNvSpPr txBox="1">
            <a:spLocks noGrp="1"/>
          </p:cNvSpPr>
          <p:nvPr>
            <p:ph type="sldNum" sz="quarter" idx="4294967295"/>
          </p:nvPr>
        </p:nvSpPr>
        <p:spPr>
          <a:xfrm>
            <a:off x="8731815" y="6524869"/>
            <a:ext cx="183585" cy="26938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9</a:t>
            </a:fld>
            <a:endParaRPr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1_Office Theme">
  <a:themeElements>
    <a:clrScheme name="1_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1_Office Theme">
      <a:majorFont>
        <a:latin typeface="Times New Roman"/>
        <a:ea typeface="Times New Roman"/>
        <a:cs typeface="Times New Roman"/>
      </a:majorFont>
      <a:minorFont>
        <a:latin typeface="Helvetica"/>
        <a:ea typeface="Helvetica"/>
        <a:cs typeface="Helvetica"/>
      </a:minorFont>
    </a:fontScheme>
    <a:fmtScheme name="1_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1_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1_Office Theme">
      <a:majorFont>
        <a:latin typeface="Times New Roman"/>
        <a:ea typeface="Times New Roman"/>
        <a:cs typeface="Times New Roman"/>
      </a:majorFont>
      <a:minorFont>
        <a:latin typeface="Helvetica"/>
        <a:ea typeface="Helvetica"/>
        <a:cs typeface="Helvetica"/>
      </a:minorFont>
    </a:fontScheme>
    <a:fmtScheme name="1_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2653</Words>
  <Application>Microsoft Macintosh PowerPoint</Application>
  <PresentationFormat>On-screen Show (4:3)</PresentationFormat>
  <Paragraphs>900</Paragraphs>
  <Slides>47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5" baseType="lpstr">
      <vt:lpstr>Arial</vt:lpstr>
      <vt:lpstr>Calibri Light</vt:lpstr>
      <vt:lpstr>Courier New</vt:lpstr>
      <vt:lpstr>Helvetica</vt:lpstr>
      <vt:lpstr>Times New Roman</vt:lpstr>
      <vt:lpstr>Verdana</vt:lpstr>
      <vt:lpstr>Wingdings</vt:lpstr>
      <vt:lpstr>1_Office Theme</vt:lpstr>
      <vt:lpstr>Consensus</vt:lpstr>
      <vt:lpstr>Recall: Linearizability (Strong Consistency)</vt:lpstr>
      <vt:lpstr>Two phase commit protocol</vt:lpstr>
      <vt:lpstr>Two phase commit protocol</vt:lpstr>
      <vt:lpstr>Two phase commit protocol</vt:lpstr>
      <vt:lpstr>Consensus</vt:lpstr>
      <vt:lpstr>Consensus used in systems</vt:lpstr>
      <vt:lpstr>Paxos: the original consensus protocol</vt:lpstr>
      <vt:lpstr>Basic fault-tolerant  Replicated State Machine (RSM) approach</vt:lpstr>
      <vt:lpstr>Why bother with a leader?</vt:lpstr>
      <vt:lpstr>Raft: A Consensus Algorithm for Replicated Logs</vt:lpstr>
      <vt:lpstr>Goal: Replicated Log</vt:lpstr>
      <vt:lpstr>Raft Overview</vt:lpstr>
      <vt:lpstr>Server States</vt:lpstr>
      <vt:lpstr>Liveness Validation</vt:lpstr>
      <vt:lpstr>Terms (aka epochs)</vt:lpstr>
      <vt:lpstr>Elections</vt:lpstr>
      <vt:lpstr>Elections</vt:lpstr>
      <vt:lpstr>Log Structure</vt:lpstr>
      <vt:lpstr>Normal operation</vt:lpstr>
      <vt:lpstr>Normal operation</vt:lpstr>
      <vt:lpstr>Log Operation:  Highly Coherent</vt:lpstr>
      <vt:lpstr>Log Operation:  Consistency Check</vt:lpstr>
      <vt:lpstr>Leader Changes</vt:lpstr>
      <vt:lpstr>Challenge:  Log Inconsistencies</vt:lpstr>
      <vt:lpstr>Repairing Follower Logs</vt:lpstr>
      <vt:lpstr>Repairing Follower Logs</vt:lpstr>
      <vt:lpstr>Safety Requirement</vt:lpstr>
      <vt:lpstr>Picking the Best Leader</vt:lpstr>
      <vt:lpstr>Which one is more complete?</vt:lpstr>
      <vt:lpstr>Which one is more complete?</vt:lpstr>
      <vt:lpstr>Which one is more complete?</vt:lpstr>
      <vt:lpstr>Committing Entry from Current Term</vt:lpstr>
      <vt:lpstr>Committing Entry from Earlier Term</vt:lpstr>
      <vt:lpstr>Linearizable Reads?</vt:lpstr>
      <vt:lpstr>Monday lecture</vt:lpstr>
      <vt:lpstr>Additional Slides</vt:lpstr>
      <vt:lpstr>Neutralizing Old Leaders</vt:lpstr>
      <vt:lpstr>Client Protocol</vt:lpstr>
      <vt:lpstr>Reconfiguration</vt:lpstr>
      <vt:lpstr>Configuration Changes</vt:lpstr>
      <vt:lpstr>2-Phase Approach via Joint Consensus</vt:lpstr>
      <vt:lpstr>2-Phase Approach via Joint Consensus</vt:lpstr>
      <vt:lpstr>PowerPoint Presentation</vt:lpstr>
      <vt:lpstr>Raft vs. VR</vt:lpstr>
      <vt:lpstr>View changes on failure</vt:lpstr>
      <vt:lpstr>View changes on failure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Consensus</dc:title>
  <cp:lastModifiedBy>Freedman</cp:lastModifiedBy>
  <cp:revision>2</cp:revision>
  <cp:lastPrinted>2019-02-09T20:44:57Z</cp:lastPrinted>
  <dcterms:modified xsi:type="dcterms:W3CDTF">2019-02-09T20:45:18Z</dcterms:modified>
</cp:coreProperties>
</file>