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49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48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76" r:id="rId1"/>
  </p:sldMasterIdLst>
  <p:notesMasterIdLst>
    <p:notesMasterId r:id="rId52"/>
  </p:notesMasterIdLst>
  <p:handoutMasterIdLst>
    <p:handoutMasterId r:id="rId53"/>
  </p:handoutMasterIdLst>
  <p:sldIdLst>
    <p:sldId id="286" r:id="rId2"/>
    <p:sldId id="372" r:id="rId3"/>
    <p:sldId id="371" r:id="rId4"/>
    <p:sldId id="320" r:id="rId5"/>
    <p:sldId id="319" r:id="rId6"/>
    <p:sldId id="321" r:id="rId7"/>
    <p:sldId id="323" r:id="rId8"/>
    <p:sldId id="324" r:id="rId9"/>
    <p:sldId id="326" r:id="rId10"/>
    <p:sldId id="328" r:id="rId11"/>
    <p:sldId id="329" r:id="rId12"/>
    <p:sldId id="330" r:id="rId13"/>
    <p:sldId id="331" r:id="rId14"/>
    <p:sldId id="332" r:id="rId15"/>
    <p:sldId id="333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54" r:id="rId34"/>
    <p:sldId id="353" r:id="rId35"/>
    <p:sldId id="355" r:id="rId36"/>
    <p:sldId id="356" r:id="rId37"/>
    <p:sldId id="357" r:id="rId38"/>
    <p:sldId id="358" r:id="rId39"/>
    <p:sldId id="359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0" r:id="rId51"/>
  </p:sldIdLst>
  <p:sldSz cx="9144000" cy="6858000" type="screen4x3"/>
  <p:notesSz cx="9269413" cy="701992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6600"/>
    <a:srgbClr val="990033"/>
    <a:srgbClr val="CC0000"/>
    <a:srgbClr val="003399"/>
    <a:srgbClr val="336699"/>
    <a:srgbClr val="008080"/>
    <a:srgbClr val="009999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 snapToGrid="0">
      <p:cViewPr varScale="1">
        <p:scale>
          <a:sx n="107" d="100"/>
          <a:sy n="107" d="100"/>
        </p:scale>
        <p:origin x="-104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18" y="-90"/>
      </p:cViewPr>
      <p:guideLst>
        <p:guide orient="horz" pos="2211"/>
        <p:guide pos="291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6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l" defTabSz="930275">
              <a:defRPr kumimoji="0"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3038" y="0"/>
            <a:ext cx="4016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Arial" charset="0"/>
              </a:defRPr>
            </a:lvl1pPr>
          </a:lstStyle>
          <a:p>
            <a:fld id="{854C3F3D-B11C-3047-8BBD-9ACBD363136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9088"/>
            <a:ext cx="40163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l" defTabSz="930275">
              <a:defRPr kumimoji="0" sz="120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3038" y="6669088"/>
            <a:ext cx="40163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Arial" charset="0"/>
              </a:defRPr>
            </a:lvl1pPr>
          </a:lstStyle>
          <a:p>
            <a:fld id="{CFCA44F5-548D-014D-8121-6FBC38D383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6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l" defTabSz="930275">
              <a:defRPr kumimoji="0"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2879725" y="527050"/>
            <a:ext cx="3509963" cy="2632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250" y="3335338"/>
            <a:ext cx="6792913" cy="315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5253038" y="0"/>
            <a:ext cx="4016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Arial" charset="0"/>
              </a:defRPr>
            </a:lvl1pPr>
          </a:lstStyle>
          <a:p>
            <a:fld id="{72C5A13F-E06A-A145-99F4-CBE48C73736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69088"/>
            <a:ext cx="40163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l" defTabSz="930275">
              <a:defRPr kumimoji="0" sz="1200">
                <a:latin typeface="Arial" charset="0"/>
              </a:defRPr>
            </a:lvl1pPr>
          </a:lstStyle>
          <a:p>
            <a:r>
              <a:rPr lang="en-US"/>
              <a:t>Copyright 2000, Kevin Wayne</a:t>
            </a: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3038" y="6669088"/>
            <a:ext cx="40163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0" sz="1200">
                <a:latin typeface="Arial" charset="0"/>
              </a:defRPr>
            </a:lvl1pPr>
          </a:lstStyle>
          <a:p>
            <a:fld id="{FAC3F8F5-1772-A540-AA6D-5A1A2E0E5DE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3156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Introduction to Computer Science     •     Robert Sedgewick and Kevin Wayne     •    http://www.cs.Princeton.EDU/IntroCS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62C5FA-6D00-7549-A7B4-1C7C57F4E85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563975-2C0E-9542-9BA8-41D56F42489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D07B52-73B4-FB40-8426-471E4BAEFDC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204DC2-79E9-8A44-9089-4139512DB09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B9B1AC-9B91-0E44-A30C-32244977883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E7F856-C6E4-CD41-878D-7F85999F282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477A6B-0162-DB46-AE8E-70DE8772CC1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BE9AC6-755E-C441-A09D-B74B8D3AEE2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96C138-0579-B44D-B7B3-5279728A7DB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BAD0D09-141A-454F-8975-47B9CB574BC5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21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49331B09-14E9-9640-AEEF-3E49085B03B0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folHlink"/>
          </a:solidFill>
          <a:latin typeface="Comic Sans MS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80000"/>
        <a:buChar char="–"/>
        <a:defRPr kumimoji="1">
          <a:solidFill>
            <a:srgbClr val="004000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folHlink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0619B-C4BB-0D4D-8632-4FA9C526C428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397351" name="Oval 39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A</a:t>
            </a:r>
          </a:p>
        </p:txBody>
      </p:sp>
      <p:sp>
        <p:nvSpPr>
          <p:cNvPr id="397352" name="Oval 40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B</a:t>
            </a:r>
          </a:p>
        </p:txBody>
      </p:sp>
      <p:sp>
        <p:nvSpPr>
          <p:cNvPr id="397353" name="Oval 41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397354" name="Oval 42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397355" name="Oval 43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397356" name="AutoShape 44"/>
          <p:cNvCxnSpPr>
            <a:cxnSpLocks noChangeShapeType="1"/>
            <a:stCxn id="397351" idx="4"/>
            <a:endCxn id="39735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57" name="AutoShape 45"/>
          <p:cNvCxnSpPr>
            <a:cxnSpLocks noChangeShapeType="1"/>
            <a:stCxn id="397353" idx="0"/>
            <a:endCxn id="397352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58" name="AutoShape 46"/>
          <p:cNvCxnSpPr>
            <a:cxnSpLocks noChangeShapeType="1"/>
            <a:stCxn id="397355" idx="6"/>
            <a:endCxn id="39735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59" name="AutoShape 47"/>
          <p:cNvCxnSpPr>
            <a:cxnSpLocks noChangeShapeType="1"/>
            <a:stCxn id="397354" idx="7"/>
            <a:endCxn id="39735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60" name="AutoShape 48"/>
          <p:cNvCxnSpPr>
            <a:cxnSpLocks noChangeShapeType="1"/>
            <a:stCxn id="397351" idx="6"/>
            <a:endCxn id="397352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61" name="AutoShape 49"/>
          <p:cNvCxnSpPr>
            <a:cxnSpLocks noChangeShapeType="1"/>
            <a:stCxn id="397354" idx="5"/>
            <a:endCxn id="39735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97362" name="Oval 50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397363" name="Oval 51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397364" name="Oval 52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397365" name="Oval 53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397366" name="AutoShape 54"/>
          <p:cNvCxnSpPr>
            <a:cxnSpLocks noChangeShapeType="1"/>
            <a:stCxn id="397364" idx="5"/>
            <a:endCxn id="39736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67" name="AutoShape 55"/>
          <p:cNvCxnSpPr>
            <a:cxnSpLocks noChangeShapeType="1"/>
            <a:stCxn id="397365" idx="6"/>
            <a:endCxn id="39736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68" name="AutoShape 56"/>
          <p:cNvCxnSpPr>
            <a:cxnSpLocks noChangeShapeType="1"/>
            <a:stCxn id="397364" idx="4"/>
            <a:endCxn id="39736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69" name="AutoShape 57"/>
          <p:cNvCxnSpPr>
            <a:cxnSpLocks noChangeShapeType="1"/>
            <a:stCxn id="397364" idx="6"/>
            <a:endCxn id="39736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97370" name="AutoShape 58"/>
          <p:cNvCxnSpPr>
            <a:cxnSpLocks noChangeShapeType="1"/>
            <a:stCxn id="397353" idx="6"/>
            <a:endCxn id="39736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97372" name="Text Box 60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397373" name="Text Box 61"/>
          <p:cNvSpPr txBox="1">
            <a:spLocks noChangeArrowheads="1"/>
          </p:cNvSpPr>
          <p:nvPr/>
        </p:nvSpPr>
        <p:spPr bwMode="auto">
          <a:xfrm>
            <a:off x="4024313" y="5886450"/>
            <a:ext cx="3819525" cy="3365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  <p:sp>
        <p:nvSpPr>
          <p:cNvPr id="397374" name="Text Box 62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397375" name="Text Box 63"/>
          <p:cNvSpPr txBox="1">
            <a:spLocks noChangeArrowheads="1"/>
          </p:cNvSpPr>
          <p:nvPr/>
        </p:nvSpPr>
        <p:spPr bwMode="auto">
          <a:xfrm>
            <a:off x="3287713" y="5454650"/>
            <a:ext cx="7461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397380" name="Text Box 68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EAB41-C1A7-5C42-80B3-1A9EB00A9FD9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339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B I </a:t>
            </a: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3399" name="Oval 7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3400" name="Oval 8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43401" name="Oval 9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3402" name="Oval 10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3403" name="AutoShape 11"/>
          <p:cNvCxnSpPr>
            <a:cxnSpLocks noChangeShapeType="1"/>
            <a:stCxn id="443399" idx="4"/>
            <a:endCxn id="443401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04" name="AutoShape 12"/>
          <p:cNvCxnSpPr>
            <a:cxnSpLocks noChangeShapeType="1"/>
            <a:stCxn id="443400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05" name="AutoShape 13"/>
          <p:cNvCxnSpPr>
            <a:cxnSpLocks noChangeShapeType="1"/>
            <a:stCxn id="443402" idx="6"/>
            <a:endCxn id="443400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06" name="AutoShape 14"/>
          <p:cNvCxnSpPr>
            <a:cxnSpLocks noChangeShapeType="1"/>
            <a:stCxn id="443401" idx="7"/>
            <a:endCxn id="443402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07" name="AutoShape 15"/>
          <p:cNvCxnSpPr>
            <a:cxnSpLocks noChangeShapeType="1"/>
            <a:stCxn id="443399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08" name="AutoShape 16"/>
          <p:cNvCxnSpPr>
            <a:cxnSpLocks noChangeShapeType="1"/>
            <a:stCxn id="443401" idx="5"/>
            <a:endCxn id="443400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3409" name="Oval 17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3410" name="Oval 18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3411" name="Oval 19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3412" name="Oval 20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3413" name="AutoShape 21"/>
          <p:cNvCxnSpPr>
            <a:cxnSpLocks noChangeShapeType="1"/>
            <a:stCxn id="443411" idx="5"/>
            <a:endCxn id="443409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14" name="AutoShape 22"/>
          <p:cNvCxnSpPr>
            <a:cxnSpLocks noChangeShapeType="1"/>
            <a:stCxn id="443412" idx="6"/>
            <a:endCxn id="443409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15" name="AutoShape 23"/>
          <p:cNvCxnSpPr>
            <a:cxnSpLocks noChangeShapeType="1"/>
            <a:stCxn id="443411" idx="4"/>
            <a:endCxn id="443412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16" name="AutoShape 24"/>
          <p:cNvCxnSpPr>
            <a:cxnSpLocks noChangeShapeType="1"/>
            <a:stCxn id="443411" idx="6"/>
            <a:endCxn id="443410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3417" name="AutoShape 25"/>
          <p:cNvCxnSpPr>
            <a:cxnSpLocks noChangeShapeType="1"/>
            <a:stCxn id="443400" idx="6"/>
            <a:endCxn id="443412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3418" name="Text Box 26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3419" name="Oval 27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3420" name="Text Box 28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3421" name="Text Box 29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3422" name="Text Box 30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43429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B677D-F406-6844-99CF-0052802E5642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4426" name="AutoShape 10"/>
          <p:cNvCxnSpPr>
            <a:cxnSpLocks noChangeShapeType="1"/>
            <a:stCxn id="444422" idx="4"/>
            <a:endCxn id="44442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27" name="AutoShape 11"/>
          <p:cNvCxnSpPr>
            <a:cxnSpLocks noChangeShapeType="1"/>
            <a:stCxn id="44442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28" name="AutoShape 12"/>
          <p:cNvCxnSpPr>
            <a:cxnSpLocks noChangeShapeType="1"/>
            <a:stCxn id="444425" idx="6"/>
            <a:endCxn id="44442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29" name="AutoShape 13"/>
          <p:cNvCxnSpPr>
            <a:cxnSpLocks noChangeShapeType="1"/>
            <a:stCxn id="444424" idx="7"/>
            <a:endCxn id="44442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30" name="AutoShape 14"/>
          <p:cNvCxnSpPr>
            <a:cxnSpLocks noChangeShapeType="1"/>
            <a:stCxn id="44442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31" name="AutoShape 15"/>
          <p:cNvCxnSpPr>
            <a:cxnSpLocks noChangeShapeType="1"/>
            <a:stCxn id="444424" idx="5"/>
            <a:endCxn id="44442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443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443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443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4436" name="AutoShape 20"/>
          <p:cNvCxnSpPr>
            <a:cxnSpLocks noChangeShapeType="1"/>
            <a:stCxn id="444434" idx="5"/>
            <a:endCxn id="44443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37" name="AutoShape 21"/>
          <p:cNvCxnSpPr>
            <a:cxnSpLocks noChangeShapeType="1"/>
            <a:stCxn id="444435" idx="6"/>
            <a:endCxn id="44443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38" name="AutoShape 22"/>
          <p:cNvCxnSpPr>
            <a:cxnSpLocks noChangeShapeType="1"/>
            <a:stCxn id="444434" idx="4"/>
            <a:endCxn id="44443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39" name="AutoShape 23"/>
          <p:cNvCxnSpPr>
            <a:cxnSpLocks noChangeShapeType="1"/>
            <a:stCxn id="444434" idx="6"/>
            <a:endCxn id="44443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4440" name="AutoShape 24"/>
          <p:cNvCxnSpPr>
            <a:cxnSpLocks noChangeShapeType="1"/>
            <a:stCxn id="444423" idx="6"/>
            <a:endCxn id="44443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444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444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444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444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444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B</a:t>
            </a:r>
          </a:p>
        </p:txBody>
      </p:sp>
      <p:sp>
        <p:nvSpPr>
          <p:cNvPr id="444449" name="Text Box 33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E2A81-87C3-FF4C-9A5E-A15EB97150D6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544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544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4544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544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5450" name="AutoShape 10"/>
          <p:cNvCxnSpPr>
            <a:cxnSpLocks noChangeShapeType="1"/>
            <a:stCxn id="445446" idx="4"/>
            <a:endCxn id="44544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51" name="AutoShape 11"/>
          <p:cNvCxnSpPr>
            <a:cxnSpLocks noChangeShapeType="1"/>
            <a:stCxn id="44544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52" name="AutoShape 12"/>
          <p:cNvCxnSpPr>
            <a:cxnSpLocks noChangeShapeType="1"/>
            <a:stCxn id="445449" idx="6"/>
            <a:endCxn id="44544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53" name="AutoShape 13"/>
          <p:cNvCxnSpPr>
            <a:cxnSpLocks noChangeShapeType="1"/>
            <a:stCxn id="445448" idx="7"/>
            <a:endCxn id="44544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54" name="AutoShape 14"/>
          <p:cNvCxnSpPr>
            <a:cxnSpLocks noChangeShapeType="1"/>
            <a:stCxn id="44544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55" name="AutoShape 15"/>
          <p:cNvCxnSpPr>
            <a:cxnSpLocks noChangeShapeType="1"/>
            <a:stCxn id="445448" idx="5"/>
            <a:endCxn id="44544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545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545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545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545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5460" name="AutoShape 20"/>
          <p:cNvCxnSpPr>
            <a:cxnSpLocks noChangeShapeType="1"/>
            <a:stCxn id="445458" idx="5"/>
            <a:endCxn id="44545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61" name="AutoShape 21"/>
          <p:cNvCxnSpPr>
            <a:cxnSpLocks noChangeShapeType="1"/>
            <a:stCxn id="445459" idx="6"/>
            <a:endCxn id="44545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62" name="AutoShape 22"/>
          <p:cNvCxnSpPr>
            <a:cxnSpLocks noChangeShapeType="1"/>
            <a:stCxn id="445458" idx="4"/>
            <a:endCxn id="44545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63" name="AutoShape 23"/>
          <p:cNvCxnSpPr>
            <a:cxnSpLocks noChangeShapeType="1"/>
            <a:stCxn id="445458" idx="6"/>
            <a:endCxn id="44545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5464" name="AutoShape 24"/>
          <p:cNvCxnSpPr>
            <a:cxnSpLocks noChangeShapeType="1"/>
            <a:stCxn id="445447" idx="6"/>
            <a:endCxn id="44545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546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546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546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B</a:t>
            </a:r>
          </a:p>
        </p:txBody>
      </p:sp>
      <p:cxnSp>
        <p:nvCxnSpPr>
          <p:cNvPr id="445471" name="AutoShape 31"/>
          <p:cNvCxnSpPr>
            <a:cxnSpLocks noChangeShapeType="1"/>
            <a:stCxn id="445466" idx="4"/>
            <a:endCxn id="445447" idx="0"/>
          </p:cNvCxnSpPr>
          <p:nvPr/>
        </p:nvCxnSpPr>
        <p:spPr bwMode="auto">
          <a:xfrm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45472" name="Text Box 32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D5D12-5B59-4C4F-B683-C51BC4BC2502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F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647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647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647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647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6474" name="AutoShape 10"/>
          <p:cNvCxnSpPr>
            <a:cxnSpLocks noChangeShapeType="1"/>
            <a:stCxn id="446470" idx="4"/>
            <a:endCxn id="44647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75" name="AutoShape 11"/>
          <p:cNvCxnSpPr>
            <a:cxnSpLocks noChangeShapeType="1"/>
            <a:stCxn id="44647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76" name="AutoShape 12"/>
          <p:cNvCxnSpPr>
            <a:cxnSpLocks noChangeShapeType="1"/>
            <a:stCxn id="446473" idx="6"/>
            <a:endCxn id="44647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77" name="AutoShape 13"/>
          <p:cNvCxnSpPr>
            <a:cxnSpLocks noChangeShapeType="1"/>
            <a:stCxn id="446472" idx="7"/>
            <a:endCxn id="44647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78" name="AutoShape 14"/>
          <p:cNvCxnSpPr>
            <a:cxnSpLocks noChangeShapeType="1"/>
            <a:stCxn id="44647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79" name="AutoShape 15"/>
          <p:cNvCxnSpPr>
            <a:cxnSpLocks noChangeShapeType="1"/>
            <a:stCxn id="446472" idx="5"/>
            <a:endCxn id="44647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648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648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648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648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6484" name="AutoShape 20"/>
          <p:cNvCxnSpPr>
            <a:cxnSpLocks noChangeShapeType="1"/>
            <a:stCxn id="446482" idx="5"/>
            <a:endCxn id="44648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85" name="AutoShape 21"/>
          <p:cNvCxnSpPr>
            <a:cxnSpLocks noChangeShapeType="1"/>
            <a:stCxn id="446483" idx="6"/>
            <a:endCxn id="44648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86" name="AutoShape 22"/>
          <p:cNvCxnSpPr>
            <a:cxnSpLocks noChangeShapeType="1"/>
            <a:stCxn id="446482" idx="4"/>
            <a:endCxn id="44648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87" name="AutoShape 23"/>
          <p:cNvCxnSpPr>
            <a:cxnSpLocks noChangeShapeType="1"/>
            <a:stCxn id="446482" idx="6"/>
            <a:endCxn id="44648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6488" name="AutoShape 24"/>
          <p:cNvCxnSpPr>
            <a:cxnSpLocks noChangeShapeType="1"/>
            <a:stCxn id="446471" idx="6"/>
            <a:endCxn id="44648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648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649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649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649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649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 discovered</a:t>
            </a:r>
          </a:p>
        </p:txBody>
      </p:sp>
      <p:cxnSp>
        <p:nvCxnSpPr>
          <p:cNvPr id="446496" name="AutoShape 32"/>
          <p:cNvCxnSpPr>
            <a:cxnSpLocks noChangeShapeType="1"/>
            <a:stCxn id="446490" idx="4"/>
            <a:endCxn id="446471" idx="0"/>
          </p:cNvCxnSpPr>
          <p:nvPr/>
        </p:nvCxnSpPr>
        <p:spPr bwMode="auto">
          <a:xfrm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46497" name="Text Box 33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46498" name="Text Box 34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3836D-55C2-9344-8901-A0177C4C7238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F </a:t>
            </a:r>
          </a:p>
        </p:txBody>
      </p:sp>
      <p:sp>
        <p:nvSpPr>
          <p:cNvPr id="44749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749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749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749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749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7498" name="AutoShape 10"/>
          <p:cNvCxnSpPr>
            <a:cxnSpLocks noChangeShapeType="1"/>
            <a:stCxn id="447494" idx="4"/>
            <a:endCxn id="44749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499" name="AutoShape 11"/>
          <p:cNvCxnSpPr>
            <a:cxnSpLocks noChangeShapeType="1"/>
            <a:stCxn id="44749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00" name="AutoShape 12"/>
          <p:cNvCxnSpPr>
            <a:cxnSpLocks noChangeShapeType="1"/>
            <a:stCxn id="447497" idx="6"/>
            <a:endCxn id="44749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01" name="AutoShape 13"/>
          <p:cNvCxnSpPr>
            <a:cxnSpLocks noChangeShapeType="1"/>
            <a:stCxn id="447496" idx="7"/>
            <a:endCxn id="44749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02" name="AutoShape 14"/>
          <p:cNvCxnSpPr>
            <a:cxnSpLocks noChangeShapeType="1"/>
            <a:stCxn id="44749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03" name="AutoShape 15"/>
          <p:cNvCxnSpPr>
            <a:cxnSpLocks noChangeShapeType="1"/>
            <a:stCxn id="447496" idx="5"/>
            <a:endCxn id="44749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750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750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750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750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7508" name="AutoShape 20"/>
          <p:cNvCxnSpPr>
            <a:cxnSpLocks noChangeShapeType="1"/>
            <a:stCxn id="447506" idx="5"/>
            <a:endCxn id="44750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09" name="AutoShape 21"/>
          <p:cNvCxnSpPr>
            <a:cxnSpLocks noChangeShapeType="1"/>
            <a:stCxn id="447507" idx="6"/>
            <a:endCxn id="44750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10" name="AutoShape 22"/>
          <p:cNvCxnSpPr>
            <a:cxnSpLocks noChangeShapeType="1"/>
            <a:stCxn id="447506" idx="4"/>
            <a:endCxn id="44750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11" name="AutoShape 23"/>
          <p:cNvCxnSpPr>
            <a:cxnSpLocks noChangeShapeType="1"/>
            <a:stCxn id="447506" idx="6"/>
            <a:endCxn id="44750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7512" name="AutoShape 24"/>
          <p:cNvCxnSpPr>
            <a:cxnSpLocks noChangeShapeType="1"/>
            <a:stCxn id="447495" idx="6"/>
            <a:endCxn id="44750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751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751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751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751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751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B</a:t>
            </a:r>
          </a:p>
        </p:txBody>
      </p:sp>
      <p:cxnSp>
        <p:nvCxnSpPr>
          <p:cNvPr id="447519" name="AutoShape 31"/>
          <p:cNvCxnSpPr>
            <a:cxnSpLocks noChangeShapeType="1"/>
            <a:stCxn id="447514" idx="2"/>
            <a:endCxn id="447494" idx="6"/>
          </p:cNvCxnSpPr>
          <p:nvPr/>
        </p:nvCxnSpPr>
        <p:spPr bwMode="auto">
          <a:xfrm flipH="1"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47520" name="AutoShape 32"/>
          <p:cNvCxnSpPr>
            <a:cxnSpLocks noChangeShapeType="1"/>
            <a:stCxn id="447514" idx="4"/>
            <a:endCxn id="447495" idx="0"/>
          </p:cNvCxnSpPr>
          <p:nvPr/>
        </p:nvCxnSpPr>
        <p:spPr bwMode="auto">
          <a:xfrm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47521" name="Text Box 33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47522" name="Text Box 34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4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5C4DF-26EA-EC4D-A9D3-3B47B053F609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851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F 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851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851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852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852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8522" name="AutoShape 10"/>
          <p:cNvCxnSpPr>
            <a:cxnSpLocks noChangeShapeType="1"/>
            <a:stCxn id="448518" idx="4"/>
            <a:endCxn id="44852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23" name="AutoShape 11"/>
          <p:cNvCxnSpPr>
            <a:cxnSpLocks noChangeShapeType="1"/>
            <a:stCxn id="44851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24" name="AutoShape 12"/>
          <p:cNvCxnSpPr>
            <a:cxnSpLocks noChangeShapeType="1"/>
            <a:stCxn id="448521" idx="6"/>
            <a:endCxn id="44851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25" name="AutoShape 13"/>
          <p:cNvCxnSpPr>
            <a:cxnSpLocks noChangeShapeType="1"/>
            <a:stCxn id="448520" idx="7"/>
            <a:endCxn id="44852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26" name="AutoShape 14"/>
          <p:cNvCxnSpPr>
            <a:cxnSpLocks noChangeShapeType="1"/>
            <a:stCxn id="44851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27" name="AutoShape 15"/>
          <p:cNvCxnSpPr>
            <a:cxnSpLocks noChangeShapeType="1"/>
            <a:stCxn id="448520" idx="5"/>
            <a:endCxn id="44851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2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852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853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853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8532" name="AutoShape 20"/>
          <p:cNvCxnSpPr>
            <a:cxnSpLocks noChangeShapeType="1"/>
            <a:stCxn id="448530" idx="5"/>
            <a:endCxn id="44852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3" name="AutoShape 21"/>
          <p:cNvCxnSpPr>
            <a:cxnSpLocks noChangeShapeType="1"/>
            <a:stCxn id="448531" idx="6"/>
            <a:endCxn id="44852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4" name="AutoShape 22"/>
          <p:cNvCxnSpPr>
            <a:cxnSpLocks noChangeShapeType="1"/>
            <a:stCxn id="448530" idx="4"/>
            <a:endCxn id="44853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5" name="AutoShape 23"/>
          <p:cNvCxnSpPr>
            <a:cxnSpLocks noChangeShapeType="1"/>
            <a:stCxn id="448530" idx="6"/>
            <a:endCxn id="44852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6" name="AutoShape 24"/>
          <p:cNvCxnSpPr>
            <a:cxnSpLocks noChangeShapeType="1"/>
            <a:stCxn id="448519" idx="6"/>
            <a:endCxn id="44853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853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853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854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854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 already discovered</a:t>
            </a:r>
          </a:p>
        </p:txBody>
      </p:sp>
      <p:cxnSp>
        <p:nvCxnSpPr>
          <p:cNvPr id="448544" name="AutoShape 32"/>
          <p:cNvCxnSpPr>
            <a:cxnSpLocks noChangeShapeType="1"/>
            <a:stCxn id="448538" idx="4"/>
            <a:endCxn id="448519" idx="0"/>
          </p:cNvCxnSpPr>
          <p:nvPr/>
        </p:nvCxnSpPr>
        <p:spPr bwMode="auto">
          <a:xfrm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48545" name="AutoShape 33"/>
          <p:cNvCxnSpPr>
            <a:cxnSpLocks noChangeShapeType="1"/>
            <a:stCxn id="448538" idx="2"/>
            <a:endCxn id="448518" idx="6"/>
          </p:cNvCxnSpPr>
          <p:nvPr/>
        </p:nvCxnSpPr>
        <p:spPr bwMode="auto">
          <a:xfrm flipH="1"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48546" name="Text Box 34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48547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969C9-A174-2D44-989F-F54CBDC9E4DC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056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F </a:t>
            </a:r>
          </a:p>
        </p:txBody>
      </p:sp>
      <p:sp>
        <p:nvSpPr>
          <p:cNvPr id="45056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056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056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056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0570" name="AutoShape 10"/>
          <p:cNvCxnSpPr>
            <a:cxnSpLocks noChangeShapeType="1"/>
            <a:stCxn id="450566" idx="4"/>
            <a:endCxn id="45056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71" name="AutoShape 11"/>
          <p:cNvCxnSpPr>
            <a:cxnSpLocks noChangeShapeType="1"/>
            <a:stCxn id="45056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72" name="AutoShape 12"/>
          <p:cNvCxnSpPr>
            <a:cxnSpLocks noChangeShapeType="1"/>
            <a:stCxn id="450569" idx="6"/>
            <a:endCxn id="45056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73" name="AutoShape 13"/>
          <p:cNvCxnSpPr>
            <a:cxnSpLocks noChangeShapeType="1"/>
            <a:stCxn id="450568" idx="7"/>
            <a:endCxn id="45056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74" name="AutoShape 14"/>
          <p:cNvCxnSpPr>
            <a:cxnSpLocks noChangeShapeType="1"/>
            <a:stCxn id="45056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75" name="AutoShape 15"/>
          <p:cNvCxnSpPr>
            <a:cxnSpLocks noChangeShapeType="1"/>
            <a:stCxn id="450568" idx="5"/>
            <a:endCxn id="45056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7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057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057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057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0580" name="AutoShape 20"/>
          <p:cNvCxnSpPr>
            <a:cxnSpLocks noChangeShapeType="1"/>
            <a:stCxn id="450578" idx="5"/>
            <a:endCxn id="45057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1" name="AutoShape 21"/>
          <p:cNvCxnSpPr>
            <a:cxnSpLocks noChangeShapeType="1"/>
            <a:stCxn id="450579" idx="6"/>
            <a:endCxn id="45057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2" name="AutoShape 22"/>
          <p:cNvCxnSpPr>
            <a:cxnSpLocks noChangeShapeType="1"/>
            <a:stCxn id="450578" idx="4"/>
            <a:endCxn id="45057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3" name="AutoShape 23"/>
          <p:cNvCxnSpPr>
            <a:cxnSpLocks noChangeShapeType="1"/>
            <a:stCxn id="450578" idx="6"/>
            <a:endCxn id="45057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4" name="AutoShape 24"/>
          <p:cNvCxnSpPr>
            <a:cxnSpLocks noChangeShapeType="1"/>
            <a:stCxn id="450567" idx="6"/>
            <a:endCxn id="45057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8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058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058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058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058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finished with B</a:t>
            </a:r>
          </a:p>
        </p:txBody>
      </p:sp>
      <p:sp>
        <p:nvSpPr>
          <p:cNvPr id="450591" name="Text Box 31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0592" name="Text Box 32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416AF-4F25-AF4B-86ED-18CF3D4A2509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158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I F </a:t>
            </a:r>
          </a:p>
        </p:txBody>
      </p:sp>
      <p:sp>
        <p:nvSpPr>
          <p:cNvPr id="45158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159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159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159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159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1594" name="AutoShape 10"/>
          <p:cNvCxnSpPr>
            <a:cxnSpLocks noChangeShapeType="1"/>
            <a:stCxn id="451590" idx="4"/>
            <a:endCxn id="45159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5" name="AutoShape 11"/>
          <p:cNvCxnSpPr>
            <a:cxnSpLocks noChangeShapeType="1"/>
            <a:stCxn id="45159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6" name="AutoShape 12"/>
          <p:cNvCxnSpPr>
            <a:cxnSpLocks noChangeShapeType="1"/>
            <a:stCxn id="451593" idx="6"/>
            <a:endCxn id="45159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7" name="AutoShape 13"/>
          <p:cNvCxnSpPr>
            <a:cxnSpLocks noChangeShapeType="1"/>
            <a:stCxn id="451592" idx="7"/>
            <a:endCxn id="45159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8" name="AutoShape 14"/>
          <p:cNvCxnSpPr>
            <a:cxnSpLocks noChangeShapeType="1"/>
            <a:stCxn id="45159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9" name="AutoShape 15"/>
          <p:cNvCxnSpPr>
            <a:cxnSpLocks noChangeShapeType="1"/>
            <a:stCxn id="451592" idx="5"/>
            <a:endCxn id="45159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160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160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160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1604" name="AutoShape 20"/>
          <p:cNvCxnSpPr>
            <a:cxnSpLocks noChangeShapeType="1"/>
            <a:stCxn id="451602" idx="5"/>
            <a:endCxn id="45160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5" name="AutoShape 21"/>
          <p:cNvCxnSpPr>
            <a:cxnSpLocks noChangeShapeType="1"/>
            <a:stCxn id="451603" idx="6"/>
            <a:endCxn id="45160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6" name="AutoShape 22"/>
          <p:cNvCxnSpPr>
            <a:cxnSpLocks noChangeShapeType="1"/>
            <a:stCxn id="451602" idx="4"/>
            <a:endCxn id="45160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7" name="AutoShape 23"/>
          <p:cNvCxnSpPr>
            <a:cxnSpLocks noChangeShapeType="1"/>
            <a:stCxn id="451602" idx="6"/>
            <a:endCxn id="45160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8" name="AutoShape 24"/>
          <p:cNvCxnSpPr>
            <a:cxnSpLocks noChangeShapeType="1"/>
            <a:stCxn id="451591" idx="6"/>
            <a:endCxn id="45160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161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161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161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161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51618" name="Text Box 34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1619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FB683-1F2F-384E-BE1F-9E1E6A4919CE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</a:t>
            </a:r>
          </a:p>
        </p:txBody>
      </p:sp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261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261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261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261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2618" name="AutoShape 10"/>
          <p:cNvCxnSpPr>
            <a:cxnSpLocks noChangeShapeType="1"/>
            <a:stCxn id="452614" idx="4"/>
            <a:endCxn id="45261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19" name="AutoShape 11"/>
          <p:cNvCxnSpPr>
            <a:cxnSpLocks noChangeShapeType="1"/>
            <a:stCxn id="45261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20" name="AutoShape 12"/>
          <p:cNvCxnSpPr>
            <a:cxnSpLocks noChangeShapeType="1"/>
            <a:stCxn id="452617" idx="6"/>
            <a:endCxn id="45261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21" name="AutoShape 13"/>
          <p:cNvCxnSpPr>
            <a:cxnSpLocks noChangeShapeType="1"/>
            <a:stCxn id="452616" idx="7"/>
            <a:endCxn id="45261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22" name="AutoShape 14"/>
          <p:cNvCxnSpPr>
            <a:cxnSpLocks noChangeShapeType="1"/>
            <a:stCxn id="45261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23" name="AutoShape 15"/>
          <p:cNvCxnSpPr>
            <a:cxnSpLocks noChangeShapeType="1"/>
            <a:stCxn id="452616" idx="5"/>
            <a:endCxn id="45261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262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262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262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262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2628" name="AutoShape 20"/>
          <p:cNvCxnSpPr>
            <a:cxnSpLocks noChangeShapeType="1"/>
            <a:stCxn id="452626" idx="5"/>
            <a:endCxn id="45262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29" name="AutoShape 21"/>
          <p:cNvCxnSpPr>
            <a:cxnSpLocks noChangeShapeType="1"/>
            <a:stCxn id="452627" idx="6"/>
            <a:endCxn id="45262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30" name="AutoShape 22"/>
          <p:cNvCxnSpPr>
            <a:cxnSpLocks noChangeShapeType="1"/>
            <a:stCxn id="452626" idx="4"/>
            <a:endCxn id="45262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31" name="AutoShape 23"/>
          <p:cNvCxnSpPr>
            <a:cxnSpLocks noChangeShapeType="1"/>
            <a:stCxn id="452626" idx="6"/>
            <a:endCxn id="45262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2632" name="AutoShape 24"/>
          <p:cNvCxnSpPr>
            <a:cxnSpLocks noChangeShapeType="1"/>
            <a:stCxn id="452615" idx="6"/>
            <a:endCxn id="45262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263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263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263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263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263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I</a:t>
            </a:r>
          </a:p>
        </p:txBody>
      </p:sp>
      <p:sp>
        <p:nvSpPr>
          <p:cNvPr id="452642" name="Text Box 34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2643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327E1-9130-0B48-8DCB-3DCB7FBB9D6B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</a:t>
            </a:r>
          </a:p>
        </p:txBody>
      </p:sp>
      <p:sp>
        <p:nvSpPr>
          <p:cNvPr id="45363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363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363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364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364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3642" name="AutoShape 10"/>
          <p:cNvCxnSpPr>
            <a:cxnSpLocks noChangeShapeType="1"/>
            <a:stCxn id="453638" idx="4"/>
            <a:endCxn id="45364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43" name="AutoShape 11"/>
          <p:cNvCxnSpPr>
            <a:cxnSpLocks noChangeShapeType="1"/>
            <a:stCxn id="45363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44" name="AutoShape 12"/>
          <p:cNvCxnSpPr>
            <a:cxnSpLocks noChangeShapeType="1"/>
            <a:stCxn id="453641" idx="6"/>
            <a:endCxn id="45363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45" name="AutoShape 13"/>
          <p:cNvCxnSpPr>
            <a:cxnSpLocks noChangeShapeType="1"/>
            <a:stCxn id="453640" idx="7"/>
            <a:endCxn id="45364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46" name="AutoShape 14"/>
          <p:cNvCxnSpPr>
            <a:cxnSpLocks noChangeShapeType="1"/>
            <a:stCxn id="45363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47" name="AutoShape 15"/>
          <p:cNvCxnSpPr>
            <a:cxnSpLocks noChangeShapeType="1"/>
            <a:stCxn id="453640" idx="5"/>
            <a:endCxn id="45363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364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364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365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365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3652" name="AutoShape 20"/>
          <p:cNvCxnSpPr>
            <a:cxnSpLocks noChangeShapeType="1"/>
            <a:stCxn id="453650" idx="5"/>
            <a:endCxn id="45364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53" name="AutoShape 21"/>
          <p:cNvCxnSpPr>
            <a:cxnSpLocks noChangeShapeType="1"/>
            <a:stCxn id="453651" idx="6"/>
            <a:endCxn id="45364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54" name="AutoShape 22"/>
          <p:cNvCxnSpPr>
            <a:cxnSpLocks noChangeShapeType="1"/>
            <a:stCxn id="453650" idx="4"/>
            <a:endCxn id="45365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55" name="AutoShape 23"/>
          <p:cNvCxnSpPr>
            <a:cxnSpLocks noChangeShapeType="1"/>
            <a:stCxn id="453650" idx="6"/>
            <a:endCxn id="45364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3656" name="AutoShape 24"/>
          <p:cNvCxnSpPr>
            <a:cxnSpLocks noChangeShapeType="1"/>
            <a:stCxn id="453639" idx="6"/>
            <a:endCxn id="45365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365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365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365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366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366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I</a:t>
            </a:r>
          </a:p>
        </p:txBody>
      </p:sp>
      <p:cxnSp>
        <p:nvCxnSpPr>
          <p:cNvPr id="453663" name="AutoShape 31"/>
          <p:cNvCxnSpPr>
            <a:cxnSpLocks noChangeShapeType="1"/>
            <a:stCxn id="453638" idx="4"/>
            <a:endCxn id="45364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3664" name="Text Box 32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3665" name="Text Box 33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BDBC3-9EA9-B74F-AAAF-5B8F72A085BA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539651" name="Oval 3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39652" name="Oval 4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B</a:t>
            </a:r>
          </a:p>
        </p:txBody>
      </p:sp>
      <p:sp>
        <p:nvSpPr>
          <p:cNvPr id="539653" name="Oval 5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539654" name="Oval 6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539655" name="Oval 7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539656" name="AutoShape 8"/>
          <p:cNvCxnSpPr>
            <a:cxnSpLocks noChangeShapeType="1"/>
            <a:stCxn id="539651" idx="4"/>
            <a:endCxn id="53965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57" name="AutoShape 9"/>
          <p:cNvCxnSpPr>
            <a:cxnSpLocks noChangeShapeType="1"/>
            <a:stCxn id="539653" idx="0"/>
            <a:endCxn id="539652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58" name="AutoShape 10"/>
          <p:cNvCxnSpPr>
            <a:cxnSpLocks noChangeShapeType="1"/>
            <a:stCxn id="539655" idx="6"/>
            <a:endCxn id="53965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59" name="AutoShape 11"/>
          <p:cNvCxnSpPr>
            <a:cxnSpLocks noChangeShapeType="1"/>
            <a:stCxn id="539654" idx="7"/>
            <a:endCxn id="53965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60" name="AutoShape 12"/>
          <p:cNvCxnSpPr>
            <a:cxnSpLocks noChangeShapeType="1"/>
            <a:stCxn id="539651" idx="6"/>
            <a:endCxn id="539652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61" name="AutoShape 13"/>
          <p:cNvCxnSpPr>
            <a:cxnSpLocks noChangeShapeType="1"/>
            <a:stCxn id="539654" idx="5"/>
            <a:endCxn id="53965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9662" name="Oval 14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539663" name="Oval 15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539664" name="Oval 16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539665" name="Oval 17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539666" name="AutoShape 18"/>
          <p:cNvCxnSpPr>
            <a:cxnSpLocks noChangeShapeType="1"/>
            <a:stCxn id="539664" idx="5"/>
            <a:endCxn id="53966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67" name="AutoShape 19"/>
          <p:cNvCxnSpPr>
            <a:cxnSpLocks noChangeShapeType="1"/>
            <a:stCxn id="539665" idx="6"/>
            <a:endCxn id="53966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68" name="AutoShape 20"/>
          <p:cNvCxnSpPr>
            <a:cxnSpLocks noChangeShapeType="1"/>
            <a:stCxn id="539664" idx="4"/>
            <a:endCxn id="53966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69" name="AutoShape 21"/>
          <p:cNvCxnSpPr>
            <a:cxnSpLocks noChangeShapeType="1"/>
            <a:stCxn id="539664" idx="6"/>
            <a:endCxn id="53966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9670" name="AutoShape 22"/>
          <p:cNvCxnSpPr>
            <a:cxnSpLocks noChangeShapeType="1"/>
            <a:stCxn id="539653" idx="6"/>
            <a:endCxn id="53966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9671" name="Text Box 2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A</a:t>
            </a:r>
          </a:p>
        </p:txBody>
      </p:sp>
      <p:sp>
        <p:nvSpPr>
          <p:cNvPr id="539672" name="Text Box 24"/>
          <p:cNvSpPr txBox="1">
            <a:spLocks noChangeArrowheads="1"/>
          </p:cNvSpPr>
          <p:nvPr/>
        </p:nvSpPr>
        <p:spPr bwMode="auto">
          <a:xfrm>
            <a:off x="4024313" y="5886450"/>
            <a:ext cx="3819525" cy="3365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  <p:sp>
        <p:nvSpPr>
          <p:cNvPr id="53967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539674" name="Text Box 26"/>
          <p:cNvSpPr txBox="1">
            <a:spLocks noChangeArrowheads="1"/>
          </p:cNvSpPr>
          <p:nvPr/>
        </p:nvSpPr>
        <p:spPr bwMode="auto">
          <a:xfrm>
            <a:off x="3287713" y="5454650"/>
            <a:ext cx="7461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539675" name="Text Box 27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enqueue source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0E5DE-D6CB-714F-834F-81F690B855A6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465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</a:t>
            </a: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466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466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466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466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4666" name="AutoShape 10"/>
          <p:cNvCxnSpPr>
            <a:cxnSpLocks noChangeShapeType="1"/>
            <a:stCxn id="454662" idx="4"/>
            <a:endCxn id="45466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67" name="AutoShape 11"/>
          <p:cNvCxnSpPr>
            <a:cxnSpLocks noChangeShapeType="1"/>
            <a:stCxn id="45466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68" name="AutoShape 12"/>
          <p:cNvCxnSpPr>
            <a:cxnSpLocks noChangeShapeType="1"/>
            <a:stCxn id="454665" idx="6"/>
            <a:endCxn id="45466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69" name="AutoShape 13"/>
          <p:cNvCxnSpPr>
            <a:cxnSpLocks noChangeShapeType="1"/>
            <a:stCxn id="454664" idx="7"/>
            <a:endCxn id="45466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70" name="AutoShape 14"/>
          <p:cNvCxnSpPr>
            <a:cxnSpLocks noChangeShapeType="1"/>
            <a:stCxn id="45466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71" name="AutoShape 15"/>
          <p:cNvCxnSpPr>
            <a:cxnSpLocks noChangeShapeType="1"/>
            <a:stCxn id="454664" idx="5"/>
            <a:endCxn id="45466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467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467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467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467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4676" name="AutoShape 20"/>
          <p:cNvCxnSpPr>
            <a:cxnSpLocks noChangeShapeType="1"/>
            <a:stCxn id="454674" idx="5"/>
            <a:endCxn id="45467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77" name="AutoShape 21"/>
          <p:cNvCxnSpPr>
            <a:cxnSpLocks noChangeShapeType="1"/>
            <a:stCxn id="454675" idx="6"/>
            <a:endCxn id="45467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78" name="AutoShape 22"/>
          <p:cNvCxnSpPr>
            <a:cxnSpLocks noChangeShapeType="1"/>
            <a:stCxn id="454674" idx="4"/>
            <a:endCxn id="45467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79" name="AutoShape 23"/>
          <p:cNvCxnSpPr>
            <a:cxnSpLocks noChangeShapeType="1"/>
            <a:stCxn id="454674" idx="6"/>
            <a:endCxn id="45467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4680" name="AutoShape 24"/>
          <p:cNvCxnSpPr>
            <a:cxnSpLocks noChangeShapeType="1"/>
            <a:stCxn id="454663" idx="6"/>
            <a:endCxn id="45467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468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468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468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468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468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 already discovered</a:t>
            </a:r>
          </a:p>
        </p:txBody>
      </p:sp>
      <p:cxnSp>
        <p:nvCxnSpPr>
          <p:cNvPr id="454688" name="AutoShape 32"/>
          <p:cNvCxnSpPr>
            <a:cxnSpLocks noChangeShapeType="1"/>
            <a:stCxn id="454662" idx="4"/>
            <a:endCxn id="45466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4690" name="Text Box 34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4691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32EB8-5C19-E942-A04C-3ADD20D3AE48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568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</a:t>
            </a:r>
          </a:p>
        </p:txBody>
      </p:sp>
      <p:sp>
        <p:nvSpPr>
          <p:cNvPr id="45568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55690" name="AutoShape 10"/>
          <p:cNvCxnSpPr>
            <a:cxnSpLocks noChangeShapeType="1"/>
            <a:stCxn id="455686" idx="4"/>
            <a:endCxn id="45568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691" name="AutoShape 11"/>
          <p:cNvCxnSpPr>
            <a:cxnSpLocks noChangeShapeType="1"/>
            <a:stCxn id="45568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692" name="AutoShape 12"/>
          <p:cNvCxnSpPr>
            <a:cxnSpLocks noChangeShapeType="1"/>
            <a:stCxn id="455689" idx="6"/>
            <a:endCxn id="45568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693" name="AutoShape 13"/>
          <p:cNvCxnSpPr>
            <a:cxnSpLocks noChangeShapeType="1"/>
            <a:stCxn id="455688" idx="7"/>
            <a:endCxn id="45568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694" name="AutoShape 14"/>
          <p:cNvCxnSpPr>
            <a:cxnSpLocks noChangeShapeType="1"/>
            <a:stCxn id="45568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695" name="AutoShape 15"/>
          <p:cNvCxnSpPr>
            <a:cxnSpLocks noChangeShapeType="1"/>
            <a:stCxn id="455688" idx="5"/>
            <a:endCxn id="45568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569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569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569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569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5700" name="AutoShape 20"/>
          <p:cNvCxnSpPr>
            <a:cxnSpLocks noChangeShapeType="1"/>
            <a:stCxn id="455698" idx="5"/>
            <a:endCxn id="45569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701" name="AutoShape 21"/>
          <p:cNvCxnSpPr>
            <a:cxnSpLocks noChangeShapeType="1"/>
            <a:stCxn id="455699" idx="6"/>
            <a:endCxn id="45569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702" name="AutoShape 22"/>
          <p:cNvCxnSpPr>
            <a:cxnSpLocks noChangeShapeType="1"/>
            <a:stCxn id="455698" idx="4"/>
            <a:endCxn id="45569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703" name="AutoShape 23"/>
          <p:cNvCxnSpPr>
            <a:cxnSpLocks noChangeShapeType="1"/>
            <a:stCxn id="455698" idx="6"/>
            <a:endCxn id="45569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5704" name="AutoShape 24"/>
          <p:cNvCxnSpPr>
            <a:cxnSpLocks noChangeShapeType="1"/>
            <a:stCxn id="455687" idx="6"/>
            <a:endCxn id="45569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570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570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570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570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570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I</a:t>
            </a:r>
          </a:p>
        </p:txBody>
      </p:sp>
      <p:cxnSp>
        <p:nvCxnSpPr>
          <p:cNvPr id="455711" name="AutoShape 31"/>
          <p:cNvCxnSpPr>
            <a:cxnSpLocks noChangeShapeType="1"/>
            <a:stCxn id="455689" idx="3"/>
            <a:endCxn id="455688" idx="7"/>
          </p:cNvCxnSpPr>
          <p:nvPr/>
        </p:nvCxnSpPr>
        <p:spPr bwMode="auto">
          <a:xfrm flipH="1">
            <a:off x="1747838" y="3163888"/>
            <a:ext cx="1087437" cy="906462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5712" name="AutoShape 32"/>
          <p:cNvCxnSpPr>
            <a:cxnSpLocks noChangeShapeType="1"/>
            <a:stCxn id="455686" idx="4"/>
            <a:endCxn id="45568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5713" name="Text Box 33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5715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19832-8621-C24E-A2AD-7DC288735E5E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670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E </a:t>
            </a:r>
          </a:p>
        </p:txBody>
      </p:sp>
      <p:sp>
        <p:nvSpPr>
          <p:cNvPr id="45670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671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671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671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671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56714" name="AutoShape 10"/>
          <p:cNvCxnSpPr>
            <a:cxnSpLocks noChangeShapeType="1"/>
            <a:stCxn id="456710" idx="4"/>
            <a:endCxn id="45671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15" name="AutoShape 11"/>
          <p:cNvCxnSpPr>
            <a:cxnSpLocks noChangeShapeType="1"/>
            <a:stCxn id="45671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16" name="AutoShape 12"/>
          <p:cNvCxnSpPr>
            <a:cxnSpLocks noChangeShapeType="1"/>
            <a:stCxn id="456713" idx="6"/>
            <a:endCxn id="45671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17" name="AutoShape 13"/>
          <p:cNvCxnSpPr>
            <a:cxnSpLocks noChangeShapeType="1"/>
            <a:stCxn id="456712" idx="7"/>
            <a:endCxn id="45671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18" name="AutoShape 14"/>
          <p:cNvCxnSpPr>
            <a:cxnSpLocks noChangeShapeType="1"/>
            <a:stCxn id="45671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19" name="AutoShape 15"/>
          <p:cNvCxnSpPr>
            <a:cxnSpLocks noChangeShapeType="1"/>
            <a:stCxn id="456712" idx="5"/>
            <a:endCxn id="45671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672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672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672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672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6724" name="AutoShape 20"/>
          <p:cNvCxnSpPr>
            <a:cxnSpLocks noChangeShapeType="1"/>
            <a:stCxn id="456722" idx="5"/>
            <a:endCxn id="45672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25" name="AutoShape 21"/>
          <p:cNvCxnSpPr>
            <a:cxnSpLocks noChangeShapeType="1"/>
            <a:stCxn id="456723" idx="6"/>
            <a:endCxn id="45672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26" name="AutoShape 22"/>
          <p:cNvCxnSpPr>
            <a:cxnSpLocks noChangeShapeType="1"/>
            <a:stCxn id="456722" idx="4"/>
            <a:endCxn id="45672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27" name="AutoShape 23"/>
          <p:cNvCxnSpPr>
            <a:cxnSpLocks noChangeShapeType="1"/>
            <a:stCxn id="456722" idx="6"/>
            <a:endCxn id="45672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6728" name="AutoShape 24"/>
          <p:cNvCxnSpPr>
            <a:cxnSpLocks noChangeShapeType="1"/>
            <a:stCxn id="456711" idx="6"/>
            <a:endCxn id="45672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672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673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673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673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673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 discovered </a:t>
            </a:r>
          </a:p>
        </p:txBody>
      </p:sp>
      <p:cxnSp>
        <p:nvCxnSpPr>
          <p:cNvPr id="456737" name="AutoShape 33"/>
          <p:cNvCxnSpPr>
            <a:cxnSpLocks noChangeShapeType="1"/>
            <a:stCxn id="456710" idx="4"/>
            <a:endCxn id="45671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6738" name="AutoShape 34"/>
          <p:cNvCxnSpPr>
            <a:cxnSpLocks noChangeShapeType="1"/>
            <a:stCxn id="456713" idx="3"/>
            <a:endCxn id="456712" idx="7"/>
          </p:cNvCxnSpPr>
          <p:nvPr/>
        </p:nvCxnSpPr>
        <p:spPr bwMode="auto">
          <a:xfrm flipH="1">
            <a:off x="1747838" y="3163888"/>
            <a:ext cx="1087437" cy="906462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6739" name="Text Box 35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6740" name="Text Box 36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56741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CDC6A-B6AD-1643-94CF-4FA9DA3383C0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E </a:t>
            </a:r>
          </a:p>
        </p:txBody>
      </p:sp>
      <p:sp>
        <p:nvSpPr>
          <p:cNvPr id="45773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773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773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57738" name="AutoShape 10"/>
          <p:cNvCxnSpPr>
            <a:cxnSpLocks noChangeShapeType="1"/>
            <a:stCxn id="457734" idx="4"/>
            <a:endCxn id="45773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39" name="AutoShape 11"/>
          <p:cNvCxnSpPr>
            <a:cxnSpLocks noChangeShapeType="1"/>
            <a:stCxn id="45773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40" name="AutoShape 12"/>
          <p:cNvCxnSpPr>
            <a:cxnSpLocks noChangeShapeType="1"/>
            <a:stCxn id="457737" idx="6"/>
            <a:endCxn id="45773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41" name="AutoShape 13"/>
          <p:cNvCxnSpPr>
            <a:cxnSpLocks noChangeShapeType="1"/>
            <a:stCxn id="457736" idx="7"/>
            <a:endCxn id="45773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42" name="AutoShape 14"/>
          <p:cNvCxnSpPr>
            <a:cxnSpLocks noChangeShapeType="1"/>
            <a:stCxn id="45773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43" name="AutoShape 15"/>
          <p:cNvCxnSpPr>
            <a:cxnSpLocks noChangeShapeType="1"/>
            <a:stCxn id="457736" idx="5"/>
            <a:endCxn id="45773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774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774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7748" name="AutoShape 20"/>
          <p:cNvCxnSpPr>
            <a:cxnSpLocks noChangeShapeType="1"/>
            <a:stCxn id="457746" idx="5"/>
            <a:endCxn id="45774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49" name="AutoShape 21"/>
          <p:cNvCxnSpPr>
            <a:cxnSpLocks noChangeShapeType="1"/>
            <a:stCxn id="457747" idx="6"/>
            <a:endCxn id="45774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50" name="AutoShape 22"/>
          <p:cNvCxnSpPr>
            <a:cxnSpLocks noChangeShapeType="1"/>
            <a:stCxn id="457746" idx="4"/>
            <a:endCxn id="45774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51" name="AutoShape 23"/>
          <p:cNvCxnSpPr>
            <a:cxnSpLocks noChangeShapeType="1"/>
            <a:stCxn id="457746" idx="6"/>
            <a:endCxn id="45774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52" name="AutoShape 24"/>
          <p:cNvCxnSpPr>
            <a:cxnSpLocks noChangeShapeType="1"/>
            <a:stCxn id="457735" idx="6"/>
            <a:endCxn id="45774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5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775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775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775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775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I</a:t>
            </a:r>
          </a:p>
        </p:txBody>
      </p:sp>
      <p:cxnSp>
        <p:nvCxnSpPr>
          <p:cNvPr id="457760" name="AutoShape 32"/>
          <p:cNvCxnSpPr>
            <a:cxnSpLocks noChangeShapeType="1"/>
            <a:stCxn id="457735" idx="3"/>
            <a:endCxn id="457736" idx="5"/>
          </p:cNvCxnSpPr>
          <p:nvPr/>
        </p:nvCxnSpPr>
        <p:spPr bwMode="auto">
          <a:xfrm flipH="1">
            <a:off x="1747838" y="3163888"/>
            <a:ext cx="2613025" cy="111760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7761" name="AutoShape 33"/>
          <p:cNvCxnSpPr>
            <a:cxnSpLocks noChangeShapeType="1"/>
            <a:stCxn id="457734" idx="4"/>
            <a:endCxn id="45773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7762" name="AutoShape 34"/>
          <p:cNvCxnSpPr>
            <a:cxnSpLocks noChangeShapeType="1"/>
            <a:stCxn id="457737" idx="3"/>
            <a:endCxn id="457736" idx="7"/>
          </p:cNvCxnSpPr>
          <p:nvPr/>
        </p:nvCxnSpPr>
        <p:spPr bwMode="auto">
          <a:xfrm flipH="1">
            <a:off x="1747838" y="3163888"/>
            <a:ext cx="1087437" cy="906462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7763" name="Text Box 35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7764" name="Text Box 36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57765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A97AC-7D80-4E48-A0EF-50183E225F64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5875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E </a:t>
            </a:r>
          </a:p>
        </p:txBody>
      </p:sp>
      <p:sp>
        <p:nvSpPr>
          <p:cNvPr id="45875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5875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875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876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5876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58762" name="AutoShape 10"/>
          <p:cNvCxnSpPr>
            <a:cxnSpLocks noChangeShapeType="1"/>
            <a:stCxn id="458758" idx="4"/>
            <a:endCxn id="45876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63" name="AutoShape 11"/>
          <p:cNvCxnSpPr>
            <a:cxnSpLocks noChangeShapeType="1"/>
            <a:stCxn id="45875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64" name="AutoShape 12"/>
          <p:cNvCxnSpPr>
            <a:cxnSpLocks noChangeShapeType="1"/>
            <a:stCxn id="458761" idx="6"/>
            <a:endCxn id="45875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65" name="AutoShape 13"/>
          <p:cNvCxnSpPr>
            <a:cxnSpLocks noChangeShapeType="1"/>
            <a:stCxn id="458760" idx="7"/>
            <a:endCxn id="45876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66" name="AutoShape 14"/>
          <p:cNvCxnSpPr>
            <a:cxnSpLocks noChangeShapeType="1"/>
            <a:stCxn id="45875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67" name="AutoShape 15"/>
          <p:cNvCxnSpPr>
            <a:cxnSpLocks noChangeShapeType="1"/>
            <a:stCxn id="458760" idx="5"/>
            <a:endCxn id="45875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5877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5877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58772" name="AutoShape 20"/>
          <p:cNvCxnSpPr>
            <a:cxnSpLocks noChangeShapeType="1"/>
            <a:stCxn id="458770" idx="5"/>
            <a:endCxn id="45876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73" name="AutoShape 21"/>
          <p:cNvCxnSpPr>
            <a:cxnSpLocks noChangeShapeType="1"/>
            <a:stCxn id="458771" idx="6"/>
            <a:endCxn id="45876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74" name="AutoShape 22"/>
          <p:cNvCxnSpPr>
            <a:cxnSpLocks noChangeShapeType="1"/>
            <a:stCxn id="458770" idx="4"/>
            <a:endCxn id="45877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75" name="AutoShape 23"/>
          <p:cNvCxnSpPr>
            <a:cxnSpLocks noChangeShapeType="1"/>
            <a:stCxn id="458770" idx="6"/>
            <a:endCxn id="45876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776" name="AutoShape 24"/>
          <p:cNvCxnSpPr>
            <a:cxnSpLocks noChangeShapeType="1"/>
            <a:stCxn id="458759" idx="6"/>
            <a:endCxn id="45877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77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5877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5877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878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5878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 already discovered</a:t>
            </a:r>
          </a:p>
        </p:txBody>
      </p:sp>
      <p:cxnSp>
        <p:nvCxnSpPr>
          <p:cNvPr id="458785" name="AutoShape 33"/>
          <p:cNvCxnSpPr>
            <a:cxnSpLocks noChangeShapeType="1"/>
            <a:stCxn id="458758" idx="4"/>
            <a:endCxn id="45876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8786" name="AutoShape 34"/>
          <p:cNvCxnSpPr>
            <a:cxnSpLocks noChangeShapeType="1"/>
            <a:stCxn id="458761" idx="3"/>
            <a:endCxn id="458760" idx="7"/>
          </p:cNvCxnSpPr>
          <p:nvPr/>
        </p:nvCxnSpPr>
        <p:spPr bwMode="auto">
          <a:xfrm flipH="1">
            <a:off x="1747838" y="3163888"/>
            <a:ext cx="1087437" cy="906462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58787" name="AutoShape 35"/>
          <p:cNvCxnSpPr>
            <a:cxnSpLocks noChangeShapeType="1"/>
            <a:stCxn id="458759" idx="3"/>
            <a:endCxn id="458760" idx="5"/>
          </p:cNvCxnSpPr>
          <p:nvPr/>
        </p:nvCxnSpPr>
        <p:spPr bwMode="auto">
          <a:xfrm flipH="1">
            <a:off x="1747838" y="3163888"/>
            <a:ext cx="2613025" cy="111760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58788" name="Text Box 36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58789" name="Text Box 37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58790" name="Text Box 38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56430-7410-0141-9E1F-27FB5FD489CC}" type="slidenum">
              <a:rPr lang="en-US"/>
              <a:pPr/>
              <a:t>25</a:t>
            </a:fld>
            <a:endParaRPr lang="en-US" sz="1400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182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E </a:t>
            </a:r>
          </a:p>
        </p:txBody>
      </p:sp>
      <p:sp>
        <p:nvSpPr>
          <p:cNvPr id="46182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183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183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183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183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1834" name="AutoShape 10"/>
          <p:cNvCxnSpPr>
            <a:cxnSpLocks noChangeShapeType="1"/>
            <a:stCxn id="461830" idx="4"/>
            <a:endCxn id="46183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35" name="AutoShape 11"/>
          <p:cNvCxnSpPr>
            <a:cxnSpLocks noChangeShapeType="1"/>
            <a:stCxn id="46183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36" name="AutoShape 12"/>
          <p:cNvCxnSpPr>
            <a:cxnSpLocks noChangeShapeType="1"/>
            <a:stCxn id="461833" idx="6"/>
            <a:endCxn id="46183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37" name="AutoShape 13"/>
          <p:cNvCxnSpPr>
            <a:cxnSpLocks noChangeShapeType="1"/>
            <a:stCxn id="461832" idx="7"/>
            <a:endCxn id="46183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38" name="AutoShape 14"/>
          <p:cNvCxnSpPr>
            <a:cxnSpLocks noChangeShapeType="1"/>
            <a:stCxn id="46183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39" name="AutoShape 15"/>
          <p:cNvCxnSpPr>
            <a:cxnSpLocks noChangeShapeType="1"/>
            <a:stCxn id="461832" idx="5"/>
            <a:endCxn id="46183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184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184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184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184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61844" name="AutoShape 20"/>
          <p:cNvCxnSpPr>
            <a:cxnSpLocks noChangeShapeType="1"/>
            <a:stCxn id="461842" idx="5"/>
            <a:endCxn id="46184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45" name="AutoShape 21"/>
          <p:cNvCxnSpPr>
            <a:cxnSpLocks noChangeShapeType="1"/>
            <a:stCxn id="461843" idx="6"/>
            <a:endCxn id="46184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46" name="AutoShape 22"/>
          <p:cNvCxnSpPr>
            <a:cxnSpLocks noChangeShapeType="1"/>
            <a:stCxn id="461842" idx="4"/>
            <a:endCxn id="46184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47" name="AutoShape 23"/>
          <p:cNvCxnSpPr>
            <a:cxnSpLocks noChangeShapeType="1"/>
            <a:stCxn id="461842" idx="6"/>
            <a:endCxn id="46184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1848" name="AutoShape 24"/>
          <p:cNvCxnSpPr>
            <a:cxnSpLocks noChangeShapeType="1"/>
            <a:stCxn id="461831" idx="6"/>
            <a:endCxn id="46184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184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185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185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185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185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 finished</a:t>
            </a:r>
          </a:p>
        </p:txBody>
      </p:sp>
      <p:sp>
        <p:nvSpPr>
          <p:cNvPr id="461856" name="Text Box 32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1857" name="Text Box 33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1858" name="Text Box 34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228F92-C30B-EF41-8257-BE7D3F655FF6}" type="slidenum">
              <a:rPr lang="en-US"/>
              <a:pPr/>
              <a:t>26</a:t>
            </a:fld>
            <a:endParaRPr lang="en-US" sz="1400"/>
          </a:p>
        </p:txBody>
      </p:sp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285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F E </a:t>
            </a:r>
          </a:p>
        </p:txBody>
      </p:sp>
      <p:sp>
        <p:nvSpPr>
          <p:cNvPr id="46285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285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285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285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285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2858" name="AutoShape 10"/>
          <p:cNvCxnSpPr>
            <a:cxnSpLocks noChangeShapeType="1"/>
            <a:stCxn id="462854" idx="4"/>
            <a:endCxn id="46285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59" name="AutoShape 11"/>
          <p:cNvCxnSpPr>
            <a:cxnSpLocks noChangeShapeType="1"/>
            <a:stCxn id="46285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60" name="AutoShape 12"/>
          <p:cNvCxnSpPr>
            <a:cxnSpLocks noChangeShapeType="1"/>
            <a:stCxn id="462857" idx="6"/>
            <a:endCxn id="46285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61" name="AutoShape 13"/>
          <p:cNvCxnSpPr>
            <a:cxnSpLocks noChangeShapeType="1"/>
            <a:stCxn id="462856" idx="7"/>
            <a:endCxn id="46285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62" name="AutoShape 14"/>
          <p:cNvCxnSpPr>
            <a:cxnSpLocks noChangeShapeType="1"/>
            <a:stCxn id="46285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63" name="AutoShape 15"/>
          <p:cNvCxnSpPr>
            <a:cxnSpLocks noChangeShapeType="1"/>
            <a:stCxn id="462856" idx="5"/>
            <a:endCxn id="46285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286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286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286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286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62868" name="AutoShape 20"/>
          <p:cNvCxnSpPr>
            <a:cxnSpLocks noChangeShapeType="1"/>
            <a:stCxn id="462866" idx="5"/>
            <a:endCxn id="46286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69" name="AutoShape 21"/>
          <p:cNvCxnSpPr>
            <a:cxnSpLocks noChangeShapeType="1"/>
            <a:stCxn id="462867" idx="6"/>
            <a:endCxn id="46286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70" name="AutoShape 22"/>
          <p:cNvCxnSpPr>
            <a:cxnSpLocks noChangeShapeType="1"/>
            <a:stCxn id="462866" idx="4"/>
            <a:endCxn id="46286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71" name="AutoShape 23"/>
          <p:cNvCxnSpPr>
            <a:cxnSpLocks noChangeShapeType="1"/>
            <a:stCxn id="462866" idx="6"/>
            <a:endCxn id="46286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2872" name="AutoShape 24"/>
          <p:cNvCxnSpPr>
            <a:cxnSpLocks noChangeShapeType="1"/>
            <a:stCxn id="462855" idx="6"/>
            <a:endCxn id="46286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287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287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287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287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287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62883" name="Text Box 35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2884" name="Text Box 36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2885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AB124-409C-BD45-B8BD-B88D8860EEE7}" type="slidenum">
              <a:rPr lang="en-US"/>
              <a:pPr/>
              <a:t>27</a:t>
            </a:fld>
            <a:endParaRPr lang="en-US" sz="1400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E </a:t>
            </a: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387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387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388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388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3882" name="AutoShape 10"/>
          <p:cNvCxnSpPr>
            <a:cxnSpLocks noChangeShapeType="1"/>
            <a:stCxn id="463878" idx="4"/>
            <a:endCxn id="46388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83" name="AutoShape 11"/>
          <p:cNvCxnSpPr>
            <a:cxnSpLocks noChangeShapeType="1"/>
            <a:stCxn id="46387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84" name="AutoShape 12"/>
          <p:cNvCxnSpPr>
            <a:cxnSpLocks noChangeShapeType="1"/>
            <a:stCxn id="463881" idx="6"/>
            <a:endCxn id="46387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85" name="AutoShape 13"/>
          <p:cNvCxnSpPr>
            <a:cxnSpLocks noChangeShapeType="1"/>
            <a:stCxn id="463880" idx="7"/>
            <a:endCxn id="46388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86" name="AutoShape 14"/>
          <p:cNvCxnSpPr>
            <a:cxnSpLocks noChangeShapeType="1"/>
            <a:stCxn id="46387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87" name="AutoShape 15"/>
          <p:cNvCxnSpPr>
            <a:cxnSpLocks noChangeShapeType="1"/>
            <a:stCxn id="463880" idx="5"/>
            <a:endCxn id="46387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388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388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389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389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63892" name="AutoShape 20"/>
          <p:cNvCxnSpPr>
            <a:cxnSpLocks noChangeShapeType="1"/>
            <a:stCxn id="463890" idx="5"/>
            <a:endCxn id="46388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93" name="AutoShape 21"/>
          <p:cNvCxnSpPr>
            <a:cxnSpLocks noChangeShapeType="1"/>
            <a:stCxn id="463891" idx="6"/>
            <a:endCxn id="46388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94" name="AutoShape 22"/>
          <p:cNvCxnSpPr>
            <a:cxnSpLocks noChangeShapeType="1"/>
            <a:stCxn id="463890" idx="4"/>
            <a:endCxn id="46389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95" name="AutoShape 23"/>
          <p:cNvCxnSpPr>
            <a:cxnSpLocks noChangeShapeType="1"/>
            <a:stCxn id="463890" idx="6"/>
            <a:endCxn id="46388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3896" name="AutoShape 24"/>
          <p:cNvCxnSpPr>
            <a:cxnSpLocks noChangeShapeType="1"/>
            <a:stCxn id="463879" idx="6"/>
            <a:endCxn id="46389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389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389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389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390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390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F</a:t>
            </a:r>
          </a:p>
        </p:txBody>
      </p:sp>
      <p:cxnSp>
        <p:nvCxnSpPr>
          <p:cNvPr id="463907" name="AutoShape 35"/>
          <p:cNvCxnSpPr>
            <a:cxnSpLocks noChangeShapeType="1"/>
            <a:stCxn id="463879" idx="0"/>
            <a:endCxn id="463898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3908" name="AutoShape 36"/>
          <p:cNvCxnSpPr>
            <a:cxnSpLocks noChangeShapeType="1"/>
            <a:stCxn id="463879" idx="2"/>
            <a:endCxn id="463881" idx="6"/>
          </p:cNvCxnSpPr>
          <p:nvPr/>
        </p:nvCxnSpPr>
        <p:spPr bwMode="auto">
          <a:xfrm flipH="1">
            <a:off x="3078163" y="3059113"/>
            <a:ext cx="123507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3909" name="AutoShape 37"/>
          <p:cNvCxnSpPr>
            <a:cxnSpLocks noChangeShapeType="1"/>
            <a:stCxn id="463879" idx="3"/>
            <a:endCxn id="463880" idx="5"/>
          </p:cNvCxnSpPr>
          <p:nvPr/>
        </p:nvCxnSpPr>
        <p:spPr bwMode="auto">
          <a:xfrm flipH="1">
            <a:off x="1747838" y="3163888"/>
            <a:ext cx="2613025" cy="111760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3910" name="AutoShape 38"/>
          <p:cNvCxnSpPr>
            <a:cxnSpLocks noChangeShapeType="1"/>
            <a:stCxn id="463879" idx="6"/>
            <a:endCxn id="46389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63911" name="Text Box 39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3912" name="Text Box 40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3914" name="Text Box 42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6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57BC4-5F8F-6348-885E-4255364E734A}" type="slidenum">
              <a:rPr lang="en-US"/>
              <a:pPr/>
              <a:t>28</a:t>
            </a:fld>
            <a:endParaRPr lang="en-US" sz="1400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E G 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490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490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490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490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4906" name="AutoShape 10"/>
          <p:cNvCxnSpPr>
            <a:cxnSpLocks noChangeShapeType="1"/>
            <a:stCxn id="464902" idx="4"/>
            <a:endCxn id="46490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07" name="AutoShape 11"/>
          <p:cNvCxnSpPr>
            <a:cxnSpLocks noChangeShapeType="1"/>
            <a:stCxn id="46490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08" name="AutoShape 12"/>
          <p:cNvCxnSpPr>
            <a:cxnSpLocks noChangeShapeType="1"/>
            <a:stCxn id="464905" idx="6"/>
            <a:endCxn id="46490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09" name="AutoShape 13"/>
          <p:cNvCxnSpPr>
            <a:cxnSpLocks noChangeShapeType="1"/>
            <a:stCxn id="464904" idx="7"/>
            <a:endCxn id="46490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10" name="AutoShape 14"/>
          <p:cNvCxnSpPr>
            <a:cxnSpLocks noChangeShapeType="1"/>
            <a:stCxn id="46490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11" name="AutoShape 15"/>
          <p:cNvCxnSpPr>
            <a:cxnSpLocks noChangeShapeType="1"/>
            <a:stCxn id="464904" idx="5"/>
            <a:endCxn id="46490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491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491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491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491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64916" name="AutoShape 20"/>
          <p:cNvCxnSpPr>
            <a:cxnSpLocks noChangeShapeType="1"/>
            <a:stCxn id="464914" idx="5"/>
            <a:endCxn id="46491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17" name="AutoShape 21"/>
          <p:cNvCxnSpPr>
            <a:cxnSpLocks noChangeShapeType="1"/>
            <a:stCxn id="464915" idx="6"/>
            <a:endCxn id="46491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18" name="AutoShape 22"/>
          <p:cNvCxnSpPr>
            <a:cxnSpLocks noChangeShapeType="1"/>
            <a:stCxn id="464914" idx="4"/>
            <a:endCxn id="46491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19" name="AutoShape 23"/>
          <p:cNvCxnSpPr>
            <a:cxnSpLocks noChangeShapeType="1"/>
            <a:stCxn id="464914" idx="6"/>
            <a:endCxn id="46491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4920" name="AutoShape 24"/>
          <p:cNvCxnSpPr>
            <a:cxnSpLocks noChangeShapeType="1"/>
            <a:stCxn id="464903" idx="6"/>
            <a:endCxn id="46491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492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492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492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492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492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 discovered</a:t>
            </a:r>
          </a:p>
        </p:txBody>
      </p:sp>
      <p:cxnSp>
        <p:nvCxnSpPr>
          <p:cNvPr id="464928" name="AutoShape 32"/>
          <p:cNvCxnSpPr>
            <a:cxnSpLocks noChangeShapeType="1"/>
            <a:stCxn id="464903" idx="0"/>
            <a:endCxn id="464922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4929" name="AutoShape 33"/>
          <p:cNvCxnSpPr>
            <a:cxnSpLocks noChangeShapeType="1"/>
            <a:stCxn id="464903" idx="2"/>
            <a:endCxn id="464905" idx="6"/>
          </p:cNvCxnSpPr>
          <p:nvPr/>
        </p:nvCxnSpPr>
        <p:spPr bwMode="auto">
          <a:xfrm flipH="1">
            <a:off x="3078163" y="3059113"/>
            <a:ext cx="123507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4930" name="AutoShape 34"/>
          <p:cNvCxnSpPr>
            <a:cxnSpLocks noChangeShapeType="1"/>
            <a:stCxn id="464903" idx="3"/>
            <a:endCxn id="464904" idx="5"/>
          </p:cNvCxnSpPr>
          <p:nvPr/>
        </p:nvCxnSpPr>
        <p:spPr bwMode="auto">
          <a:xfrm flipH="1">
            <a:off x="1747838" y="3163888"/>
            <a:ext cx="2613025" cy="111760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4931" name="AutoShape 35"/>
          <p:cNvCxnSpPr>
            <a:cxnSpLocks noChangeShapeType="1"/>
            <a:stCxn id="464903" idx="6"/>
            <a:endCxn id="46491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64939" name="Text Box 43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4940" name="Text Box 44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4941" name="Text Box 45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64942" name="Text Box 46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E6563-AC5C-AF4E-9209-FAC70BCD2499}" type="slidenum">
              <a:rPr lang="en-US"/>
              <a:pPr/>
              <a:t>29</a:t>
            </a:fld>
            <a:endParaRPr lang="en-US" sz="1400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592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E G </a:t>
            </a:r>
          </a:p>
        </p:txBody>
      </p:sp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592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592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592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592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5930" name="AutoShape 10"/>
          <p:cNvCxnSpPr>
            <a:cxnSpLocks noChangeShapeType="1"/>
            <a:stCxn id="465926" idx="4"/>
            <a:endCxn id="46592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31" name="AutoShape 11"/>
          <p:cNvCxnSpPr>
            <a:cxnSpLocks noChangeShapeType="1"/>
            <a:stCxn id="46592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32" name="AutoShape 12"/>
          <p:cNvCxnSpPr>
            <a:cxnSpLocks noChangeShapeType="1"/>
            <a:stCxn id="465929" idx="6"/>
            <a:endCxn id="46592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33" name="AutoShape 13"/>
          <p:cNvCxnSpPr>
            <a:cxnSpLocks noChangeShapeType="1"/>
            <a:stCxn id="465928" idx="7"/>
            <a:endCxn id="46592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34" name="AutoShape 14"/>
          <p:cNvCxnSpPr>
            <a:cxnSpLocks noChangeShapeType="1"/>
            <a:stCxn id="46592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35" name="AutoShape 15"/>
          <p:cNvCxnSpPr>
            <a:cxnSpLocks noChangeShapeType="1"/>
            <a:stCxn id="465928" idx="5"/>
            <a:endCxn id="46592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593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593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593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593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65940" name="AutoShape 20"/>
          <p:cNvCxnSpPr>
            <a:cxnSpLocks noChangeShapeType="1"/>
            <a:stCxn id="465938" idx="5"/>
            <a:endCxn id="46593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41" name="AutoShape 21"/>
          <p:cNvCxnSpPr>
            <a:cxnSpLocks noChangeShapeType="1"/>
            <a:stCxn id="465939" idx="6"/>
            <a:endCxn id="46593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42" name="AutoShape 22"/>
          <p:cNvCxnSpPr>
            <a:cxnSpLocks noChangeShapeType="1"/>
            <a:stCxn id="465938" idx="4"/>
            <a:endCxn id="46593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43" name="AutoShape 23"/>
          <p:cNvCxnSpPr>
            <a:cxnSpLocks noChangeShapeType="1"/>
            <a:stCxn id="465938" idx="6"/>
            <a:endCxn id="46593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5944" name="AutoShape 24"/>
          <p:cNvCxnSpPr>
            <a:cxnSpLocks noChangeShapeType="1"/>
            <a:stCxn id="465927" idx="6"/>
            <a:endCxn id="46593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594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594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594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594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594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 finished</a:t>
            </a:r>
          </a:p>
        </p:txBody>
      </p:sp>
      <p:sp>
        <p:nvSpPr>
          <p:cNvPr id="465957" name="Text Box 37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5958" name="Text Box 38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5959" name="Text Box 39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65960" name="Text Box 40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A278-8DFB-1F46-ABAA-86BA0F32F462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537603" name="Oval 3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37604" name="Oval 4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B</a:t>
            </a:r>
          </a:p>
        </p:txBody>
      </p:sp>
      <p:sp>
        <p:nvSpPr>
          <p:cNvPr id="537605" name="Oval 5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537606" name="Oval 6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537607" name="Oval 7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537608" name="AutoShape 8"/>
          <p:cNvCxnSpPr>
            <a:cxnSpLocks noChangeShapeType="1"/>
            <a:stCxn id="537603" idx="4"/>
            <a:endCxn id="53760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09" name="AutoShape 9"/>
          <p:cNvCxnSpPr>
            <a:cxnSpLocks noChangeShapeType="1"/>
            <a:stCxn id="537605" idx="0"/>
            <a:endCxn id="537604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10" name="AutoShape 10"/>
          <p:cNvCxnSpPr>
            <a:cxnSpLocks noChangeShapeType="1"/>
            <a:stCxn id="537607" idx="6"/>
            <a:endCxn id="53760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11" name="AutoShape 11"/>
          <p:cNvCxnSpPr>
            <a:cxnSpLocks noChangeShapeType="1"/>
            <a:stCxn id="537606" idx="7"/>
            <a:endCxn id="53760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12" name="AutoShape 12"/>
          <p:cNvCxnSpPr>
            <a:cxnSpLocks noChangeShapeType="1"/>
            <a:stCxn id="537603" idx="6"/>
            <a:endCxn id="537604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13" name="AutoShape 13"/>
          <p:cNvCxnSpPr>
            <a:cxnSpLocks noChangeShapeType="1"/>
            <a:stCxn id="537606" idx="5"/>
            <a:endCxn id="53760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7614" name="Oval 14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537615" name="Oval 15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537616" name="Oval 16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537617" name="Oval 17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537618" name="AutoShape 18"/>
          <p:cNvCxnSpPr>
            <a:cxnSpLocks noChangeShapeType="1"/>
            <a:stCxn id="537616" idx="5"/>
            <a:endCxn id="53761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19" name="AutoShape 19"/>
          <p:cNvCxnSpPr>
            <a:cxnSpLocks noChangeShapeType="1"/>
            <a:stCxn id="537617" idx="6"/>
            <a:endCxn id="53761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20" name="AutoShape 20"/>
          <p:cNvCxnSpPr>
            <a:cxnSpLocks noChangeShapeType="1"/>
            <a:stCxn id="537616" idx="4"/>
            <a:endCxn id="53761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21" name="AutoShape 21"/>
          <p:cNvCxnSpPr>
            <a:cxnSpLocks noChangeShapeType="1"/>
            <a:stCxn id="537616" idx="6"/>
            <a:endCxn id="53761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37622" name="AutoShape 22"/>
          <p:cNvCxnSpPr>
            <a:cxnSpLocks noChangeShapeType="1"/>
            <a:stCxn id="537605" idx="6"/>
            <a:endCxn id="53761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7623" name="Text Box 2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A</a:t>
            </a:r>
          </a:p>
        </p:txBody>
      </p:sp>
      <p:sp>
        <p:nvSpPr>
          <p:cNvPr id="537624" name="Text Box 24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  <p:sp>
        <p:nvSpPr>
          <p:cNvPr id="53762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537626" name="Text Box 26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537627" name="Text Box 27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AE689-9869-6A4C-BAD3-2874B4DC07B1}" type="slidenum">
              <a:rPr lang="en-US"/>
              <a:pPr/>
              <a:t>30</a:t>
            </a:fld>
            <a:endParaRPr lang="en-US" sz="1400"/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694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E G </a:t>
            </a:r>
          </a:p>
        </p:txBody>
      </p:sp>
      <p:sp>
        <p:nvSpPr>
          <p:cNvPr id="46694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695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695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695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695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6954" name="AutoShape 10"/>
          <p:cNvCxnSpPr>
            <a:cxnSpLocks noChangeShapeType="1"/>
            <a:stCxn id="466950" idx="4"/>
            <a:endCxn id="46695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55" name="AutoShape 11"/>
          <p:cNvCxnSpPr>
            <a:cxnSpLocks noChangeShapeType="1"/>
            <a:stCxn id="46695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56" name="AutoShape 12"/>
          <p:cNvCxnSpPr>
            <a:cxnSpLocks noChangeShapeType="1"/>
            <a:stCxn id="466953" idx="6"/>
            <a:endCxn id="46695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57" name="AutoShape 13"/>
          <p:cNvCxnSpPr>
            <a:cxnSpLocks noChangeShapeType="1"/>
            <a:stCxn id="466952" idx="7"/>
            <a:endCxn id="46695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58" name="AutoShape 14"/>
          <p:cNvCxnSpPr>
            <a:cxnSpLocks noChangeShapeType="1"/>
            <a:stCxn id="46695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59" name="AutoShape 15"/>
          <p:cNvCxnSpPr>
            <a:cxnSpLocks noChangeShapeType="1"/>
            <a:stCxn id="466952" idx="5"/>
            <a:endCxn id="46695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696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696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696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696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66964" name="AutoShape 20"/>
          <p:cNvCxnSpPr>
            <a:cxnSpLocks noChangeShapeType="1"/>
            <a:stCxn id="466962" idx="5"/>
            <a:endCxn id="46696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65" name="AutoShape 21"/>
          <p:cNvCxnSpPr>
            <a:cxnSpLocks noChangeShapeType="1"/>
            <a:stCxn id="466963" idx="6"/>
            <a:endCxn id="46696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66" name="AutoShape 22"/>
          <p:cNvCxnSpPr>
            <a:cxnSpLocks noChangeShapeType="1"/>
            <a:stCxn id="466962" idx="4"/>
            <a:endCxn id="46696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67" name="AutoShape 23"/>
          <p:cNvCxnSpPr>
            <a:cxnSpLocks noChangeShapeType="1"/>
            <a:stCxn id="466962" idx="6"/>
            <a:endCxn id="46696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6968" name="AutoShape 24"/>
          <p:cNvCxnSpPr>
            <a:cxnSpLocks noChangeShapeType="1"/>
            <a:stCxn id="466951" idx="6"/>
            <a:endCxn id="46696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696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697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697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697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697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66980" name="Text Box 36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6981" name="Text Box 37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6982" name="Text Box 38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66983" name="Text Box 39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E5FD0-03DC-074F-9CD5-CD96C926BC53}" type="slidenum">
              <a:rPr lang="en-US"/>
              <a:pPr/>
              <a:t>31</a:t>
            </a:fld>
            <a:endParaRPr lang="en-US" sz="1400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797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G </a:t>
            </a: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797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797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797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797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7978" name="AutoShape 10"/>
          <p:cNvCxnSpPr>
            <a:cxnSpLocks noChangeShapeType="1"/>
            <a:stCxn id="467974" idx="4"/>
            <a:endCxn id="46797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79" name="AutoShape 11"/>
          <p:cNvCxnSpPr>
            <a:cxnSpLocks noChangeShapeType="1"/>
            <a:stCxn id="46797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80" name="AutoShape 12"/>
          <p:cNvCxnSpPr>
            <a:cxnSpLocks noChangeShapeType="1"/>
            <a:stCxn id="467977" idx="6"/>
            <a:endCxn id="46797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81" name="AutoShape 13"/>
          <p:cNvCxnSpPr>
            <a:cxnSpLocks noChangeShapeType="1"/>
            <a:stCxn id="467976" idx="7"/>
            <a:endCxn id="46797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82" name="AutoShape 14"/>
          <p:cNvCxnSpPr>
            <a:cxnSpLocks noChangeShapeType="1"/>
            <a:stCxn id="46797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83" name="AutoShape 15"/>
          <p:cNvCxnSpPr>
            <a:cxnSpLocks noChangeShapeType="1"/>
            <a:stCxn id="467976" idx="5"/>
            <a:endCxn id="46797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798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798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798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798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67988" name="AutoShape 20"/>
          <p:cNvCxnSpPr>
            <a:cxnSpLocks noChangeShapeType="1"/>
            <a:stCxn id="467986" idx="5"/>
            <a:endCxn id="46798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89" name="AutoShape 21"/>
          <p:cNvCxnSpPr>
            <a:cxnSpLocks noChangeShapeType="1"/>
            <a:stCxn id="467987" idx="6"/>
            <a:endCxn id="46798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90" name="AutoShape 22"/>
          <p:cNvCxnSpPr>
            <a:cxnSpLocks noChangeShapeType="1"/>
            <a:stCxn id="467986" idx="4"/>
            <a:endCxn id="46798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91" name="AutoShape 23"/>
          <p:cNvCxnSpPr>
            <a:cxnSpLocks noChangeShapeType="1"/>
            <a:stCxn id="467986" idx="6"/>
            <a:endCxn id="46798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7992" name="AutoShape 24"/>
          <p:cNvCxnSpPr>
            <a:cxnSpLocks noChangeShapeType="1"/>
            <a:stCxn id="467975" idx="6"/>
            <a:endCxn id="46798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799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799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799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799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799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E</a:t>
            </a:r>
          </a:p>
        </p:txBody>
      </p:sp>
      <p:cxnSp>
        <p:nvCxnSpPr>
          <p:cNvPr id="468004" name="AutoShape 36"/>
          <p:cNvCxnSpPr>
            <a:cxnSpLocks noChangeShapeType="1"/>
            <a:stCxn id="467976" idx="7"/>
            <a:endCxn id="46797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68005" name="AutoShape 37"/>
          <p:cNvCxnSpPr>
            <a:cxnSpLocks noChangeShapeType="1"/>
            <a:stCxn id="467975" idx="2"/>
            <a:endCxn id="467977" idx="6"/>
          </p:cNvCxnSpPr>
          <p:nvPr/>
        </p:nvCxnSpPr>
        <p:spPr bwMode="auto">
          <a:xfrm flipH="1">
            <a:off x="3078163" y="3059113"/>
            <a:ext cx="123507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68006" name="Text Box 38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8007" name="Text Box 39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8008" name="Text Box 40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68009" name="Text Box 41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6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FBEBC-88B2-144C-91D5-3AEE2D2391E8}" type="slidenum">
              <a:rPr lang="en-US"/>
              <a:pPr/>
              <a:t>32</a:t>
            </a:fld>
            <a:endParaRPr lang="en-US" sz="1400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G </a:t>
            </a:r>
          </a:p>
        </p:txBody>
      </p:sp>
      <p:sp>
        <p:nvSpPr>
          <p:cNvPr id="46899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6899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6899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6900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6900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69002" name="AutoShape 10"/>
          <p:cNvCxnSpPr>
            <a:cxnSpLocks noChangeShapeType="1"/>
            <a:stCxn id="468998" idx="4"/>
            <a:endCxn id="46900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03" name="AutoShape 11"/>
          <p:cNvCxnSpPr>
            <a:cxnSpLocks noChangeShapeType="1"/>
            <a:stCxn id="46899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04" name="AutoShape 12"/>
          <p:cNvCxnSpPr>
            <a:cxnSpLocks noChangeShapeType="1"/>
            <a:stCxn id="469001" idx="6"/>
            <a:endCxn id="46899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05" name="AutoShape 13"/>
          <p:cNvCxnSpPr>
            <a:cxnSpLocks noChangeShapeType="1"/>
            <a:stCxn id="469000" idx="7"/>
            <a:endCxn id="46900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06" name="AutoShape 14"/>
          <p:cNvCxnSpPr>
            <a:cxnSpLocks noChangeShapeType="1"/>
            <a:stCxn id="46899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07" name="AutoShape 15"/>
          <p:cNvCxnSpPr>
            <a:cxnSpLocks noChangeShapeType="1"/>
            <a:stCxn id="469000" idx="5"/>
            <a:endCxn id="46899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900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6900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6901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6901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69012" name="AutoShape 20"/>
          <p:cNvCxnSpPr>
            <a:cxnSpLocks noChangeShapeType="1"/>
            <a:stCxn id="469010" idx="5"/>
            <a:endCxn id="46900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13" name="AutoShape 21"/>
          <p:cNvCxnSpPr>
            <a:cxnSpLocks noChangeShapeType="1"/>
            <a:stCxn id="469011" idx="6"/>
            <a:endCxn id="46900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14" name="AutoShape 22"/>
          <p:cNvCxnSpPr>
            <a:cxnSpLocks noChangeShapeType="1"/>
            <a:stCxn id="469010" idx="4"/>
            <a:endCxn id="46901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15" name="AutoShape 23"/>
          <p:cNvCxnSpPr>
            <a:cxnSpLocks noChangeShapeType="1"/>
            <a:stCxn id="469010" idx="6"/>
            <a:endCxn id="46900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69016" name="AutoShape 24"/>
          <p:cNvCxnSpPr>
            <a:cxnSpLocks noChangeShapeType="1"/>
            <a:stCxn id="468999" idx="6"/>
            <a:endCxn id="46901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6901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6901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6901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902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6902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 finished</a:t>
            </a:r>
          </a:p>
        </p:txBody>
      </p:sp>
      <p:sp>
        <p:nvSpPr>
          <p:cNvPr id="469022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69023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69024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69027" name="Text Box 35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8A109-56E8-5B48-8EE9-D7828AAC2E3F}" type="slidenum">
              <a:rPr lang="en-US"/>
              <a:pPr/>
              <a:t>33</a:t>
            </a:fld>
            <a:endParaRPr lang="en-US" sz="1400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104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G </a:t>
            </a:r>
          </a:p>
        </p:txBody>
      </p:sp>
      <p:sp>
        <p:nvSpPr>
          <p:cNvPr id="47104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104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104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104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104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1050" name="AutoShape 10"/>
          <p:cNvCxnSpPr>
            <a:cxnSpLocks noChangeShapeType="1"/>
            <a:stCxn id="471046" idx="4"/>
            <a:endCxn id="47104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51" name="AutoShape 11"/>
          <p:cNvCxnSpPr>
            <a:cxnSpLocks noChangeShapeType="1"/>
            <a:stCxn id="47104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52" name="AutoShape 12"/>
          <p:cNvCxnSpPr>
            <a:cxnSpLocks noChangeShapeType="1"/>
            <a:stCxn id="471049" idx="6"/>
            <a:endCxn id="47104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53" name="AutoShape 13"/>
          <p:cNvCxnSpPr>
            <a:cxnSpLocks noChangeShapeType="1"/>
            <a:stCxn id="471048" idx="7"/>
            <a:endCxn id="47104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54" name="AutoShape 14"/>
          <p:cNvCxnSpPr>
            <a:cxnSpLocks noChangeShapeType="1"/>
            <a:stCxn id="47104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55" name="AutoShape 15"/>
          <p:cNvCxnSpPr>
            <a:cxnSpLocks noChangeShapeType="1"/>
            <a:stCxn id="471048" idx="5"/>
            <a:endCxn id="47104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105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7105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105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7105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1060" name="AutoShape 20"/>
          <p:cNvCxnSpPr>
            <a:cxnSpLocks noChangeShapeType="1"/>
            <a:stCxn id="471058" idx="5"/>
            <a:endCxn id="47105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61" name="AutoShape 21"/>
          <p:cNvCxnSpPr>
            <a:cxnSpLocks noChangeShapeType="1"/>
            <a:stCxn id="471059" idx="6"/>
            <a:endCxn id="47105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62" name="AutoShape 22"/>
          <p:cNvCxnSpPr>
            <a:cxnSpLocks noChangeShapeType="1"/>
            <a:stCxn id="471058" idx="4"/>
            <a:endCxn id="47105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63" name="AutoShape 23"/>
          <p:cNvCxnSpPr>
            <a:cxnSpLocks noChangeShapeType="1"/>
            <a:stCxn id="471058" idx="6"/>
            <a:endCxn id="47105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1064" name="AutoShape 24"/>
          <p:cNvCxnSpPr>
            <a:cxnSpLocks noChangeShapeType="1"/>
            <a:stCxn id="471047" idx="6"/>
            <a:endCxn id="47105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106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106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106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106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106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71070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1071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1072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1076" name="Text Box 36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2052E-D835-204E-BD34-F2E2BF40F38E}" type="slidenum">
              <a:rPr lang="en-US"/>
              <a:pPr/>
              <a:t>34</a:t>
            </a:fld>
            <a:endParaRPr lang="en-US" sz="1400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001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endParaRPr lang="en-US" sz="2000" b="1">
              <a:latin typeface="Courier New" charset="0"/>
            </a:endParaRPr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002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002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002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002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0026" name="AutoShape 10"/>
          <p:cNvCxnSpPr>
            <a:cxnSpLocks noChangeShapeType="1"/>
            <a:stCxn id="470022" idx="4"/>
            <a:endCxn id="47002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27" name="AutoShape 11"/>
          <p:cNvCxnSpPr>
            <a:cxnSpLocks noChangeShapeType="1"/>
            <a:stCxn id="47002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28" name="AutoShape 12"/>
          <p:cNvCxnSpPr>
            <a:cxnSpLocks noChangeShapeType="1"/>
            <a:stCxn id="470025" idx="6"/>
            <a:endCxn id="47002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29" name="AutoShape 13"/>
          <p:cNvCxnSpPr>
            <a:cxnSpLocks noChangeShapeType="1"/>
            <a:stCxn id="470024" idx="7"/>
            <a:endCxn id="47002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30" name="AutoShape 14"/>
          <p:cNvCxnSpPr>
            <a:cxnSpLocks noChangeShapeType="1"/>
            <a:stCxn id="47002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31" name="AutoShape 15"/>
          <p:cNvCxnSpPr>
            <a:cxnSpLocks noChangeShapeType="1"/>
            <a:stCxn id="470024" idx="5"/>
            <a:endCxn id="47002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003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7003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003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7003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0036" name="AutoShape 20"/>
          <p:cNvCxnSpPr>
            <a:cxnSpLocks noChangeShapeType="1"/>
            <a:stCxn id="470034" idx="5"/>
            <a:endCxn id="47003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37" name="AutoShape 21"/>
          <p:cNvCxnSpPr>
            <a:cxnSpLocks noChangeShapeType="1"/>
            <a:stCxn id="470035" idx="6"/>
            <a:endCxn id="47003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38" name="AutoShape 22"/>
          <p:cNvCxnSpPr>
            <a:cxnSpLocks noChangeShapeType="1"/>
            <a:stCxn id="470034" idx="4"/>
            <a:endCxn id="47003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39" name="AutoShape 23"/>
          <p:cNvCxnSpPr>
            <a:cxnSpLocks noChangeShapeType="1"/>
            <a:stCxn id="470034" idx="6"/>
            <a:endCxn id="47003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0040" name="AutoShape 24"/>
          <p:cNvCxnSpPr>
            <a:cxnSpLocks noChangeShapeType="1"/>
            <a:stCxn id="470023" idx="6"/>
            <a:endCxn id="47003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004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004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004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004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004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G</a:t>
            </a:r>
          </a:p>
        </p:txBody>
      </p:sp>
      <p:sp>
        <p:nvSpPr>
          <p:cNvPr id="470046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0047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0048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cxnSp>
        <p:nvCxnSpPr>
          <p:cNvPr id="470049" name="AutoShape 33"/>
          <p:cNvCxnSpPr>
            <a:cxnSpLocks noChangeShapeType="1"/>
            <a:stCxn id="470035" idx="2"/>
            <a:endCxn id="470023" idx="6"/>
          </p:cNvCxnSpPr>
          <p:nvPr/>
        </p:nvCxnSpPr>
        <p:spPr bwMode="auto">
          <a:xfrm flipH="1"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0050" name="AutoShape 34"/>
          <p:cNvCxnSpPr>
            <a:cxnSpLocks noChangeShapeType="1"/>
            <a:stCxn id="470035" idx="0"/>
            <a:endCxn id="470034" idx="4"/>
          </p:cNvCxnSpPr>
          <p:nvPr/>
        </p:nvCxnSpPr>
        <p:spPr bwMode="auto">
          <a:xfrm flipV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0052" name="Text Box 36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7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A49A9-D180-FE4F-A73C-671F3EF0885F}" type="slidenum">
              <a:rPr lang="en-US"/>
              <a:pPr/>
              <a:t>35</a:t>
            </a:fld>
            <a:endParaRPr lang="en-US" sz="1400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206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C</a:t>
            </a: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207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207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207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207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2074" name="AutoShape 10"/>
          <p:cNvCxnSpPr>
            <a:cxnSpLocks noChangeShapeType="1"/>
            <a:stCxn id="472070" idx="4"/>
            <a:endCxn id="47207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75" name="AutoShape 11"/>
          <p:cNvCxnSpPr>
            <a:cxnSpLocks noChangeShapeType="1"/>
            <a:stCxn id="47207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76" name="AutoShape 12"/>
          <p:cNvCxnSpPr>
            <a:cxnSpLocks noChangeShapeType="1"/>
            <a:stCxn id="472073" idx="6"/>
            <a:endCxn id="47207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77" name="AutoShape 13"/>
          <p:cNvCxnSpPr>
            <a:cxnSpLocks noChangeShapeType="1"/>
            <a:stCxn id="472072" idx="7"/>
            <a:endCxn id="47207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78" name="AutoShape 14"/>
          <p:cNvCxnSpPr>
            <a:cxnSpLocks noChangeShapeType="1"/>
            <a:stCxn id="47207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79" name="AutoShape 15"/>
          <p:cNvCxnSpPr>
            <a:cxnSpLocks noChangeShapeType="1"/>
            <a:stCxn id="472072" idx="5"/>
            <a:endCxn id="47207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208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7208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208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208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2084" name="AutoShape 20"/>
          <p:cNvCxnSpPr>
            <a:cxnSpLocks noChangeShapeType="1"/>
            <a:stCxn id="472082" idx="5"/>
            <a:endCxn id="47208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85" name="AutoShape 21"/>
          <p:cNvCxnSpPr>
            <a:cxnSpLocks noChangeShapeType="1"/>
            <a:stCxn id="472083" idx="6"/>
            <a:endCxn id="47208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86" name="AutoShape 22"/>
          <p:cNvCxnSpPr>
            <a:cxnSpLocks noChangeShapeType="1"/>
            <a:stCxn id="472082" idx="4"/>
            <a:endCxn id="47208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87" name="AutoShape 23"/>
          <p:cNvCxnSpPr>
            <a:cxnSpLocks noChangeShapeType="1"/>
            <a:stCxn id="472082" idx="6"/>
            <a:endCxn id="47208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2088" name="AutoShape 24"/>
          <p:cNvCxnSpPr>
            <a:cxnSpLocks noChangeShapeType="1"/>
            <a:stCxn id="472071" idx="6"/>
            <a:endCxn id="47208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208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209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209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209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209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 discovered</a:t>
            </a:r>
          </a:p>
        </p:txBody>
      </p:sp>
      <p:sp>
        <p:nvSpPr>
          <p:cNvPr id="472094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2095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2096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cxnSp>
        <p:nvCxnSpPr>
          <p:cNvPr id="472097" name="AutoShape 33"/>
          <p:cNvCxnSpPr>
            <a:cxnSpLocks noChangeShapeType="1"/>
            <a:stCxn id="472083" idx="2"/>
            <a:endCxn id="472071" idx="6"/>
          </p:cNvCxnSpPr>
          <p:nvPr/>
        </p:nvCxnSpPr>
        <p:spPr bwMode="auto">
          <a:xfrm flipH="1"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2098" name="AutoShape 34"/>
          <p:cNvCxnSpPr>
            <a:cxnSpLocks noChangeShapeType="1"/>
            <a:stCxn id="472083" idx="0"/>
            <a:endCxn id="472082" idx="4"/>
          </p:cNvCxnSpPr>
          <p:nvPr/>
        </p:nvCxnSpPr>
        <p:spPr bwMode="auto">
          <a:xfrm flipV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2099" name="Text Box 35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2101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B1DA5-8B58-174C-BFD9-D39D371E38F6}" type="slidenum">
              <a:rPr lang="en-US"/>
              <a:pPr/>
              <a:t>36</a:t>
            </a:fld>
            <a:endParaRPr lang="en-US" sz="1400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C</a:t>
            </a:r>
          </a:p>
        </p:txBody>
      </p:sp>
      <p:sp>
        <p:nvSpPr>
          <p:cNvPr id="47309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309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309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309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309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3098" name="AutoShape 10"/>
          <p:cNvCxnSpPr>
            <a:cxnSpLocks noChangeShapeType="1"/>
            <a:stCxn id="473094" idx="4"/>
            <a:endCxn id="47309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099" name="AutoShape 11"/>
          <p:cNvCxnSpPr>
            <a:cxnSpLocks noChangeShapeType="1"/>
            <a:stCxn id="47309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00" name="AutoShape 12"/>
          <p:cNvCxnSpPr>
            <a:cxnSpLocks noChangeShapeType="1"/>
            <a:stCxn id="473097" idx="6"/>
            <a:endCxn id="47309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01" name="AutoShape 13"/>
          <p:cNvCxnSpPr>
            <a:cxnSpLocks noChangeShapeType="1"/>
            <a:stCxn id="473096" idx="7"/>
            <a:endCxn id="47309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02" name="AutoShape 14"/>
          <p:cNvCxnSpPr>
            <a:cxnSpLocks noChangeShapeType="1"/>
            <a:stCxn id="47309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03" name="AutoShape 15"/>
          <p:cNvCxnSpPr>
            <a:cxnSpLocks noChangeShapeType="1"/>
            <a:stCxn id="473096" idx="5"/>
            <a:endCxn id="47309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310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7310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310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310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3108" name="AutoShape 20"/>
          <p:cNvCxnSpPr>
            <a:cxnSpLocks noChangeShapeType="1"/>
            <a:stCxn id="473106" idx="5"/>
            <a:endCxn id="47310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09" name="AutoShape 21"/>
          <p:cNvCxnSpPr>
            <a:cxnSpLocks noChangeShapeType="1"/>
            <a:stCxn id="473107" idx="6"/>
            <a:endCxn id="47310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10" name="AutoShape 22"/>
          <p:cNvCxnSpPr>
            <a:cxnSpLocks noChangeShapeType="1"/>
            <a:stCxn id="473106" idx="4"/>
            <a:endCxn id="47310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11" name="AutoShape 23"/>
          <p:cNvCxnSpPr>
            <a:cxnSpLocks noChangeShapeType="1"/>
            <a:stCxn id="473106" idx="6"/>
            <a:endCxn id="47310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3112" name="AutoShape 24"/>
          <p:cNvCxnSpPr>
            <a:cxnSpLocks noChangeShapeType="1"/>
            <a:stCxn id="473095" idx="6"/>
            <a:endCxn id="47310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311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311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311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311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311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G</a:t>
            </a:r>
          </a:p>
        </p:txBody>
      </p:sp>
      <p:sp>
        <p:nvSpPr>
          <p:cNvPr id="473118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3119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3120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cxnSp>
        <p:nvCxnSpPr>
          <p:cNvPr id="473121" name="AutoShape 33"/>
          <p:cNvCxnSpPr>
            <a:cxnSpLocks noChangeShapeType="1"/>
            <a:stCxn id="473107" idx="2"/>
            <a:endCxn id="473095" idx="6"/>
          </p:cNvCxnSpPr>
          <p:nvPr/>
        </p:nvCxnSpPr>
        <p:spPr bwMode="auto">
          <a:xfrm flipH="1"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3122" name="AutoShape 34"/>
          <p:cNvCxnSpPr>
            <a:cxnSpLocks noChangeShapeType="1"/>
            <a:stCxn id="473107" idx="0"/>
            <a:endCxn id="473106" idx="4"/>
          </p:cNvCxnSpPr>
          <p:nvPr/>
        </p:nvCxnSpPr>
        <p:spPr bwMode="auto">
          <a:xfrm flipV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3123" name="Text Box 35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cxnSp>
        <p:nvCxnSpPr>
          <p:cNvPr id="473124" name="AutoShape 36"/>
          <p:cNvCxnSpPr>
            <a:cxnSpLocks noChangeShapeType="1"/>
            <a:stCxn id="473107" idx="6"/>
            <a:endCxn id="47310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3125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04647-F92A-554D-A051-578D4A9D6A66}" type="slidenum">
              <a:rPr lang="en-US"/>
              <a:pPr/>
              <a:t>37</a:t>
            </a:fld>
            <a:endParaRPr lang="en-US" sz="1400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411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C H</a:t>
            </a:r>
          </a:p>
        </p:txBody>
      </p:sp>
      <p:sp>
        <p:nvSpPr>
          <p:cNvPr id="47411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411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411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412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412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4122" name="AutoShape 10"/>
          <p:cNvCxnSpPr>
            <a:cxnSpLocks noChangeShapeType="1"/>
            <a:stCxn id="474118" idx="4"/>
            <a:endCxn id="47412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23" name="AutoShape 11"/>
          <p:cNvCxnSpPr>
            <a:cxnSpLocks noChangeShapeType="1"/>
            <a:stCxn id="47411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24" name="AutoShape 12"/>
          <p:cNvCxnSpPr>
            <a:cxnSpLocks noChangeShapeType="1"/>
            <a:stCxn id="474121" idx="6"/>
            <a:endCxn id="47411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25" name="AutoShape 13"/>
          <p:cNvCxnSpPr>
            <a:cxnSpLocks noChangeShapeType="1"/>
            <a:stCxn id="474120" idx="7"/>
            <a:endCxn id="47412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26" name="AutoShape 14"/>
          <p:cNvCxnSpPr>
            <a:cxnSpLocks noChangeShapeType="1"/>
            <a:stCxn id="47411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27" name="AutoShape 15"/>
          <p:cNvCxnSpPr>
            <a:cxnSpLocks noChangeShapeType="1"/>
            <a:stCxn id="474120" idx="5"/>
            <a:endCxn id="47411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412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412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413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413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4132" name="AutoShape 20"/>
          <p:cNvCxnSpPr>
            <a:cxnSpLocks noChangeShapeType="1"/>
            <a:stCxn id="474130" idx="5"/>
            <a:endCxn id="47412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33" name="AutoShape 21"/>
          <p:cNvCxnSpPr>
            <a:cxnSpLocks noChangeShapeType="1"/>
            <a:stCxn id="474131" idx="6"/>
            <a:endCxn id="47412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34" name="AutoShape 22"/>
          <p:cNvCxnSpPr>
            <a:cxnSpLocks noChangeShapeType="1"/>
            <a:stCxn id="474130" idx="4"/>
            <a:endCxn id="47413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35" name="AutoShape 23"/>
          <p:cNvCxnSpPr>
            <a:cxnSpLocks noChangeShapeType="1"/>
            <a:stCxn id="474130" idx="6"/>
            <a:endCxn id="47412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4136" name="AutoShape 24"/>
          <p:cNvCxnSpPr>
            <a:cxnSpLocks noChangeShapeType="1"/>
            <a:stCxn id="474119" idx="6"/>
            <a:endCxn id="47413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413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413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413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414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414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 discovered</a:t>
            </a:r>
          </a:p>
        </p:txBody>
      </p:sp>
      <p:sp>
        <p:nvSpPr>
          <p:cNvPr id="474142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4143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4144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cxnSp>
        <p:nvCxnSpPr>
          <p:cNvPr id="474145" name="AutoShape 33"/>
          <p:cNvCxnSpPr>
            <a:cxnSpLocks noChangeShapeType="1"/>
            <a:stCxn id="474131" idx="2"/>
            <a:endCxn id="474119" idx="6"/>
          </p:cNvCxnSpPr>
          <p:nvPr/>
        </p:nvCxnSpPr>
        <p:spPr bwMode="auto">
          <a:xfrm flipH="1">
            <a:off x="4603750" y="3059113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4146" name="AutoShape 34"/>
          <p:cNvCxnSpPr>
            <a:cxnSpLocks noChangeShapeType="1"/>
            <a:stCxn id="474131" idx="0"/>
            <a:endCxn id="474130" idx="4"/>
          </p:cNvCxnSpPr>
          <p:nvPr/>
        </p:nvCxnSpPr>
        <p:spPr bwMode="auto">
          <a:xfrm flipV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4147" name="Text Box 35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cxnSp>
        <p:nvCxnSpPr>
          <p:cNvPr id="474148" name="AutoShape 36"/>
          <p:cNvCxnSpPr>
            <a:cxnSpLocks noChangeShapeType="1"/>
            <a:stCxn id="474131" idx="6"/>
            <a:endCxn id="47412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4149" name="Text Box 37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4150" name="Text Box 38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A0788-2565-DF45-8F60-639ACCF0FA46}" type="slidenum">
              <a:rPr lang="en-US"/>
              <a:pPr/>
              <a:t>38</a:t>
            </a:fld>
            <a:endParaRPr lang="en-US" sz="1400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C H</a:t>
            </a: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514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514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514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514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5146" name="AutoShape 10"/>
          <p:cNvCxnSpPr>
            <a:cxnSpLocks noChangeShapeType="1"/>
            <a:stCxn id="475142" idx="4"/>
            <a:endCxn id="47514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47" name="AutoShape 11"/>
          <p:cNvCxnSpPr>
            <a:cxnSpLocks noChangeShapeType="1"/>
            <a:stCxn id="47514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48" name="AutoShape 12"/>
          <p:cNvCxnSpPr>
            <a:cxnSpLocks noChangeShapeType="1"/>
            <a:stCxn id="475145" idx="6"/>
            <a:endCxn id="47514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49" name="AutoShape 13"/>
          <p:cNvCxnSpPr>
            <a:cxnSpLocks noChangeShapeType="1"/>
            <a:stCxn id="475144" idx="7"/>
            <a:endCxn id="47514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50" name="AutoShape 14"/>
          <p:cNvCxnSpPr>
            <a:cxnSpLocks noChangeShapeType="1"/>
            <a:stCxn id="47514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51" name="AutoShape 15"/>
          <p:cNvCxnSpPr>
            <a:cxnSpLocks noChangeShapeType="1"/>
            <a:stCxn id="475144" idx="5"/>
            <a:endCxn id="47514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515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515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515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515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5156" name="AutoShape 20"/>
          <p:cNvCxnSpPr>
            <a:cxnSpLocks noChangeShapeType="1"/>
            <a:stCxn id="475154" idx="5"/>
            <a:endCxn id="47515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57" name="AutoShape 21"/>
          <p:cNvCxnSpPr>
            <a:cxnSpLocks noChangeShapeType="1"/>
            <a:stCxn id="475155" idx="6"/>
            <a:endCxn id="47515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58" name="AutoShape 22"/>
          <p:cNvCxnSpPr>
            <a:cxnSpLocks noChangeShapeType="1"/>
            <a:stCxn id="475154" idx="4"/>
            <a:endCxn id="47515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59" name="AutoShape 23"/>
          <p:cNvCxnSpPr>
            <a:cxnSpLocks noChangeShapeType="1"/>
            <a:stCxn id="475154" idx="6"/>
            <a:endCxn id="47515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5160" name="AutoShape 24"/>
          <p:cNvCxnSpPr>
            <a:cxnSpLocks noChangeShapeType="1"/>
            <a:stCxn id="475143" idx="6"/>
            <a:endCxn id="47515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516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516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516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516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516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 finished</a:t>
            </a:r>
          </a:p>
        </p:txBody>
      </p:sp>
      <p:sp>
        <p:nvSpPr>
          <p:cNvPr id="475166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5167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5168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5171" name="Text Box 35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5173" name="Text Box 37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5174" name="Text Box 38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71D2-1522-1349-A7C8-100A3E00145B}" type="slidenum">
              <a:rPr lang="en-US"/>
              <a:pPr/>
              <a:t>39</a:t>
            </a:fld>
            <a:endParaRPr lang="en-US" sz="1400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616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C H</a:t>
            </a:r>
          </a:p>
        </p:txBody>
      </p:sp>
      <p:sp>
        <p:nvSpPr>
          <p:cNvPr id="47616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616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616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616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616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6170" name="AutoShape 10"/>
          <p:cNvCxnSpPr>
            <a:cxnSpLocks noChangeShapeType="1"/>
            <a:stCxn id="476166" idx="4"/>
            <a:endCxn id="47616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71" name="AutoShape 11"/>
          <p:cNvCxnSpPr>
            <a:cxnSpLocks noChangeShapeType="1"/>
            <a:stCxn id="47616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72" name="AutoShape 12"/>
          <p:cNvCxnSpPr>
            <a:cxnSpLocks noChangeShapeType="1"/>
            <a:stCxn id="476169" idx="6"/>
            <a:endCxn id="47616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73" name="AutoShape 13"/>
          <p:cNvCxnSpPr>
            <a:cxnSpLocks noChangeShapeType="1"/>
            <a:stCxn id="476168" idx="7"/>
            <a:endCxn id="47616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74" name="AutoShape 14"/>
          <p:cNvCxnSpPr>
            <a:cxnSpLocks noChangeShapeType="1"/>
            <a:stCxn id="47616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75" name="AutoShape 15"/>
          <p:cNvCxnSpPr>
            <a:cxnSpLocks noChangeShapeType="1"/>
            <a:stCxn id="476168" idx="5"/>
            <a:endCxn id="47616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617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617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617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617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6180" name="AutoShape 20"/>
          <p:cNvCxnSpPr>
            <a:cxnSpLocks noChangeShapeType="1"/>
            <a:stCxn id="476178" idx="5"/>
            <a:endCxn id="47617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81" name="AutoShape 21"/>
          <p:cNvCxnSpPr>
            <a:cxnSpLocks noChangeShapeType="1"/>
            <a:stCxn id="476179" idx="6"/>
            <a:endCxn id="47617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82" name="AutoShape 22"/>
          <p:cNvCxnSpPr>
            <a:cxnSpLocks noChangeShapeType="1"/>
            <a:stCxn id="476178" idx="4"/>
            <a:endCxn id="47617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83" name="AutoShape 23"/>
          <p:cNvCxnSpPr>
            <a:cxnSpLocks noChangeShapeType="1"/>
            <a:stCxn id="476178" idx="6"/>
            <a:endCxn id="47617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6184" name="AutoShape 24"/>
          <p:cNvCxnSpPr>
            <a:cxnSpLocks noChangeShapeType="1"/>
            <a:stCxn id="476167" idx="6"/>
            <a:endCxn id="47617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618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618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618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618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618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76190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6191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6192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6193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6194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6198" name="Text Box 38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8F3E6-F374-134C-8B7B-AA66F61EB9CE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35223" name="Text Box 2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endParaRPr lang="en-US" sz="2000" b="1">
              <a:latin typeface="Courier New" charset="0"/>
            </a:endParaRPr>
          </a:p>
        </p:txBody>
      </p:sp>
      <p:sp>
        <p:nvSpPr>
          <p:cNvPr id="435226" name="Text Box 26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35230" name="Text Box 30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A</a:t>
            </a:r>
          </a:p>
        </p:txBody>
      </p:sp>
      <p:sp>
        <p:nvSpPr>
          <p:cNvPr id="435231" name="Oval 31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5232" name="Oval 32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B</a:t>
            </a:r>
          </a:p>
        </p:txBody>
      </p:sp>
      <p:sp>
        <p:nvSpPr>
          <p:cNvPr id="435233" name="Oval 33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35234" name="Oval 34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435235" name="Oval 35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35236" name="AutoShape 36"/>
          <p:cNvCxnSpPr>
            <a:cxnSpLocks noChangeShapeType="1"/>
            <a:stCxn id="435231" idx="4"/>
            <a:endCxn id="43523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37" name="AutoShape 37"/>
          <p:cNvCxnSpPr>
            <a:cxnSpLocks noChangeShapeType="1"/>
            <a:stCxn id="435233" idx="0"/>
            <a:endCxn id="435232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38" name="AutoShape 38"/>
          <p:cNvCxnSpPr>
            <a:cxnSpLocks noChangeShapeType="1"/>
            <a:stCxn id="435235" idx="6"/>
            <a:endCxn id="43523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39" name="AutoShape 39"/>
          <p:cNvCxnSpPr>
            <a:cxnSpLocks noChangeShapeType="1"/>
            <a:stCxn id="435234" idx="7"/>
            <a:endCxn id="43523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40" name="AutoShape 40"/>
          <p:cNvCxnSpPr>
            <a:cxnSpLocks noChangeShapeType="1"/>
            <a:stCxn id="435231" idx="6"/>
            <a:endCxn id="435232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41" name="AutoShape 41"/>
          <p:cNvCxnSpPr>
            <a:cxnSpLocks noChangeShapeType="1"/>
            <a:stCxn id="435234" idx="5"/>
            <a:endCxn id="43523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5242" name="Oval 42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35243" name="Oval 43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35244" name="Oval 44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35245" name="Oval 45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35246" name="AutoShape 46"/>
          <p:cNvCxnSpPr>
            <a:cxnSpLocks noChangeShapeType="1"/>
            <a:stCxn id="435244" idx="5"/>
            <a:endCxn id="43524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47" name="AutoShape 47"/>
          <p:cNvCxnSpPr>
            <a:cxnSpLocks noChangeShapeType="1"/>
            <a:stCxn id="435245" idx="6"/>
            <a:endCxn id="43524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48" name="AutoShape 48"/>
          <p:cNvCxnSpPr>
            <a:cxnSpLocks noChangeShapeType="1"/>
            <a:stCxn id="435244" idx="4"/>
            <a:endCxn id="43524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49" name="AutoShape 49"/>
          <p:cNvCxnSpPr>
            <a:cxnSpLocks noChangeShapeType="1"/>
            <a:stCxn id="435244" idx="6"/>
            <a:endCxn id="43524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5250" name="AutoShape 50"/>
          <p:cNvCxnSpPr>
            <a:cxnSpLocks noChangeShapeType="1"/>
            <a:stCxn id="435233" idx="6"/>
            <a:endCxn id="43524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5251" name="Text Box 51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35252" name="Text Box 52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F972F-0E6D-9642-9B47-DD20AA77D7FC}" type="slidenum">
              <a:rPr lang="en-US"/>
              <a:pPr/>
              <a:t>40</a:t>
            </a:fld>
            <a:endParaRPr lang="en-US" sz="1400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718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H</a:t>
            </a: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719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719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719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719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7194" name="AutoShape 10"/>
          <p:cNvCxnSpPr>
            <a:cxnSpLocks noChangeShapeType="1"/>
            <a:stCxn id="477190" idx="4"/>
            <a:endCxn id="47719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195" name="AutoShape 11"/>
          <p:cNvCxnSpPr>
            <a:cxnSpLocks noChangeShapeType="1"/>
            <a:stCxn id="47719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196" name="AutoShape 12"/>
          <p:cNvCxnSpPr>
            <a:cxnSpLocks noChangeShapeType="1"/>
            <a:stCxn id="477193" idx="6"/>
            <a:endCxn id="47719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197" name="AutoShape 13"/>
          <p:cNvCxnSpPr>
            <a:cxnSpLocks noChangeShapeType="1"/>
            <a:stCxn id="477192" idx="7"/>
            <a:endCxn id="47719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198" name="AutoShape 14"/>
          <p:cNvCxnSpPr>
            <a:cxnSpLocks noChangeShapeType="1"/>
            <a:stCxn id="47719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199" name="AutoShape 15"/>
          <p:cNvCxnSpPr>
            <a:cxnSpLocks noChangeShapeType="1"/>
            <a:stCxn id="477192" idx="5"/>
            <a:endCxn id="47719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720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720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7720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720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7204" name="AutoShape 20"/>
          <p:cNvCxnSpPr>
            <a:cxnSpLocks noChangeShapeType="1"/>
            <a:stCxn id="477202" idx="5"/>
            <a:endCxn id="47720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205" name="AutoShape 21"/>
          <p:cNvCxnSpPr>
            <a:cxnSpLocks noChangeShapeType="1"/>
            <a:stCxn id="477203" idx="6"/>
            <a:endCxn id="47720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206" name="AutoShape 22"/>
          <p:cNvCxnSpPr>
            <a:cxnSpLocks noChangeShapeType="1"/>
            <a:stCxn id="477202" idx="4"/>
            <a:endCxn id="47720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207" name="AutoShape 23"/>
          <p:cNvCxnSpPr>
            <a:cxnSpLocks noChangeShapeType="1"/>
            <a:stCxn id="477202" idx="6"/>
            <a:endCxn id="47720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7208" name="AutoShape 24"/>
          <p:cNvCxnSpPr>
            <a:cxnSpLocks noChangeShapeType="1"/>
            <a:stCxn id="477191" idx="6"/>
            <a:endCxn id="47720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720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721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721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721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C</a:t>
            </a:r>
          </a:p>
        </p:txBody>
      </p:sp>
      <p:sp>
        <p:nvSpPr>
          <p:cNvPr id="477214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7215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7216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7217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7218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cxnSp>
        <p:nvCxnSpPr>
          <p:cNvPr id="477222" name="AutoShape 38"/>
          <p:cNvCxnSpPr>
            <a:cxnSpLocks noChangeShapeType="1"/>
            <a:stCxn id="477202" idx="4"/>
            <a:endCxn id="47720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7223" name="AutoShape 39"/>
          <p:cNvCxnSpPr>
            <a:cxnSpLocks noChangeShapeType="1"/>
            <a:stCxn id="477202" idx="5"/>
            <a:endCxn id="47720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7224" name="AutoShape 40"/>
          <p:cNvCxnSpPr>
            <a:cxnSpLocks noChangeShapeType="1"/>
            <a:stCxn id="477202" idx="6"/>
            <a:endCxn id="47720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7225" name="Text Box 41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1582B-6515-8548-9BCE-410E891389DE}" type="slidenum">
              <a:rPr lang="en-US"/>
              <a:pPr/>
              <a:t>41</a:t>
            </a:fld>
            <a:endParaRPr lang="en-US" sz="1400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821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H D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821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821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821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821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8218" name="AutoShape 10"/>
          <p:cNvCxnSpPr>
            <a:cxnSpLocks noChangeShapeType="1"/>
            <a:stCxn id="478214" idx="4"/>
            <a:endCxn id="47821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19" name="AutoShape 11"/>
          <p:cNvCxnSpPr>
            <a:cxnSpLocks noChangeShapeType="1"/>
            <a:stCxn id="47821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20" name="AutoShape 12"/>
          <p:cNvCxnSpPr>
            <a:cxnSpLocks noChangeShapeType="1"/>
            <a:stCxn id="478217" idx="6"/>
            <a:endCxn id="47821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21" name="AutoShape 13"/>
          <p:cNvCxnSpPr>
            <a:cxnSpLocks noChangeShapeType="1"/>
            <a:stCxn id="478216" idx="7"/>
            <a:endCxn id="47821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22" name="AutoShape 14"/>
          <p:cNvCxnSpPr>
            <a:cxnSpLocks noChangeShapeType="1"/>
            <a:stCxn id="47821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23" name="AutoShape 15"/>
          <p:cNvCxnSpPr>
            <a:cxnSpLocks noChangeShapeType="1"/>
            <a:stCxn id="478216" idx="5"/>
            <a:endCxn id="47821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822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822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7822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822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8228" name="AutoShape 20"/>
          <p:cNvCxnSpPr>
            <a:cxnSpLocks noChangeShapeType="1"/>
            <a:stCxn id="478226" idx="5"/>
            <a:endCxn id="47822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29" name="AutoShape 21"/>
          <p:cNvCxnSpPr>
            <a:cxnSpLocks noChangeShapeType="1"/>
            <a:stCxn id="478227" idx="6"/>
            <a:endCxn id="47822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30" name="AutoShape 22"/>
          <p:cNvCxnSpPr>
            <a:cxnSpLocks noChangeShapeType="1"/>
            <a:stCxn id="478226" idx="4"/>
            <a:endCxn id="47822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31" name="AutoShape 23"/>
          <p:cNvCxnSpPr>
            <a:cxnSpLocks noChangeShapeType="1"/>
            <a:stCxn id="478226" idx="6"/>
            <a:endCxn id="47822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8232" name="AutoShape 24"/>
          <p:cNvCxnSpPr>
            <a:cxnSpLocks noChangeShapeType="1"/>
            <a:stCxn id="478215" idx="6"/>
            <a:endCxn id="47822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823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823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823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823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823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 discovered</a:t>
            </a:r>
          </a:p>
        </p:txBody>
      </p:sp>
      <p:sp>
        <p:nvSpPr>
          <p:cNvPr id="478238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8239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8240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8241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8242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cxnSp>
        <p:nvCxnSpPr>
          <p:cNvPr id="478243" name="AutoShape 35"/>
          <p:cNvCxnSpPr>
            <a:cxnSpLocks noChangeShapeType="1"/>
            <a:stCxn id="478226" idx="4"/>
            <a:endCxn id="47822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8244" name="AutoShape 36"/>
          <p:cNvCxnSpPr>
            <a:cxnSpLocks noChangeShapeType="1"/>
            <a:stCxn id="478226" idx="5"/>
            <a:endCxn id="47822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78245" name="AutoShape 37"/>
          <p:cNvCxnSpPr>
            <a:cxnSpLocks noChangeShapeType="1"/>
            <a:stCxn id="478226" idx="6"/>
            <a:endCxn id="47822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78246" name="Text Box 38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78247" name="Text Box 39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C7EA7-7A09-CA42-A6BA-EAC2231A1235}" type="slidenum">
              <a:rPr lang="en-US"/>
              <a:pPr/>
              <a:t>42</a:t>
            </a:fld>
            <a:endParaRPr lang="en-US" sz="1400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7923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H D</a:t>
            </a:r>
          </a:p>
        </p:txBody>
      </p:sp>
      <p:sp>
        <p:nvSpPr>
          <p:cNvPr id="47923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7923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7923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7924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7924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79242" name="AutoShape 10"/>
          <p:cNvCxnSpPr>
            <a:cxnSpLocks noChangeShapeType="1"/>
            <a:stCxn id="479238" idx="4"/>
            <a:endCxn id="47924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43" name="AutoShape 11"/>
          <p:cNvCxnSpPr>
            <a:cxnSpLocks noChangeShapeType="1"/>
            <a:stCxn id="47923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44" name="AutoShape 12"/>
          <p:cNvCxnSpPr>
            <a:cxnSpLocks noChangeShapeType="1"/>
            <a:stCxn id="479241" idx="6"/>
            <a:endCxn id="47923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45" name="AutoShape 13"/>
          <p:cNvCxnSpPr>
            <a:cxnSpLocks noChangeShapeType="1"/>
            <a:stCxn id="479240" idx="7"/>
            <a:endCxn id="47924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46" name="AutoShape 14"/>
          <p:cNvCxnSpPr>
            <a:cxnSpLocks noChangeShapeType="1"/>
            <a:stCxn id="47923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47" name="AutoShape 15"/>
          <p:cNvCxnSpPr>
            <a:cxnSpLocks noChangeShapeType="1"/>
            <a:stCxn id="479240" idx="5"/>
            <a:endCxn id="47923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924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7924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7925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7925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79252" name="AutoShape 20"/>
          <p:cNvCxnSpPr>
            <a:cxnSpLocks noChangeShapeType="1"/>
            <a:stCxn id="479250" idx="5"/>
            <a:endCxn id="47924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53" name="AutoShape 21"/>
          <p:cNvCxnSpPr>
            <a:cxnSpLocks noChangeShapeType="1"/>
            <a:stCxn id="479251" idx="6"/>
            <a:endCxn id="47924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54" name="AutoShape 22"/>
          <p:cNvCxnSpPr>
            <a:cxnSpLocks noChangeShapeType="1"/>
            <a:stCxn id="479250" idx="4"/>
            <a:endCxn id="47925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55" name="AutoShape 23"/>
          <p:cNvCxnSpPr>
            <a:cxnSpLocks noChangeShapeType="1"/>
            <a:stCxn id="479250" idx="6"/>
            <a:endCxn id="47924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79256" name="AutoShape 24"/>
          <p:cNvCxnSpPr>
            <a:cxnSpLocks noChangeShapeType="1"/>
            <a:stCxn id="479239" idx="6"/>
            <a:endCxn id="47925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7925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7925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7925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926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7926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 finished</a:t>
            </a:r>
          </a:p>
        </p:txBody>
      </p:sp>
      <p:sp>
        <p:nvSpPr>
          <p:cNvPr id="479262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79263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79264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79265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9266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79270" name="Text Box 38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79271" name="Text Box 39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27977-DFC3-1D4D-84FC-58A192E2D0BD}" type="slidenum">
              <a:rPr lang="en-US"/>
              <a:pPr/>
              <a:t>43</a:t>
            </a:fld>
            <a:endParaRPr lang="en-US" sz="1400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025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H D</a:t>
            </a:r>
          </a:p>
        </p:txBody>
      </p:sp>
      <p:sp>
        <p:nvSpPr>
          <p:cNvPr id="48026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026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026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026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026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0266" name="AutoShape 10"/>
          <p:cNvCxnSpPr>
            <a:cxnSpLocks noChangeShapeType="1"/>
            <a:stCxn id="480262" idx="4"/>
            <a:endCxn id="48026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67" name="AutoShape 11"/>
          <p:cNvCxnSpPr>
            <a:cxnSpLocks noChangeShapeType="1"/>
            <a:stCxn id="48026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68" name="AutoShape 12"/>
          <p:cNvCxnSpPr>
            <a:cxnSpLocks noChangeShapeType="1"/>
            <a:stCxn id="480265" idx="6"/>
            <a:endCxn id="48026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69" name="AutoShape 13"/>
          <p:cNvCxnSpPr>
            <a:cxnSpLocks noChangeShapeType="1"/>
            <a:stCxn id="480264" idx="7"/>
            <a:endCxn id="48026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70" name="AutoShape 14"/>
          <p:cNvCxnSpPr>
            <a:cxnSpLocks noChangeShapeType="1"/>
            <a:stCxn id="48026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71" name="AutoShape 15"/>
          <p:cNvCxnSpPr>
            <a:cxnSpLocks noChangeShapeType="1"/>
            <a:stCxn id="480264" idx="5"/>
            <a:endCxn id="48026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027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027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027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027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0276" name="AutoShape 20"/>
          <p:cNvCxnSpPr>
            <a:cxnSpLocks noChangeShapeType="1"/>
            <a:stCxn id="480274" idx="5"/>
            <a:endCxn id="48027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77" name="AutoShape 21"/>
          <p:cNvCxnSpPr>
            <a:cxnSpLocks noChangeShapeType="1"/>
            <a:stCxn id="480275" idx="6"/>
            <a:endCxn id="48027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78" name="AutoShape 22"/>
          <p:cNvCxnSpPr>
            <a:cxnSpLocks noChangeShapeType="1"/>
            <a:stCxn id="480274" idx="4"/>
            <a:endCxn id="48027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79" name="AutoShape 23"/>
          <p:cNvCxnSpPr>
            <a:cxnSpLocks noChangeShapeType="1"/>
            <a:stCxn id="480274" idx="6"/>
            <a:endCxn id="48027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0280" name="AutoShape 24"/>
          <p:cNvCxnSpPr>
            <a:cxnSpLocks noChangeShapeType="1"/>
            <a:stCxn id="480263" idx="6"/>
            <a:endCxn id="48027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028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028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028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028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028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get next vertex</a:t>
            </a:r>
          </a:p>
        </p:txBody>
      </p:sp>
      <p:sp>
        <p:nvSpPr>
          <p:cNvPr id="480286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0287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0288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0289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0290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0291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80295" name="Text Box 39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476EA-BF8A-3C4D-8C51-C53E3EF1D0D2}" type="slidenum">
              <a:rPr lang="en-US"/>
              <a:pPr/>
              <a:t>44</a:t>
            </a:fld>
            <a:endParaRPr lang="en-US" sz="1400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D</a:t>
            </a:r>
          </a:p>
        </p:txBody>
      </p:sp>
      <p:sp>
        <p:nvSpPr>
          <p:cNvPr id="48128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128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128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128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128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1290" name="AutoShape 10"/>
          <p:cNvCxnSpPr>
            <a:cxnSpLocks noChangeShapeType="1"/>
            <a:stCxn id="481286" idx="4"/>
            <a:endCxn id="48128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291" name="AutoShape 11"/>
          <p:cNvCxnSpPr>
            <a:cxnSpLocks noChangeShapeType="1"/>
            <a:stCxn id="48128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292" name="AutoShape 12"/>
          <p:cNvCxnSpPr>
            <a:cxnSpLocks noChangeShapeType="1"/>
            <a:stCxn id="481289" idx="6"/>
            <a:endCxn id="48128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293" name="AutoShape 13"/>
          <p:cNvCxnSpPr>
            <a:cxnSpLocks noChangeShapeType="1"/>
            <a:stCxn id="481288" idx="7"/>
            <a:endCxn id="48128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294" name="AutoShape 14"/>
          <p:cNvCxnSpPr>
            <a:cxnSpLocks noChangeShapeType="1"/>
            <a:stCxn id="48128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295" name="AutoShape 15"/>
          <p:cNvCxnSpPr>
            <a:cxnSpLocks noChangeShapeType="1"/>
            <a:stCxn id="481288" idx="5"/>
            <a:endCxn id="48128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129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129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129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129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1300" name="AutoShape 20"/>
          <p:cNvCxnSpPr>
            <a:cxnSpLocks noChangeShapeType="1"/>
            <a:stCxn id="481298" idx="5"/>
            <a:endCxn id="48129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301" name="AutoShape 21"/>
          <p:cNvCxnSpPr>
            <a:cxnSpLocks noChangeShapeType="1"/>
            <a:stCxn id="481299" idx="6"/>
            <a:endCxn id="48129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302" name="AutoShape 22"/>
          <p:cNvCxnSpPr>
            <a:cxnSpLocks noChangeShapeType="1"/>
            <a:stCxn id="481298" idx="4"/>
            <a:endCxn id="48129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303" name="AutoShape 23"/>
          <p:cNvCxnSpPr>
            <a:cxnSpLocks noChangeShapeType="1"/>
            <a:stCxn id="481298" idx="6"/>
            <a:endCxn id="48129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1304" name="AutoShape 24"/>
          <p:cNvCxnSpPr>
            <a:cxnSpLocks noChangeShapeType="1"/>
            <a:stCxn id="481287" idx="6"/>
            <a:endCxn id="48129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130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130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130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130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130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H</a:t>
            </a:r>
          </a:p>
        </p:txBody>
      </p:sp>
      <p:sp>
        <p:nvSpPr>
          <p:cNvPr id="481310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1311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1312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1313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1314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1315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cxnSp>
        <p:nvCxnSpPr>
          <p:cNvPr id="481319" name="AutoShape 39"/>
          <p:cNvCxnSpPr>
            <a:cxnSpLocks noChangeShapeType="1"/>
            <a:stCxn id="481299" idx="6"/>
            <a:endCxn id="48129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81320" name="AutoShape 40"/>
          <p:cNvCxnSpPr>
            <a:cxnSpLocks noChangeShapeType="1"/>
            <a:stCxn id="481298" idx="5"/>
            <a:endCxn id="48129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81321" name="Text Box 41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95D47-3722-224A-AF0F-00C817772069}" type="slidenum">
              <a:rPr lang="en-US"/>
              <a:pPr/>
              <a:t>45</a:t>
            </a:fld>
            <a:endParaRPr lang="en-US" sz="1400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D</a:t>
            </a:r>
          </a:p>
        </p:txBody>
      </p:sp>
      <p:sp>
        <p:nvSpPr>
          <p:cNvPr id="48230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2310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2311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2312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2313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2314" name="AutoShape 10"/>
          <p:cNvCxnSpPr>
            <a:cxnSpLocks noChangeShapeType="1"/>
            <a:stCxn id="482310" idx="4"/>
            <a:endCxn id="48231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15" name="AutoShape 11"/>
          <p:cNvCxnSpPr>
            <a:cxnSpLocks noChangeShapeType="1"/>
            <a:stCxn id="48231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16" name="AutoShape 12"/>
          <p:cNvCxnSpPr>
            <a:cxnSpLocks noChangeShapeType="1"/>
            <a:stCxn id="482313" idx="6"/>
            <a:endCxn id="48231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17" name="AutoShape 13"/>
          <p:cNvCxnSpPr>
            <a:cxnSpLocks noChangeShapeType="1"/>
            <a:stCxn id="482312" idx="7"/>
            <a:endCxn id="48231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18" name="AutoShape 14"/>
          <p:cNvCxnSpPr>
            <a:cxnSpLocks noChangeShapeType="1"/>
            <a:stCxn id="482310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19" name="AutoShape 15"/>
          <p:cNvCxnSpPr>
            <a:cxnSpLocks noChangeShapeType="1"/>
            <a:stCxn id="482312" idx="5"/>
            <a:endCxn id="48231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2320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2321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2322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2323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2324" name="AutoShape 20"/>
          <p:cNvCxnSpPr>
            <a:cxnSpLocks noChangeShapeType="1"/>
            <a:stCxn id="482322" idx="5"/>
            <a:endCxn id="48232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25" name="AutoShape 21"/>
          <p:cNvCxnSpPr>
            <a:cxnSpLocks noChangeShapeType="1"/>
            <a:stCxn id="482323" idx="6"/>
            <a:endCxn id="48232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26" name="AutoShape 22"/>
          <p:cNvCxnSpPr>
            <a:cxnSpLocks noChangeShapeType="1"/>
            <a:stCxn id="482322" idx="4"/>
            <a:endCxn id="48232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27" name="AutoShape 23"/>
          <p:cNvCxnSpPr>
            <a:cxnSpLocks noChangeShapeType="1"/>
            <a:stCxn id="482322" idx="6"/>
            <a:endCxn id="48232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2328" name="AutoShape 24"/>
          <p:cNvCxnSpPr>
            <a:cxnSpLocks noChangeShapeType="1"/>
            <a:stCxn id="482311" idx="6"/>
            <a:endCxn id="48232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2329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2330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2331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2332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233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finished H</a:t>
            </a:r>
          </a:p>
        </p:txBody>
      </p:sp>
      <p:sp>
        <p:nvSpPr>
          <p:cNvPr id="482334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2335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2336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2337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2338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2339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82342" name="Text Box 38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BB606-9CE2-554A-B10D-2A23C43E7028}" type="slidenum">
              <a:rPr lang="en-US"/>
              <a:pPr/>
              <a:t>46</a:t>
            </a:fld>
            <a:endParaRPr lang="en-US" sz="140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D</a:t>
            </a:r>
          </a:p>
        </p:txBody>
      </p:sp>
      <p:sp>
        <p:nvSpPr>
          <p:cNvPr id="483333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3334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3335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3336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3337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3338" name="AutoShape 10"/>
          <p:cNvCxnSpPr>
            <a:cxnSpLocks noChangeShapeType="1"/>
            <a:stCxn id="483334" idx="4"/>
            <a:endCxn id="483336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39" name="AutoShape 11"/>
          <p:cNvCxnSpPr>
            <a:cxnSpLocks noChangeShapeType="1"/>
            <a:stCxn id="483335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40" name="AutoShape 12"/>
          <p:cNvCxnSpPr>
            <a:cxnSpLocks noChangeShapeType="1"/>
            <a:stCxn id="483337" idx="6"/>
            <a:endCxn id="483335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41" name="AutoShape 13"/>
          <p:cNvCxnSpPr>
            <a:cxnSpLocks noChangeShapeType="1"/>
            <a:stCxn id="483336" idx="7"/>
            <a:endCxn id="483337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42" name="AutoShape 14"/>
          <p:cNvCxnSpPr>
            <a:cxnSpLocks noChangeShapeType="1"/>
            <a:stCxn id="483334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43" name="AutoShape 15"/>
          <p:cNvCxnSpPr>
            <a:cxnSpLocks noChangeShapeType="1"/>
            <a:stCxn id="483336" idx="5"/>
            <a:endCxn id="483335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3344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3345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3346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3347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3348" name="AutoShape 20"/>
          <p:cNvCxnSpPr>
            <a:cxnSpLocks noChangeShapeType="1"/>
            <a:stCxn id="483346" idx="5"/>
            <a:endCxn id="483344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49" name="AutoShape 21"/>
          <p:cNvCxnSpPr>
            <a:cxnSpLocks noChangeShapeType="1"/>
            <a:stCxn id="483347" idx="6"/>
            <a:endCxn id="483344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50" name="AutoShape 22"/>
          <p:cNvCxnSpPr>
            <a:cxnSpLocks noChangeShapeType="1"/>
            <a:stCxn id="483346" idx="4"/>
            <a:endCxn id="483347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51" name="AutoShape 23"/>
          <p:cNvCxnSpPr>
            <a:cxnSpLocks noChangeShapeType="1"/>
            <a:stCxn id="483346" idx="6"/>
            <a:endCxn id="483345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3352" name="AutoShape 24"/>
          <p:cNvCxnSpPr>
            <a:cxnSpLocks noChangeShapeType="1"/>
            <a:stCxn id="483335" idx="6"/>
            <a:endCxn id="483347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3353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3354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3355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3356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3357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83358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3359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3360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3361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3362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3363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83367" name="Text Box 39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14E9F-5E01-2A4F-8C19-45FF0D55B1ED}" type="slidenum">
              <a:rPr lang="en-US"/>
              <a:pPr/>
              <a:t>47</a:t>
            </a:fld>
            <a:endParaRPr lang="en-US" sz="1400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435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4358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4359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4360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4361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4362" name="AutoShape 10"/>
          <p:cNvCxnSpPr>
            <a:cxnSpLocks noChangeShapeType="1"/>
            <a:stCxn id="484358" idx="4"/>
            <a:endCxn id="484360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63" name="AutoShape 11"/>
          <p:cNvCxnSpPr>
            <a:cxnSpLocks noChangeShapeType="1"/>
            <a:stCxn id="484359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64" name="AutoShape 12"/>
          <p:cNvCxnSpPr>
            <a:cxnSpLocks noChangeShapeType="1"/>
            <a:stCxn id="484361" idx="6"/>
            <a:endCxn id="484359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65" name="AutoShape 13"/>
          <p:cNvCxnSpPr>
            <a:cxnSpLocks noChangeShapeType="1"/>
            <a:stCxn id="484360" idx="7"/>
            <a:endCxn id="484361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66" name="AutoShape 14"/>
          <p:cNvCxnSpPr>
            <a:cxnSpLocks noChangeShapeType="1"/>
            <a:stCxn id="484358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67" name="AutoShape 15"/>
          <p:cNvCxnSpPr>
            <a:cxnSpLocks noChangeShapeType="1"/>
            <a:stCxn id="484360" idx="5"/>
            <a:endCxn id="484359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4368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4369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4370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4371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4372" name="AutoShape 20"/>
          <p:cNvCxnSpPr>
            <a:cxnSpLocks noChangeShapeType="1"/>
            <a:stCxn id="484370" idx="5"/>
            <a:endCxn id="484368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73" name="AutoShape 21"/>
          <p:cNvCxnSpPr>
            <a:cxnSpLocks noChangeShapeType="1"/>
            <a:stCxn id="484371" idx="6"/>
            <a:endCxn id="484368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74" name="AutoShape 22"/>
          <p:cNvCxnSpPr>
            <a:cxnSpLocks noChangeShapeType="1"/>
            <a:stCxn id="484370" idx="4"/>
            <a:endCxn id="484371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75" name="AutoShape 23"/>
          <p:cNvCxnSpPr>
            <a:cxnSpLocks noChangeShapeType="1"/>
            <a:stCxn id="484370" idx="6"/>
            <a:endCxn id="48436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4376" name="AutoShape 24"/>
          <p:cNvCxnSpPr>
            <a:cxnSpLocks noChangeShapeType="1"/>
            <a:stCxn id="484359" idx="6"/>
            <a:endCxn id="484371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4377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4378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4379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4380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4381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D</a:t>
            </a:r>
          </a:p>
        </p:txBody>
      </p:sp>
      <p:sp>
        <p:nvSpPr>
          <p:cNvPr id="484382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4383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4384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4385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4386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4387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cxnSp>
        <p:nvCxnSpPr>
          <p:cNvPr id="484391" name="AutoShape 39"/>
          <p:cNvCxnSpPr>
            <a:cxnSpLocks noChangeShapeType="1"/>
            <a:stCxn id="484370" idx="6"/>
            <a:endCxn id="484369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84392" name="Text Box 40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6035F-6A3B-DF4D-A243-6146B329CE40}" type="slidenum">
              <a:rPr lang="en-US"/>
              <a:pPr/>
              <a:t>48</a:t>
            </a:fld>
            <a:endParaRPr lang="en-US" sz="1400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5382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5383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5384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5385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5386" name="AutoShape 10"/>
          <p:cNvCxnSpPr>
            <a:cxnSpLocks noChangeShapeType="1"/>
            <a:stCxn id="485382" idx="4"/>
            <a:endCxn id="485384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87" name="AutoShape 11"/>
          <p:cNvCxnSpPr>
            <a:cxnSpLocks noChangeShapeType="1"/>
            <a:stCxn id="485383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88" name="AutoShape 12"/>
          <p:cNvCxnSpPr>
            <a:cxnSpLocks noChangeShapeType="1"/>
            <a:stCxn id="485385" idx="6"/>
            <a:endCxn id="485383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89" name="AutoShape 13"/>
          <p:cNvCxnSpPr>
            <a:cxnSpLocks noChangeShapeType="1"/>
            <a:stCxn id="485384" idx="7"/>
            <a:endCxn id="485385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90" name="AutoShape 14"/>
          <p:cNvCxnSpPr>
            <a:cxnSpLocks noChangeShapeType="1"/>
            <a:stCxn id="485382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91" name="AutoShape 15"/>
          <p:cNvCxnSpPr>
            <a:cxnSpLocks noChangeShapeType="1"/>
            <a:stCxn id="485384" idx="5"/>
            <a:endCxn id="485383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5392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5393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5394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5395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5396" name="AutoShape 20"/>
          <p:cNvCxnSpPr>
            <a:cxnSpLocks noChangeShapeType="1"/>
            <a:stCxn id="485394" idx="5"/>
            <a:endCxn id="485392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97" name="AutoShape 21"/>
          <p:cNvCxnSpPr>
            <a:cxnSpLocks noChangeShapeType="1"/>
            <a:stCxn id="485395" idx="6"/>
            <a:endCxn id="485392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98" name="AutoShape 22"/>
          <p:cNvCxnSpPr>
            <a:cxnSpLocks noChangeShapeType="1"/>
            <a:stCxn id="485394" idx="4"/>
            <a:endCxn id="485395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399" name="AutoShape 23"/>
          <p:cNvCxnSpPr>
            <a:cxnSpLocks noChangeShapeType="1"/>
            <a:stCxn id="485394" idx="6"/>
            <a:endCxn id="485393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5400" name="AutoShape 24"/>
          <p:cNvCxnSpPr>
            <a:cxnSpLocks noChangeShapeType="1"/>
            <a:stCxn id="485383" idx="6"/>
            <a:endCxn id="485395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5401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5402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5403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5404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5405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 finished</a:t>
            </a:r>
          </a:p>
        </p:txBody>
      </p:sp>
      <p:sp>
        <p:nvSpPr>
          <p:cNvPr id="485406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5407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5408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5409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5410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5411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85413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140D1-F0AC-934F-A7F9-6851D8990899}" type="slidenum">
              <a:rPr lang="en-US"/>
              <a:pPr/>
              <a:t>49</a:t>
            </a:fld>
            <a:endParaRPr lang="en-US" sz="1400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6403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6406" name="Oval 6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86407" name="Oval 7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86408" name="Oval 8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86409" name="Oval 9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486410" name="AutoShape 10"/>
          <p:cNvCxnSpPr>
            <a:cxnSpLocks noChangeShapeType="1"/>
            <a:stCxn id="486406" idx="4"/>
            <a:endCxn id="486408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11" name="AutoShape 11"/>
          <p:cNvCxnSpPr>
            <a:cxnSpLocks noChangeShapeType="1"/>
            <a:stCxn id="486407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12" name="AutoShape 12"/>
          <p:cNvCxnSpPr>
            <a:cxnSpLocks noChangeShapeType="1"/>
            <a:stCxn id="486409" idx="6"/>
            <a:endCxn id="486407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13" name="AutoShape 13"/>
          <p:cNvCxnSpPr>
            <a:cxnSpLocks noChangeShapeType="1"/>
            <a:stCxn id="486408" idx="7"/>
            <a:endCxn id="486409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14" name="AutoShape 14"/>
          <p:cNvCxnSpPr>
            <a:cxnSpLocks noChangeShapeType="1"/>
            <a:stCxn id="486406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15" name="AutoShape 15"/>
          <p:cNvCxnSpPr>
            <a:cxnSpLocks noChangeShapeType="1"/>
            <a:stCxn id="486408" idx="5"/>
            <a:endCxn id="486407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6416" name="Oval 16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486417" name="Oval 17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86418" name="Oval 18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86419" name="Oval 19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486420" name="AutoShape 20"/>
          <p:cNvCxnSpPr>
            <a:cxnSpLocks noChangeShapeType="1"/>
            <a:stCxn id="486418" idx="5"/>
            <a:endCxn id="486416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21" name="AutoShape 21"/>
          <p:cNvCxnSpPr>
            <a:cxnSpLocks noChangeShapeType="1"/>
            <a:stCxn id="486419" idx="6"/>
            <a:endCxn id="486416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22" name="AutoShape 22"/>
          <p:cNvCxnSpPr>
            <a:cxnSpLocks noChangeShapeType="1"/>
            <a:stCxn id="486418" idx="4"/>
            <a:endCxn id="486419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23" name="AutoShape 23"/>
          <p:cNvCxnSpPr>
            <a:cxnSpLocks noChangeShapeType="1"/>
            <a:stCxn id="486418" idx="6"/>
            <a:endCxn id="486417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86424" name="AutoShape 24"/>
          <p:cNvCxnSpPr>
            <a:cxnSpLocks noChangeShapeType="1"/>
            <a:stCxn id="486407" idx="6"/>
            <a:endCxn id="486419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86425" name="Text Box 2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86426" name="Oval 26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6427" name="Text Box 27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6428" name="Text Box 28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86429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dequeue next vertex</a:t>
            </a:r>
          </a:p>
        </p:txBody>
      </p:sp>
      <p:sp>
        <p:nvSpPr>
          <p:cNvPr id="486430" name="Text Box 30"/>
          <p:cNvSpPr txBox="1">
            <a:spLocks noChangeArrowheads="1"/>
          </p:cNvSpPr>
          <p:nvPr/>
        </p:nvSpPr>
        <p:spPr bwMode="auto">
          <a:xfrm>
            <a:off x="4306888" y="32083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B</a:t>
            </a:r>
          </a:p>
        </p:txBody>
      </p:sp>
      <p:sp>
        <p:nvSpPr>
          <p:cNvPr id="486431" name="Text Box 31"/>
          <p:cNvSpPr txBox="1">
            <a:spLocks noChangeArrowheads="1"/>
          </p:cNvSpPr>
          <p:nvPr/>
        </p:nvSpPr>
        <p:spPr bwMode="auto">
          <a:xfrm>
            <a:off x="2786063" y="32067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I</a:t>
            </a:r>
          </a:p>
        </p:txBody>
      </p:sp>
      <p:sp>
        <p:nvSpPr>
          <p:cNvPr id="486432" name="Text Box 32"/>
          <p:cNvSpPr txBox="1">
            <a:spLocks noChangeArrowheads="1"/>
          </p:cNvSpPr>
          <p:nvPr/>
        </p:nvSpPr>
        <p:spPr bwMode="auto">
          <a:xfrm>
            <a:off x="6003925" y="3216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F</a:t>
            </a:r>
          </a:p>
        </p:txBody>
      </p:sp>
      <p:sp>
        <p:nvSpPr>
          <p:cNvPr id="486433" name="Text Box 33"/>
          <p:cNvSpPr txBox="1">
            <a:spLocks noChangeArrowheads="1"/>
          </p:cNvSpPr>
          <p:nvPr/>
        </p:nvSpPr>
        <p:spPr bwMode="auto">
          <a:xfrm>
            <a:off x="5995988" y="10541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6434" name="Text Box 34"/>
          <p:cNvSpPr txBox="1">
            <a:spLocks noChangeArrowheads="1"/>
          </p:cNvSpPr>
          <p:nvPr/>
        </p:nvSpPr>
        <p:spPr bwMode="auto">
          <a:xfrm>
            <a:off x="7689850" y="3224213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G</a:t>
            </a:r>
          </a:p>
        </p:txBody>
      </p:sp>
      <p:sp>
        <p:nvSpPr>
          <p:cNvPr id="486435" name="Text Box 35"/>
          <p:cNvSpPr txBox="1">
            <a:spLocks noChangeArrowheads="1"/>
          </p:cNvSpPr>
          <p:nvPr/>
        </p:nvSpPr>
        <p:spPr bwMode="auto">
          <a:xfrm>
            <a:off x="7670800" y="1062038"/>
            <a:ext cx="339725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C</a:t>
            </a:r>
          </a:p>
        </p:txBody>
      </p:sp>
      <p:sp>
        <p:nvSpPr>
          <p:cNvPr id="486436" name="Text Box 36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89CC0-6C90-7C4E-A70B-E3301351E76A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34199" name="Text Box 2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434202" name="Text Box 26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34208" name="Text Box 32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A</a:t>
            </a:r>
          </a:p>
        </p:txBody>
      </p:sp>
      <p:sp>
        <p:nvSpPr>
          <p:cNvPr id="434210" name="Oval 34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4211" name="Oval 35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B</a:t>
            </a:r>
          </a:p>
        </p:txBody>
      </p:sp>
      <p:sp>
        <p:nvSpPr>
          <p:cNvPr id="434212" name="Oval 36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34213" name="Oval 37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434214" name="Oval 38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34215" name="AutoShape 39"/>
          <p:cNvCxnSpPr>
            <a:cxnSpLocks noChangeShapeType="1"/>
            <a:stCxn id="434210" idx="4"/>
            <a:endCxn id="434213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16" name="AutoShape 40"/>
          <p:cNvCxnSpPr>
            <a:cxnSpLocks noChangeShapeType="1"/>
            <a:stCxn id="434212" idx="0"/>
            <a:endCxn id="434211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17" name="AutoShape 41"/>
          <p:cNvCxnSpPr>
            <a:cxnSpLocks noChangeShapeType="1"/>
            <a:stCxn id="434214" idx="6"/>
            <a:endCxn id="434212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18" name="AutoShape 42"/>
          <p:cNvCxnSpPr>
            <a:cxnSpLocks noChangeShapeType="1"/>
            <a:stCxn id="434213" idx="7"/>
            <a:endCxn id="434214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19" name="AutoShape 43"/>
          <p:cNvCxnSpPr>
            <a:cxnSpLocks noChangeShapeType="1"/>
            <a:stCxn id="434210" idx="6"/>
            <a:endCxn id="434211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20" name="AutoShape 44"/>
          <p:cNvCxnSpPr>
            <a:cxnSpLocks noChangeShapeType="1"/>
            <a:stCxn id="434213" idx="5"/>
            <a:endCxn id="434212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4221" name="Oval 45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34222" name="Oval 46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34223" name="Oval 47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34224" name="Oval 48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34225" name="AutoShape 49"/>
          <p:cNvCxnSpPr>
            <a:cxnSpLocks noChangeShapeType="1"/>
            <a:stCxn id="434223" idx="5"/>
            <a:endCxn id="434221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26" name="AutoShape 50"/>
          <p:cNvCxnSpPr>
            <a:cxnSpLocks noChangeShapeType="1"/>
            <a:stCxn id="434224" idx="6"/>
            <a:endCxn id="434221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27" name="AutoShape 51"/>
          <p:cNvCxnSpPr>
            <a:cxnSpLocks noChangeShapeType="1"/>
            <a:stCxn id="434223" idx="4"/>
            <a:endCxn id="434224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28" name="AutoShape 52"/>
          <p:cNvCxnSpPr>
            <a:cxnSpLocks noChangeShapeType="1"/>
            <a:stCxn id="434223" idx="6"/>
            <a:endCxn id="434222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29" name="AutoShape 53"/>
          <p:cNvCxnSpPr>
            <a:cxnSpLocks noChangeShapeType="1"/>
            <a:stCxn id="434212" idx="6"/>
            <a:endCxn id="434224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4230" name="AutoShape 54"/>
          <p:cNvCxnSpPr>
            <a:cxnSpLocks noChangeShapeType="1"/>
            <a:stCxn id="434210" idx="6"/>
            <a:endCxn id="434211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34231" name="Text Box 55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34232" name="Text Box 56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DD072-1616-164E-99C7-715811819778}" type="slidenum">
              <a:rPr lang="en-US"/>
              <a:pPr/>
              <a:t>50</a:t>
            </a:fld>
            <a:endParaRPr lang="en-US" sz="1400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8742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87453" name="Text Box 29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STOP</a:t>
            </a:r>
          </a:p>
        </p:txBody>
      </p:sp>
      <p:grpSp>
        <p:nvGrpSpPr>
          <p:cNvPr id="487460" name="Group 36"/>
          <p:cNvGrpSpPr>
            <a:grpSpLocks/>
          </p:cNvGrpSpPr>
          <p:nvPr/>
        </p:nvGrpSpPr>
        <p:grpSpPr bwMode="auto">
          <a:xfrm>
            <a:off x="1484313" y="1054100"/>
            <a:ext cx="6545262" cy="3694113"/>
            <a:chOff x="935" y="664"/>
            <a:chExt cx="4123" cy="2327"/>
          </a:xfrm>
        </p:grpSpPr>
        <p:sp>
          <p:nvSpPr>
            <p:cNvPr id="487430" name="Oval 6"/>
            <p:cNvSpPr>
              <a:spLocks noChangeArrowheads="1"/>
            </p:cNvSpPr>
            <p:nvPr/>
          </p:nvSpPr>
          <p:spPr bwMode="auto">
            <a:xfrm>
              <a:off x="952" y="958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87431" name="Oval 7"/>
            <p:cNvSpPr>
              <a:spLocks noChangeArrowheads="1"/>
            </p:cNvSpPr>
            <p:nvPr/>
          </p:nvSpPr>
          <p:spPr bwMode="auto">
            <a:xfrm>
              <a:off x="2722" y="1840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F</a:t>
              </a:r>
            </a:p>
          </p:txBody>
        </p:sp>
        <p:sp>
          <p:nvSpPr>
            <p:cNvPr id="487432" name="Oval 8"/>
            <p:cNvSpPr>
              <a:spLocks noChangeArrowheads="1"/>
            </p:cNvSpPr>
            <p:nvPr/>
          </p:nvSpPr>
          <p:spPr bwMode="auto">
            <a:xfrm>
              <a:off x="953" y="2544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I</a:t>
              </a:r>
            </a:p>
          </p:txBody>
        </p:sp>
        <p:sp>
          <p:nvSpPr>
            <p:cNvPr id="487433" name="Oval 9"/>
            <p:cNvSpPr>
              <a:spLocks noChangeArrowheads="1"/>
            </p:cNvSpPr>
            <p:nvPr/>
          </p:nvSpPr>
          <p:spPr bwMode="auto">
            <a:xfrm>
              <a:off x="1761" y="1840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E</a:t>
              </a:r>
            </a:p>
          </p:txBody>
        </p:sp>
        <p:cxnSp>
          <p:nvCxnSpPr>
            <p:cNvPr id="487434" name="AutoShape 10"/>
            <p:cNvCxnSpPr>
              <a:cxnSpLocks noChangeShapeType="1"/>
              <a:stCxn id="487430" idx="4"/>
              <a:endCxn id="487432" idx="0"/>
            </p:cNvCxnSpPr>
            <p:nvPr/>
          </p:nvCxnSpPr>
          <p:spPr bwMode="auto">
            <a:xfrm>
              <a:off x="1039" y="1136"/>
              <a:ext cx="1" cy="140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35" name="AutoShape 11"/>
            <p:cNvCxnSpPr>
              <a:cxnSpLocks noChangeShapeType="1"/>
              <a:stCxn id="487431" idx="0"/>
            </p:cNvCxnSpPr>
            <p:nvPr/>
          </p:nvCxnSpPr>
          <p:spPr bwMode="auto">
            <a:xfrm flipV="1">
              <a:off x="2809" y="1136"/>
              <a:ext cx="0" cy="69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36" name="AutoShape 12"/>
            <p:cNvCxnSpPr>
              <a:cxnSpLocks noChangeShapeType="1"/>
              <a:stCxn id="487433" idx="6"/>
              <a:endCxn id="487431" idx="2"/>
            </p:cNvCxnSpPr>
            <p:nvPr/>
          </p:nvCxnSpPr>
          <p:spPr bwMode="auto">
            <a:xfrm>
              <a:off x="1939" y="1927"/>
              <a:ext cx="77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37" name="AutoShape 13"/>
            <p:cNvCxnSpPr>
              <a:cxnSpLocks noChangeShapeType="1"/>
              <a:stCxn id="487432" idx="7"/>
              <a:endCxn id="487433" idx="3"/>
            </p:cNvCxnSpPr>
            <p:nvPr/>
          </p:nvCxnSpPr>
          <p:spPr bwMode="auto">
            <a:xfrm flipV="1">
              <a:off x="1101" y="1993"/>
              <a:ext cx="685" cy="57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38" name="AutoShape 14"/>
            <p:cNvCxnSpPr>
              <a:cxnSpLocks noChangeShapeType="1"/>
              <a:stCxn id="487430" idx="6"/>
            </p:cNvCxnSpPr>
            <p:nvPr/>
          </p:nvCxnSpPr>
          <p:spPr bwMode="auto">
            <a:xfrm>
              <a:off x="1130" y="1045"/>
              <a:ext cx="1587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39" name="AutoShape 15"/>
            <p:cNvCxnSpPr>
              <a:cxnSpLocks noChangeShapeType="1"/>
              <a:stCxn id="487432" idx="5"/>
              <a:endCxn id="487431" idx="3"/>
            </p:cNvCxnSpPr>
            <p:nvPr/>
          </p:nvCxnSpPr>
          <p:spPr bwMode="auto">
            <a:xfrm flipV="1">
              <a:off x="1101" y="1993"/>
              <a:ext cx="1646" cy="70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87440" name="Oval 16"/>
            <p:cNvSpPr>
              <a:spLocks noChangeArrowheads="1"/>
            </p:cNvSpPr>
            <p:nvPr/>
          </p:nvSpPr>
          <p:spPr bwMode="auto">
            <a:xfrm>
              <a:off x="4851" y="1840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H</a:t>
              </a:r>
            </a:p>
          </p:txBody>
        </p:sp>
        <p:sp>
          <p:nvSpPr>
            <p:cNvPr id="487441" name="Oval 17"/>
            <p:cNvSpPr>
              <a:spLocks noChangeArrowheads="1"/>
            </p:cNvSpPr>
            <p:nvPr/>
          </p:nvSpPr>
          <p:spPr bwMode="auto">
            <a:xfrm>
              <a:off x="4855" y="951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87442" name="Oval 18"/>
            <p:cNvSpPr>
              <a:spLocks noChangeArrowheads="1"/>
            </p:cNvSpPr>
            <p:nvPr/>
          </p:nvSpPr>
          <p:spPr bwMode="auto">
            <a:xfrm>
              <a:off x="3791" y="951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487443" name="Oval 19"/>
            <p:cNvSpPr>
              <a:spLocks noChangeArrowheads="1"/>
            </p:cNvSpPr>
            <p:nvPr/>
          </p:nvSpPr>
          <p:spPr bwMode="auto">
            <a:xfrm>
              <a:off x="3790" y="1840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G</a:t>
              </a:r>
            </a:p>
          </p:txBody>
        </p:sp>
        <p:cxnSp>
          <p:nvCxnSpPr>
            <p:cNvPr id="487444" name="AutoShape 20"/>
            <p:cNvCxnSpPr>
              <a:cxnSpLocks noChangeShapeType="1"/>
              <a:stCxn id="487442" idx="5"/>
              <a:endCxn id="487440" idx="1"/>
            </p:cNvCxnSpPr>
            <p:nvPr/>
          </p:nvCxnSpPr>
          <p:spPr bwMode="auto">
            <a:xfrm>
              <a:off x="3939" y="1104"/>
              <a:ext cx="937" cy="75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45" name="AutoShape 21"/>
            <p:cNvCxnSpPr>
              <a:cxnSpLocks noChangeShapeType="1"/>
              <a:stCxn id="487443" idx="6"/>
              <a:endCxn id="487440" idx="2"/>
            </p:cNvCxnSpPr>
            <p:nvPr/>
          </p:nvCxnSpPr>
          <p:spPr bwMode="auto">
            <a:xfrm>
              <a:off x="3968" y="1927"/>
              <a:ext cx="87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46" name="AutoShape 22"/>
            <p:cNvCxnSpPr>
              <a:cxnSpLocks noChangeShapeType="1"/>
              <a:stCxn id="487442" idx="4"/>
              <a:endCxn id="487443" idx="0"/>
            </p:cNvCxnSpPr>
            <p:nvPr/>
          </p:nvCxnSpPr>
          <p:spPr bwMode="auto">
            <a:xfrm flipH="1">
              <a:off x="3877" y="1129"/>
              <a:ext cx="1" cy="7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47" name="AutoShape 23"/>
            <p:cNvCxnSpPr>
              <a:cxnSpLocks noChangeShapeType="1"/>
              <a:stCxn id="487442" idx="6"/>
              <a:endCxn id="487441" idx="2"/>
            </p:cNvCxnSpPr>
            <p:nvPr/>
          </p:nvCxnSpPr>
          <p:spPr bwMode="auto">
            <a:xfrm>
              <a:off x="3969" y="1038"/>
              <a:ext cx="88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87448" name="AutoShape 24"/>
            <p:cNvCxnSpPr>
              <a:cxnSpLocks noChangeShapeType="1"/>
              <a:stCxn id="487431" idx="6"/>
              <a:endCxn id="487443" idx="2"/>
            </p:cNvCxnSpPr>
            <p:nvPr/>
          </p:nvCxnSpPr>
          <p:spPr bwMode="auto">
            <a:xfrm>
              <a:off x="2900" y="1927"/>
              <a:ext cx="88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87449" name="Text Box 25"/>
            <p:cNvSpPr txBox="1">
              <a:spLocks noChangeArrowheads="1"/>
            </p:cNvSpPr>
            <p:nvPr/>
          </p:nvSpPr>
          <p:spPr bwMode="auto">
            <a:xfrm>
              <a:off x="935" y="668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-</a:t>
              </a:r>
            </a:p>
          </p:txBody>
        </p:sp>
        <p:sp>
          <p:nvSpPr>
            <p:cNvPr id="487450" name="Oval 26"/>
            <p:cNvSpPr>
              <a:spLocks noChangeArrowheads="1"/>
            </p:cNvSpPr>
            <p:nvPr/>
          </p:nvSpPr>
          <p:spPr bwMode="auto">
            <a:xfrm>
              <a:off x="2722" y="958"/>
              <a:ext cx="173" cy="173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r>
                <a:rPr kumimoji="0" lang="en-US" sz="12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487451" name="Text Box 27"/>
            <p:cNvSpPr txBox="1">
              <a:spLocks noChangeArrowheads="1"/>
            </p:cNvSpPr>
            <p:nvPr/>
          </p:nvSpPr>
          <p:spPr bwMode="auto">
            <a:xfrm>
              <a:off x="2715" y="666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A</a:t>
              </a:r>
            </a:p>
          </p:txBody>
        </p:sp>
        <p:sp>
          <p:nvSpPr>
            <p:cNvPr id="487452" name="Text Box 28"/>
            <p:cNvSpPr txBox="1">
              <a:spLocks noChangeArrowheads="1"/>
            </p:cNvSpPr>
            <p:nvPr/>
          </p:nvSpPr>
          <p:spPr bwMode="auto">
            <a:xfrm>
              <a:off x="944" y="2760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A</a:t>
              </a:r>
            </a:p>
          </p:txBody>
        </p:sp>
        <p:sp>
          <p:nvSpPr>
            <p:cNvPr id="487454" name="Text Box 30"/>
            <p:cNvSpPr txBox="1">
              <a:spLocks noChangeArrowheads="1"/>
            </p:cNvSpPr>
            <p:nvPr/>
          </p:nvSpPr>
          <p:spPr bwMode="auto">
            <a:xfrm>
              <a:off x="2713" y="2021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7455" name="Text Box 31"/>
            <p:cNvSpPr txBox="1">
              <a:spLocks noChangeArrowheads="1"/>
            </p:cNvSpPr>
            <p:nvPr/>
          </p:nvSpPr>
          <p:spPr bwMode="auto">
            <a:xfrm>
              <a:off x="1755" y="2020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I</a:t>
              </a:r>
            </a:p>
          </p:txBody>
        </p:sp>
        <p:sp>
          <p:nvSpPr>
            <p:cNvPr id="487456" name="Text Box 32"/>
            <p:cNvSpPr txBox="1">
              <a:spLocks noChangeArrowheads="1"/>
            </p:cNvSpPr>
            <p:nvPr/>
          </p:nvSpPr>
          <p:spPr bwMode="auto">
            <a:xfrm>
              <a:off x="3782" y="2026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F</a:t>
              </a:r>
            </a:p>
          </p:txBody>
        </p:sp>
        <p:sp>
          <p:nvSpPr>
            <p:cNvPr id="487457" name="Text Box 33"/>
            <p:cNvSpPr txBox="1">
              <a:spLocks noChangeArrowheads="1"/>
            </p:cNvSpPr>
            <p:nvPr/>
          </p:nvSpPr>
          <p:spPr bwMode="auto">
            <a:xfrm>
              <a:off x="3777" y="664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G</a:t>
              </a:r>
            </a:p>
          </p:txBody>
        </p:sp>
        <p:sp>
          <p:nvSpPr>
            <p:cNvPr id="487458" name="Text Box 34"/>
            <p:cNvSpPr txBox="1">
              <a:spLocks noChangeArrowheads="1"/>
            </p:cNvSpPr>
            <p:nvPr/>
          </p:nvSpPr>
          <p:spPr bwMode="auto">
            <a:xfrm>
              <a:off x="4844" y="2031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G</a:t>
              </a:r>
            </a:p>
          </p:txBody>
        </p:sp>
        <p:sp>
          <p:nvSpPr>
            <p:cNvPr id="487459" name="Text Box 35"/>
            <p:cNvSpPr txBox="1">
              <a:spLocks noChangeArrowheads="1"/>
            </p:cNvSpPr>
            <p:nvPr/>
          </p:nvSpPr>
          <p:spPr bwMode="auto">
            <a:xfrm>
              <a:off x="4832" y="669"/>
              <a:ext cx="21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6600"/>
                  </a:solidFill>
                  <a:latin typeface="Courier New" charset="0"/>
                </a:rPr>
                <a:t>C</a:t>
              </a:r>
            </a:p>
          </p:txBody>
        </p:sp>
      </p:grpSp>
      <p:sp>
        <p:nvSpPr>
          <p:cNvPr id="487461" name="Text Box 37"/>
          <p:cNvSpPr txBox="1">
            <a:spLocks noChangeArrowheads="1"/>
          </p:cNvSpPr>
          <p:nvPr/>
        </p:nvSpPr>
        <p:spPr bwMode="auto">
          <a:xfrm>
            <a:off x="4024313" y="5886450"/>
            <a:ext cx="3819525" cy="3365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44A1C-54E7-374B-AE22-6951E9AD7FE3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36247" name="Text Box 2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B</a:t>
            </a:r>
          </a:p>
        </p:txBody>
      </p:sp>
      <p:sp>
        <p:nvSpPr>
          <p:cNvPr id="436250" name="Text Box 26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36252" name="Text Box 28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 discovered</a:t>
            </a:r>
          </a:p>
        </p:txBody>
      </p:sp>
      <p:sp>
        <p:nvSpPr>
          <p:cNvPr id="436254" name="Oval 30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6255" name="Oval 31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36256" name="Oval 32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36257" name="Oval 33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436258" name="Oval 34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36259" name="AutoShape 35"/>
          <p:cNvCxnSpPr>
            <a:cxnSpLocks noChangeShapeType="1"/>
            <a:stCxn id="436254" idx="4"/>
            <a:endCxn id="436257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60" name="AutoShape 36"/>
          <p:cNvCxnSpPr>
            <a:cxnSpLocks noChangeShapeType="1"/>
            <a:stCxn id="436256" idx="0"/>
            <a:endCxn id="436255" idx="4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61" name="AutoShape 37"/>
          <p:cNvCxnSpPr>
            <a:cxnSpLocks noChangeShapeType="1"/>
            <a:stCxn id="436258" idx="6"/>
            <a:endCxn id="436256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62" name="AutoShape 38"/>
          <p:cNvCxnSpPr>
            <a:cxnSpLocks noChangeShapeType="1"/>
            <a:stCxn id="436257" idx="7"/>
            <a:endCxn id="436258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63" name="AutoShape 39"/>
          <p:cNvCxnSpPr>
            <a:cxnSpLocks noChangeShapeType="1"/>
            <a:stCxn id="436254" idx="6"/>
            <a:endCxn id="436255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64" name="AutoShape 40"/>
          <p:cNvCxnSpPr>
            <a:cxnSpLocks noChangeShapeType="1"/>
            <a:stCxn id="436257" idx="5"/>
            <a:endCxn id="436256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6265" name="Oval 41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36266" name="Oval 42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36267" name="Oval 43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36268" name="Oval 44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36269" name="AutoShape 45"/>
          <p:cNvCxnSpPr>
            <a:cxnSpLocks noChangeShapeType="1"/>
            <a:stCxn id="436267" idx="5"/>
            <a:endCxn id="436265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70" name="AutoShape 46"/>
          <p:cNvCxnSpPr>
            <a:cxnSpLocks noChangeShapeType="1"/>
            <a:stCxn id="436268" idx="6"/>
            <a:endCxn id="436265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71" name="AutoShape 47"/>
          <p:cNvCxnSpPr>
            <a:cxnSpLocks noChangeShapeType="1"/>
            <a:stCxn id="436267" idx="4"/>
            <a:endCxn id="436268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72" name="AutoShape 48"/>
          <p:cNvCxnSpPr>
            <a:cxnSpLocks noChangeShapeType="1"/>
            <a:stCxn id="436267" idx="6"/>
            <a:endCxn id="436266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6273" name="AutoShape 49"/>
          <p:cNvCxnSpPr>
            <a:cxnSpLocks noChangeShapeType="1"/>
            <a:stCxn id="436256" idx="6"/>
            <a:endCxn id="436268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6274" name="Text Box 50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36275" name="Text Box 51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cxnSp>
        <p:nvCxnSpPr>
          <p:cNvPr id="436276" name="AutoShape 52"/>
          <p:cNvCxnSpPr>
            <a:cxnSpLocks noChangeShapeType="1"/>
            <a:stCxn id="436254" idx="6"/>
            <a:endCxn id="436255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36277" name="Text Box 53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C96CF-8A7D-CC41-87DC-644B2662433F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38275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B </a:t>
            </a:r>
          </a:p>
        </p:txBody>
      </p:sp>
      <p:sp>
        <p:nvSpPr>
          <p:cNvPr id="438277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38278" name="Text Box 6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visit neighbors of A</a:t>
            </a:r>
          </a:p>
        </p:txBody>
      </p:sp>
      <p:sp>
        <p:nvSpPr>
          <p:cNvPr id="438279" name="Oval 7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8281" name="Oval 9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38282" name="Oval 10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I</a:t>
            </a:r>
          </a:p>
        </p:txBody>
      </p:sp>
      <p:sp>
        <p:nvSpPr>
          <p:cNvPr id="438283" name="Oval 11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38284" name="AutoShape 12"/>
          <p:cNvCxnSpPr>
            <a:cxnSpLocks noChangeShapeType="1"/>
            <a:stCxn id="438279" idx="4"/>
            <a:endCxn id="43828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85" name="AutoShape 13"/>
          <p:cNvCxnSpPr>
            <a:cxnSpLocks noChangeShapeType="1"/>
            <a:stCxn id="438281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86" name="AutoShape 14"/>
          <p:cNvCxnSpPr>
            <a:cxnSpLocks noChangeShapeType="1"/>
            <a:stCxn id="438283" idx="6"/>
            <a:endCxn id="438281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87" name="AutoShape 15"/>
          <p:cNvCxnSpPr>
            <a:cxnSpLocks noChangeShapeType="1"/>
            <a:stCxn id="438282" idx="7"/>
            <a:endCxn id="438283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88" name="AutoShape 16"/>
          <p:cNvCxnSpPr>
            <a:cxnSpLocks noChangeShapeType="1"/>
            <a:stCxn id="438279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89" name="AutoShape 17"/>
          <p:cNvCxnSpPr>
            <a:cxnSpLocks noChangeShapeType="1"/>
            <a:stCxn id="438282" idx="5"/>
            <a:endCxn id="438281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8290" name="Oval 18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38291" name="Oval 19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38292" name="Oval 20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38293" name="Oval 21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38294" name="AutoShape 22"/>
          <p:cNvCxnSpPr>
            <a:cxnSpLocks noChangeShapeType="1"/>
            <a:stCxn id="438292" idx="5"/>
            <a:endCxn id="438290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95" name="AutoShape 23"/>
          <p:cNvCxnSpPr>
            <a:cxnSpLocks noChangeShapeType="1"/>
            <a:stCxn id="438293" idx="6"/>
            <a:endCxn id="438290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96" name="AutoShape 24"/>
          <p:cNvCxnSpPr>
            <a:cxnSpLocks noChangeShapeType="1"/>
            <a:stCxn id="438292" idx="4"/>
            <a:endCxn id="438293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97" name="AutoShape 25"/>
          <p:cNvCxnSpPr>
            <a:cxnSpLocks noChangeShapeType="1"/>
            <a:stCxn id="438292" idx="6"/>
            <a:endCxn id="438291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98" name="AutoShape 26"/>
          <p:cNvCxnSpPr>
            <a:cxnSpLocks noChangeShapeType="1"/>
            <a:stCxn id="438281" idx="6"/>
            <a:endCxn id="438293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8299" name="AutoShape 27"/>
          <p:cNvCxnSpPr>
            <a:cxnSpLocks noChangeShapeType="1"/>
            <a:stCxn id="438279" idx="4"/>
            <a:endCxn id="438282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38300" name="Text Box 28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38301" name="Oval 29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38302" name="Text Box 30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cxnSp>
        <p:nvCxnSpPr>
          <p:cNvPr id="438304" name="AutoShape 32"/>
          <p:cNvCxnSpPr>
            <a:cxnSpLocks noChangeShapeType="1"/>
            <a:stCxn id="438279" idx="6"/>
            <a:endCxn id="438301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38305" name="Text Box 33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C5033-E840-8548-AFF6-88B26B9EF43D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39299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B I </a:t>
            </a:r>
          </a:p>
        </p:txBody>
      </p:sp>
      <p:sp>
        <p:nvSpPr>
          <p:cNvPr id="439301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 discovered </a:t>
            </a:r>
          </a:p>
        </p:txBody>
      </p:sp>
      <p:sp>
        <p:nvSpPr>
          <p:cNvPr id="439303" name="Oval 7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39304" name="Oval 8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39305" name="Oval 9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39306" name="Oval 10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39307" name="AutoShape 11"/>
          <p:cNvCxnSpPr>
            <a:cxnSpLocks noChangeShapeType="1"/>
            <a:stCxn id="439303" idx="4"/>
            <a:endCxn id="439305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08" name="AutoShape 12"/>
          <p:cNvCxnSpPr>
            <a:cxnSpLocks noChangeShapeType="1"/>
            <a:stCxn id="439304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09" name="AutoShape 13"/>
          <p:cNvCxnSpPr>
            <a:cxnSpLocks noChangeShapeType="1"/>
            <a:stCxn id="439306" idx="6"/>
            <a:endCxn id="439304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10" name="AutoShape 14"/>
          <p:cNvCxnSpPr>
            <a:cxnSpLocks noChangeShapeType="1"/>
            <a:stCxn id="439305" idx="7"/>
            <a:endCxn id="439306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11" name="AutoShape 15"/>
          <p:cNvCxnSpPr>
            <a:cxnSpLocks noChangeShapeType="1"/>
            <a:stCxn id="439303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12" name="AutoShape 16"/>
          <p:cNvCxnSpPr>
            <a:cxnSpLocks noChangeShapeType="1"/>
            <a:stCxn id="439305" idx="5"/>
            <a:endCxn id="439304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9313" name="Oval 17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39314" name="Oval 18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39315" name="Oval 19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39316" name="Oval 20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39317" name="AutoShape 21"/>
          <p:cNvCxnSpPr>
            <a:cxnSpLocks noChangeShapeType="1"/>
            <a:stCxn id="439315" idx="5"/>
            <a:endCxn id="439313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18" name="AutoShape 22"/>
          <p:cNvCxnSpPr>
            <a:cxnSpLocks noChangeShapeType="1"/>
            <a:stCxn id="439316" idx="6"/>
            <a:endCxn id="439313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19" name="AutoShape 23"/>
          <p:cNvCxnSpPr>
            <a:cxnSpLocks noChangeShapeType="1"/>
            <a:stCxn id="439315" idx="4"/>
            <a:endCxn id="439316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20" name="AutoShape 24"/>
          <p:cNvCxnSpPr>
            <a:cxnSpLocks noChangeShapeType="1"/>
            <a:stCxn id="439315" idx="6"/>
            <a:endCxn id="439314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39321" name="AutoShape 25"/>
          <p:cNvCxnSpPr>
            <a:cxnSpLocks noChangeShapeType="1"/>
            <a:stCxn id="439304" idx="6"/>
            <a:endCxn id="439316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39323" name="Text Box 27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39324" name="Oval 28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39325" name="Text Box 29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39326" name="Text Box 30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cxnSp>
        <p:nvCxnSpPr>
          <p:cNvPr id="439327" name="AutoShape 31"/>
          <p:cNvCxnSpPr>
            <a:cxnSpLocks noChangeShapeType="1"/>
            <a:stCxn id="439303" idx="6"/>
            <a:endCxn id="439324" idx="2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cxnSp>
        <p:nvCxnSpPr>
          <p:cNvPr id="439328" name="AutoShape 32"/>
          <p:cNvCxnSpPr>
            <a:cxnSpLocks noChangeShapeType="1"/>
            <a:stCxn id="439303" idx="4"/>
            <a:endCxn id="439305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</p:cxnSp>
      <p:sp>
        <p:nvSpPr>
          <p:cNvPr id="439329" name="Text Box 33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0CB42-D1A4-CC4E-B6E2-ED597B8A4A03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441347" name="Text Box 3"/>
          <p:cNvSpPr txBox="1">
            <a:spLocks noChangeArrowheads="1"/>
          </p:cNvSpPr>
          <p:nvPr/>
        </p:nvSpPr>
        <p:spPr bwMode="auto">
          <a:xfrm>
            <a:off x="4025900" y="5372100"/>
            <a:ext cx="3860800" cy="4445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Courier New" charset="0"/>
              </a:rPr>
              <a:t> B I </a:t>
            </a:r>
          </a:p>
        </p:txBody>
      </p:sp>
      <p:sp>
        <p:nvSpPr>
          <p:cNvPr id="441349" name="Text Box 5"/>
          <p:cNvSpPr txBox="1">
            <a:spLocks noChangeArrowheads="1"/>
          </p:cNvSpPr>
          <p:nvPr/>
        </p:nvSpPr>
        <p:spPr bwMode="auto">
          <a:xfrm>
            <a:off x="3287713" y="5454650"/>
            <a:ext cx="746125" cy="339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front</a:t>
            </a:r>
          </a:p>
        </p:txBody>
      </p:sp>
      <p:sp>
        <p:nvSpPr>
          <p:cNvPr id="441350" name="Text Box 6"/>
          <p:cNvSpPr txBox="1">
            <a:spLocks noChangeArrowheads="1"/>
          </p:cNvSpPr>
          <p:nvPr/>
        </p:nvSpPr>
        <p:spPr bwMode="auto">
          <a:xfrm>
            <a:off x="292100" y="5372100"/>
            <a:ext cx="2260600" cy="368300"/>
          </a:xfrm>
          <a:prstGeom prst="rect">
            <a:avLst/>
          </a:prstGeom>
          <a:solidFill>
            <a:schemeClr val="tx2"/>
          </a:solidFill>
          <a:ln w="15875">
            <a:noFill/>
            <a:miter lim="800000"/>
            <a:headEnd/>
            <a:tailEnd/>
          </a:ln>
          <a:effectLst/>
        </p:spPr>
        <p:txBody>
          <a:bodyPr lIns="0" rIns="0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finished with A</a:t>
            </a:r>
          </a:p>
        </p:txBody>
      </p:sp>
      <p:sp>
        <p:nvSpPr>
          <p:cNvPr id="441351" name="Oval 7"/>
          <p:cNvSpPr>
            <a:spLocks noChangeArrowheads="1"/>
          </p:cNvSpPr>
          <p:nvPr/>
        </p:nvSpPr>
        <p:spPr bwMode="auto">
          <a:xfrm>
            <a:off x="1511300" y="1520825"/>
            <a:ext cx="274638" cy="274638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41352" name="Oval 8"/>
          <p:cNvSpPr>
            <a:spLocks noChangeArrowheads="1"/>
          </p:cNvSpPr>
          <p:nvPr/>
        </p:nvSpPr>
        <p:spPr bwMode="auto">
          <a:xfrm>
            <a:off x="432117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F</a:t>
            </a:r>
          </a:p>
        </p:txBody>
      </p:sp>
      <p:sp>
        <p:nvSpPr>
          <p:cNvPr id="441353" name="Oval 9"/>
          <p:cNvSpPr>
            <a:spLocks noChangeArrowheads="1"/>
          </p:cNvSpPr>
          <p:nvPr/>
        </p:nvSpPr>
        <p:spPr bwMode="auto">
          <a:xfrm>
            <a:off x="1512888" y="4038600"/>
            <a:ext cx="274637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441354" name="Oval 10"/>
          <p:cNvSpPr>
            <a:spLocks noChangeArrowheads="1"/>
          </p:cNvSpPr>
          <p:nvPr/>
        </p:nvSpPr>
        <p:spPr bwMode="auto">
          <a:xfrm>
            <a:off x="2795588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E</a:t>
            </a:r>
          </a:p>
        </p:txBody>
      </p:sp>
      <p:cxnSp>
        <p:nvCxnSpPr>
          <p:cNvPr id="441355" name="AutoShape 11"/>
          <p:cNvCxnSpPr>
            <a:cxnSpLocks noChangeShapeType="1"/>
            <a:stCxn id="441351" idx="4"/>
            <a:endCxn id="441353" idx="0"/>
          </p:cNvCxnSpPr>
          <p:nvPr/>
        </p:nvCxnSpPr>
        <p:spPr bwMode="auto">
          <a:xfrm>
            <a:off x="1649413" y="1803400"/>
            <a:ext cx="1587" cy="22272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56" name="AutoShape 12"/>
          <p:cNvCxnSpPr>
            <a:cxnSpLocks noChangeShapeType="1"/>
            <a:stCxn id="441352" idx="0"/>
          </p:cNvCxnSpPr>
          <p:nvPr/>
        </p:nvCxnSpPr>
        <p:spPr bwMode="auto">
          <a:xfrm flipV="1">
            <a:off x="4459288" y="1803400"/>
            <a:ext cx="0" cy="11096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57" name="AutoShape 13"/>
          <p:cNvCxnSpPr>
            <a:cxnSpLocks noChangeShapeType="1"/>
            <a:stCxn id="441354" idx="6"/>
            <a:endCxn id="441352" idx="2"/>
          </p:cNvCxnSpPr>
          <p:nvPr/>
        </p:nvCxnSpPr>
        <p:spPr bwMode="auto">
          <a:xfrm>
            <a:off x="3078163" y="3059113"/>
            <a:ext cx="12350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58" name="AutoShape 14"/>
          <p:cNvCxnSpPr>
            <a:cxnSpLocks noChangeShapeType="1"/>
            <a:stCxn id="441353" idx="7"/>
            <a:endCxn id="441354" idx="3"/>
          </p:cNvCxnSpPr>
          <p:nvPr/>
        </p:nvCxnSpPr>
        <p:spPr bwMode="auto">
          <a:xfrm flipV="1">
            <a:off x="1747838" y="3163888"/>
            <a:ext cx="1087437" cy="9064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59" name="AutoShape 15"/>
          <p:cNvCxnSpPr>
            <a:cxnSpLocks noChangeShapeType="1"/>
            <a:stCxn id="441351" idx="6"/>
          </p:cNvCxnSpPr>
          <p:nvPr/>
        </p:nvCxnSpPr>
        <p:spPr bwMode="auto">
          <a:xfrm>
            <a:off x="1793875" y="1658938"/>
            <a:ext cx="25193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60" name="AutoShape 16"/>
          <p:cNvCxnSpPr>
            <a:cxnSpLocks noChangeShapeType="1"/>
            <a:stCxn id="441353" idx="5"/>
            <a:endCxn id="441352" idx="3"/>
          </p:cNvCxnSpPr>
          <p:nvPr/>
        </p:nvCxnSpPr>
        <p:spPr bwMode="auto">
          <a:xfrm flipV="1">
            <a:off x="1747838" y="3163888"/>
            <a:ext cx="2613025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1361" name="Oval 17"/>
          <p:cNvSpPr>
            <a:spLocks noChangeArrowheads="1"/>
          </p:cNvSpPr>
          <p:nvPr/>
        </p:nvSpPr>
        <p:spPr bwMode="auto">
          <a:xfrm>
            <a:off x="7700963" y="2921000"/>
            <a:ext cx="274637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H</a:t>
            </a:r>
          </a:p>
        </p:txBody>
      </p:sp>
      <p:sp>
        <p:nvSpPr>
          <p:cNvPr id="441362" name="Oval 18"/>
          <p:cNvSpPr>
            <a:spLocks noChangeArrowheads="1"/>
          </p:cNvSpPr>
          <p:nvPr/>
        </p:nvSpPr>
        <p:spPr bwMode="auto">
          <a:xfrm>
            <a:off x="77073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D</a:t>
            </a:r>
          </a:p>
        </p:txBody>
      </p:sp>
      <p:sp>
        <p:nvSpPr>
          <p:cNvPr id="441363" name="Oval 19"/>
          <p:cNvSpPr>
            <a:spLocks noChangeArrowheads="1"/>
          </p:cNvSpPr>
          <p:nvPr/>
        </p:nvSpPr>
        <p:spPr bwMode="auto">
          <a:xfrm>
            <a:off x="6018213" y="1509713"/>
            <a:ext cx="274637" cy="2746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C</a:t>
            </a:r>
          </a:p>
        </p:txBody>
      </p:sp>
      <p:sp>
        <p:nvSpPr>
          <p:cNvPr id="441364" name="Oval 20"/>
          <p:cNvSpPr>
            <a:spLocks noChangeArrowheads="1"/>
          </p:cNvSpPr>
          <p:nvPr/>
        </p:nvSpPr>
        <p:spPr bwMode="auto">
          <a:xfrm>
            <a:off x="6016625" y="2921000"/>
            <a:ext cx="274638" cy="2746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/>
              <a:t>G</a:t>
            </a:r>
          </a:p>
        </p:txBody>
      </p:sp>
      <p:cxnSp>
        <p:nvCxnSpPr>
          <p:cNvPr id="441365" name="AutoShape 21"/>
          <p:cNvCxnSpPr>
            <a:cxnSpLocks noChangeShapeType="1"/>
            <a:stCxn id="441363" idx="5"/>
            <a:endCxn id="441361" idx="1"/>
          </p:cNvCxnSpPr>
          <p:nvPr/>
        </p:nvCxnSpPr>
        <p:spPr bwMode="auto">
          <a:xfrm>
            <a:off x="6253163" y="1752600"/>
            <a:ext cx="1487487" cy="1200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66" name="AutoShape 22"/>
          <p:cNvCxnSpPr>
            <a:cxnSpLocks noChangeShapeType="1"/>
            <a:stCxn id="441364" idx="6"/>
            <a:endCxn id="441361" idx="2"/>
          </p:cNvCxnSpPr>
          <p:nvPr/>
        </p:nvCxnSpPr>
        <p:spPr bwMode="auto">
          <a:xfrm>
            <a:off x="6299200" y="3059113"/>
            <a:ext cx="1393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67" name="AutoShape 23"/>
          <p:cNvCxnSpPr>
            <a:cxnSpLocks noChangeShapeType="1"/>
            <a:stCxn id="441363" idx="4"/>
            <a:endCxn id="441364" idx="0"/>
          </p:cNvCxnSpPr>
          <p:nvPr/>
        </p:nvCxnSpPr>
        <p:spPr bwMode="auto">
          <a:xfrm flipH="1">
            <a:off x="6154738" y="1792288"/>
            <a:ext cx="1587" cy="1120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68" name="AutoShape 24"/>
          <p:cNvCxnSpPr>
            <a:cxnSpLocks noChangeShapeType="1"/>
            <a:stCxn id="441363" idx="6"/>
            <a:endCxn id="441362" idx="2"/>
          </p:cNvCxnSpPr>
          <p:nvPr/>
        </p:nvCxnSpPr>
        <p:spPr bwMode="auto">
          <a:xfrm>
            <a:off x="6300788" y="1647825"/>
            <a:ext cx="139858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1369" name="AutoShape 25"/>
          <p:cNvCxnSpPr>
            <a:cxnSpLocks noChangeShapeType="1"/>
            <a:stCxn id="441352" idx="6"/>
            <a:endCxn id="441364" idx="2"/>
          </p:cNvCxnSpPr>
          <p:nvPr/>
        </p:nvCxnSpPr>
        <p:spPr bwMode="auto">
          <a:xfrm>
            <a:off x="4603750" y="3059113"/>
            <a:ext cx="14049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1370" name="Text Box 26"/>
          <p:cNvSpPr txBox="1">
            <a:spLocks noChangeArrowheads="1"/>
          </p:cNvSpPr>
          <p:nvPr/>
        </p:nvSpPr>
        <p:spPr bwMode="auto">
          <a:xfrm>
            <a:off x="1484313" y="106045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-</a:t>
            </a:r>
          </a:p>
        </p:txBody>
      </p:sp>
      <p:sp>
        <p:nvSpPr>
          <p:cNvPr id="441371" name="Oval 27"/>
          <p:cNvSpPr>
            <a:spLocks noChangeArrowheads="1"/>
          </p:cNvSpPr>
          <p:nvPr/>
        </p:nvSpPr>
        <p:spPr bwMode="auto">
          <a:xfrm>
            <a:off x="4321175" y="1520825"/>
            <a:ext cx="274638" cy="2746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r>
              <a:rPr kumimoji="0" lang="en-US" sz="1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41372" name="Text Box 28"/>
          <p:cNvSpPr txBox="1">
            <a:spLocks noChangeArrowheads="1"/>
          </p:cNvSpPr>
          <p:nvPr/>
        </p:nvSpPr>
        <p:spPr bwMode="auto">
          <a:xfrm>
            <a:off x="4310063" y="1057275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1373" name="Text Box 29"/>
          <p:cNvSpPr txBox="1">
            <a:spLocks noChangeArrowheads="1"/>
          </p:cNvSpPr>
          <p:nvPr/>
        </p:nvSpPr>
        <p:spPr bwMode="auto">
          <a:xfrm>
            <a:off x="1498600" y="4381500"/>
            <a:ext cx="339725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Courier New" charset="0"/>
              </a:rPr>
              <a:t>A</a:t>
            </a:r>
          </a:p>
        </p:txBody>
      </p:sp>
      <p:sp>
        <p:nvSpPr>
          <p:cNvPr id="441374" name="Text Box 30"/>
          <p:cNvSpPr txBox="1">
            <a:spLocks noChangeArrowheads="1"/>
          </p:cNvSpPr>
          <p:nvPr/>
        </p:nvSpPr>
        <p:spPr bwMode="auto">
          <a:xfrm>
            <a:off x="4024313" y="5886450"/>
            <a:ext cx="3819525" cy="374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FIFO Queue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A50021"/>
      </a:accent1>
      <a:accent2>
        <a:srgbClr val="FFFFCC"/>
      </a:accent2>
      <a:accent3>
        <a:srgbClr val="FFFFFF"/>
      </a:accent3>
      <a:accent4>
        <a:srgbClr val="000000"/>
      </a:accent4>
      <a:accent5>
        <a:srgbClr val="CFAAAB"/>
      </a:accent5>
      <a:accent6>
        <a:srgbClr val="E7E7B9"/>
      </a:accent6>
      <a:hlink>
        <a:srgbClr val="FF6600"/>
      </a:hlink>
      <a:folHlink>
        <a:srgbClr val="660066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Settings\wayne\Desktop\f03-lectures\introcs.pot</Template>
  <TotalTime>6792</TotalTime>
  <Words>1327</Words>
  <Application>Microsoft Macintosh PowerPoint</Application>
  <PresentationFormat>On-screen Show (4:3)</PresentationFormat>
  <Paragraphs>1015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Arial</vt:lpstr>
      <vt:lpstr>Comic Sans MS</vt:lpstr>
      <vt:lpstr>Monotype Sorts</vt:lpstr>
      <vt:lpstr>Wingdings</vt:lpstr>
      <vt:lpstr>Courier New</vt:lpstr>
      <vt:lpstr>Times New Roman</vt:lpstr>
      <vt:lpstr>introcs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Breadth First Search</dc:title>
  <dc:subject/>
  <dc:creator>Kevin Wayne</dc:creator>
  <cp:keywords/>
  <dc:description/>
  <cp:lastModifiedBy>Kevin Wayne</cp:lastModifiedBy>
  <cp:revision>619</cp:revision>
  <dcterms:created xsi:type="dcterms:W3CDTF">2010-03-25T13:46:27Z</dcterms:created>
  <dcterms:modified xsi:type="dcterms:W3CDTF">2010-03-25T13:46:52Z</dcterms:modified>
  <cp:category/>
</cp:coreProperties>
</file>