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58"/>
  </p:notesMasterIdLst>
  <p:handoutMasterIdLst>
    <p:handoutMasterId r:id="rId59"/>
  </p:handoutMasterIdLst>
  <p:sldIdLst>
    <p:sldId id="331" r:id="rId2"/>
    <p:sldId id="417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79" r:id="rId20"/>
    <p:sldId id="380" r:id="rId21"/>
    <p:sldId id="381" r:id="rId22"/>
    <p:sldId id="382" r:id="rId23"/>
    <p:sldId id="383" r:id="rId24"/>
    <p:sldId id="384" r:id="rId25"/>
    <p:sldId id="385" r:id="rId26"/>
    <p:sldId id="386" r:id="rId27"/>
    <p:sldId id="387" r:id="rId28"/>
    <p:sldId id="388" r:id="rId29"/>
    <p:sldId id="389" r:id="rId30"/>
    <p:sldId id="390" r:id="rId31"/>
    <p:sldId id="391" r:id="rId32"/>
    <p:sldId id="392" r:id="rId33"/>
    <p:sldId id="393" r:id="rId34"/>
    <p:sldId id="394" r:id="rId35"/>
    <p:sldId id="395" r:id="rId36"/>
    <p:sldId id="396" r:id="rId37"/>
    <p:sldId id="397" r:id="rId38"/>
    <p:sldId id="398" r:id="rId39"/>
    <p:sldId id="399" r:id="rId40"/>
    <p:sldId id="400" r:id="rId41"/>
    <p:sldId id="401" r:id="rId42"/>
    <p:sldId id="402" r:id="rId43"/>
    <p:sldId id="403" r:id="rId44"/>
    <p:sldId id="404" r:id="rId45"/>
    <p:sldId id="405" r:id="rId46"/>
    <p:sldId id="406" r:id="rId47"/>
    <p:sldId id="407" r:id="rId48"/>
    <p:sldId id="408" r:id="rId49"/>
    <p:sldId id="409" r:id="rId50"/>
    <p:sldId id="410" r:id="rId51"/>
    <p:sldId id="411" r:id="rId52"/>
    <p:sldId id="412" r:id="rId53"/>
    <p:sldId id="413" r:id="rId54"/>
    <p:sldId id="414" r:id="rId55"/>
    <p:sldId id="415" r:id="rId56"/>
    <p:sldId id="416" r:id="rId5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0033"/>
    <a:srgbClr val="CC0000"/>
    <a:srgbClr val="003399"/>
    <a:srgbClr val="336699"/>
    <a:srgbClr val="008080"/>
    <a:srgbClr val="0099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32787"/>
    <p:restoredTop sz="90929"/>
  </p:normalViewPr>
  <p:slideViewPr>
    <p:cSldViewPr snapToGrid="0">
      <p:cViewPr varScale="1">
        <p:scale>
          <a:sx n="143" d="100"/>
          <a:sy n="143" d="100"/>
        </p:scale>
        <p:origin x="-120" y="-1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1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>
                <a:latin typeface="Arial" charset="0"/>
              </a:defRPr>
            </a:lvl1pPr>
          </a:lstStyle>
          <a:p>
            <a:fld id="{CA905895-0AE8-1F47-9DC7-598B9587D092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>
                <a:latin typeface="Arial" charset="0"/>
              </a:defRPr>
            </a:lvl1pPr>
          </a:lstStyle>
          <a:p>
            <a:r>
              <a:rPr lang="en-US"/>
              <a:t>Copyright 2000, Kevin Wayne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latin typeface="Arial" charset="0"/>
              </a:defRPr>
            </a:lvl1pPr>
          </a:lstStyle>
          <a:p>
            <a:fld id="{A86064CE-2F66-484B-B82D-D1309FA718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02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>
                <a:latin typeface="Arial" charset="0"/>
              </a:defRPr>
            </a:lvl1pPr>
          </a:lstStyle>
          <a:p>
            <a:fld id="{EF7F0E7B-ED75-6B40-A791-378500CF1EFF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>
                <a:latin typeface="Arial" charset="0"/>
              </a:defRPr>
            </a:lvl1pPr>
          </a:lstStyle>
          <a:p>
            <a:r>
              <a:rPr lang="en-US"/>
              <a:t>Copyright 2000, Kevin Wayne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latin typeface="Arial" charset="0"/>
              </a:defRPr>
            </a:lvl1pPr>
          </a:lstStyle>
          <a:p>
            <a:fld id="{F626C062-1646-1B4A-8659-E904E3E492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6395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F05E783-EBDD-8D48-8C78-5388119ECBB0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C5F2E-80BE-6741-A236-BB164CA8D734}" type="slidenum">
              <a:rPr lang="en-US"/>
              <a:pPr/>
              <a:t>1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5878410-7F31-984E-A18F-C5D40CDCFFE5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6C0B9-BCE3-6A46-A645-C20B03B7A600}" type="slidenum">
              <a:rPr lang="en-US"/>
              <a:pPr/>
              <a:t>10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64FC279-B326-4B43-88E0-57B27E77F132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6181C-E029-F646-95FA-02B8E2604D22}" type="slidenum">
              <a:rPr lang="en-US"/>
              <a:pPr/>
              <a:t>11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02AE7A7-34D1-244F-8822-863F77359A05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45560-E052-A941-9AAF-9337AB96D582}" type="slidenum">
              <a:rPr lang="en-US"/>
              <a:pPr/>
              <a:t>12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42E9855-57BB-D24E-9C97-2BEB1E00CE44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5201A-33A7-144D-92C1-0471D71A22E2}" type="slidenum">
              <a:rPr lang="en-US"/>
              <a:pPr/>
              <a:t>13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DE74755-5E77-D64B-B2D4-E28526BAC1C4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DA7FF-5FF8-7742-83CA-0E86BB4BF6FC}" type="slidenum">
              <a:rPr lang="en-US"/>
              <a:pPr/>
              <a:t>14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44CE88B-DCF0-694E-A8A7-8B4A1522A950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70085-618E-5C48-8AF7-C947A7ABF435}" type="slidenum">
              <a:rPr lang="en-US"/>
              <a:pPr/>
              <a:t>15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05A62E3-5742-6643-860C-96CC32C57FFE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BF61B-E1A1-9F4C-95AB-26D2245B01D8}" type="slidenum">
              <a:rPr lang="en-US"/>
              <a:pPr/>
              <a:t>16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85B993A-14E1-EE44-9412-CE5622BF3D68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53D290-4A71-8C49-89EF-61FF465E58F7}" type="slidenum">
              <a:rPr lang="en-US"/>
              <a:pPr/>
              <a:t>17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D23F20B-D65A-DA47-BB5A-265B14108E2E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1D2C10-E1A8-4F48-97D8-4C200B213259}" type="slidenum">
              <a:rPr lang="en-US"/>
              <a:pPr/>
              <a:t>18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48DA75C-D0A5-3849-BC97-26283445CAAE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AA35CB-DE8C-DC49-9577-B9966BBA742F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97F848B-316D-054E-B346-184C0ADDBB3A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B3BB73-78E9-EA4E-8B8A-2E2A06AEBC63}" type="slidenum">
              <a:rPr lang="en-US"/>
              <a:pPr/>
              <a:t>2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5A3B139-FC47-6C47-A036-59D3CF5CE475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709E96-A789-CC41-992A-D65AC3755D43}" type="slidenum">
              <a:rPr lang="en-US"/>
              <a:pPr/>
              <a:t>20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196F6FE-206C-8C48-9E25-B903C64BB5EF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689925-FAA4-8C41-A8F0-93E495E09AA2}" type="slidenum">
              <a:rPr lang="en-US"/>
              <a:pPr/>
              <a:t>21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9EA2BFB-5AD7-4C41-BEEE-1A5A67C50F01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89672F-4D39-3D47-BF0E-6AE0CA3DDAF4}" type="slidenum">
              <a:rPr lang="en-US"/>
              <a:pPr/>
              <a:t>22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A2E2A33-06B5-A342-A390-18740E44EE7A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002FC-AE53-E549-AD2B-8C6499142FCD}" type="slidenum">
              <a:rPr lang="en-US"/>
              <a:pPr/>
              <a:t>23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A021ECF-AD7B-D543-855F-848AF9432080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FA7264-99CE-3A4E-92FA-CC81C572D484}" type="slidenum">
              <a:rPr lang="en-US"/>
              <a:pPr/>
              <a:t>24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6E75F94-EAB1-DE40-82A4-0456E091D88C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C19A6-6F47-9C41-9C7E-B0EBA7425BBE}" type="slidenum">
              <a:rPr lang="en-US"/>
              <a:pPr/>
              <a:t>25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DADB97F-A5C0-D74C-9322-1B61454C14AA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DA9DD-0AB9-CB45-BD4A-6CD3809F6367}" type="slidenum">
              <a:rPr lang="en-US"/>
              <a:pPr/>
              <a:t>26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130A532-A8B7-EE47-AC00-B86D4AFBFA5E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7F05D-CC75-5148-BDF1-5AF5EA90A0CE}" type="slidenum">
              <a:rPr lang="en-US"/>
              <a:pPr/>
              <a:t>27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5CE4175-6106-9B44-A7A5-E9EF1267FCA0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EB8275-60D7-F34C-BBC2-09A530ECDF70}" type="slidenum">
              <a:rPr lang="en-US"/>
              <a:pPr/>
              <a:t>28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0A58FC1-7DEA-F94F-989E-9D71B1610E24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44B67D-A307-3E4A-8047-EF7CC436921A}" type="slidenum">
              <a:rPr lang="en-US"/>
              <a:pPr/>
              <a:t>29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9A213F0-8872-9440-8039-4E1703DC1841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A8B6A5-269B-C443-85B2-21E3579361EF}" type="slidenum">
              <a:rPr lang="en-US"/>
              <a:pPr/>
              <a:t>3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65CF34B-EDC7-1F4B-89B3-C9A57037088D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675F1-3313-AB40-AD74-8BA4B4AA817B}" type="slidenum">
              <a:rPr lang="en-US"/>
              <a:pPr/>
              <a:t>30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16D4B97-1527-F04F-8543-AB9B9A2155BB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C65EE5-AB00-3C45-A90A-52FDF1826421}" type="slidenum">
              <a:rPr lang="en-US"/>
              <a:pPr/>
              <a:t>31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D40017A-2F84-394A-A72D-0F385E0CCE44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8C8ED-2699-A74D-9DF1-A3288D7E639D}" type="slidenum">
              <a:rPr lang="en-US"/>
              <a:pPr/>
              <a:t>32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18ED0B-CDCA-8C49-85A9-28F289077FBD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B4881-9413-F844-8884-EE5B513570E4}" type="slidenum">
              <a:rPr lang="en-US"/>
              <a:pPr/>
              <a:t>33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70591B4-4FB5-3444-A57E-4A828F42FF15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9570F-F175-554D-91A0-2E79BFAA28A8}" type="slidenum">
              <a:rPr lang="en-US"/>
              <a:pPr/>
              <a:t>34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138AA0C-020A-7A4E-A7EE-53B24400B0BF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FCA5D-3160-6E41-9C5C-65358F2C1FF4}" type="slidenum">
              <a:rPr lang="en-US"/>
              <a:pPr/>
              <a:t>35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C74154F-4FD2-3A4A-9904-B8B860053E44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A27D0-5D8D-484B-B32A-B8F7382B72EC}" type="slidenum">
              <a:rPr lang="en-US"/>
              <a:pPr/>
              <a:t>36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F1D1449-19D2-544C-B425-7B5C7DB5770C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D7802-C271-3D4F-84AB-F00528CD42BF}" type="slidenum">
              <a:rPr lang="en-US"/>
              <a:pPr/>
              <a:t>37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3769041-1236-C847-8F75-9E668A596B0F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E4F00-45CF-724F-8221-EC706EADCB95}" type="slidenum">
              <a:rPr lang="en-US"/>
              <a:pPr/>
              <a:t>38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DE4D55D-3AF1-434A-A428-B4A6DD511A49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8F8DC-9BF4-2A42-8527-FAAD0905C234}" type="slidenum">
              <a:rPr lang="en-US"/>
              <a:pPr/>
              <a:t>39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587BD1-BC8A-5842-8245-1CE97604ECE2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39F17-94DE-D546-B7B3-2ED56D37985E}" type="slidenum">
              <a:rPr lang="en-US"/>
              <a:pPr/>
              <a:t>4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AB2B546-FAAB-0C45-B038-7D7DB131D3A1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28C32-D091-8C46-9BBB-BF04265EAECF}" type="slidenum">
              <a:rPr lang="en-US"/>
              <a:pPr/>
              <a:t>40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7A43332-FBEC-B34D-A195-D7696415EFB0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B709B1-7371-6B4E-A81A-93EE2FE02F8F}" type="slidenum">
              <a:rPr lang="en-US"/>
              <a:pPr/>
              <a:t>41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263688B-C69A-F046-939C-032BA961A161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241C2B-1AB0-CC4C-B216-82B1933E9116}" type="slidenum">
              <a:rPr lang="en-US"/>
              <a:pPr/>
              <a:t>42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6DEA85E-49CC-864B-AE68-D6C0E42B4A21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5053C2-FDC5-BA41-9B83-58ED4FF66B3A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572B05C-4E8C-954D-9B1D-87D56B6B0A72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E87AC-E0FB-6B4E-B114-A283F3CFD9C3}" type="slidenum">
              <a:rPr lang="en-US"/>
              <a:pPr/>
              <a:t>44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99F475C-5407-1844-A436-D5DBB385CFE8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3EF3D-E857-BB46-8FA0-B112883F59D2}" type="slidenum">
              <a:rPr lang="en-US"/>
              <a:pPr/>
              <a:t>45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C49DFF1-62E9-8E4D-BC87-CBD2BDBB80B5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B8F37-E3C9-C147-81A1-D0E0F41FFE18}" type="slidenum">
              <a:rPr lang="en-US"/>
              <a:pPr/>
              <a:t>46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6BF3543-DC0D-6345-BF95-00D940F54C88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F85E4A-0035-1C4E-8DE8-D3570E55673D}" type="slidenum">
              <a:rPr lang="en-US"/>
              <a:pPr/>
              <a:t>47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0119785-370C-0243-B8C3-F94582A24736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FF223-1B29-6D48-A8CE-2AD60A67E9B6}" type="slidenum">
              <a:rPr lang="en-US"/>
              <a:pPr/>
              <a:t>48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8A382B4-948C-FD49-8723-9CA667477998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A61A10-0CD0-4744-8C39-436F57B38433}" type="slidenum">
              <a:rPr lang="en-US"/>
              <a:pPr/>
              <a:t>49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6C81D1B-2B59-9441-AED6-62BD8BED6045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6728D-7259-3443-8C24-2695265A93E4}" type="slidenum">
              <a:rPr lang="en-US"/>
              <a:pPr/>
              <a:t>5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C79B1C1-6DF5-7642-B375-58617E6B557B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DC104-BBF4-3B4A-9E2A-F181F2DA2489}" type="slidenum">
              <a:rPr lang="en-US"/>
              <a:pPr/>
              <a:t>50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3E4ED37-056E-DF40-9640-F7B7C4579DCC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DD688-0D08-0845-AADD-EE7E45FCCDB9}" type="slidenum">
              <a:rPr lang="en-US"/>
              <a:pPr/>
              <a:t>51</a:t>
            </a:fld>
            <a:endParaRPr lang="en-US"/>
          </a:p>
        </p:txBody>
      </p:sp>
      <p:sp>
        <p:nvSpPr>
          <p:cNvPr id="3133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260C25F-35A4-E941-9207-ECBACEAD5C03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395BBB-71DD-1641-B6F9-0806767A6CD2}" type="slidenum">
              <a:rPr lang="en-US"/>
              <a:pPr/>
              <a:t>52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C6BC501-B416-A54C-89DC-771E18E2ED0D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904CF-A508-1E4A-B2D7-F7292E2A9CD4}" type="slidenum">
              <a:rPr lang="en-US"/>
              <a:pPr/>
              <a:t>53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C19148B-1CC8-3E40-A637-C1E74F41D2D1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DC07B-438D-DC4F-A16F-FB0395190673}" type="slidenum">
              <a:rPr lang="en-US"/>
              <a:pPr/>
              <a:t>54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2119F82-1B75-B742-A2FA-06A3FA7CF71C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EE8F4D-04FB-5542-B707-9AF80967276F}" type="slidenum">
              <a:rPr lang="en-US"/>
              <a:pPr/>
              <a:t>55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DB180F4-D2FB-0A40-9C3C-695ECC68723F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8F493-144D-1149-9BB3-F6C5B72DF0BD}" type="slidenum">
              <a:rPr lang="en-US"/>
              <a:pPr/>
              <a:t>56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A6FBE33-C4AC-DB4F-AD15-FD250D71BEEE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1118F3-8AF0-B144-BC1F-8AA1A88318CE}" type="slidenum">
              <a:rPr lang="en-US"/>
              <a:pPr/>
              <a:t>6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6E43D67-65C3-EB45-A022-6AEF335C0EDE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B0CB3C-4C44-F949-913A-86E45DBC8CAD}" type="slidenum">
              <a:rPr lang="en-US"/>
              <a:pPr/>
              <a:t>7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9EDA0CD-12B2-C84D-9D9E-26C6D34DF84D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F32541-DAAA-DA47-8F27-5ACC15497CF0}" type="slidenum">
              <a:rPr lang="en-US"/>
              <a:pPr/>
              <a:t>8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F48D2AB-0B2D-EC44-93B0-F5055BEF7396}" type="datetime1">
              <a:rPr lang="en-US"/>
              <a:pPr/>
              <a:t>4/2/14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2000, Kevin Wayne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D095ED-9C94-3642-A64F-C298AF1E6F3F}" type="slidenum">
              <a:rPr lang="en-US"/>
              <a:pPr/>
              <a:t>9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69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Robert Sedgewick and Kevin Wayne   •   Copyright © 2005   •   http://www.Princeton.EDU/~cos226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3DBDAB2-FB5C-6C43-A158-C8DAAB8E1E6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F2F68E4-0B85-584E-BE06-1C734E0C0685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D2EC641-FC4A-7A41-A6D0-14C8742E1BF5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0551283-2FB4-4F44-94C4-FDDB2EF08EE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0FD6AA1-F744-B244-8B2A-919FC9F7719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77B253B-8147-AA44-8587-6BC77223523D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A05A19-34FD-2443-BEFF-621084A8EEC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A610674-6811-5C41-95DF-F75562EE4E4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134022B-4D9B-4D4B-9A33-EAF23604D9F6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D51FEA6-433F-8440-80AD-D64A8350257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C7110D5A-5351-1545-B5BA-75D28144BB9C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F0BC5-5D6C-974B-B82A-3DFC42C3D832}" type="slidenum">
              <a:rPr lang="en-US"/>
              <a:pPr/>
              <a:t>1</a:t>
            </a:fld>
            <a:endParaRPr lang="en-US" sz="1400"/>
          </a:p>
        </p:txBody>
      </p:sp>
      <p:cxnSp>
        <p:nvCxnSpPr>
          <p:cNvPr id="116807" name="AutoShape 71"/>
          <p:cNvCxnSpPr>
            <a:cxnSpLocks noChangeShapeType="1"/>
            <a:stCxn id="116812" idx="3"/>
            <a:endCxn id="116813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08" name="AutoShape 72"/>
          <p:cNvCxnSpPr>
            <a:cxnSpLocks noChangeShapeType="1"/>
            <a:stCxn id="116812" idx="5"/>
            <a:endCxn id="116814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09" name="AutoShape 73"/>
          <p:cNvCxnSpPr>
            <a:cxnSpLocks noChangeShapeType="1"/>
            <a:stCxn id="116813" idx="5"/>
            <a:endCxn id="116815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10" name="AutoShape 74"/>
          <p:cNvCxnSpPr>
            <a:cxnSpLocks noChangeShapeType="1"/>
            <a:stCxn id="116814" idx="3"/>
            <a:endCxn id="116816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11" name="AutoShape 75"/>
          <p:cNvCxnSpPr>
            <a:cxnSpLocks noChangeShapeType="1"/>
            <a:stCxn id="116814" idx="5"/>
            <a:endCxn id="116817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116812" name="Oval 76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116813" name="Oval 77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116814" name="Oval 78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116815" name="Oval 79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116816" name="Oval 80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116817" name="Oval 81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116818" name="Oval 82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116819" name="Oval 83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116820" name="Oval 84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116821" name="Oval 85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116822" name="Oval 86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116823" name="AutoShape 87"/>
          <p:cNvCxnSpPr>
            <a:cxnSpLocks noChangeShapeType="1"/>
            <a:stCxn id="116815" idx="3"/>
            <a:endCxn id="116819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24" name="AutoShape 88"/>
          <p:cNvCxnSpPr>
            <a:cxnSpLocks noChangeShapeType="1"/>
            <a:stCxn id="116815" idx="5"/>
            <a:endCxn id="116820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25" name="AutoShape 89"/>
          <p:cNvCxnSpPr>
            <a:cxnSpLocks noChangeShapeType="1"/>
            <a:stCxn id="116816" idx="5"/>
            <a:endCxn id="116818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26" name="AutoShape 90"/>
          <p:cNvCxnSpPr>
            <a:cxnSpLocks noChangeShapeType="1"/>
            <a:stCxn id="116817" idx="3"/>
            <a:endCxn id="116822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27" name="AutoShape 91"/>
          <p:cNvCxnSpPr>
            <a:cxnSpLocks noChangeShapeType="1"/>
            <a:stCxn id="116817" idx="5"/>
            <a:endCxn id="116821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28" name="AutoShape 92"/>
          <p:cNvCxnSpPr>
            <a:cxnSpLocks noChangeShapeType="1"/>
            <a:stCxn id="116813" idx="3"/>
            <a:endCxn id="116829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116829" name="Oval 93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116830" name="AutoShape 94"/>
          <p:cNvCxnSpPr>
            <a:cxnSpLocks noChangeShapeType="1"/>
            <a:stCxn id="116816" idx="3"/>
            <a:endCxn id="116831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116831" name="Oval 95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116832" name="AutoShape 96"/>
          <p:cNvCxnSpPr>
            <a:cxnSpLocks noChangeShapeType="1"/>
            <a:stCxn id="116819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3" name="AutoShape 97"/>
          <p:cNvCxnSpPr>
            <a:cxnSpLocks noChangeShapeType="1"/>
            <a:stCxn id="116819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4" name="AutoShape 98"/>
          <p:cNvCxnSpPr>
            <a:cxnSpLocks noChangeShapeType="1"/>
            <a:stCxn id="116820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5" name="AutoShape 99"/>
          <p:cNvCxnSpPr>
            <a:cxnSpLocks noChangeShapeType="1"/>
            <a:stCxn id="116820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6" name="AutoShape 100"/>
          <p:cNvCxnSpPr>
            <a:cxnSpLocks noChangeShapeType="1"/>
            <a:stCxn id="116818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7" name="AutoShape 101"/>
          <p:cNvCxnSpPr>
            <a:cxnSpLocks noChangeShapeType="1"/>
            <a:stCxn id="116818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8" name="AutoShape 102"/>
          <p:cNvCxnSpPr>
            <a:cxnSpLocks noChangeShapeType="1"/>
            <a:stCxn id="116822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39" name="AutoShape 103"/>
          <p:cNvCxnSpPr>
            <a:cxnSpLocks noChangeShapeType="1"/>
            <a:stCxn id="116822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40" name="AutoShape 104"/>
          <p:cNvCxnSpPr>
            <a:cxnSpLocks noChangeShapeType="1"/>
            <a:stCxn id="116821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116841" name="AutoShape 105"/>
          <p:cNvCxnSpPr>
            <a:cxnSpLocks noChangeShapeType="1"/>
            <a:stCxn id="116821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116844" name="Rectangle 108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116845" name="Rectangle 10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116846" name="Rectangle 1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Inorder</a:t>
            </a:r>
            <a:r>
              <a:rPr lang="en-US" dirty="0"/>
              <a:t> traversal.</a:t>
            </a:r>
          </a:p>
          <a:p>
            <a:pPr lvl="1"/>
            <a:r>
              <a:rPr lang="en-US" dirty="0"/>
              <a:t>Visit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Visit the node.</a:t>
            </a:r>
          </a:p>
          <a:p>
            <a:pPr lvl="1"/>
            <a:r>
              <a:rPr lang="en-US" dirty="0"/>
              <a:t>Visit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845C9-AD3E-3C44-9C5A-F1A6F91C7E6B}" type="slidenum">
              <a:rPr lang="en-US"/>
              <a:pPr/>
              <a:t>10</a:t>
            </a:fld>
            <a:endParaRPr lang="en-US" sz="1400"/>
          </a:p>
        </p:txBody>
      </p:sp>
      <p:cxnSp>
        <p:nvCxnSpPr>
          <p:cNvPr id="224258" name="AutoShape 2"/>
          <p:cNvCxnSpPr>
            <a:cxnSpLocks noChangeShapeType="1"/>
            <a:stCxn id="224263" idx="3"/>
            <a:endCxn id="22426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59" name="AutoShape 3"/>
          <p:cNvCxnSpPr>
            <a:cxnSpLocks noChangeShapeType="1"/>
            <a:stCxn id="224263" idx="5"/>
            <a:endCxn id="22426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60" name="AutoShape 4"/>
          <p:cNvCxnSpPr>
            <a:cxnSpLocks noChangeShapeType="1"/>
            <a:stCxn id="224264" idx="5"/>
            <a:endCxn id="22426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61" name="AutoShape 5"/>
          <p:cNvCxnSpPr>
            <a:cxnSpLocks noChangeShapeType="1"/>
            <a:stCxn id="224265" idx="3"/>
            <a:endCxn id="22426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62" name="AutoShape 6"/>
          <p:cNvCxnSpPr>
            <a:cxnSpLocks noChangeShapeType="1"/>
            <a:stCxn id="224265" idx="5"/>
            <a:endCxn id="22426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426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2426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2426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2426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2426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2426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2426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2427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2427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2427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2427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24274" name="AutoShape 18"/>
          <p:cNvCxnSpPr>
            <a:cxnSpLocks noChangeShapeType="1"/>
            <a:stCxn id="224266" idx="3"/>
            <a:endCxn id="22427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75" name="AutoShape 19"/>
          <p:cNvCxnSpPr>
            <a:cxnSpLocks noChangeShapeType="1"/>
            <a:stCxn id="224266" idx="5"/>
            <a:endCxn id="22427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76" name="AutoShape 20"/>
          <p:cNvCxnSpPr>
            <a:cxnSpLocks noChangeShapeType="1"/>
            <a:stCxn id="224267" idx="5"/>
            <a:endCxn id="22426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77" name="AutoShape 21"/>
          <p:cNvCxnSpPr>
            <a:cxnSpLocks noChangeShapeType="1"/>
            <a:stCxn id="224268" idx="3"/>
            <a:endCxn id="22427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78" name="AutoShape 22"/>
          <p:cNvCxnSpPr>
            <a:cxnSpLocks noChangeShapeType="1"/>
            <a:stCxn id="224268" idx="5"/>
            <a:endCxn id="22427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79" name="AutoShape 23"/>
          <p:cNvCxnSpPr>
            <a:cxnSpLocks noChangeShapeType="1"/>
            <a:stCxn id="224264" idx="3"/>
            <a:endCxn id="22428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428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4281" name="AutoShape 25"/>
          <p:cNvCxnSpPr>
            <a:cxnSpLocks noChangeShapeType="1"/>
            <a:stCxn id="224267" idx="3"/>
            <a:endCxn id="22428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428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4283" name="AutoShape 27"/>
          <p:cNvCxnSpPr>
            <a:cxnSpLocks noChangeShapeType="1"/>
            <a:stCxn id="22427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4" name="AutoShape 28"/>
          <p:cNvCxnSpPr>
            <a:cxnSpLocks noChangeShapeType="1"/>
            <a:stCxn id="22427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5" name="AutoShape 29"/>
          <p:cNvCxnSpPr>
            <a:cxnSpLocks noChangeShapeType="1"/>
            <a:stCxn id="22427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6" name="AutoShape 30"/>
          <p:cNvCxnSpPr>
            <a:cxnSpLocks noChangeShapeType="1"/>
            <a:stCxn id="22427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7" name="AutoShape 31"/>
          <p:cNvCxnSpPr>
            <a:cxnSpLocks noChangeShapeType="1"/>
            <a:stCxn id="22426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8" name="AutoShape 32"/>
          <p:cNvCxnSpPr>
            <a:cxnSpLocks noChangeShapeType="1"/>
            <a:stCxn id="22426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89" name="AutoShape 33"/>
          <p:cNvCxnSpPr>
            <a:cxnSpLocks noChangeShapeType="1"/>
            <a:stCxn id="22427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90" name="AutoShape 34"/>
          <p:cNvCxnSpPr>
            <a:cxnSpLocks noChangeShapeType="1"/>
            <a:stCxn id="22427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91" name="AutoShape 35"/>
          <p:cNvCxnSpPr>
            <a:cxnSpLocks noChangeShapeType="1"/>
            <a:stCxn id="22427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4292" name="AutoShape 36"/>
          <p:cNvCxnSpPr>
            <a:cxnSpLocks noChangeShapeType="1"/>
            <a:stCxn id="22427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4293" name="Rectangle 37"/>
          <p:cNvSpPr>
            <a:spLocks noChangeArrowheads="1"/>
          </p:cNvSpPr>
          <p:nvPr/>
        </p:nvSpPr>
        <p:spPr bwMode="auto">
          <a:xfrm>
            <a:off x="1122363" y="6005483"/>
            <a:ext cx="3895347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</a:t>
            </a:r>
            <a:r>
              <a:rPr kumimoji="0" lang="en-US" sz="1400" b="1" dirty="0" smtClean="0">
                <a:latin typeface="Courier New" charset="0"/>
                <a:ea typeface="ＭＳ Ｐゴシック" charset="-128"/>
                <a:cs typeface="ＭＳ Ｐゴシック" charset="-128"/>
              </a:rPr>
              <a:t>t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2429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2429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Inorder</a:t>
            </a:r>
            <a:r>
              <a:rPr lang="en-US" dirty="0"/>
              <a:t> traversal.</a:t>
            </a:r>
          </a:p>
          <a:p>
            <a:pPr lvl="1"/>
            <a:r>
              <a:rPr lang="en-US" dirty="0"/>
              <a:t>Visit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Visit the node.</a:t>
            </a:r>
          </a:p>
          <a:p>
            <a:pPr lvl="1"/>
            <a:r>
              <a:rPr lang="en-US" dirty="0"/>
              <a:t>Visit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</p:txBody>
      </p:sp>
      <p:sp>
        <p:nvSpPr>
          <p:cNvPr id="22429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429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98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9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4300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01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02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4303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04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05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be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inorder(be)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4306" name="Oval 50"/>
          <p:cNvSpPr>
            <a:spLocks noChangeArrowheads="1"/>
          </p:cNvSpPr>
          <p:nvPr/>
        </p:nvSpPr>
        <p:spPr bwMode="auto">
          <a:xfrm>
            <a:off x="1527175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048CB-B4A0-654A-965F-3A7A28E1A127}" type="slidenum">
              <a:rPr lang="en-US"/>
              <a:pPr/>
              <a:t>11</a:t>
            </a:fld>
            <a:endParaRPr lang="en-US" sz="1400"/>
          </a:p>
        </p:txBody>
      </p:sp>
      <p:cxnSp>
        <p:nvCxnSpPr>
          <p:cNvPr id="226306" name="AutoShape 2"/>
          <p:cNvCxnSpPr>
            <a:cxnSpLocks noChangeShapeType="1"/>
            <a:stCxn id="226311" idx="3"/>
            <a:endCxn id="22631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07" name="AutoShape 3"/>
          <p:cNvCxnSpPr>
            <a:cxnSpLocks noChangeShapeType="1"/>
            <a:stCxn id="226311" idx="5"/>
            <a:endCxn id="22631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08" name="AutoShape 4"/>
          <p:cNvCxnSpPr>
            <a:cxnSpLocks noChangeShapeType="1"/>
            <a:stCxn id="226312" idx="5"/>
            <a:endCxn id="22631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09" name="AutoShape 5"/>
          <p:cNvCxnSpPr>
            <a:cxnSpLocks noChangeShapeType="1"/>
            <a:stCxn id="226313" idx="3"/>
            <a:endCxn id="22631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10" name="AutoShape 6"/>
          <p:cNvCxnSpPr>
            <a:cxnSpLocks noChangeShapeType="1"/>
            <a:stCxn id="226313" idx="5"/>
            <a:endCxn id="22631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631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2631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2631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2631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2631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2631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2631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2631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2631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2632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2632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26322" name="AutoShape 18"/>
          <p:cNvCxnSpPr>
            <a:cxnSpLocks noChangeShapeType="1"/>
            <a:stCxn id="226314" idx="3"/>
            <a:endCxn id="22631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23" name="AutoShape 19"/>
          <p:cNvCxnSpPr>
            <a:cxnSpLocks noChangeShapeType="1"/>
            <a:stCxn id="226314" idx="5"/>
            <a:endCxn id="22631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24" name="AutoShape 20"/>
          <p:cNvCxnSpPr>
            <a:cxnSpLocks noChangeShapeType="1"/>
            <a:stCxn id="226315" idx="5"/>
            <a:endCxn id="22631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25" name="AutoShape 21"/>
          <p:cNvCxnSpPr>
            <a:cxnSpLocks noChangeShapeType="1"/>
            <a:stCxn id="226316" idx="3"/>
            <a:endCxn id="22632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26" name="AutoShape 22"/>
          <p:cNvCxnSpPr>
            <a:cxnSpLocks noChangeShapeType="1"/>
            <a:stCxn id="226316" idx="5"/>
            <a:endCxn id="22632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27" name="AutoShape 23"/>
          <p:cNvCxnSpPr>
            <a:cxnSpLocks noChangeShapeType="1"/>
            <a:stCxn id="226312" idx="3"/>
            <a:endCxn id="22632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632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6329" name="AutoShape 25"/>
          <p:cNvCxnSpPr>
            <a:cxnSpLocks noChangeShapeType="1"/>
            <a:stCxn id="226315" idx="3"/>
            <a:endCxn id="22633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633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6331" name="AutoShape 27"/>
          <p:cNvCxnSpPr>
            <a:cxnSpLocks noChangeShapeType="1"/>
            <a:stCxn id="22631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2" name="AutoShape 28"/>
          <p:cNvCxnSpPr>
            <a:cxnSpLocks noChangeShapeType="1"/>
            <a:stCxn id="22631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3" name="AutoShape 29"/>
          <p:cNvCxnSpPr>
            <a:cxnSpLocks noChangeShapeType="1"/>
            <a:stCxn id="22631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4" name="AutoShape 30"/>
          <p:cNvCxnSpPr>
            <a:cxnSpLocks noChangeShapeType="1"/>
            <a:stCxn id="22631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5" name="AutoShape 31"/>
          <p:cNvCxnSpPr>
            <a:cxnSpLocks noChangeShapeType="1"/>
            <a:stCxn id="22631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6" name="AutoShape 32"/>
          <p:cNvCxnSpPr>
            <a:cxnSpLocks noChangeShapeType="1"/>
            <a:stCxn id="22631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7" name="AutoShape 33"/>
          <p:cNvCxnSpPr>
            <a:cxnSpLocks noChangeShapeType="1"/>
            <a:stCxn id="22632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8" name="AutoShape 34"/>
          <p:cNvCxnSpPr>
            <a:cxnSpLocks noChangeShapeType="1"/>
            <a:stCxn id="22632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39" name="AutoShape 35"/>
          <p:cNvCxnSpPr>
            <a:cxnSpLocks noChangeShapeType="1"/>
            <a:stCxn id="22632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6340" name="AutoShape 36"/>
          <p:cNvCxnSpPr>
            <a:cxnSpLocks noChangeShapeType="1"/>
            <a:stCxn id="22632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6341" name="Rectangle 37"/>
          <p:cNvSpPr>
            <a:spLocks noChangeArrowheads="1"/>
          </p:cNvSpPr>
          <p:nvPr/>
        </p:nvSpPr>
        <p:spPr bwMode="auto">
          <a:xfrm>
            <a:off x="1122363" y="6005483"/>
            <a:ext cx="3904228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</a:t>
            </a:r>
            <a:r>
              <a:rPr kumimoji="0" lang="en-US" sz="1400" b="1" dirty="0" smtClean="0">
                <a:latin typeface="Courier New" charset="0"/>
                <a:ea typeface="ＭＳ Ｐゴシック" charset="-128"/>
                <a:cs typeface="ＭＳ Ｐゴシック" charset="-128"/>
              </a:rPr>
              <a:t>t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2634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2634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Inorder</a:t>
            </a:r>
            <a:r>
              <a:rPr lang="en-US" dirty="0"/>
              <a:t> traversal.</a:t>
            </a:r>
          </a:p>
          <a:p>
            <a:pPr lvl="1"/>
            <a:r>
              <a:rPr lang="en-US" dirty="0"/>
              <a:t>Visit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Visit the node.</a:t>
            </a:r>
          </a:p>
          <a:p>
            <a:pPr lvl="1"/>
            <a:r>
              <a:rPr lang="en-US" dirty="0"/>
              <a:t>Visit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</p:txBody>
      </p:sp>
      <p:sp>
        <p:nvSpPr>
          <p:cNvPr id="22634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634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46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4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6348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49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50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6351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52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53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be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inorder(be)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6354" name="Oval 50"/>
          <p:cNvSpPr>
            <a:spLocks noChangeArrowheads="1"/>
          </p:cNvSpPr>
          <p:nvPr/>
        </p:nvSpPr>
        <p:spPr bwMode="auto">
          <a:xfrm>
            <a:off x="1527175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55" name="Rectangle 51"/>
          <p:cNvSpPr>
            <a:spLocks noChangeArrowheads="1"/>
          </p:cNvSpPr>
          <p:nvPr/>
        </p:nvSpPr>
        <p:spPr bwMode="auto">
          <a:xfrm>
            <a:off x="6435725" y="3381375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E7FCE-8605-5442-99C5-843889621E6B}" type="slidenum">
              <a:rPr lang="en-US"/>
              <a:pPr/>
              <a:t>12</a:t>
            </a:fld>
            <a:endParaRPr lang="en-US" sz="1400"/>
          </a:p>
        </p:txBody>
      </p:sp>
      <p:cxnSp>
        <p:nvCxnSpPr>
          <p:cNvPr id="228354" name="AutoShape 2"/>
          <p:cNvCxnSpPr>
            <a:cxnSpLocks noChangeShapeType="1"/>
            <a:stCxn id="228359" idx="3"/>
            <a:endCxn id="22836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55" name="AutoShape 3"/>
          <p:cNvCxnSpPr>
            <a:cxnSpLocks noChangeShapeType="1"/>
            <a:stCxn id="228359" idx="5"/>
            <a:endCxn id="22836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56" name="AutoShape 4"/>
          <p:cNvCxnSpPr>
            <a:cxnSpLocks noChangeShapeType="1"/>
            <a:stCxn id="228360" idx="5"/>
            <a:endCxn id="22836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57" name="AutoShape 5"/>
          <p:cNvCxnSpPr>
            <a:cxnSpLocks noChangeShapeType="1"/>
            <a:stCxn id="228361" idx="3"/>
            <a:endCxn id="22836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58" name="AutoShape 6"/>
          <p:cNvCxnSpPr>
            <a:cxnSpLocks noChangeShapeType="1"/>
            <a:stCxn id="228361" idx="5"/>
            <a:endCxn id="22836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835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2836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2836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2836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2836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2836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2836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2836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2836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2836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2836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28370" name="AutoShape 18"/>
          <p:cNvCxnSpPr>
            <a:cxnSpLocks noChangeShapeType="1"/>
            <a:stCxn id="228362" idx="3"/>
            <a:endCxn id="22836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71" name="AutoShape 19"/>
          <p:cNvCxnSpPr>
            <a:cxnSpLocks noChangeShapeType="1"/>
            <a:stCxn id="228362" idx="5"/>
            <a:endCxn id="22836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72" name="AutoShape 20"/>
          <p:cNvCxnSpPr>
            <a:cxnSpLocks noChangeShapeType="1"/>
            <a:stCxn id="228363" idx="5"/>
            <a:endCxn id="22836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73" name="AutoShape 21"/>
          <p:cNvCxnSpPr>
            <a:cxnSpLocks noChangeShapeType="1"/>
            <a:stCxn id="228364" idx="3"/>
            <a:endCxn id="22836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74" name="AutoShape 22"/>
          <p:cNvCxnSpPr>
            <a:cxnSpLocks noChangeShapeType="1"/>
            <a:stCxn id="228364" idx="5"/>
            <a:endCxn id="22836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75" name="AutoShape 23"/>
          <p:cNvCxnSpPr>
            <a:cxnSpLocks noChangeShapeType="1"/>
            <a:stCxn id="228360" idx="3"/>
            <a:endCxn id="22837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837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8377" name="AutoShape 25"/>
          <p:cNvCxnSpPr>
            <a:cxnSpLocks noChangeShapeType="1"/>
            <a:stCxn id="228363" idx="3"/>
            <a:endCxn id="22837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837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8379" name="AutoShape 27"/>
          <p:cNvCxnSpPr>
            <a:cxnSpLocks noChangeShapeType="1"/>
            <a:stCxn id="22836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0" name="AutoShape 28"/>
          <p:cNvCxnSpPr>
            <a:cxnSpLocks noChangeShapeType="1"/>
            <a:stCxn id="22836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1" name="AutoShape 29"/>
          <p:cNvCxnSpPr>
            <a:cxnSpLocks noChangeShapeType="1"/>
            <a:stCxn id="22836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2" name="AutoShape 30"/>
          <p:cNvCxnSpPr>
            <a:cxnSpLocks noChangeShapeType="1"/>
            <a:stCxn id="22836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3" name="AutoShape 31"/>
          <p:cNvCxnSpPr>
            <a:cxnSpLocks noChangeShapeType="1"/>
            <a:stCxn id="22836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4" name="AutoShape 32"/>
          <p:cNvCxnSpPr>
            <a:cxnSpLocks noChangeShapeType="1"/>
            <a:stCxn id="22836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5" name="AutoShape 33"/>
          <p:cNvCxnSpPr>
            <a:cxnSpLocks noChangeShapeType="1"/>
            <a:stCxn id="22836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6" name="AutoShape 34"/>
          <p:cNvCxnSpPr>
            <a:cxnSpLocks noChangeShapeType="1"/>
            <a:stCxn id="22836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7" name="AutoShape 35"/>
          <p:cNvCxnSpPr>
            <a:cxnSpLocks noChangeShapeType="1"/>
            <a:stCxn id="22836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8388" name="AutoShape 36"/>
          <p:cNvCxnSpPr>
            <a:cxnSpLocks noChangeShapeType="1"/>
            <a:stCxn id="22836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8389" name="Rectangle 37"/>
          <p:cNvSpPr>
            <a:spLocks noChangeArrowheads="1"/>
          </p:cNvSpPr>
          <p:nvPr/>
        </p:nvSpPr>
        <p:spPr bwMode="auto">
          <a:xfrm>
            <a:off x="1122363" y="6005483"/>
            <a:ext cx="3904228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2839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2839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2839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839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394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39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8396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397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398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8399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400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401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be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inorder(be)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8402" name="Oval 50"/>
          <p:cNvSpPr>
            <a:spLocks noChangeArrowheads="1"/>
          </p:cNvSpPr>
          <p:nvPr/>
        </p:nvSpPr>
        <p:spPr bwMode="auto">
          <a:xfrm>
            <a:off x="1527175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404" name="Rectangle 52"/>
          <p:cNvSpPr>
            <a:spLocks noChangeArrowheads="1"/>
          </p:cNvSpPr>
          <p:nvPr/>
        </p:nvSpPr>
        <p:spPr bwMode="auto">
          <a:xfrm>
            <a:off x="6435725" y="3617913"/>
            <a:ext cx="349250" cy="255587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C7915-1C86-674A-8EAF-48E0E3F78870}" type="slidenum">
              <a:rPr lang="en-US"/>
              <a:pPr/>
              <a:t>13</a:t>
            </a:fld>
            <a:endParaRPr lang="en-US" sz="1400"/>
          </a:p>
        </p:txBody>
      </p:sp>
      <p:cxnSp>
        <p:nvCxnSpPr>
          <p:cNvPr id="230402" name="AutoShape 2"/>
          <p:cNvCxnSpPr>
            <a:cxnSpLocks noChangeShapeType="1"/>
            <a:stCxn id="230407" idx="3"/>
            <a:endCxn id="23040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03" name="AutoShape 3"/>
          <p:cNvCxnSpPr>
            <a:cxnSpLocks noChangeShapeType="1"/>
            <a:stCxn id="230407" idx="5"/>
            <a:endCxn id="23040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04" name="AutoShape 4"/>
          <p:cNvCxnSpPr>
            <a:cxnSpLocks noChangeShapeType="1"/>
            <a:stCxn id="230408" idx="5"/>
            <a:endCxn id="23041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05" name="AutoShape 5"/>
          <p:cNvCxnSpPr>
            <a:cxnSpLocks noChangeShapeType="1"/>
            <a:stCxn id="230409" idx="3"/>
            <a:endCxn id="23041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06" name="AutoShape 6"/>
          <p:cNvCxnSpPr>
            <a:cxnSpLocks noChangeShapeType="1"/>
            <a:stCxn id="230409" idx="5"/>
            <a:endCxn id="23041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040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3040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3040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3041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3041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3041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3041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3041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3041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3041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3041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30418" name="AutoShape 18"/>
          <p:cNvCxnSpPr>
            <a:cxnSpLocks noChangeShapeType="1"/>
            <a:stCxn id="230410" idx="3"/>
            <a:endCxn id="23041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19" name="AutoShape 19"/>
          <p:cNvCxnSpPr>
            <a:cxnSpLocks noChangeShapeType="1"/>
            <a:stCxn id="230410" idx="5"/>
            <a:endCxn id="23041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0" name="AutoShape 20"/>
          <p:cNvCxnSpPr>
            <a:cxnSpLocks noChangeShapeType="1"/>
            <a:stCxn id="230411" idx="5"/>
            <a:endCxn id="23041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1" name="AutoShape 21"/>
          <p:cNvCxnSpPr>
            <a:cxnSpLocks noChangeShapeType="1"/>
            <a:stCxn id="230412" idx="3"/>
            <a:endCxn id="23041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2" name="AutoShape 22"/>
          <p:cNvCxnSpPr>
            <a:cxnSpLocks noChangeShapeType="1"/>
            <a:stCxn id="230412" idx="5"/>
            <a:endCxn id="23041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3" name="AutoShape 23"/>
          <p:cNvCxnSpPr>
            <a:cxnSpLocks noChangeShapeType="1"/>
            <a:stCxn id="230408" idx="3"/>
            <a:endCxn id="23042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042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0425" name="AutoShape 25"/>
          <p:cNvCxnSpPr>
            <a:cxnSpLocks noChangeShapeType="1"/>
            <a:stCxn id="230411" idx="3"/>
            <a:endCxn id="23042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042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0427" name="AutoShape 27"/>
          <p:cNvCxnSpPr>
            <a:cxnSpLocks noChangeShapeType="1"/>
            <a:stCxn id="23041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8" name="AutoShape 28"/>
          <p:cNvCxnSpPr>
            <a:cxnSpLocks noChangeShapeType="1"/>
            <a:stCxn id="23041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29" name="AutoShape 29"/>
          <p:cNvCxnSpPr>
            <a:cxnSpLocks noChangeShapeType="1"/>
            <a:stCxn id="23041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0" name="AutoShape 30"/>
          <p:cNvCxnSpPr>
            <a:cxnSpLocks noChangeShapeType="1"/>
            <a:stCxn id="23041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1" name="AutoShape 31"/>
          <p:cNvCxnSpPr>
            <a:cxnSpLocks noChangeShapeType="1"/>
            <a:stCxn id="23041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2" name="AutoShape 32"/>
          <p:cNvCxnSpPr>
            <a:cxnSpLocks noChangeShapeType="1"/>
            <a:stCxn id="23041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3" name="AutoShape 33"/>
          <p:cNvCxnSpPr>
            <a:cxnSpLocks noChangeShapeType="1"/>
            <a:stCxn id="23041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4" name="AutoShape 34"/>
          <p:cNvCxnSpPr>
            <a:cxnSpLocks noChangeShapeType="1"/>
            <a:stCxn id="23041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5" name="AutoShape 35"/>
          <p:cNvCxnSpPr>
            <a:cxnSpLocks noChangeShapeType="1"/>
            <a:stCxn id="23041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0436" name="AutoShape 36"/>
          <p:cNvCxnSpPr>
            <a:cxnSpLocks noChangeShapeType="1"/>
            <a:stCxn id="23041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0437" name="Rectangle 37"/>
          <p:cNvSpPr>
            <a:spLocks noChangeArrowheads="1"/>
          </p:cNvSpPr>
          <p:nvPr/>
        </p:nvSpPr>
        <p:spPr bwMode="auto">
          <a:xfrm>
            <a:off x="1122363" y="6005483"/>
            <a:ext cx="3877586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3043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3043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Inorder</a:t>
            </a:r>
            <a:r>
              <a:rPr lang="en-US" dirty="0"/>
              <a:t> traversal.</a:t>
            </a:r>
          </a:p>
          <a:p>
            <a:pPr lvl="1"/>
            <a:r>
              <a:rPr lang="en-US" dirty="0"/>
              <a:t>Visit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Visit the node.</a:t>
            </a:r>
          </a:p>
          <a:p>
            <a:pPr lvl="1"/>
            <a:r>
              <a:rPr lang="en-US" dirty="0"/>
              <a:t>Visit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</p:txBody>
      </p:sp>
      <p:sp>
        <p:nvSpPr>
          <p:cNvPr id="23044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044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2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0444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5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6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0447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8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49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be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inorder(be)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0450" name="Oval 50"/>
          <p:cNvSpPr>
            <a:spLocks noChangeArrowheads="1"/>
          </p:cNvSpPr>
          <p:nvPr/>
        </p:nvSpPr>
        <p:spPr bwMode="auto">
          <a:xfrm>
            <a:off x="1527175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451" name="Rectangle 51"/>
          <p:cNvSpPr>
            <a:spLocks noChangeArrowheads="1"/>
          </p:cNvSpPr>
          <p:nvPr/>
        </p:nvSpPr>
        <p:spPr bwMode="auto">
          <a:xfrm>
            <a:off x="6435725" y="3825875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C32FB-7C3D-5D46-9BD3-3A65F401AD6F}" type="slidenum">
              <a:rPr lang="en-US"/>
              <a:pPr/>
              <a:t>14</a:t>
            </a:fld>
            <a:endParaRPr lang="en-US" sz="1400"/>
          </a:p>
        </p:txBody>
      </p:sp>
      <p:cxnSp>
        <p:nvCxnSpPr>
          <p:cNvPr id="232450" name="AutoShape 2"/>
          <p:cNvCxnSpPr>
            <a:cxnSpLocks noChangeShapeType="1"/>
            <a:stCxn id="232455" idx="3"/>
            <a:endCxn id="23245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51" name="AutoShape 3"/>
          <p:cNvCxnSpPr>
            <a:cxnSpLocks noChangeShapeType="1"/>
            <a:stCxn id="232455" idx="5"/>
            <a:endCxn id="23245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52" name="AutoShape 4"/>
          <p:cNvCxnSpPr>
            <a:cxnSpLocks noChangeShapeType="1"/>
            <a:stCxn id="232456" idx="5"/>
            <a:endCxn id="23245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53" name="AutoShape 5"/>
          <p:cNvCxnSpPr>
            <a:cxnSpLocks noChangeShapeType="1"/>
            <a:stCxn id="232457" idx="3"/>
            <a:endCxn id="23245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54" name="AutoShape 6"/>
          <p:cNvCxnSpPr>
            <a:cxnSpLocks noChangeShapeType="1"/>
            <a:stCxn id="232457" idx="5"/>
            <a:endCxn id="23246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245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3245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3245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3245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3245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3246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3246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3246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3246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3246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3246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32466" name="AutoShape 18"/>
          <p:cNvCxnSpPr>
            <a:cxnSpLocks noChangeShapeType="1"/>
            <a:stCxn id="232458" idx="3"/>
            <a:endCxn id="23246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67" name="AutoShape 19"/>
          <p:cNvCxnSpPr>
            <a:cxnSpLocks noChangeShapeType="1"/>
            <a:stCxn id="232458" idx="5"/>
            <a:endCxn id="23246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68" name="AutoShape 20"/>
          <p:cNvCxnSpPr>
            <a:cxnSpLocks noChangeShapeType="1"/>
            <a:stCxn id="232459" idx="5"/>
            <a:endCxn id="23246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69" name="AutoShape 21"/>
          <p:cNvCxnSpPr>
            <a:cxnSpLocks noChangeShapeType="1"/>
            <a:stCxn id="232460" idx="3"/>
            <a:endCxn id="23246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0" name="AutoShape 22"/>
          <p:cNvCxnSpPr>
            <a:cxnSpLocks noChangeShapeType="1"/>
            <a:stCxn id="232460" idx="5"/>
            <a:endCxn id="23246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1" name="AutoShape 23"/>
          <p:cNvCxnSpPr>
            <a:cxnSpLocks noChangeShapeType="1"/>
            <a:stCxn id="232456" idx="3"/>
            <a:endCxn id="23247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247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2473" name="AutoShape 25"/>
          <p:cNvCxnSpPr>
            <a:cxnSpLocks noChangeShapeType="1"/>
            <a:stCxn id="232459" idx="3"/>
            <a:endCxn id="23247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247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2475" name="AutoShape 27"/>
          <p:cNvCxnSpPr>
            <a:cxnSpLocks noChangeShapeType="1"/>
            <a:stCxn id="23246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6" name="AutoShape 28"/>
          <p:cNvCxnSpPr>
            <a:cxnSpLocks noChangeShapeType="1"/>
            <a:stCxn id="23246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7" name="AutoShape 29"/>
          <p:cNvCxnSpPr>
            <a:cxnSpLocks noChangeShapeType="1"/>
            <a:stCxn id="23246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8" name="AutoShape 30"/>
          <p:cNvCxnSpPr>
            <a:cxnSpLocks noChangeShapeType="1"/>
            <a:stCxn id="23246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79" name="AutoShape 31"/>
          <p:cNvCxnSpPr>
            <a:cxnSpLocks noChangeShapeType="1"/>
            <a:stCxn id="23246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80" name="AutoShape 32"/>
          <p:cNvCxnSpPr>
            <a:cxnSpLocks noChangeShapeType="1"/>
            <a:stCxn id="23246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81" name="AutoShape 33"/>
          <p:cNvCxnSpPr>
            <a:cxnSpLocks noChangeShapeType="1"/>
            <a:stCxn id="23246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82" name="AutoShape 34"/>
          <p:cNvCxnSpPr>
            <a:cxnSpLocks noChangeShapeType="1"/>
            <a:stCxn id="23246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83" name="AutoShape 35"/>
          <p:cNvCxnSpPr>
            <a:cxnSpLocks noChangeShapeType="1"/>
            <a:stCxn id="23246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2484" name="AutoShape 36"/>
          <p:cNvCxnSpPr>
            <a:cxnSpLocks noChangeShapeType="1"/>
            <a:stCxn id="23246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2485" name="Rectangle 37"/>
          <p:cNvSpPr>
            <a:spLocks noChangeArrowheads="1"/>
          </p:cNvSpPr>
          <p:nvPr/>
        </p:nvSpPr>
        <p:spPr bwMode="auto">
          <a:xfrm>
            <a:off x="1122363" y="6005483"/>
            <a:ext cx="3877586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3248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3248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3248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248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90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9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2492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93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94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2495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96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05931-B120-734A-BF7C-CE756D6E57E6}" type="slidenum">
              <a:rPr lang="en-US"/>
              <a:pPr/>
              <a:t>15</a:t>
            </a:fld>
            <a:endParaRPr lang="en-US" sz="1400"/>
          </a:p>
        </p:txBody>
      </p:sp>
      <p:cxnSp>
        <p:nvCxnSpPr>
          <p:cNvPr id="234498" name="AutoShape 2"/>
          <p:cNvCxnSpPr>
            <a:cxnSpLocks noChangeShapeType="1"/>
            <a:stCxn id="234503" idx="3"/>
            <a:endCxn id="23450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499" name="AutoShape 3"/>
          <p:cNvCxnSpPr>
            <a:cxnSpLocks noChangeShapeType="1"/>
            <a:stCxn id="234503" idx="5"/>
            <a:endCxn id="23450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00" name="AutoShape 4"/>
          <p:cNvCxnSpPr>
            <a:cxnSpLocks noChangeShapeType="1"/>
            <a:stCxn id="234504" idx="5"/>
            <a:endCxn id="23450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01" name="AutoShape 5"/>
          <p:cNvCxnSpPr>
            <a:cxnSpLocks noChangeShapeType="1"/>
            <a:stCxn id="234505" idx="3"/>
            <a:endCxn id="23450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02" name="AutoShape 6"/>
          <p:cNvCxnSpPr>
            <a:cxnSpLocks noChangeShapeType="1"/>
            <a:stCxn id="234505" idx="5"/>
            <a:endCxn id="23450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450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3450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3450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3450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3450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3450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3451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3451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3451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3451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34514" name="AutoShape 18"/>
          <p:cNvCxnSpPr>
            <a:cxnSpLocks noChangeShapeType="1"/>
            <a:stCxn id="234506" idx="3"/>
            <a:endCxn id="23451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15" name="AutoShape 19"/>
          <p:cNvCxnSpPr>
            <a:cxnSpLocks noChangeShapeType="1"/>
            <a:stCxn id="234506" idx="5"/>
            <a:endCxn id="23451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16" name="AutoShape 20"/>
          <p:cNvCxnSpPr>
            <a:cxnSpLocks noChangeShapeType="1"/>
            <a:stCxn id="234507" idx="5"/>
            <a:endCxn id="23450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17" name="AutoShape 21"/>
          <p:cNvCxnSpPr>
            <a:cxnSpLocks noChangeShapeType="1"/>
            <a:stCxn id="234508" idx="3"/>
            <a:endCxn id="23451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18" name="AutoShape 22"/>
          <p:cNvCxnSpPr>
            <a:cxnSpLocks noChangeShapeType="1"/>
            <a:stCxn id="234508" idx="5"/>
            <a:endCxn id="23451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19" name="AutoShape 23"/>
          <p:cNvCxnSpPr>
            <a:cxnSpLocks noChangeShapeType="1"/>
            <a:stCxn id="234504" idx="3"/>
            <a:endCxn id="23452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452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4521" name="AutoShape 25"/>
          <p:cNvCxnSpPr>
            <a:cxnSpLocks noChangeShapeType="1"/>
            <a:stCxn id="234507" idx="3"/>
            <a:endCxn id="23452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452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4523" name="AutoShape 27"/>
          <p:cNvCxnSpPr>
            <a:cxnSpLocks noChangeShapeType="1"/>
            <a:stCxn id="23451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4" name="AutoShape 28"/>
          <p:cNvCxnSpPr>
            <a:cxnSpLocks noChangeShapeType="1"/>
            <a:stCxn id="23451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5" name="AutoShape 29"/>
          <p:cNvCxnSpPr>
            <a:cxnSpLocks noChangeShapeType="1"/>
            <a:stCxn id="23451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6" name="AutoShape 30"/>
          <p:cNvCxnSpPr>
            <a:cxnSpLocks noChangeShapeType="1"/>
            <a:stCxn id="23451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7" name="AutoShape 31"/>
          <p:cNvCxnSpPr>
            <a:cxnSpLocks noChangeShapeType="1"/>
            <a:stCxn id="23450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8" name="AutoShape 32"/>
          <p:cNvCxnSpPr>
            <a:cxnSpLocks noChangeShapeType="1"/>
            <a:stCxn id="23450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29" name="AutoShape 33"/>
          <p:cNvCxnSpPr>
            <a:cxnSpLocks noChangeShapeType="1"/>
            <a:stCxn id="23451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30" name="AutoShape 34"/>
          <p:cNvCxnSpPr>
            <a:cxnSpLocks noChangeShapeType="1"/>
            <a:stCxn id="23451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31" name="AutoShape 35"/>
          <p:cNvCxnSpPr>
            <a:cxnSpLocks noChangeShapeType="1"/>
            <a:stCxn id="23451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4532" name="AutoShape 36"/>
          <p:cNvCxnSpPr>
            <a:cxnSpLocks noChangeShapeType="1"/>
            <a:stCxn id="23451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4533" name="Rectangle 37"/>
          <p:cNvSpPr>
            <a:spLocks noChangeArrowheads="1"/>
          </p:cNvSpPr>
          <p:nvPr/>
        </p:nvSpPr>
        <p:spPr bwMode="auto">
          <a:xfrm>
            <a:off x="1122363" y="6005483"/>
            <a:ext cx="3904228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3453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3453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3453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453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38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3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4540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41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42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4543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45" name="Rectangle 49"/>
          <p:cNvSpPr>
            <a:spLocks noChangeArrowheads="1"/>
          </p:cNvSpPr>
          <p:nvPr/>
        </p:nvSpPr>
        <p:spPr bwMode="auto">
          <a:xfrm>
            <a:off x="6577013" y="4213225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D5163-06CB-0042-907D-F7D9C4F89EA9}" type="slidenum">
              <a:rPr lang="en-US"/>
              <a:pPr/>
              <a:t>16</a:t>
            </a:fld>
            <a:endParaRPr lang="en-US" sz="1400"/>
          </a:p>
        </p:txBody>
      </p:sp>
      <p:cxnSp>
        <p:nvCxnSpPr>
          <p:cNvPr id="236546" name="AutoShape 2"/>
          <p:cNvCxnSpPr>
            <a:cxnSpLocks noChangeShapeType="1"/>
            <a:stCxn id="236551" idx="3"/>
            <a:endCxn id="23655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47" name="AutoShape 3"/>
          <p:cNvCxnSpPr>
            <a:cxnSpLocks noChangeShapeType="1"/>
            <a:stCxn id="236551" idx="5"/>
            <a:endCxn id="23655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48" name="AutoShape 4"/>
          <p:cNvCxnSpPr>
            <a:cxnSpLocks noChangeShapeType="1"/>
            <a:stCxn id="236552" idx="5"/>
            <a:endCxn id="23655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49" name="AutoShape 5"/>
          <p:cNvCxnSpPr>
            <a:cxnSpLocks noChangeShapeType="1"/>
            <a:stCxn id="236553" idx="3"/>
            <a:endCxn id="23655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50" name="AutoShape 6"/>
          <p:cNvCxnSpPr>
            <a:cxnSpLocks noChangeShapeType="1"/>
            <a:stCxn id="236553" idx="5"/>
            <a:endCxn id="23655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655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3655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3655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3655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3655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3655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3655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3655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3655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3656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3656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36562" name="AutoShape 18"/>
          <p:cNvCxnSpPr>
            <a:cxnSpLocks noChangeShapeType="1"/>
            <a:stCxn id="236554" idx="3"/>
            <a:endCxn id="23655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63" name="AutoShape 19"/>
          <p:cNvCxnSpPr>
            <a:cxnSpLocks noChangeShapeType="1"/>
            <a:stCxn id="236554" idx="5"/>
            <a:endCxn id="23655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64" name="AutoShape 20"/>
          <p:cNvCxnSpPr>
            <a:cxnSpLocks noChangeShapeType="1"/>
            <a:stCxn id="236555" idx="5"/>
            <a:endCxn id="23655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65" name="AutoShape 21"/>
          <p:cNvCxnSpPr>
            <a:cxnSpLocks noChangeShapeType="1"/>
            <a:stCxn id="236556" idx="3"/>
            <a:endCxn id="23656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66" name="AutoShape 22"/>
          <p:cNvCxnSpPr>
            <a:cxnSpLocks noChangeShapeType="1"/>
            <a:stCxn id="236556" idx="5"/>
            <a:endCxn id="23656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67" name="AutoShape 23"/>
          <p:cNvCxnSpPr>
            <a:cxnSpLocks noChangeShapeType="1"/>
            <a:stCxn id="236552" idx="3"/>
            <a:endCxn id="23656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656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6569" name="AutoShape 25"/>
          <p:cNvCxnSpPr>
            <a:cxnSpLocks noChangeShapeType="1"/>
            <a:stCxn id="236555" idx="3"/>
            <a:endCxn id="23657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657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6571" name="AutoShape 27"/>
          <p:cNvCxnSpPr>
            <a:cxnSpLocks noChangeShapeType="1"/>
            <a:stCxn id="23655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2" name="AutoShape 28"/>
          <p:cNvCxnSpPr>
            <a:cxnSpLocks noChangeShapeType="1"/>
            <a:stCxn id="23655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3" name="AutoShape 29"/>
          <p:cNvCxnSpPr>
            <a:cxnSpLocks noChangeShapeType="1"/>
            <a:stCxn id="23655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4" name="AutoShape 30"/>
          <p:cNvCxnSpPr>
            <a:cxnSpLocks noChangeShapeType="1"/>
            <a:stCxn id="23655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5" name="AutoShape 31"/>
          <p:cNvCxnSpPr>
            <a:cxnSpLocks noChangeShapeType="1"/>
            <a:stCxn id="23655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6" name="AutoShape 32"/>
          <p:cNvCxnSpPr>
            <a:cxnSpLocks noChangeShapeType="1"/>
            <a:stCxn id="23655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7" name="AutoShape 33"/>
          <p:cNvCxnSpPr>
            <a:cxnSpLocks noChangeShapeType="1"/>
            <a:stCxn id="23656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8" name="AutoShape 34"/>
          <p:cNvCxnSpPr>
            <a:cxnSpLocks noChangeShapeType="1"/>
            <a:stCxn id="23656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79" name="AutoShape 35"/>
          <p:cNvCxnSpPr>
            <a:cxnSpLocks noChangeShapeType="1"/>
            <a:stCxn id="23656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6580" name="AutoShape 36"/>
          <p:cNvCxnSpPr>
            <a:cxnSpLocks noChangeShapeType="1"/>
            <a:stCxn id="23656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6581" name="Rectangle 37"/>
          <p:cNvSpPr>
            <a:spLocks noChangeArrowheads="1"/>
          </p:cNvSpPr>
          <p:nvPr/>
        </p:nvSpPr>
        <p:spPr bwMode="auto">
          <a:xfrm>
            <a:off x="1122362" y="6005483"/>
            <a:ext cx="3895347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3658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3658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3658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658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86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8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6588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89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90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6591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93" name="Rectangle 49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A1046-48EE-A347-B987-2FEB925089A4}" type="slidenum">
              <a:rPr lang="en-US"/>
              <a:pPr/>
              <a:t>17</a:t>
            </a:fld>
            <a:endParaRPr lang="en-US" sz="1400"/>
          </a:p>
        </p:txBody>
      </p:sp>
      <p:cxnSp>
        <p:nvCxnSpPr>
          <p:cNvPr id="238594" name="AutoShape 2"/>
          <p:cNvCxnSpPr>
            <a:cxnSpLocks noChangeShapeType="1"/>
            <a:stCxn id="238599" idx="3"/>
            <a:endCxn id="23860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595" name="AutoShape 3"/>
          <p:cNvCxnSpPr>
            <a:cxnSpLocks noChangeShapeType="1"/>
            <a:stCxn id="238599" idx="5"/>
            <a:endCxn id="23860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596" name="AutoShape 4"/>
          <p:cNvCxnSpPr>
            <a:cxnSpLocks noChangeShapeType="1"/>
            <a:stCxn id="238600" idx="5"/>
            <a:endCxn id="23860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597" name="AutoShape 5"/>
          <p:cNvCxnSpPr>
            <a:cxnSpLocks noChangeShapeType="1"/>
            <a:stCxn id="238601" idx="3"/>
            <a:endCxn id="23860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598" name="AutoShape 6"/>
          <p:cNvCxnSpPr>
            <a:cxnSpLocks noChangeShapeType="1"/>
            <a:stCxn id="238601" idx="5"/>
            <a:endCxn id="23860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859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3860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3860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3860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3860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3860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3860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3860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3860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3860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3860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38610" name="AutoShape 18"/>
          <p:cNvCxnSpPr>
            <a:cxnSpLocks noChangeShapeType="1"/>
            <a:stCxn id="238602" idx="3"/>
            <a:endCxn id="23860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11" name="AutoShape 19"/>
          <p:cNvCxnSpPr>
            <a:cxnSpLocks noChangeShapeType="1"/>
            <a:stCxn id="238602" idx="5"/>
            <a:endCxn id="23860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12" name="AutoShape 20"/>
          <p:cNvCxnSpPr>
            <a:cxnSpLocks noChangeShapeType="1"/>
            <a:stCxn id="238603" idx="5"/>
            <a:endCxn id="23860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13" name="AutoShape 21"/>
          <p:cNvCxnSpPr>
            <a:cxnSpLocks noChangeShapeType="1"/>
            <a:stCxn id="238604" idx="3"/>
            <a:endCxn id="23860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14" name="AutoShape 22"/>
          <p:cNvCxnSpPr>
            <a:cxnSpLocks noChangeShapeType="1"/>
            <a:stCxn id="238604" idx="5"/>
            <a:endCxn id="23860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15" name="AutoShape 23"/>
          <p:cNvCxnSpPr>
            <a:cxnSpLocks noChangeShapeType="1"/>
            <a:stCxn id="238600" idx="3"/>
            <a:endCxn id="23861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861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8617" name="AutoShape 25"/>
          <p:cNvCxnSpPr>
            <a:cxnSpLocks noChangeShapeType="1"/>
            <a:stCxn id="238603" idx="3"/>
            <a:endCxn id="23861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861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38619" name="AutoShape 27"/>
          <p:cNvCxnSpPr>
            <a:cxnSpLocks noChangeShapeType="1"/>
            <a:stCxn id="23860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0" name="AutoShape 28"/>
          <p:cNvCxnSpPr>
            <a:cxnSpLocks noChangeShapeType="1"/>
            <a:stCxn id="23860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1" name="AutoShape 29"/>
          <p:cNvCxnSpPr>
            <a:cxnSpLocks noChangeShapeType="1"/>
            <a:stCxn id="23860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2" name="AutoShape 30"/>
          <p:cNvCxnSpPr>
            <a:cxnSpLocks noChangeShapeType="1"/>
            <a:stCxn id="23860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3" name="AutoShape 31"/>
          <p:cNvCxnSpPr>
            <a:cxnSpLocks noChangeShapeType="1"/>
            <a:stCxn id="23860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4" name="AutoShape 32"/>
          <p:cNvCxnSpPr>
            <a:cxnSpLocks noChangeShapeType="1"/>
            <a:stCxn id="23860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5" name="AutoShape 33"/>
          <p:cNvCxnSpPr>
            <a:cxnSpLocks noChangeShapeType="1"/>
            <a:stCxn id="23860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6" name="AutoShape 34"/>
          <p:cNvCxnSpPr>
            <a:cxnSpLocks noChangeShapeType="1"/>
            <a:stCxn id="23860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7" name="AutoShape 35"/>
          <p:cNvCxnSpPr>
            <a:cxnSpLocks noChangeShapeType="1"/>
            <a:stCxn id="23860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38628" name="AutoShape 36"/>
          <p:cNvCxnSpPr>
            <a:cxnSpLocks noChangeShapeType="1"/>
            <a:stCxn id="23860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38629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3863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3863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3863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863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34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3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8636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37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38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8639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40" name="Rectangle 48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41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go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inorder(go)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8642" name="Oval 50"/>
          <p:cNvSpPr>
            <a:spLocks noChangeArrowheads="1"/>
          </p:cNvSpPr>
          <p:nvPr/>
        </p:nvSpPr>
        <p:spPr bwMode="auto">
          <a:xfrm>
            <a:off x="2217738" y="47434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9B641-7FCA-6243-9A54-CFB0DEE81C4E}" type="slidenum">
              <a:rPr lang="en-US"/>
              <a:pPr/>
              <a:t>18</a:t>
            </a:fld>
            <a:endParaRPr lang="en-US" sz="1400"/>
          </a:p>
        </p:txBody>
      </p:sp>
      <p:cxnSp>
        <p:nvCxnSpPr>
          <p:cNvPr id="240642" name="AutoShape 2"/>
          <p:cNvCxnSpPr>
            <a:cxnSpLocks noChangeShapeType="1"/>
            <a:stCxn id="240647" idx="3"/>
            <a:endCxn id="24064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43" name="AutoShape 3"/>
          <p:cNvCxnSpPr>
            <a:cxnSpLocks noChangeShapeType="1"/>
            <a:stCxn id="240647" idx="5"/>
            <a:endCxn id="24064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44" name="AutoShape 4"/>
          <p:cNvCxnSpPr>
            <a:cxnSpLocks noChangeShapeType="1"/>
            <a:stCxn id="240648" idx="5"/>
            <a:endCxn id="24065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45" name="AutoShape 5"/>
          <p:cNvCxnSpPr>
            <a:cxnSpLocks noChangeShapeType="1"/>
            <a:stCxn id="240649" idx="3"/>
            <a:endCxn id="24065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46" name="AutoShape 6"/>
          <p:cNvCxnSpPr>
            <a:cxnSpLocks noChangeShapeType="1"/>
            <a:stCxn id="240649" idx="5"/>
            <a:endCxn id="24065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064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4064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4064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4065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4065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4065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4065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4065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4065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4065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4065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40658" name="AutoShape 18"/>
          <p:cNvCxnSpPr>
            <a:cxnSpLocks noChangeShapeType="1"/>
            <a:stCxn id="240650" idx="3"/>
            <a:endCxn id="24065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59" name="AutoShape 19"/>
          <p:cNvCxnSpPr>
            <a:cxnSpLocks noChangeShapeType="1"/>
            <a:stCxn id="240650" idx="5"/>
            <a:endCxn id="24065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0" name="AutoShape 20"/>
          <p:cNvCxnSpPr>
            <a:cxnSpLocks noChangeShapeType="1"/>
            <a:stCxn id="240651" idx="5"/>
            <a:endCxn id="24065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1" name="AutoShape 21"/>
          <p:cNvCxnSpPr>
            <a:cxnSpLocks noChangeShapeType="1"/>
            <a:stCxn id="240652" idx="3"/>
            <a:endCxn id="24065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2" name="AutoShape 22"/>
          <p:cNvCxnSpPr>
            <a:cxnSpLocks noChangeShapeType="1"/>
            <a:stCxn id="240652" idx="5"/>
            <a:endCxn id="24065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3" name="AutoShape 23"/>
          <p:cNvCxnSpPr>
            <a:cxnSpLocks noChangeShapeType="1"/>
            <a:stCxn id="240648" idx="3"/>
            <a:endCxn id="24066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066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0665" name="AutoShape 25"/>
          <p:cNvCxnSpPr>
            <a:cxnSpLocks noChangeShapeType="1"/>
            <a:stCxn id="240651" idx="3"/>
            <a:endCxn id="24066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066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0667" name="AutoShape 27"/>
          <p:cNvCxnSpPr>
            <a:cxnSpLocks noChangeShapeType="1"/>
            <a:stCxn id="24065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8" name="AutoShape 28"/>
          <p:cNvCxnSpPr>
            <a:cxnSpLocks noChangeShapeType="1"/>
            <a:stCxn id="24065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69" name="AutoShape 29"/>
          <p:cNvCxnSpPr>
            <a:cxnSpLocks noChangeShapeType="1"/>
            <a:stCxn id="24065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0" name="AutoShape 30"/>
          <p:cNvCxnSpPr>
            <a:cxnSpLocks noChangeShapeType="1"/>
            <a:stCxn id="24065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1" name="AutoShape 31"/>
          <p:cNvCxnSpPr>
            <a:cxnSpLocks noChangeShapeType="1"/>
            <a:stCxn id="24065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2" name="AutoShape 32"/>
          <p:cNvCxnSpPr>
            <a:cxnSpLocks noChangeShapeType="1"/>
            <a:stCxn id="24065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3" name="AutoShape 33"/>
          <p:cNvCxnSpPr>
            <a:cxnSpLocks noChangeShapeType="1"/>
            <a:stCxn id="24065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4" name="AutoShape 34"/>
          <p:cNvCxnSpPr>
            <a:cxnSpLocks noChangeShapeType="1"/>
            <a:stCxn id="24065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5" name="AutoShape 35"/>
          <p:cNvCxnSpPr>
            <a:cxnSpLocks noChangeShapeType="1"/>
            <a:stCxn id="24065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0676" name="AutoShape 36"/>
          <p:cNvCxnSpPr>
            <a:cxnSpLocks noChangeShapeType="1"/>
            <a:stCxn id="24065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0677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4067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4067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4068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068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2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0684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5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6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0687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8" name="Rectangle 48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89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go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inorder(go)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0690" name="Oval 50"/>
          <p:cNvSpPr>
            <a:spLocks noChangeArrowheads="1"/>
          </p:cNvSpPr>
          <p:nvPr/>
        </p:nvSpPr>
        <p:spPr bwMode="auto">
          <a:xfrm>
            <a:off x="2217738" y="47434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91" name="Rectangle 51"/>
          <p:cNvSpPr>
            <a:spLocks noChangeArrowheads="1"/>
          </p:cNvSpPr>
          <p:nvPr/>
        </p:nvSpPr>
        <p:spPr bwMode="auto">
          <a:xfrm>
            <a:off x="6435725" y="3381375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B3FFB-3D3C-3743-81CA-7813CFAEA28F}" type="slidenum">
              <a:rPr lang="en-US"/>
              <a:pPr/>
              <a:t>19</a:t>
            </a:fld>
            <a:endParaRPr lang="en-US" sz="1400"/>
          </a:p>
        </p:txBody>
      </p:sp>
      <p:cxnSp>
        <p:nvCxnSpPr>
          <p:cNvPr id="242690" name="AutoShape 2"/>
          <p:cNvCxnSpPr>
            <a:cxnSpLocks noChangeShapeType="1"/>
            <a:stCxn id="242695" idx="3"/>
            <a:endCxn id="24269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691" name="AutoShape 3"/>
          <p:cNvCxnSpPr>
            <a:cxnSpLocks noChangeShapeType="1"/>
            <a:stCxn id="242695" idx="5"/>
            <a:endCxn id="24269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692" name="AutoShape 4"/>
          <p:cNvCxnSpPr>
            <a:cxnSpLocks noChangeShapeType="1"/>
            <a:stCxn id="242696" idx="5"/>
            <a:endCxn id="24269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693" name="AutoShape 5"/>
          <p:cNvCxnSpPr>
            <a:cxnSpLocks noChangeShapeType="1"/>
            <a:stCxn id="242697" idx="3"/>
            <a:endCxn id="24269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694" name="AutoShape 6"/>
          <p:cNvCxnSpPr>
            <a:cxnSpLocks noChangeShapeType="1"/>
            <a:stCxn id="242697" idx="5"/>
            <a:endCxn id="24270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269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4269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4269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4270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4270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4270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4270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4270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42706" name="AutoShape 18"/>
          <p:cNvCxnSpPr>
            <a:cxnSpLocks noChangeShapeType="1"/>
            <a:stCxn id="242698" idx="3"/>
            <a:endCxn id="24270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07" name="AutoShape 19"/>
          <p:cNvCxnSpPr>
            <a:cxnSpLocks noChangeShapeType="1"/>
            <a:stCxn id="242698" idx="5"/>
            <a:endCxn id="24270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08" name="AutoShape 20"/>
          <p:cNvCxnSpPr>
            <a:cxnSpLocks noChangeShapeType="1"/>
            <a:stCxn id="242699" idx="5"/>
            <a:endCxn id="24270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09" name="AutoShape 21"/>
          <p:cNvCxnSpPr>
            <a:cxnSpLocks noChangeShapeType="1"/>
            <a:stCxn id="242700" idx="3"/>
            <a:endCxn id="24270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0" name="AutoShape 22"/>
          <p:cNvCxnSpPr>
            <a:cxnSpLocks noChangeShapeType="1"/>
            <a:stCxn id="242700" idx="5"/>
            <a:endCxn id="24270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1" name="AutoShape 23"/>
          <p:cNvCxnSpPr>
            <a:cxnSpLocks noChangeShapeType="1"/>
            <a:stCxn id="242696" idx="3"/>
            <a:endCxn id="24271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271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2713" name="AutoShape 25"/>
          <p:cNvCxnSpPr>
            <a:cxnSpLocks noChangeShapeType="1"/>
            <a:stCxn id="242699" idx="3"/>
            <a:endCxn id="24271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271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2715" name="AutoShape 27"/>
          <p:cNvCxnSpPr>
            <a:cxnSpLocks noChangeShapeType="1"/>
            <a:stCxn id="24270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6" name="AutoShape 28"/>
          <p:cNvCxnSpPr>
            <a:cxnSpLocks noChangeShapeType="1"/>
            <a:stCxn id="24270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7" name="AutoShape 29"/>
          <p:cNvCxnSpPr>
            <a:cxnSpLocks noChangeShapeType="1"/>
            <a:stCxn id="24270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8" name="AutoShape 30"/>
          <p:cNvCxnSpPr>
            <a:cxnSpLocks noChangeShapeType="1"/>
            <a:stCxn id="24270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19" name="AutoShape 31"/>
          <p:cNvCxnSpPr>
            <a:cxnSpLocks noChangeShapeType="1"/>
            <a:stCxn id="24270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20" name="AutoShape 32"/>
          <p:cNvCxnSpPr>
            <a:cxnSpLocks noChangeShapeType="1"/>
            <a:stCxn id="24270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21" name="AutoShape 33"/>
          <p:cNvCxnSpPr>
            <a:cxnSpLocks noChangeShapeType="1"/>
            <a:stCxn id="24270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22" name="AutoShape 34"/>
          <p:cNvCxnSpPr>
            <a:cxnSpLocks noChangeShapeType="1"/>
            <a:stCxn id="24270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23" name="AutoShape 35"/>
          <p:cNvCxnSpPr>
            <a:cxnSpLocks noChangeShapeType="1"/>
            <a:stCxn id="24270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2724" name="AutoShape 36"/>
          <p:cNvCxnSpPr>
            <a:cxnSpLocks noChangeShapeType="1"/>
            <a:stCxn id="24270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2725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4272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4272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4272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272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0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2732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3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4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2735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6" name="Rectangle 48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37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go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inorder(go)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2738" name="Oval 50"/>
          <p:cNvSpPr>
            <a:spLocks noChangeArrowheads="1"/>
          </p:cNvSpPr>
          <p:nvPr/>
        </p:nvSpPr>
        <p:spPr bwMode="auto">
          <a:xfrm>
            <a:off x="2217738" y="47434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40" name="Rectangle 52"/>
          <p:cNvSpPr>
            <a:spLocks noChangeArrowheads="1"/>
          </p:cNvSpPr>
          <p:nvPr/>
        </p:nvSpPr>
        <p:spPr bwMode="auto">
          <a:xfrm>
            <a:off x="6435725" y="3617913"/>
            <a:ext cx="349250" cy="255587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A7A7-9289-784B-977F-567711C003BB}" type="slidenum">
              <a:rPr lang="en-US"/>
              <a:pPr/>
              <a:t>2</a:t>
            </a:fld>
            <a:endParaRPr lang="en-US" sz="1400"/>
          </a:p>
        </p:txBody>
      </p:sp>
      <p:cxnSp>
        <p:nvCxnSpPr>
          <p:cNvPr id="324610" name="AutoShape 2"/>
          <p:cNvCxnSpPr>
            <a:cxnSpLocks noChangeShapeType="1"/>
            <a:stCxn id="324615" idx="3"/>
            <a:endCxn id="32461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11" name="AutoShape 3"/>
          <p:cNvCxnSpPr>
            <a:cxnSpLocks noChangeShapeType="1"/>
            <a:stCxn id="324615" idx="5"/>
            <a:endCxn id="32461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12" name="AutoShape 4"/>
          <p:cNvCxnSpPr>
            <a:cxnSpLocks noChangeShapeType="1"/>
            <a:stCxn id="324616" idx="5"/>
            <a:endCxn id="32461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13" name="AutoShape 5"/>
          <p:cNvCxnSpPr>
            <a:cxnSpLocks noChangeShapeType="1"/>
            <a:stCxn id="324617" idx="3"/>
            <a:endCxn id="32461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14" name="AutoShape 6"/>
          <p:cNvCxnSpPr>
            <a:cxnSpLocks noChangeShapeType="1"/>
            <a:stCxn id="324617" idx="5"/>
            <a:endCxn id="32462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461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2461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32461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2461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32461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32462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2462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32462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32462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32462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2462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324626" name="AutoShape 18"/>
          <p:cNvCxnSpPr>
            <a:cxnSpLocks noChangeShapeType="1"/>
            <a:stCxn id="324618" idx="3"/>
            <a:endCxn id="32462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27" name="AutoShape 19"/>
          <p:cNvCxnSpPr>
            <a:cxnSpLocks noChangeShapeType="1"/>
            <a:stCxn id="324618" idx="5"/>
            <a:endCxn id="32462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28" name="AutoShape 20"/>
          <p:cNvCxnSpPr>
            <a:cxnSpLocks noChangeShapeType="1"/>
            <a:stCxn id="324619" idx="5"/>
            <a:endCxn id="32462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29" name="AutoShape 21"/>
          <p:cNvCxnSpPr>
            <a:cxnSpLocks noChangeShapeType="1"/>
            <a:stCxn id="324620" idx="3"/>
            <a:endCxn id="32462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0" name="AutoShape 22"/>
          <p:cNvCxnSpPr>
            <a:cxnSpLocks noChangeShapeType="1"/>
            <a:stCxn id="324620" idx="5"/>
            <a:endCxn id="32462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1" name="AutoShape 23"/>
          <p:cNvCxnSpPr>
            <a:cxnSpLocks noChangeShapeType="1"/>
            <a:stCxn id="324616" idx="3"/>
            <a:endCxn id="32463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463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24633" name="AutoShape 25"/>
          <p:cNvCxnSpPr>
            <a:cxnSpLocks noChangeShapeType="1"/>
            <a:stCxn id="324619" idx="3"/>
            <a:endCxn id="32463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463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24635" name="AutoShape 27"/>
          <p:cNvCxnSpPr>
            <a:cxnSpLocks noChangeShapeType="1"/>
            <a:stCxn id="32462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6" name="AutoShape 28"/>
          <p:cNvCxnSpPr>
            <a:cxnSpLocks noChangeShapeType="1"/>
            <a:stCxn id="32462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7" name="AutoShape 29"/>
          <p:cNvCxnSpPr>
            <a:cxnSpLocks noChangeShapeType="1"/>
            <a:stCxn id="32462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8" name="AutoShape 30"/>
          <p:cNvCxnSpPr>
            <a:cxnSpLocks noChangeShapeType="1"/>
            <a:stCxn id="32462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39" name="AutoShape 31"/>
          <p:cNvCxnSpPr>
            <a:cxnSpLocks noChangeShapeType="1"/>
            <a:stCxn id="32462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40" name="AutoShape 32"/>
          <p:cNvCxnSpPr>
            <a:cxnSpLocks noChangeShapeType="1"/>
            <a:stCxn id="32462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41" name="AutoShape 33"/>
          <p:cNvCxnSpPr>
            <a:cxnSpLocks noChangeShapeType="1"/>
            <a:stCxn id="32462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42" name="AutoShape 34"/>
          <p:cNvCxnSpPr>
            <a:cxnSpLocks noChangeShapeType="1"/>
            <a:stCxn id="32462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43" name="AutoShape 35"/>
          <p:cNvCxnSpPr>
            <a:cxnSpLocks noChangeShapeType="1"/>
            <a:stCxn id="32462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4644" name="AutoShape 36"/>
          <p:cNvCxnSpPr>
            <a:cxnSpLocks noChangeShapeType="1"/>
            <a:stCxn id="32462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4645" name="Rectangle 37"/>
          <p:cNvSpPr>
            <a:spLocks noChangeArrowheads="1"/>
          </p:cNvSpPr>
          <p:nvPr/>
        </p:nvSpPr>
        <p:spPr bwMode="auto">
          <a:xfrm>
            <a:off x="1122362" y="6005483"/>
            <a:ext cx="3868705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32464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2464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Inorder</a:t>
            </a:r>
            <a:r>
              <a:rPr lang="en-US" dirty="0"/>
              <a:t> traversal.</a:t>
            </a:r>
          </a:p>
          <a:p>
            <a:pPr lvl="1"/>
            <a:r>
              <a:rPr lang="en-US" dirty="0"/>
              <a:t>Visit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Visit the node.</a:t>
            </a:r>
          </a:p>
          <a:p>
            <a:pPr lvl="1"/>
            <a:r>
              <a:rPr lang="en-US" dirty="0"/>
              <a:t>Visit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</p:txBody>
      </p:sp>
      <p:sp>
        <p:nvSpPr>
          <p:cNvPr id="32464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464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BD8E4-C987-7246-ADAC-BDD010F78DC5}" type="slidenum">
              <a:rPr lang="en-US"/>
              <a:pPr/>
              <a:t>20</a:t>
            </a:fld>
            <a:endParaRPr lang="en-US" sz="1400"/>
          </a:p>
        </p:txBody>
      </p:sp>
      <p:cxnSp>
        <p:nvCxnSpPr>
          <p:cNvPr id="244738" name="AutoShape 2"/>
          <p:cNvCxnSpPr>
            <a:cxnSpLocks noChangeShapeType="1"/>
            <a:stCxn id="244743" idx="3"/>
            <a:endCxn id="24474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39" name="AutoShape 3"/>
          <p:cNvCxnSpPr>
            <a:cxnSpLocks noChangeShapeType="1"/>
            <a:stCxn id="244743" idx="5"/>
            <a:endCxn id="24474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40" name="AutoShape 4"/>
          <p:cNvCxnSpPr>
            <a:cxnSpLocks noChangeShapeType="1"/>
            <a:stCxn id="244744" idx="5"/>
            <a:endCxn id="24474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41" name="AutoShape 5"/>
          <p:cNvCxnSpPr>
            <a:cxnSpLocks noChangeShapeType="1"/>
            <a:stCxn id="244745" idx="3"/>
            <a:endCxn id="24474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42" name="AutoShape 6"/>
          <p:cNvCxnSpPr>
            <a:cxnSpLocks noChangeShapeType="1"/>
            <a:stCxn id="244745" idx="5"/>
            <a:endCxn id="24474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474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4474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4474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4474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4474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4474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4474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4475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4475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4475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4475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44754" name="AutoShape 18"/>
          <p:cNvCxnSpPr>
            <a:cxnSpLocks noChangeShapeType="1"/>
            <a:stCxn id="244746" idx="3"/>
            <a:endCxn id="24475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55" name="AutoShape 19"/>
          <p:cNvCxnSpPr>
            <a:cxnSpLocks noChangeShapeType="1"/>
            <a:stCxn id="244746" idx="5"/>
            <a:endCxn id="24475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56" name="AutoShape 20"/>
          <p:cNvCxnSpPr>
            <a:cxnSpLocks noChangeShapeType="1"/>
            <a:stCxn id="244747" idx="5"/>
            <a:endCxn id="24474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57" name="AutoShape 21"/>
          <p:cNvCxnSpPr>
            <a:cxnSpLocks noChangeShapeType="1"/>
            <a:stCxn id="244748" idx="3"/>
            <a:endCxn id="24475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58" name="AutoShape 22"/>
          <p:cNvCxnSpPr>
            <a:cxnSpLocks noChangeShapeType="1"/>
            <a:stCxn id="244748" idx="5"/>
            <a:endCxn id="24475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59" name="AutoShape 23"/>
          <p:cNvCxnSpPr>
            <a:cxnSpLocks noChangeShapeType="1"/>
            <a:stCxn id="244744" idx="3"/>
            <a:endCxn id="24476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476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4761" name="AutoShape 25"/>
          <p:cNvCxnSpPr>
            <a:cxnSpLocks noChangeShapeType="1"/>
            <a:stCxn id="244747" idx="3"/>
            <a:endCxn id="24476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476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4763" name="AutoShape 27"/>
          <p:cNvCxnSpPr>
            <a:cxnSpLocks noChangeShapeType="1"/>
            <a:stCxn id="24475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4" name="AutoShape 28"/>
          <p:cNvCxnSpPr>
            <a:cxnSpLocks noChangeShapeType="1"/>
            <a:stCxn id="24475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5" name="AutoShape 29"/>
          <p:cNvCxnSpPr>
            <a:cxnSpLocks noChangeShapeType="1"/>
            <a:stCxn id="24475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6" name="AutoShape 30"/>
          <p:cNvCxnSpPr>
            <a:cxnSpLocks noChangeShapeType="1"/>
            <a:stCxn id="24475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7" name="AutoShape 31"/>
          <p:cNvCxnSpPr>
            <a:cxnSpLocks noChangeShapeType="1"/>
            <a:stCxn id="24474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8" name="AutoShape 32"/>
          <p:cNvCxnSpPr>
            <a:cxnSpLocks noChangeShapeType="1"/>
            <a:stCxn id="24474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69" name="AutoShape 33"/>
          <p:cNvCxnSpPr>
            <a:cxnSpLocks noChangeShapeType="1"/>
            <a:stCxn id="24475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70" name="AutoShape 34"/>
          <p:cNvCxnSpPr>
            <a:cxnSpLocks noChangeShapeType="1"/>
            <a:stCxn id="24475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71" name="AutoShape 35"/>
          <p:cNvCxnSpPr>
            <a:cxnSpLocks noChangeShapeType="1"/>
            <a:stCxn id="24475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4772" name="AutoShape 36"/>
          <p:cNvCxnSpPr>
            <a:cxnSpLocks noChangeShapeType="1"/>
            <a:stCxn id="24475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4773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4477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4477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4477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477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8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7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4780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1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2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4783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4" name="Rectangle 48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5" name="Text Box 49"/>
          <p:cNvSpPr txBox="1">
            <a:spLocks noChangeArrowheads="1"/>
          </p:cNvSpPr>
          <p:nvPr/>
        </p:nvSpPr>
        <p:spPr bwMode="auto">
          <a:xfrm>
            <a:off x="6022975" y="274637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go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inorder(go)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4786" name="Oval 50"/>
          <p:cNvSpPr>
            <a:spLocks noChangeArrowheads="1"/>
          </p:cNvSpPr>
          <p:nvPr/>
        </p:nvSpPr>
        <p:spPr bwMode="auto">
          <a:xfrm>
            <a:off x="2217738" y="47434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88" name="Rectangle 52"/>
          <p:cNvSpPr>
            <a:spLocks noChangeArrowheads="1"/>
          </p:cNvSpPr>
          <p:nvPr/>
        </p:nvSpPr>
        <p:spPr bwMode="auto">
          <a:xfrm>
            <a:off x="6435725" y="3825875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C4799-FF8B-F141-ABA5-C3AED06473F9}" type="slidenum">
              <a:rPr lang="en-US"/>
              <a:pPr/>
              <a:t>21</a:t>
            </a:fld>
            <a:endParaRPr lang="en-US" sz="1400"/>
          </a:p>
        </p:txBody>
      </p:sp>
      <p:cxnSp>
        <p:nvCxnSpPr>
          <p:cNvPr id="246786" name="AutoShape 2"/>
          <p:cNvCxnSpPr>
            <a:cxnSpLocks noChangeShapeType="1"/>
            <a:stCxn id="246791" idx="3"/>
            <a:endCxn id="24679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787" name="AutoShape 3"/>
          <p:cNvCxnSpPr>
            <a:cxnSpLocks noChangeShapeType="1"/>
            <a:stCxn id="246791" idx="5"/>
            <a:endCxn id="24679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788" name="AutoShape 4"/>
          <p:cNvCxnSpPr>
            <a:cxnSpLocks noChangeShapeType="1"/>
            <a:stCxn id="246792" idx="5"/>
            <a:endCxn id="24679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789" name="AutoShape 5"/>
          <p:cNvCxnSpPr>
            <a:cxnSpLocks noChangeShapeType="1"/>
            <a:stCxn id="246793" idx="3"/>
            <a:endCxn id="24679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790" name="AutoShape 6"/>
          <p:cNvCxnSpPr>
            <a:cxnSpLocks noChangeShapeType="1"/>
            <a:stCxn id="246793" idx="5"/>
            <a:endCxn id="24679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679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4679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4679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4679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4679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4679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4679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4679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4679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4680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4680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46802" name="AutoShape 18"/>
          <p:cNvCxnSpPr>
            <a:cxnSpLocks noChangeShapeType="1"/>
            <a:stCxn id="246794" idx="3"/>
            <a:endCxn id="24679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03" name="AutoShape 19"/>
          <p:cNvCxnSpPr>
            <a:cxnSpLocks noChangeShapeType="1"/>
            <a:stCxn id="246794" idx="5"/>
            <a:endCxn id="24679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04" name="AutoShape 20"/>
          <p:cNvCxnSpPr>
            <a:cxnSpLocks noChangeShapeType="1"/>
            <a:stCxn id="246795" idx="5"/>
            <a:endCxn id="24679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05" name="AutoShape 21"/>
          <p:cNvCxnSpPr>
            <a:cxnSpLocks noChangeShapeType="1"/>
            <a:stCxn id="246796" idx="3"/>
            <a:endCxn id="24680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06" name="AutoShape 22"/>
          <p:cNvCxnSpPr>
            <a:cxnSpLocks noChangeShapeType="1"/>
            <a:stCxn id="246796" idx="5"/>
            <a:endCxn id="24680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07" name="AutoShape 23"/>
          <p:cNvCxnSpPr>
            <a:cxnSpLocks noChangeShapeType="1"/>
            <a:stCxn id="246792" idx="3"/>
            <a:endCxn id="24680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680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6809" name="AutoShape 25"/>
          <p:cNvCxnSpPr>
            <a:cxnSpLocks noChangeShapeType="1"/>
            <a:stCxn id="246795" idx="3"/>
            <a:endCxn id="24681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681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6811" name="AutoShape 27"/>
          <p:cNvCxnSpPr>
            <a:cxnSpLocks noChangeShapeType="1"/>
            <a:stCxn id="24679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2" name="AutoShape 28"/>
          <p:cNvCxnSpPr>
            <a:cxnSpLocks noChangeShapeType="1"/>
            <a:stCxn id="24679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3" name="AutoShape 29"/>
          <p:cNvCxnSpPr>
            <a:cxnSpLocks noChangeShapeType="1"/>
            <a:stCxn id="24679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4" name="AutoShape 30"/>
          <p:cNvCxnSpPr>
            <a:cxnSpLocks noChangeShapeType="1"/>
            <a:stCxn id="24679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5" name="AutoShape 31"/>
          <p:cNvCxnSpPr>
            <a:cxnSpLocks noChangeShapeType="1"/>
            <a:stCxn id="24679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6" name="AutoShape 32"/>
          <p:cNvCxnSpPr>
            <a:cxnSpLocks noChangeShapeType="1"/>
            <a:stCxn id="24679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7" name="AutoShape 33"/>
          <p:cNvCxnSpPr>
            <a:cxnSpLocks noChangeShapeType="1"/>
            <a:stCxn id="24680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8" name="AutoShape 34"/>
          <p:cNvCxnSpPr>
            <a:cxnSpLocks noChangeShapeType="1"/>
            <a:stCxn id="24680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19" name="AutoShape 35"/>
          <p:cNvCxnSpPr>
            <a:cxnSpLocks noChangeShapeType="1"/>
            <a:stCxn id="24680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6820" name="AutoShape 36"/>
          <p:cNvCxnSpPr>
            <a:cxnSpLocks noChangeShapeType="1"/>
            <a:stCxn id="24680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6821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4682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4682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4682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682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26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2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6828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29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30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6831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32" name="Rectangle 48"/>
          <p:cNvSpPr>
            <a:spLocks noChangeArrowheads="1"/>
          </p:cNvSpPr>
          <p:nvPr/>
        </p:nvSpPr>
        <p:spPr bwMode="auto">
          <a:xfrm>
            <a:off x="6570663" y="441801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4CBF6-8022-A54C-AFA9-187CD944434B}" type="slidenum">
              <a:rPr lang="en-US"/>
              <a:pPr/>
              <a:t>22</a:t>
            </a:fld>
            <a:endParaRPr lang="en-US" sz="1400"/>
          </a:p>
        </p:txBody>
      </p:sp>
      <p:cxnSp>
        <p:nvCxnSpPr>
          <p:cNvPr id="248834" name="AutoShape 2"/>
          <p:cNvCxnSpPr>
            <a:cxnSpLocks noChangeShapeType="1"/>
            <a:stCxn id="248839" idx="3"/>
            <a:endCxn id="24884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35" name="AutoShape 3"/>
          <p:cNvCxnSpPr>
            <a:cxnSpLocks noChangeShapeType="1"/>
            <a:stCxn id="248839" idx="5"/>
            <a:endCxn id="24884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36" name="AutoShape 4"/>
          <p:cNvCxnSpPr>
            <a:cxnSpLocks noChangeShapeType="1"/>
            <a:stCxn id="248840" idx="5"/>
            <a:endCxn id="24884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37" name="AutoShape 5"/>
          <p:cNvCxnSpPr>
            <a:cxnSpLocks noChangeShapeType="1"/>
            <a:stCxn id="248841" idx="3"/>
            <a:endCxn id="24884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38" name="AutoShape 6"/>
          <p:cNvCxnSpPr>
            <a:cxnSpLocks noChangeShapeType="1"/>
            <a:stCxn id="248841" idx="5"/>
            <a:endCxn id="24884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883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4884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4884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4884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4884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4884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4884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4884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4884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4884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4884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48850" name="AutoShape 18"/>
          <p:cNvCxnSpPr>
            <a:cxnSpLocks noChangeShapeType="1"/>
            <a:stCxn id="248842" idx="3"/>
            <a:endCxn id="24884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51" name="AutoShape 19"/>
          <p:cNvCxnSpPr>
            <a:cxnSpLocks noChangeShapeType="1"/>
            <a:stCxn id="248842" idx="5"/>
            <a:endCxn id="24884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52" name="AutoShape 20"/>
          <p:cNvCxnSpPr>
            <a:cxnSpLocks noChangeShapeType="1"/>
            <a:stCxn id="248843" idx="5"/>
            <a:endCxn id="24884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53" name="AutoShape 21"/>
          <p:cNvCxnSpPr>
            <a:cxnSpLocks noChangeShapeType="1"/>
            <a:stCxn id="248844" idx="3"/>
            <a:endCxn id="24884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54" name="AutoShape 22"/>
          <p:cNvCxnSpPr>
            <a:cxnSpLocks noChangeShapeType="1"/>
            <a:stCxn id="248844" idx="5"/>
            <a:endCxn id="24884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55" name="AutoShape 23"/>
          <p:cNvCxnSpPr>
            <a:cxnSpLocks noChangeShapeType="1"/>
            <a:stCxn id="248840" idx="3"/>
            <a:endCxn id="24885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885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8857" name="AutoShape 25"/>
          <p:cNvCxnSpPr>
            <a:cxnSpLocks noChangeShapeType="1"/>
            <a:stCxn id="248843" idx="3"/>
            <a:endCxn id="24885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885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48859" name="AutoShape 27"/>
          <p:cNvCxnSpPr>
            <a:cxnSpLocks noChangeShapeType="1"/>
            <a:stCxn id="24884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0" name="AutoShape 28"/>
          <p:cNvCxnSpPr>
            <a:cxnSpLocks noChangeShapeType="1"/>
            <a:stCxn id="24884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1" name="AutoShape 29"/>
          <p:cNvCxnSpPr>
            <a:cxnSpLocks noChangeShapeType="1"/>
            <a:stCxn id="24884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2" name="AutoShape 30"/>
          <p:cNvCxnSpPr>
            <a:cxnSpLocks noChangeShapeType="1"/>
            <a:stCxn id="24884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3" name="AutoShape 31"/>
          <p:cNvCxnSpPr>
            <a:cxnSpLocks noChangeShapeType="1"/>
            <a:stCxn id="24884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4" name="AutoShape 32"/>
          <p:cNvCxnSpPr>
            <a:cxnSpLocks noChangeShapeType="1"/>
            <a:stCxn id="24884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5" name="AutoShape 33"/>
          <p:cNvCxnSpPr>
            <a:cxnSpLocks noChangeShapeType="1"/>
            <a:stCxn id="24884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6" name="AutoShape 34"/>
          <p:cNvCxnSpPr>
            <a:cxnSpLocks noChangeShapeType="1"/>
            <a:stCxn id="24884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7" name="AutoShape 35"/>
          <p:cNvCxnSpPr>
            <a:cxnSpLocks noChangeShapeType="1"/>
            <a:stCxn id="24884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48868" name="AutoShape 36"/>
          <p:cNvCxnSpPr>
            <a:cxnSpLocks noChangeShapeType="1"/>
            <a:stCxn id="24884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48869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4887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4887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4887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887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874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87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8876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877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14052-7FCD-E043-8199-E0A919CB0921}" type="slidenum">
              <a:rPr lang="en-US"/>
              <a:pPr/>
              <a:t>23</a:t>
            </a:fld>
            <a:endParaRPr lang="en-US" sz="1400"/>
          </a:p>
        </p:txBody>
      </p:sp>
      <p:cxnSp>
        <p:nvCxnSpPr>
          <p:cNvPr id="250882" name="AutoShape 2"/>
          <p:cNvCxnSpPr>
            <a:cxnSpLocks noChangeShapeType="1"/>
            <a:stCxn id="250887" idx="3"/>
            <a:endCxn id="25088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883" name="AutoShape 3"/>
          <p:cNvCxnSpPr>
            <a:cxnSpLocks noChangeShapeType="1"/>
            <a:stCxn id="250887" idx="5"/>
            <a:endCxn id="25088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884" name="AutoShape 4"/>
          <p:cNvCxnSpPr>
            <a:cxnSpLocks noChangeShapeType="1"/>
            <a:stCxn id="250888" idx="5"/>
            <a:endCxn id="25089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885" name="AutoShape 5"/>
          <p:cNvCxnSpPr>
            <a:cxnSpLocks noChangeShapeType="1"/>
            <a:stCxn id="250889" idx="3"/>
            <a:endCxn id="25089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886" name="AutoShape 6"/>
          <p:cNvCxnSpPr>
            <a:cxnSpLocks noChangeShapeType="1"/>
            <a:stCxn id="250889" idx="5"/>
            <a:endCxn id="25089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088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5088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5088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5089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5089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5089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5089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5089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5089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5089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5089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50898" name="AutoShape 18"/>
          <p:cNvCxnSpPr>
            <a:cxnSpLocks noChangeShapeType="1"/>
            <a:stCxn id="250890" idx="3"/>
            <a:endCxn id="25089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899" name="AutoShape 19"/>
          <p:cNvCxnSpPr>
            <a:cxnSpLocks noChangeShapeType="1"/>
            <a:stCxn id="250890" idx="5"/>
            <a:endCxn id="25089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0" name="AutoShape 20"/>
          <p:cNvCxnSpPr>
            <a:cxnSpLocks noChangeShapeType="1"/>
            <a:stCxn id="250891" idx="5"/>
            <a:endCxn id="25089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1" name="AutoShape 21"/>
          <p:cNvCxnSpPr>
            <a:cxnSpLocks noChangeShapeType="1"/>
            <a:stCxn id="250892" idx="3"/>
            <a:endCxn id="25089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2" name="AutoShape 22"/>
          <p:cNvCxnSpPr>
            <a:cxnSpLocks noChangeShapeType="1"/>
            <a:stCxn id="250892" idx="5"/>
            <a:endCxn id="25089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3" name="AutoShape 23"/>
          <p:cNvCxnSpPr>
            <a:cxnSpLocks noChangeShapeType="1"/>
            <a:stCxn id="250888" idx="3"/>
            <a:endCxn id="25090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090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0905" name="AutoShape 25"/>
          <p:cNvCxnSpPr>
            <a:cxnSpLocks noChangeShapeType="1"/>
            <a:stCxn id="250891" idx="3"/>
            <a:endCxn id="25090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090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0907" name="AutoShape 27"/>
          <p:cNvCxnSpPr>
            <a:cxnSpLocks noChangeShapeType="1"/>
            <a:stCxn id="25089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8" name="AutoShape 28"/>
          <p:cNvCxnSpPr>
            <a:cxnSpLocks noChangeShapeType="1"/>
            <a:stCxn id="25089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09" name="AutoShape 29"/>
          <p:cNvCxnSpPr>
            <a:cxnSpLocks noChangeShapeType="1"/>
            <a:stCxn id="25089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0" name="AutoShape 30"/>
          <p:cNvCxnSpPr>
            <a:cxnSpLocks noChangeShapeType="1"/>
            <a:stCxn id="25089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1" name="AutoShape 31"/>
          <p:cNvCxnSpPr>
            <a:cxnSpLocks noChangeShapeType="1"/>
            <a:stCxn id="25089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2" name="AutoShape 32"/>
          <p:cNvCxnSpPr>
            <a:cxnSpLocks noChangeShapeType="1"/>
            <a:stCxn id="25089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3" name="AutoShape 33"/>
          <p:cNvCxnSpPr>
            <a:cxnSpLocks noChangeShapeType="1"/>
            <a:stCxn id="25089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4" name="AutoShape 34"/>
          <p:cNvCxnSpPr>
            <a:cxnSpLocks noChangeShapeType="1"/>
            <a:stCxn id="25089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5" name="AutoShape 35"/>
          <p:cNvCxnSpPr>
            <a:cxnSpLocks noChangeShapeType="1"/>
            <a:stCxn id="25089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0916" name="AutoShape 36"/>
          <p:cNvCxnSpPr>
            <a:cxnSpLocks noChangeShapeType="1"/>
            <a:stCxn id="25089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0917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5091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5091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5092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092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922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E9B6A-63B0-2340-900D-B7EB6DA624D0}" type="slidenum">
              <a:rPr lang="en-US"/>
              <a:pPr/>
              <a:t>24</a:t>
            </a:fld>
            <a:endParaRPr lang="en-US" sz="1400"/>
          </a:p>
        </p:txBody>
      </p:sp>
      <p:cxnSp>
        <p:nvCxnSpPr>
          <p:cNvPr id="252930" name="AutoShape 2"/>
          <p:cNvCxnSpPr>
            <a:cxnSpLocks noChangeShapeType="1"/>
            <a:stCxn id="252935" idx="3"/>
            <a:endCxn id="25293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31" name="AutoShape 3"/>
          <p:cNvCxnSpPr>
            <a:cxnSpLocks noChangeShapeType="1"/>
            <a:stCxn id="252935" idx="5"/>
            <a:endCxn id="25293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32" name="AutoShape 4"/>
          <p:cNvCxnSpPr>
            <a:cxnSpLocks noChangeShapeType="1"/>
            <a:stCxn id="252936" idx="5"/>
            <a:endCxn id="25293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33" name="AutoShape 5"/>
          <p:cNvCxnSpPr>
            <a:cxnSpLocks noChangeShapeType="1"/>
            <a:stCxn id="252937" idx="3"/>
            <a:endCxn id="25293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34" name="AutoShape 6"/>
          <p:cNvCxnSpPr>
            <a:cxnSpLocks noChangeShapeType="1"/>
            <a:stCxn id="252937" idx="5"/>
            <a:endCxn id="25294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293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5293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5293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5293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5293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5294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5294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5294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5294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5294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5294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52946" name="AutoShape 18"/>
          <p:cNvCxnSpPr>
            <a:cxnSpLocks noChangeShapeType="1"/>
            <a:stCxn id="252938" idx="3"/>
            <a:endCxn id="25294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47" name="AutoShape 19"/>
          <p:cNvCxnSpPr>
            <a:cxnSpLocks noChangeShapeType="1"/>
            <a:stCxn id="252938" idx="5"/>
            <a:endCxn id="25294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48" name="AutoShape 20"/>
          <p:cNvCxnSpPr>
            <a:cxnSpLocks noChangeShapeType="1"/>
            <a:stCxn id="252939" idx="5"/>
            <a:endCxn id="25294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49" name="AutoShape 21"/>
          <p:cNvCxnSpPr>
            <a:cxnSpLocks noChangeShapeType="1"/>
            <a:stCxn id="252940" idx="3"/>
            <a:endCxn id="25294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0" name="AutoShape 22"/>
          <p:cNvCxnSpPr>
            <a:cxnSpLocks noChangeShapeType="1"/>
            <a:stCxn id="252940" idx="5"/>
            <a:endCxn id="25294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1" name="AutoShape 23"/>
          <p:cNvCxnSpPr>
            <a:cxnSpLocks noChangeShapeType="1"/>
            <a:stCxn id="252936" idx="3"/>
            <a:endCxn id="25295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295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2953" name="AutoShape 25"/>
          <p:cNvCxnSpPr>
            <a:cxnSpLocks noChangeShapeType="1"/>
            <a:stCxn id="252939" idx="3"/>
            <a:endCxn id="25295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295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2955" name="AutoShape 27"/>
          <p:cNvCxnSpPr>
            <a:cxnSpLocks noChangeShapeType="1"/>
            <a:stCxn id="25294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6" name="AutoShape 28"/>
          <p:cNvCxnSpPr>
            <a:cxnSpLocks noChangeShapeType="1"/>
            <a:stCxn id="25294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7" name="AutoShape 29"/>
          <p:cNvCxnSpPr>
            <a:cxnSpLocks noChangeShapeType="1"/>
            <a:stCxn id="25294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8" name="AutoShape 30"/>
          <p:cNvCxnSpPr>
            <a:cxnSpLocks noChangeShapeType="1"/>
            <a:stCxn id="25294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59" name="AutoShape 31"/>
          <p:cNvCxnSpPr>
            <a:cxnSpLocks noChangeShapeType="1"/>
            <a:stCxn id="25294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60" name="AutoShape 32"/>
          <p:cNvCxnSpPr>
            <a:cxnSpLocks noChangeShapeType="1"/>
            <a:stCxn id="25294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61" name="AutoShape 33"/>
          <p:cNvCxnSpPr>
            <a:cxnSpLocks noChangeShapeType="1"/>
            <a:stCxn id="25294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62" name="AutoShape 34"/>
          <p:cNvCxnSpPr>
            <a:cxnSpLocks noChangeShapeType="1"/>
            <a:stCxn id="25294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63" name="AutoShape 35"/>
          <p:cNvCxnSpPr>
            <a:cxnSpLocks noChangeShapeType="1"/>
            <a:stCxn id="25294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2964" name="AutoShape 36"/>
          <p:cNvCxnSpPr>
            <a:cxnSpLocks noChangeShapeType="1"/>
            <a:stCxn id="25294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2965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5296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5296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5296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296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2971" name="Rectangle 43"/>
          <p:cNvSpPr>
            <a:spLocks noChangeArrowheads="1"/>
          </p:cNvSpPr>
          <p:nvPr/>
        </p:nvSpPr>
        <p:spPr bwMode="auto">
          <a:xfrm>
            <a:off x="6859588" y="5400675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8C2EF-E85D-CE4A-B01B-915CD645BA00}" type="slidenum">
              <a:rPr lang="en-US"/>
              <a:pPr/>
              <a:t>25</a:t>
            </a:fld>
            <a:endParaRPr lang="en-US" sz="1400"/>
          </a:p>
        </p:txBody>
      </p:sp>
      <p:cxnSp>
        <p:nvCxnSpPr>
          <p:cNvPr id="254978" name="AutoShape 2"/>
          <p:cNvCxnSpPr>
            <a:cxnSpLocks noChangeShapeType="1"/>
            <a:stCxn id="254983" idx="3"/>
            <a:endCxn id="25498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79" name="AutoShape 3"/>
          <p:cNvCxnSpPr>
            <a:cxnSpLocks noChangeShapeType="1"/>
            <a:stCxn id="254983" idx="5"/>
            <a:endCxn id="25498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80" name="AutoShape 4"/>
          <p:cNvCxnSpPr>
            <a:cxnSpLocks noChangeShapeType="1"/>
            <a:stCxn id="254984" idx="5"/>
            <a:endCxn id="25498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81" name="AutoShape 5"/>
          <p:cNvCxnSpPr>
            <a:cxnSpLocks noChangeShapeType="1"/>
            <a:stCxn id="254985" idx="3"/>
            <a:endCxn id="25498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82" name="AutoShape 6"/>
          <p:cNvCxnSpPr>
            <a:cxnSpLocks noChangeShapeType="1"/>
            <a:stCxn id="254985" idx="5"/>
            <a:endCxn id="25498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498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5498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5498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5498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5498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5498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5498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5499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5499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5499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5499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54994" name="AutoShape 18"/>
          <p:cNvCxnSpPr>
            <a:cxnSpLocks noChangeShapeType="1"/>
            <a:stCxn id="254986" idx="3"/>
            <a:endCxn id="25499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95" name="AutoShape 19"/>
          <p:cNvCxnSpPr>
            <a:cxnSpLocks noChangeShapeType="1"/>
            <a:stCxn id="254986" idx="5"/>
            <a:endCxn id="25499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96" name="AutoShape 20"/>
          <p:cNvCxnSpPr>
            <a:cxnSpLocks noChangeShapeType="1"/>
            <a:stCxn id="254987" idx="5"/>
            <a:endCxn id="25498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97" name="AutoShape 21"/>
          <p:cNvCxnSpPr>
            <a:cxnSpLocks noChangeShapeType="1"/>
            <a:stCxn id="254988" idx="3"/>
            <a:endCxn id="25499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98" name="AutoShape 22"/>
          <p:cNvCxnSpPr>
            <a:cxnSpLocks noChangeShapeType="1"/>
            <a:stCxn id="254988" idx="5"/>
            <a:endCxn id="25499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4999" name="AutoShape 23"/>
          <p:cNvCxnSpPr>
            <a:cxnSpLocks noChangeShapeType="1"/>
            <a:stCxn id="254984" idx="3"/>
            <a:endCxn id="25500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500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5001" name="AutoShape 25"/>
          <p:cNvCxnSpPr>
            <a:cxnSpLocks noChangeShapeType="1"/>
            <a:stCxn id="254987" idx="3"/>
            <a:endCxn id="25500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500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5003" name="AutoShape 27"/>
          <p:cNvCxnSpPr>
            <a:cxnSpLocks noChangeShapeType="1"/>
            <a:stCxn id="25499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4" name="AutoShape 28"/>
          <p:cNvCxnSpPr>
            <a:cxnSpLocks noChangeShapeType="1"/>
            <a:stCxn id="25499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5" name="AutoShape 29"/>
          <p:cNvCxnSpPr>
            <a:cxnSpLocks noChangeShapeType="1"/>
            <a:stCxn id="25499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6" name="AutoShape 30"/>
          <p:cNvCxnSpPr>
            <a:cxnSpLocks noChangeShapeType="1"/>
            <a:stCxn id="25499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7" name="AutoShape 31"/>
          <p:cNvCxnSpPr>
            <a:cxnSpLocks noChangeShapeType="1"/>
            <a:stCxn id="25498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8" name="AutoShape 32"/>
          <p:cNvCxnSpPr>
            <a:cxnSpLocks noChangeShapeType="1"/>
            <a:stCxn id="25498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09" name="AutoShape 33"/>
          <p:cNvCxnSpPr>
            <a:cxnSpLocks noChangeShapeType="1"/>
            <a:stCxn id="25499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10" name="AutoShape 34"/>
          <p:cNvCxnSpPr>
            <a:cxnSpLocks noChangeShapeType="1"/>
            <a:stCxn id="25499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11" name="AutoShape 35"/>
          <p:cNvCxnSpPr>
            <a:cxnSpLocks noChangeShapeType="1"/>
            <a:stCxn id="25499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5012" name="AutoShape 36"/>
          <p:cNvCxnSpPr>
            <a:cxnSpLocks noChangeShapeType="1"/>
            <a:stCxn id="25499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5013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5501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5501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5501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501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5019" name="Rectangle 43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38877-BD5B-0646-834C-3C78243123F3}" type="slidenum">
              <a:rPr lang="en-US"/>
              <a:pPr/>
              <a:t>26</a:t>
            </a:fld>
            <a:endParaRPr lang="en-US" sz="1400"/>
          </a:p>
        </p:txBody>
      </p:sp>
      <p:cxnSp>
        <p:nvCxnSpPr>
          <p:cNvPr id="257026" name="AutoShape 2"/>
          <p:cNvCxnSpPr>
            <a:cxnSpLocks noChangeShapeType="1"/>
            <a:stCxn id="257031" idx="3"/>
            <a:endCxn id="25703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27" name="AutoShape 3"/>
          <p:cNvCxnSpPr>
            <a:cxnSpLocks noChangeShapeType="1"/>
            <a:stCxn id="257031" idx="5"/>
            <a:endCxn id="25703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28" name="AutoShape 4"/>
          <p:cNvCxnSpPr>
            <a:cxnSpLocks noChangeShapeType="1"/>
            <a:stCxn id="257032" idx="5"/>
            <a:endCxn id="25703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29" name="AutoShape 5"/>
          <p:cNvCxnSpPr>
            <a:cxnSpLocks noChangeShapeType="1"/>
            <a:stCxn id="257033" idx="3"/>
            <a:endCxn id="25703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30" name="AutoShape 6"/>
          <p:cNvCxnSpPr>
            <a:cxnSpLocks noChangeShapeType="1"/>
            <a:stCxn id="257033" idx="5"/>
            <a:endCxn id="25703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703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5703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5703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5703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5703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5703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5703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5703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5703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5704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5704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57042" name="AutoShape 18"/>
          <p:cNvCxnSpPr>
            <a:cxnSpLocks noChangeShapeType="1"/>
            <a:stCxn id="257034" idx="3"/>
            <a:endCxn id="25703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43" name="AutoShape 19"/>
          <p:cNvCxnSpPr>
            <a:cxnSpLocks noChangeShapeType="1"/>
            <a:stCxn id="257034" idx="5"/>
            <a:endCxn id="25703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44" name="AutoShape 20"/>
          <p:cNvCxnSpPr>
            <a:cxnSpLocks noChangeShapeType="1"/>
            <a:stCxn id="257035" idx="5"/>
            <a:endCxn id="25703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45" name="AutoShape 21"/>
          <p:cNvCxnSpPr>
            <a:cxnSpLocks noChangeShapeType="1"/>
            <a:stCxn id="257036" idx="3"/>
            <a:endCxn id="25704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46" name="AutoShape 22"/>
          <p:cNvCxnSpPr>
            <a:cxnSpLocks noChangeShapeType="1"/>
            <a:stCxn id="257036" idx="5"/>
            <a:endCxn id="25704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47" name="AutoShape 23"/>
          <p:cNvCxnSpPr>
            <a:cxnSpLocks noChangeShapeType="1"/>
            <a:stCxn id="257032" idx="3"/>
            <a:endCxn id="25704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704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57049" name="AutoShape 25"/>
          <p:cNvCxnSpPr>
            <a:cxnSpLocks noChangeShapeType="1"/>
            <a:stCxn id="257035" idx="3"/>
            <a:endCxn id="25705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705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57051" name="AutoShape 27"/>
          <p:cNvCxnSpPr>
            <a:cxnSpLocks noChangeShapeType="1"/>
            <a:stCxn id="25703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2" name="AutoShape 28"/>
          <p:cNvCxnSpPr>
            <a:cxnSpLocks noChangeShapeType="1"/>
            <a:stCxn id="25703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3" name="AutoShape 29"/>
          <p:cNvCxnSpPr>
            <a:cxnSpLocks noChangeShapeType="1"/>
            <a:stCxn id="25703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4" name="AutoShape 30"/>
          <p:cNvCxnSpPr>
            <a:cxnSpLocks noChangeShapeType="1"/>
            <a:stCxn id="25703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5" name="AutoShape 31"/>
          <p:cNvCxnSpPr>
            <a:cxnSpLocks noChangeShapeType="1"/>
            <a:stCxn id="25703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6" name="AutoShape 32"/>
          <p:cNvCxnSpPr>
            <a:cxnSpLocks noChangeShapeType="1"/>
            <a:stCxn id="25703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7" name="AutoShape 33"/>
          <p:cNvCxnSpPr>
            <a:cxnSpLocks noChangeShapeType="1"/>
            <a:stCxn id="25704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8" name="AutoShape 34"/>
          <p:cNvCxnSpPr>
            <a:cxnSpLocks noChangeShapeType="1"/>
            <a:stCxn id="25704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59" name="AutoShape 35"/>
          <p:cNvCxnSpPr>
            <a:cxnSpLocks noChangeShapeType="1"/>
            <a:stCxn id="25704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57060" name="AutoShape 36"/>
          <p:cNvCxnSpPr>
            <a:cxnSpLocks noChangeShapeType="1"/>
            <a:stCxn id="25704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57061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5706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5706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5706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706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7069" name="Rectangle 45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7070" name="Text Box 46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7071" name="Oval 47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A3673-37EB-5D47-8C2C-7571894D7479}" type="slidenum">
              <a:rPr lang="en-US"/>
              <a:pPr/>
              <a:t>27</a:t>
            </a:fld>
            <a:endParaRPr lang="en-US" sz="1400"/>
          </a:p>
        </p:txBody>
      </p:sp>
      <p:cxnSp>
        <p:nvCxnSpPr>
          <p:cNvPr id="263170" name="AutoShape 2"/>
          <p:cNvCxnSpPr>
            <a:cxnSpLocks noChangeShapeType="1"/>
            <a:stCxn id="263175" idx="3"/>
            <a:endCxn id="26317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71" name="AutoShape 3"/>
          <p:cNvCxnSpPr>
            <a:cxnSpLocks noChangeShapeType="1"/>
            <a:stCxn id="263175" idx="5"/>
            <a:endCxn id="26317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72" name="AutoShape 4"/>
          <p:cNvCxnSpPr>
            <a:cxnSpLocks noChangeShapeType="1"/>
            <a:stCxn id="263176" idx="5"/>
            <a:endCxn id="26317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73" name="AutoShape 5"/>
          <p:cNvCxnSpPr>
            <a:cxnSpLocks noChangeShapeType="1"/>
            <a:stCxn id="263177" idx="3"/>
            <a:endCxn id="26317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74" name="AutoShape 6"/>
          <p:cNvCxnSpPr>
            <a:cxnSpLocks noChangeShapeType="1"/>
            <a:stCxn id="263177" idx="5"/>
            <a:endCxn id="26318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317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6317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317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6317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317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6318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6318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6318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318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318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6318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63186" name="AutoShape 18"/>
          <p:cNvCxnSpPr>
            <a:cxnSpLocks noChangeShapeType="1"/>
            <a:stCxn id="263178" idx="3"/>
            <a:endCxn id="26318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87" name="AutoShape 19"/>
          <p:cNvCxnSpPr>
            <a:cxnSpLocks noChangeShapeType="1"/>
            <a:stCxn id="263178" idx="5"/>
            <a:endCxn id="26318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88" name="AutoShape 20"/>
          <p:cNvCxnSpPr>
            <a:cxnSpLocks noChangeShapeType="1"/>
            <a:stCxn id="263179" idx="5"/>
            <a:endCxn id="26318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89" name="AutoShape 21"/>
          <p:cNvCxnSpPr>
            <a:cxnSpLocks noChangeShapeType="1"/>
            <a:stCxn id="263180" idx="3"/>
            <a:endCxn id="26318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0" name="AutoShape 22"/>
          <p:cNvCxnSpPr>
            <a:cxnSpLocks noChangeShapeType="1"/>
            <a:stCxn id="263180" idx="5"/>
            <a:endCxn id="26318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1" name="AutoShape 23"/>
          <p:cNvCxnSpPr>
            <a:cxnSpLocks noChangeShapeType="1"/>
            <a:stCxn id="263176" idx="3"/>
            <a:endCxn id="26319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319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63193" name="AutoShape 25"/>
          <p:cNvCxnSpPr>
            <a:cxnSpLocks noChangeShapeType="1"/>
            <a:stCxn id="263179" idx="3"/>
            <a:endCxn id="26319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319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63195" name="AutoShape 27"/>
          <p:cNvCxnSpPr>
            <a:cxnSpLocks noChangeShapeType="1"/>
            <a:stCxn id="26318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6" name="AutoShape 28"/>
          <p:cNvCxnSpPr>
            <a:cxnSpLocks noChangeShapeType="1"/>
            <a:stCxn id="26318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7" name="AutoShape 29"/>
          <p:cNvCxnSpPr>
            <a:cxnSpLocks noChangeShapeType="1"/>
            <a:stCxn id="26318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8" name="AutoShape 30"/>
          <p:cNvCxnSpPr>
            <a:cxnSpLocks noChangeShapeType="1"/>
            <a:stCxn id="26318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199" name="AutoShape 31"/>
          <p:cNvCxnSpPr>
            <a:cxnSpLocks noChangeShapeType="1"/>
            <a:stCxn id="26318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200" name="AutoShape 32"/>
          <p:cNvCxnSpPr>
            <a:cxnSpLocks noChangeShapeType="1"/>
            <a:stCxn id="26318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201" name="AutoShape 33"/>
          <p:cNvCxnSpPr>
            <a:cxnSpLocks noChangeShapeType="1"/>
            <a:stCxn id="26318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202" name="AutoShape 34"/>
          <p:cNvCxnSpPr>
            <a:cxnSpLocks noChangeShapeType="1"/>
            <a:stCxn id="26318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203" name="AutoShape 35"/>
          <p:cNvCxnSpPr>
            <a:cxnSpLocks noChangeShapeType="1"/>
            <a:stCxn id="26318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3204" name="AutoShape 36"/>
          <p:cNvCxnSpPr>
            <a:cxnSpLocks noChangeShapeType="1"/>
            <a:stCxn id="26318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3205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6320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6320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6320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320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21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21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321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213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8FC0D-BCC3-EC48-85B6-71AF9741985C}" type="slidenum">
              <a:rPr lang="en-US"/>
              <a:pPr/>
              <a:t>28</a:t>
            </a:fld>
            <a:endParaRPr lang="en-US" sz="1400"/>
          </a:p>
        </p:txBody>
      </p:sp>
      <p:cxnSp>
        <p:nvCxnSpPr>
          <p:cNvPr id="265218" name="AutoShape 2"/>
          <p:cNvCxnSpPr>
            <a:cxnSpLocks noChangeShapeType="1"/>
            <a:stCxn id="265223" idx="3"/>
            <a:endCxn id="26522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19" name="AutoShape 3"/>
          <p:cNvCxnSpPr>
            <a:cxnSpLocks noChangeShapeType="1"/>
            <a:stCxn id="265223" idx="5"/>
            <a:endCxn id="26522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20" name="AutoShape 4"/>
          <p:cNvCxnSpPr>
            <a:cxnSpLocks noChangeShapeType="1"/>
            <a:stCxn id="265224" idx="5"/>
            <a:endCxn id="26522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21" name="AutoShape 5"/>
          <p:cNvCxnSpPr>
            <a:cxnSpLocks noChangeShapeType="1"/>
            <a:stCxn id="265225" idx="3"/>
            <a:endCxn id="26522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22" name="AutoShape 6"/>
          <p:cNvCxnSpPr>
            <a:cxnSpLocks noChangeShapeType="1"/>
            <a:stCxn id="265225" idx="5"/>
            <a:endCxn id="26522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522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6522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522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6522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522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6522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6522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6523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523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523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6523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65234" name="AutoShape 18"/>
          <p:cNvCxnSpPr>
            <a:cxnSpLocks noChangeShapeType="1"/>
            <a:stCxn id="265226" idx="3"/>
            <a:endCxn id="26523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35" name="AutoShape 19"/>
          <p:cNvCxnSpPr>
            <a:cxnSpLocks noChangeShapeType="1"/>
            <a:stCxn id="265226" idx="5"/>
            <a:endCxn id="26523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36" name="AutoShape 20"/>
          <p:cNvCxnSpPr>
            <a:cxnSpLocks noChangeShapeType="1"/>
            <a:stCxn id="265227" idx="5"/>
            <a:endCxn id="26522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37" name="AutoShape 21"/>
          <p:cNvCxnSpPr>
            <a:cxnSpLocks noChangeShapeType="1"/>
            <a:stCxn id="265228" idx="3"/>
            <a:endCxn id="26523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38" name="AutoShape 22"/>
          <p:cNvCxnSpPr>
            <a:cxnSpLocks noChangeShapeType="1"/>
            <a:stCxn id="265228" idx="5"/>
            <a:endCxn id="26523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39" name="AutoShape 23"/>
          <p:cNvCxnSpPr>
            <a:cxnSpLocks noChangeShapeType="1"/>
            <a:stCxn id="265224" idx="3"/>
            <a:endCxn id="26524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524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65241" name="AutoShape 25"/>
          <p:cNvCxnSpPr>
            <a:cxnSpLocks noChangeShapeType="1"/>
            <a:stCxn id="265227" idx="3"/>
            <a:endCxn id="26524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524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65243" name="AutoShape 27"/>
          <p:cNvCxnSpPr>
            <a:cxnSpLocks noChangeShapeType="1"/>
            <a:stCxn id="26523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4" name="AutoShape 28"/>
          <p:cNvCxnSpPr>
            <a:cxnSpLocks noChangeShapeType="1"/>
            <a:stCxn id="26523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5" name="AutoShape 29"/>
          <p:cNvCxnSpPr>
            <a:cxnSpLocks noChangeShapeType="1"/>
            <a:stCxn id="26523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6" name="AutoShape 30"/>
          <p:cNvCxnSpPr>
            <a:cxnSpLocks noChangeShapeType="1"/>
            <a:stCxn id="26523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7" name="AutoShape 31"/>
          <p:cNvCxnSpPr>
            <a:cxnSpLocks noChangeShapeType="1"/>
            <a:stCxn id="26522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8" name="AutoShape 32"/>
          <p:cNvCxnSpPr>
            <a:cxnSpLocks noChangeShapeType="1"/>
            <a:stCxn id="26522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49" name="AutoShape 33"/>
          <p:cNvCxnSpPr>
            <a:cxnSpLocks noChangeShapeType="1"/>
            <a:stCxn id="26523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50" name="AutoShape 34"/>
          <p:cNvCxnSpPr>
            <a:cxnSpLocks noChangeShapeType="1"/>
            <a:stCxn id="26523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51" name="AutoShape 35"/>
          <p:cNvCxnSpPr>
            <a:cxnSpLocks noChangeShapeType="1"/>
            <a:stCxn id="26523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5252" name="AutoShape 36"/>
          <p:cNvCxnSpPr>
            <a:cxnSpLocks noChangeShapeType="1"/>
            <a:stCxn id="26523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5253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6525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6525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6525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525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5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5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526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61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262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5263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BC82E-F6D2-7D4E-80FD-04E6296649C9}" type="slidenum">
              <a:rPr lang="en-US"/>
              <a:pPr/>
              <a:t>29</a:t>
            </a:fld>
            <a:endParaRPr lang="en-US" sz="1400"/>
          </a:p>
        </p:txBody>
      </p:sp>
      <p:cxnSp>
        <p:nvCxnSpPr>
          <p:cNvPr id="267266" name="AutoShape 2"/>
          <p:cNvCxnSpPr>
            <a:cxnSpLocks noChangeShapeType="1"/>
            <a:stCxn id="267271" idx="3"/>
            <a:endCxn id="26727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67" name="AutoShape 3"/>
          <p:cNvCxnSpPr>
            <a:cxnSpLocks noChangeShapeType="1"/>
            <a:stCxn id="267271" idx="5"/>
            <a:endCxn id="26727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68" name="AutoShape 4"/>
          <p:cNvCxnSpPr>
            <a:cxnSpLocks noChangeShapeType="1"/>
            <a:stCxn id="267272" idx="5"/>
            <a:endCxn id="26727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69" name="AutoShape 5"/>
          <p:cNvCxnSpPr>
            <a:cxnSpLocks noChangeShapeType="1"/>
            <a:stCxn id="267273" idx="3"/>
            <a:endCxn id="26727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70" name="AutoShape 6"/>
          <p:cNvCxnSpPr>
            <a:cxnSpLocks noChangeShapeType="1"/>
            <a:stCxn id="267273" idx="5"/>
            <a:endCxn id="26727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727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6727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727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6727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727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6727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6727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6727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727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728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6728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67282" name="AutoShape 18"/>
          <p:cNvCxnSpPr>
            <a:cxnSpLocks noChangeShapeType="1"/>
            <a:stCxn id="267274" idx="3"/>
            <a:endCxn id="26727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83" name="AutoShape 19"/>
          <p:cNvCxnSpPr>
            <a:cxnSpLocks noChangeShapeType="1"/>
            <a:stCxn id="267274" idx="5"/>
            <a:endCxn id="26727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84" name="AutoShape 20"/>
          <p:cNvCxnSpPr>
            <a:cxnSpLocks noChangeShapeType="1"/>
            <a:stCxn id="267275" idx="5"/>
            <a:endCxn id="26727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85" name="AutoShape 21"/>
          <p:cNvCxnSpPr>
            <a:cxnSpLocks noChangeShapeType="1"/>
            <a:stCxn id="267276" idx="3"/>
            <a:endCxn id="26728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86" name="AutoShape 22"/>
          <p:cNvCxnSpPr>
            <a:cxnSpLocks noChangeShapeType="1"/>
            <a:stCxn id="267276" idx="5"/>
            <a:endCxn id="26728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87" name="AutoShape 23"/>
          <p:cNvCxnSpPr>
            <a:cxnSpLocks noChangeShapeType="1"/>
            <a:stCxn id="267272" idx="3"/>
            <a:endCxn id="26728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728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67289" name="AutoShape 25"/>
          <p:cNvCxnSpPr>
            <a:cxnSpLocks noChangeShapeType="1"/>
            <a:stCxn id="267275" idx="3"/>
            <a:endCxn id="26729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729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67291" name="AutoShape 27"/>
          <p:cNvCxnSpPr>
            <a:cxnSpLocks noChangeShapeType="1"/>
            <a:stCxn id="26727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2" name="AutoShape 28"/>
          <p:cNvCxnSpPr>
            <a:cxnSpLocks noChangeShapeType="1"/>
            <a:stCxn id="26727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3" name="AutoShape 29"/>
          <p:cNvCxnSpPr>
            <a:cxnSpLocks noChangeShapeType="1"/>
            <a:stCxn id="26727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4" name="AutoShape 30"/>
          <p:cNvCxnSpPr>
            <a:cxnSpLocks noChangeShapeType="1"/>
            <a:stCxn id="26727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5" name="AutoShape 31"/>
          <p:cNvCxnSpPr>
            <a:cxnSpLocks noChangeShapeType="1"/>
            <a:stCxn id="26727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6" name="AutoShape 32"/>
          <p:cNvCxnSpPr>
            <a:cxnSpLocks noChangeShapeType="1"/>
            <a:stCxn id="26727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7" name="AutoShape 33"/>
          <p:cNvCxnSpPr>
            <a:cxnSpLocks noChangeShapeType="1"/>
            <a:stCxn id="26728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8" name="AutoShape 34"/>
          <p:cNvCxnSpPr>
            <a:cxnSpLocks noChangeShapeType="1"/>
            <a:stCxn id="26728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299" name="AutoShape 35"/>
          <p:cNvCxnSpPr>
            <a:cxnSpLocks noChangeShapeType="1"/>
            <a:stCxn id="26728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7300" name="AutoShape 36"/>
          <p:cNvCxnSpPr>
            <a:cxnSpLocks noChangeShapeType="1"/>
            <a:stCxn id="26728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6730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6730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6730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730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0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0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730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09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10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7311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13" name="Rectangle 49"/>
          <p:cNvSpPr>
            <a:spLocks noChangeArrowheads="1"/>
          </p:cNvSpPr>
          <p:nvPr/>
        </p:nvSpPr>
        <p:spPr bwMode="auto">
          <a:xfrm>
            <a:off x="6569075" y="3967163"/>
            <a:ext cx="14922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3258E-01E9-CB4D-9FB4-A07DBE1012EA}" type="slidenum">
              <a:rPr lang="en-US"/>
              <a:pPr/>
              <a:t>3</a:t>
            </a:fld>
            <a:endParaRPr lang="en-US" sz="1400"/>
          </a:p>
        </p:txBody>
      </p:sp>
      <p:cxnSp>
        <p:nvCxnSpPr>
          <p:cNvPr id="209922" name="AutoShape 2"/>
          <p:cNvCxnSpPr>
            <a:cxnSpLocks noChangeShapeType="1"/>
            <a:stCxn id="209927" idx="3"/>
            <a:endCxn id="20992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23" name="AutoShape 3"/>
          <p:cNvCxnSpPr>
            <a:cxnSpLocks noChangeShapeType="1"/>
            <a:stCxn id="209927" idx="5"/>
            <a:endCxn id="20992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24" name="AutoShape 4"/>
          <p:cNvCxnSpPr>
            <a:cxnSpLocks noChangeShapeType="1"/>
            <a:stCxn id="209928" idx="5"/>
            <a:endCxn id="20993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25" name="AutoShape 5"/>
          <p:cNvCxnSpPr>
            <a:cxnSpLocks noChangeShapeType="1"/>
            <a:stCxn id="209929" idx="3"/>
            <a:endCxn id="20993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26" name="AutoShape 6"/>
          <p:cNvCxnSpPr>
            <a:cxnSpLocks noChangeShapeType="1"/>
            <a:stCxn id="209929" idx="5"/>
            <a:endCxn id="20993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0992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0992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0992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0993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0993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0993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0993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0993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0993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0993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0993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09938" name="AutoShape 18"/>
          <p:cNvCxnSpPr>
            <a:cxnSpLocks noChangeShapeType="1"/>
            <a:stCxn id="209930" idx="3"/>
            <a:endCxn id="20993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39" name="AutoShape 19"/>
          <p:cNvCxnSpPr>
            <a:cxnSpLocks noChangeShapeType="1"/>
            <a:stCxn id="209930" idx="5"/>
            <a:endCxn id="20993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0" name="AutoShape 20"/>
          <p:cNvCxnSpPr>
            <a:cxnSpLocks noChangeShapeType="1"/>
            <a:stCxn id="209931" idx="5"/>
            <a:endCxn id="20993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1" name="AutoShape 21"/>
          <p:cNvCxnSpPr>
            <a:cxnSpLocks noChangeShapeType="1"/>
            <a:stCxn id="209932" idx="3"/>
            <a:endCxn id="20993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2" name="AutoShape 22"/>
          <p:cNvCxnSpPr>
            <a:cxnSpLocks noChangeShapeType="1"/>
            <a:stCxn id="209932" idx="5"/>
            <a:endCxn id="20993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3" name="AutoShape 23"/>
          <p:cNvCxnSpPr>
            <a:cxnSpLocks noChangeShapeType="1"/>
            <a:stCxn id="209928" idx="3"/>
            <a:endCxn id="20994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0994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09945" name="AutoShape 25"/>
          <p:cNvCxnSpPr>
            <a:cxnSpLocks noChangeShapeType="1"/>
            <a:stCxn id="209931" idx="3"/>
            <a:endCxn id="20994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0994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09947" name="AutoShape 27"/>
          <p:cNvCxnSpPr>
            <a:cxnSpLocks noChangeShapeType="1"/>
            <a:stCxn id="20993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8" name="AutoShape 28"/>
          <p:cNvCxnSpPr>
            <a:cxnSpLocks noChangeShapeType="1"/>
            <a:stCxn id="20993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49" name="AutoShape 29"/>
          <p:cNvCxnSpPr>
            <a:cxnSpLocks noChangeShapeType="1"/>
            <a:stCxn id="20993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0" name="AutoShape 30"/>
          <p:cNvCxnSpPr>
            <a:cxnSpLocks noChangeShapeType="1"/>
            <a:stCxn id="20993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1" name="AutoShape 31"/>
          <p:cNvCxnSpPr>
            <a:cxnSpLocks noChangeShapeType="1"/>
            <a:stCxn id="20993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2" name="AutoShape 32"/>
          <p:cNvCxnSpPr>
            <a:cxnSpLocks noChangeShapeType="1"/>
            <a:stCxn id="20993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3" name="AutoShape 33"/>
          <p:cNvCxnSpPr>
            <a:cxnSpLocks noChangeShapeType="1"/>
            <a:stCxn id="20993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4" name="AutoShape 34"/>
          <p:cNvCxnSpPr>
            <a:cxnSpLocks noChangeShapeType="1"/>
            <a:stCxn id="20993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5" name="AutoShape 35"/>
          <p:cNvCxnSpPr>
            <a:cxnSpLocks noChangeShapeType="1"/>
            <a:stCxn id="20993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09956" name="AutoShape 36"/>
          <p:cNvCxnSpPr>
            <a:cxnSpLocks noChangeShapeType="1"/>
            <a:stCxn id="20993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09957" name="Rectangle 37"/>
          <p:cNvSpPr>
            <a:spLocks noChangeArrowheads="1"/>
          </p:cNvSpPr>
          <p:nvPr/>
        </p:nvSpPr>
        <p:spPr bwMode="auto">
          <a:xfrm>
            <a:off x="1122363" y="6005483"/>
            <a:ext cx="3886466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0995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0995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0996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996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962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6C7B0-B59D-534C-99A7-9165A0B24F2C}" type="slidenum">
              <a:rPr lang="en-US"/>
              <a:pPr/>
              <a:t>30</a:t>
            </a:fld>
            <a:endParaRPr lang="en-US" sz="1400"/>
          </a:p>
        </p:txBody>
      </p:sp>
      <p:cxnSp>
        <p:nvCxnSpPr>
          <p:cNvPr id="269314" name="AutoShape 2"/>
          <p:cNvCxnSpPr>
            <a:cxnSpLocks noChangeShapeType="1"/>
            <a:stCxn id="269319" idx="3"/>
            <a:endCxn id="26932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15" name="AutoShape 3"/>
          <p:cNvCxnSpPr>
            <a:cxnSpLocks noChangeShapeType="1"/>
            <a:stCxn id="269319" idx="5"/>
            <a:endCxn id="26932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16" name="AutoShape 4"/>
          <p:cNvCxnSpPr>
            <a:cxnSpLocks noChangeShapeType="1"/>
            <a:stCxn id="269320" idx="5"/>
            <a:endCxn id="26932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17" name="AutoShape 5"/>
          <p:cNvCxnSpPr>
            <a:cxnSpLocks noChangeShapeType="1"/>
            <a:stCxn id="269321" idx="3"/>
            <a:endCxn id="26932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18" name="AutoShape 6"/>
          <p:cNvCxnSpPr>
            <a:cxnSpLocks noChangeShapeType="1"/>
            <a:stCxn id="269321" idx="5"/>
            <a:endCxn id="26932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931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6932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932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6932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932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6932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6932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6932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932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6932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6932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69330" name="AutoShape 18"/>
          <p:cNvCxnSpPr>
            <a:cxnSpLocks noChangeShapeType="1"/>
            <a:stCxn id="269322" idx="3"/>
            <a:endCxn id="26932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31" name="AutoShape 19"/>
          <p:cNvCxnSpPr>
            <a:cxnSpLocks noChangeShapeType="1"/>
            <a:stCxn id="269322" idx="5"/>
            <a:endCxn id="26932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32" name="AutoShape 20"/>
          <p:cNvCxnSpPr>
            <a:cxnSpLocks noChangeShapeType="1"/>
            <a:stCxn id="269323" idx="5"/>
            <a:endCxn id="26932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33" name="AutoShape 21"/>
          <p:cNvCxnSpPr>
            <a:cxnSpLocks noChangeShapeType="1"/>
            <a:stCxn id="269324" idx="3"/>
            <a:endCxn id="26932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34" name="AutoShape 22"/>
          <p:cNvCxnSpPr>
            <a:cxnSpLocks noChangeShapeType="1"/>
            <a:stCxn id="269324" idx="5"/>
            <a:endCxn id="26932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35" name="AutoShape 23"/>
          <p:cNvCxnSpPr>
            <a:cxnSpLocks noChangeShapeType="1"/>
            <a:stCxn id="269320" idx="3"/>
            <a:endCxn id="26933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933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69337" name="AutoShape 25"/>
          <p:cNvCxnSpPr>
            <a:cxnSpLocks noChangeShapeType="1"/>
            <a:stCxn id="269323" idx="3"/>
            <a:endCxn id="26933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933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69339" name="AutoShape 27"/>
          <p:cNvCxnSpPr>
            <a:cxnSpLocks noChangeShapeType="1"/>
            <a:stCxn id="26932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0" name="AutoShape 28"/>
          <p:cNvCxnSpPr>
            <a:cxnSpLocks noChangeShapeType="1"/>
            <a:stCxn id="26932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1" name="AutoShape 29"/>
          <p:cNvCxnSpPr>
            <a:cxnSpLocks noChangeShapeType="1"/>
            <a:stCxn id="26932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2" name="AutoShape 30"/>
          <p:cNvCxnSpPr>
            <a:cxnSpLocks noChangeShapeType="1"/>
            <a:stCxn id="26932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3" name="AutoShape 31"/>
          <p:cNvCxnSpPr>
            <a:cxnSpLocks noChangeShapeType="1"/>
            <a:stCxn id="26932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4" name="AutoShape 32"/>
          <p:cNvCxnSpPr>
            <a:cxnSpLocks noChangeShapeType="1"/>
            <a:stCxn id="26932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5" name="AutoShape 33"/>
          <p:cNvCxnSpPr>
            <a:cxnSpLocks noChangeShapeType="1"/>
            <a:stCxn id="26932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6" name="AutoShape 34"/>
          <p:cNvCxnSpPr>
            <a:cxnSpLocks noChangeShapeType="1"/>
            <a:stCxn id="26932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7" name="AutoShape 35"/>
          <p:cNvCxnSpPr>
            <a:cxnSpLocks noChangeShapeType="1"/>
            <a:stCxn id="26932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69348" name="AutoShape 36"/>
          <p:cNvCxnSpPr>
            <a:cxnSpLocks noChangeShapeType="1"/>
            <a:stCxn id="26932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69349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6935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6935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6935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935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35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35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9356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357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358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9359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361" name="Rectangle 49"/>
          <p:cNvSpPr>
            <a:spLocks noChangeArrowheads="1"/>
          </p:cNvSpPr>
          <p:nvPr/>
        </p:nvSpPr>
        <p:spPr bwMode="auto">
          <a:xfrm>
            <a:off x="6589713" y="4191000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E7AC7-E93C-AC44-8F36-193DF2655212}" type="slidenum">
              <a:rPr lang="en-US"/>
              <a:pPr/>
              <a:t>31</a:t>
            </a:fld>
            <a:endParaRPr lang="en-US" sz="1400"/>
          </a:p>
        </p:txBody>
      </p:sp>
      <p:cxnSp>
        <p:nvCxnSpPr>
          <p:cNvPr id="271362" name="AutoShape 2"/>
          <p:cNvCxnSpPr>
            <a:cxnSpLocks noChangeShapeType="1"/>
            <a:stCxn id="271367" idx="3"/>
            <a:endCxn id="27136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63" name="AutoShape 3"/>
          <p:cNvCxnSpPr>
            <a:cxnSpLocks noChangeShapeType="1"/>
            <a:stCxn id="271367" idx="5"/>
            <a:endCxn id="27136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64" name="AutoShape 4"/>
          <p:cNvCxnSpPr>
            <a:cxnSpLocks noChangeShapeType="1"/>
            <a:stCxn id="271368" idx="5"/>
            <a:endCxn id="27137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65" name="AutoShape 5"/>
          <p:cNvCxnSpPr>
            <a:cxnSpLocks noChangeShapeType="1"/>
            <a:stCxn id="271369" idx="3"/>
            <a:endCxn id="27137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66" name="AutoShape 6"/>
          <p:cNvCxnSpPr>
            <a:cxnSpLocks noChangeShapeType="1"/>
            <a:stCxn id="271369" idx="5"/>
            <a:endCxn id="27137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136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7136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136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7137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137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7137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7137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7137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137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137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7137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71378" name="AutoShape 18"/>
          <p:cNvCxnSpPr>
            <a:cxnSpLocks noChangeShapeType="1"/>
            <a:stCxn id="271370" idx="3"/>
            <a:endCxn id="27137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79" name="AutoShape 19"/>
          <p:cNvCxnSpPr>
            <a:cxnSpLocks noChangeShapeType="1"/>
            <a:stCxn id="271370" idx="5"/>
            <a:endCxn id="27137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0" name="AutoShape 20"/>
          <p:cNvCxnSpPr>
            <a:cxnSpLocks noChangeShapeType="1"/>
            <a:stCxn id="271371" idx="5"/>
            <a:endCxn id="27137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1" name="AutoShape 21"/>
          <p:cNvCxnSpPr>
            <a:cxnSpLocks noChangeShapeType="1"/>
            <a:stCxn id="271372" idx="3"/>
            <a:endCxn id="27137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2" name="AutoShape 22"/>
          <p:cNvCxnSpPr>
            <a:cxnSpLocks noChangeShapeType="1"/>
            <a:stCxn id="271372" idx="5"/>
            <a:endCxn id="27137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3" name="AutoShape 23"/>
          <p:cNvCxnSpPr>
            <a:cxnSpLocks noChangeShapeType="1"/>
            <a:stCxn id="271368" idx="3"/>
            <a:endCxn id="27138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138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71385" name="AutoShape 25"/>
          <p:cNvCxnSpPr>
            <a:cxnSpLocks noChangeShapeType="1"/>
            <a:stCxn id="271371" idx="3"/>
            <a:endCxn id="27138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138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71387" name="AutoShape 27"/>
          <p:cNvCxnSpPr>
            <a:cxnSpLocks noChangeShapeType="1"/>
            <a:stCxn id="27137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8" name="AutoShape 28"/>
          <p:cNvCxnSpPr>
            <a:cxnSpLocks noChangeShapeType="1"/>
            <a:stCxn id="27137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89" name="AutoShape 29"/>
          <p:cNvCxnSpPr>
            <a:cxnSpLocks noChangeShapeType="1"/>
            <a:stCxn id="27137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0" name="AutoShape 30"/>
          <p:cNvCxnSpPr>
            <a:cxnSpLocks noChangeShapeType="1"/>
            <a:stCxn id="27137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1" name="AutoShape 31"/>
          <p:cNvCxnSpPr>
            <a:cxnSpLocks noChangeShapeType="1"/>
            <a:stCxn id="27137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2" name="AutoShape 32"/>
          <p:cNvCxnSpPr>
            <a:cxnSpLocks noChangeShapeType="1"/>
            <a:stCxn id="27137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3" name="AutoShape 33"/>
          <p:cNvCxnSpPr>
            <a:cxnSpLocks noChangeShapeType="1"/>
            <a:stCxn id="27137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4" name="AutoShape 34"/>
          <p:cNvCxnSpPr>
            <a:cxnSpLocks noChangeShapeType="1"/>
            <a:stCxn id="27137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5" name="AutoShape 35"/>
          <p:cNvCxnSpPr>
            <a:cxnSpLocks noChangeShapeType="1"/>
            <a:stCxn id="27137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1396" name="AutoShape 36"/>
          <p:cNvCxnSpPr>
            <a:cxnSpLocks noChangeShapeType="1"/>
            <a:stCxn id="27137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1397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7139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7139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7140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140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2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1404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5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6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1407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9" name="Rectangle 49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E1245-0290-0546-9BAF-F53DACA8A362}" type="slidenum">
              <a:rPr lang="en-US"/>
              <a:pPr/>
              <a:t>32</a:t>
            </a:fld>
            <a:endParaRPr lang="en-US" sz="1400"/>
          </a:p>
        </p:txBody>
      </p:sp>
      <p:cxnSp>
        <p:nvCxnSpPr>
          <p:cNvPr id="273410" name="AutoShape 2"/>
          <p:cNvCxnSpPr>
            <a:cxnSpLocks noChangeShapeType="1"/>
            <a:stCxn id="273415" idx="3"/>
            <a:endCxn id="27341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11" name="AutoShape 3"/>
          <p:cNvCxnSpPr>
            <a:cxnSpLocks noChangeShapeType="1"/>
            <a:stCxn id="273415" idx="5"/>
            <a:endCxn id="27341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12" name="AutoShape 4"/>
          <p:cNvCxnSpPr>
            <a:cxnSpLocks noChangeShapeType="1"/>
            <a:stCxn id="273416" idx="5"/>
            <a:endCxn id="27341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13" name="AutoShape 5"/>
          <p:cNvCxnSpPr>
            <a:cxnSpLocks noChangeShapeType="1"/>
            <a:stCxn id="273417" idx="3"/>
            <a:endCxn id="27341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14" name="AutoShape 6"/>
          <p:cNvCxnSpPr>
            <a:cxnSpLocks noChangeShapeType="1"/>
            <a:stCxn id="273417" idx="5"/>
            <a:endCxn id="27342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341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7341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341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7341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341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7342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7342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7342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342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342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7342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73426" name="AutoShape 18"/>
          <p:cNvCxnSpPr>
            <a:cxnSpLocks noChangeShapeType="1"/>
            <a:stCxn id="273418" idx="3"/>
            <a:endCxn id="27342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27" name="AutoShape 19"/>
          <p:cNvCxnSpPr>
            <a:cxnSpLocks noChangeShapeType="1"/>
            <a:stCxn id="273418" idx="5"/>
            <a:endCxn id="27342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28" name="AutoShape 20"/>
          <p:cNvCxnSpPr>
            <a:cxnSpLocks noChangeShapeType="1"/>
            <a:stCxn id="273419" idx="5"/>
            <a:endCxn id="27342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29" name="AutoShape 21"/>
          <p:cNvCxnSpPr>
            <a:cxnSpLocks noChangeShapeType="1"/>
            <a:stCxn id="273420" idx="3"/>
            <a:endCxn id="27342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0" name="AutoShape 22"/>
          <p:cNvCxnSpPr>
            <a:cxnSpLocks noChangeShapeType="1"/>
            <a:stCxn id="273420" idx="5"/>
            <a:endCxn id="27342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1" name="AutoShape 23"/>
          <p:cNvCxnSpPr>
            <a:cxnSpLocks noChangeShapeType="1"/>
            <a:stCxn id="273416" idx="3"/>
            <a:endCxn id="27343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343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73433" name="AutoShape 25"/>
          <p:cNvCxnSpPr>
            <a:cxnSpLocks noChangeShapeType="1"/>
            <a:stCxn id="273419" idx="3"/>
            <a:endCxn id="27343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343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73435" name="AutoShape 27"/>
          <p:cNvCxnSpPr>
            <a:cxnSpLocks noChangeShapeType="1"/>
            <a:stCxn id="27342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6" name="AutoShape 28"/>
          <p:cNvCxnSpPr>
            <a:cxnSpLocks noChangeShapeType="1"/>
            <a:stCxn id="27342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7" name="AutoShape 29"/>
          <p:cNvCxnSpPr>
            <a:cxnSpLocks noChangeShapeType="1"/>
            <a:stCxn id="27342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8" name="AutoShape 30"/>
          <p:cNvCxnSpPr>
            <a:cxnSpLocks noChangeShapeType="1"/>
            <a:stCxn id="27342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39" name="AutoShape 31"/>
          <p:cNvCxnSpPr>
            <a:cxnSpLocks noChangeShapeType="1"/>
            <a:stCxn id="27342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40" name="AutoShape 32"/>
          <p:cNvCxnSpPr>
            <a:cxnSpLocks noChangeShapeType="1"/>
            <a:stCxn id="27342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41" name="AutoShape 33"/>
          <p:cNvCxnSpPr>
            <a:cxnSpLocks noChangeShapeType="1"/>
            <a:stCxn id="27342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42" name="AutoShape 34"/>
          <p:cNvCxnSpPr>
            <a:cxnSpLocks noChangeShapeType="1"/>
            <a:stCxn id="27342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43" name="AutoShape 35"/>
          <p:cNvCxnSpPr>
            <a:cxnSpLocks noChangeShapeType="1"/>
            <a:stCxn id="27342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3444" name="AutoShape 36"/>
          <p:cNvCxnSpPr>
            <a:cxnSpLocks noChangeShapeType="1"/>
            <a:stCxn id="27342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3445" name="Rectangle 37"/>
          <p:cNvSpPr>
            <a:spLocks noChangeArrowheads="1"/>
          </p:cNvSpPr>
          <p:nvPr/>
        </p:nvSpPr>
        <p:spPr bwMode="auto">
          <a:xfrm>
            <a:off x="1122362" y="6005483"/>
            <a:ext cx="3859825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7344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7344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7344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344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345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3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4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3455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6" name="Rectangle 48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57" name="Text Box 49"/>
          <p:cNvSpPr txBox="1">
            <a:spLocks noChangeArrowheads="1"/>
          </p:cNvSpPr>
          <p:nvPr/>
        </p:nvSpPr>
        <p:spPr bwMode="auto">
          <a:xfrm>
            <a:off x="6035675" y="2749550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me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inorder(me)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3458" name="Oval 50"/>
          <p:cNvSpPr>
            <a:spLocks noChangeArrowheads="1"/>
          </p:cNvSpPr>
          <p:nvPr/>
        </p:nvSpPr>
        <p:spPr bwMode="auto">
          <a:xfrm>
            <a:off x="3252788" y="475932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E4762-F2CC-FD4E-AAEE-85ADCCC20AEE}" type="slidenum">
              <a:rPr lang="en-US"/>
              <a:pPr/>
              <a:t>33</a:t>
            </a:fld>
            <a:endParaRPr lang="en-US" sz="1400"/>
          </a:p>
        </p:txBody>
      </p:sp>
      <p:cxnSp>
        <p:nvCxnSpPr>
          <p:cNvPr id="275458" name="AutoShape 2"/>
          <p:cNvCxnSpPr>
            <a:cxnSpLocks noChangeShapeType="1"/>
            <a:stCxn id="275463" idx="3"/>
            <a:endCxn id="27546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59" name="AutoShape 3"/>
          <p:cNvCxnSpPr>
            <a:cxnSpLocks noChangeShapeType="1"/>
            <a:stCxn id="275463" idx="5"/>
            <a:endCxn id="27546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60" name="AutoShape 4"/>
          <p:cNvCxnSpPr>
            <a:cxnSpLocks noChangeShapeType="1"/>
            <a:stCxn id="275464" idx="5"/>
            <a:endCxn id="27546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61" name="AutoShape 5"/>
          <p:cNvCxnSpPr>
            <a:cxnSpLocks noChangeShapeType="1"/>
            <a:stCxn id="275465" idx="3"/>
            <a:endCxn id="27546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62" name="AutoShape 6"/>
          <p:cNvCxnSpPr>
            <a:cxnSpLocks noChangeShapeType="1"/>
            <a:stCxn id="275465" idx="5"/>
            <a:endCxn id="27546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546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7546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546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7546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546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7546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7546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7547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547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547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7547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75474" name="AutoShape 18"/>
          <p:cNvCxnSpPr>
            <a:cxnSpLocks noChangeShapeType="1"/>
            <a:stCxn id="275466" idx="3"/>
            <a:endCxn id="27547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75" name="AutoShape 19"/>
          <p:cNvCxnSpPr>
            <a:cxnSpLocks noChangeShapeType="1"/>
            <a:stCxn id="275466" idx="5"/>
            <a:endCxn id="27547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76" name="AutoShape 20"/>
          <p:cNvCxnSpPr>
            <a:cxnSpLocks noChangeShapeType="1"/>
            <a:stCxn id="275467" idx="5"/>
            <a:endCxn id="27546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77" name="AutoShape 21"/>
          <p:cNvCxnSpPr>
            <a:cxnSpLocks noChangeShapeType="1"/>
            <a:stCxn id="275468" idx="3"/>
            <a:endCxn id="27547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78" name="AutoShape 22"/>
          <p:cNvCxnSpPr>
            <a:cxnSpLocks noChangeShapeType="1"/>
            <a:stCxn id="275468" idx="5"/>
            <a:endCxn id="27547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79" name="AutoShape 23"/>
          <p:cNvCxnSpPr>
            <a:cxnSpLocks noChangeShapeType="1"/>
            <a:stCxn id="275464" idx="3"/>
            <a:endCxn id="27548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548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75481" name="AutoShape 25"/>
          <p:cNvCxnSpPr>
            <a:cxnSpLocks noChangeShapeType="1"/>
            <a:stCxn id="275467" idx="3"/>
            <a:endCxn id="27548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548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75483" name="AutoShape 27"/>
          <p:cNvCxnSpPr>
            <a:cxnSpLocks noChangeShapeType="1"/>
            <a:stCxn id="27547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4" name="AutoShape 28"/>
          <p:cNvCxnSpPr>
            <a:cxnSpLocks noChangeShapeType="1"/>
            <a:stCxn id="27547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5" name="AutoShape 29"/>
          <p:cNvCxnSpPr>
            <a:cxnSpLocks noChangeShapeType="1"/>
            <a:stCxn id="27547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6" name="AutoShape 30"/>
          <p:cNvCxnSpPr>
            <a:cxnSpLocks noChangeShapeType="1"/>
            <a:stCxn id="27547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7" name="AutoShape 31"/>
          <p:cNvCxnSpPr>
            <a:cxnSpLocks noChangeShapeType="1"/>
            <a:stCxn id="27546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8" name="AutoShape 32"/>
          <p:cNvCxnSpPr>
            <a:cxnSpLocks noChangeShapeType="1"/>
            <a:stCxn id="27546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89" name="AutoShape 33"/>
          <p:cNvCxnSpPr>
            <a:cxnSpLocks noChangeShapeType="1"/>
            <a:stCxn id="27547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90" name="AutoShape 34"/>
          <p:cNvCxnSpPr>
            <a:cxnSpLocks noChangeShapeType="1"/>
            <a:stCxn id="27547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91" name="AutoShape 35"/>
          <p:cNvCxnSpPr>
            <a:cxnSpLocks noChangeShapeType="1"/>
            <a:stCxn id="27547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5492" name="AutoShape 36"/>
          <p:cNvCxnSpPr>
            <a:cxnSpLocks noChangeShapeType="1"/>
            <a:stCxn id="27547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5493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7549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7549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7549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549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49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49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550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01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02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5503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04" name="Rectangle 48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05" name="Text Box 49"/>
          <p:cNvSpPr txBox="1">
            <a:spLocks noChangeArrowheads="1"/>
          </p:cNvSpPr>
          <p:nvPr/>
        </p:nvSpPr>
        <p:spPr bwMode="auto">
          <a:xfrm>
            <a:off x="6035675" y="2749550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me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inorder(me)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5506" name="Oval 50"/>
          <p:cNvSpPr>
            <a:spLocks noChangeArrowheads="1"/>
          </p:cNvSpPr>
          <p:nvPr/>
        </p:nvSpPr>
        <p:spPr bwMode="auto">
          <a:xfrm>
            <a:off x="3252788" y="475932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07" name="Rectangle 51"/>
          <p:cNvSpPr>
            <a:spLocks noChangeArrowheads="1"/>
          </p:cNvSpPr>
          <p:nvPr/>
        </p:nvSpPr>
        <p:spPr bwMode="auto">
          <a:xfrm>
            <a:off x="6464300" y="3387725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E929A-6374-0B44-A502-002F31199CD8}" type="slidenum">
              <a:rPr lang="en-US"/>
              <a:pPr/>
              <a:t>34</a:t>
            </a:fld>
            <a:endParaRPr lang="en-US" sz="1400"/>
          </a:p>
        </p:txBody>
      </p:sp>
      <p:cxnSp>
        <p:nvCxnSpPr>
          <p:cNvPr id="277506" name="AutoShape 2"/>
          <p:cNvCxnSpPr>
            <a:cxnSpLocks noChangeShapeType="1"/>
            <a:stCxn id="277511" idx="3"/>
            <a:endCxn id="27751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07" name="AutoShape 3"/>
          <p:cNvCxnSpPr>
            <a:cxnSpLocks noChangeShapeType="1"/>
            <a:stCxn id="277511" idx="5"/>
            <a:endCxn id="27751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08" name="AutoShape 4"/>
          <p:cNvCxnSpPr>
            <a:cxnSpLocks noChangeShapeType="1"/>
            <a:stCxn id="277512" idx="5"/>
            <a:endCxn id="27751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09" name="AutoShape 5"/>
          <p:cNvCxnSpPr>
            <a:cxnSpLocks noChangeShapeType="1"/>
            <a:stCxn id="277513" idx="3"/>
            <a:endCxn id="27751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10" name="AutoShape 6"/>
          <p:cNvCxnSpPr>
            <a:cxnSpLocks noChangeShapeType="1"/>
            <a:stCxn id="277513" idx="5"/>
            <a:endCxn id="27751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751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7751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751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7751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751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7751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7751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7751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751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752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7752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77522" name="AutoShape 18"/>
          <p:cNvCxnSpPr>
            <a:cxnSpLocks noChangeShapeType="1"/>
            <a:stCxn id="277514" idx="3"/>
            <a:endCxn id="27751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23" name="AutoShape 19"/>
          <p:cNvCxnSpPr>
            <a:cxnSpLocks noChangeShapeType="1"/>
            <a:stCxn id="277514" idx="5"/>
            <a:endCxn id="27751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24" name="AutoShape 20"/>
          <p:cNvCxnSpPr>
            <a:cxnSpLocks noChangeShapeType="1"/>
            <a:stCxn id="277515" idx="5"/>
            <a:endCxn id="27751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25" name="AutoShape 21"/>
          <p:cNvCxnSpPr>
            <a:cxnSpLocks noChangeShapeType="1"/>
            <a:stCxn id="277516" idx="3"/>
            <a:endCxn id="27752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26" name="AutoShape 22"/>
          <p:cNvCxnSpPr>
            <a:cxnSpLocks noChangeShapeType="1"/>
            <a:stCxn id="277516" idx="5"/>
            <a:endCxn id="27752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27" name="AutoShape 23"/>
          <p:cNvCxnSpPr>
            <a:cxnSpLocks noChangeShapeType="1"/>
            <a:stCxn id="277512" idx="3"/>
            <a:endCxn id="27752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752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77529" name="AutoShape 25"/>
          <p:cNvCxnSpPr>
            <a:cxnSpLocks noChangeShapeType="1"/>
            <a:stCxn id="277515" idx="3"/>
            <a:endCxn id="27753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753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77531" name="AutoShape 27"/>
          <p:cNvCxnSpPr>
            <a:cxnSpLocks noChangeShapeType="1"/>
            <a:stCxn id="27751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2" name="AutoShape 28"/>
          <p:cNvCxnSpPr>
            <a:cxnSpLocks noChangeShapeType="1"/>
            <a:stCxn id="27751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3" name="AutoShape 29"/>
          <p:cNvCxnSpPr>
            <a:cxnSpLocks noChangeShapeType="1"/>
            <a:stCxn id="27751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4" name="AutoShape 30"/>
          <p:cNvCxnSpPr>
            <a:cxnSpLocks noChangeShapeType="1"/>
            <a:stCxn id="27751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5" name="AutoShape 31"/>
          <p:cNvCxnSpPr>
            <a:cxnSpLocks noChangeShapeType="1"/>
            <a:stCxn id="27751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6" name="AutoShape 32"/>
          <p:cNvCxnSpPr>
            <a:cxnSpLocks noChangeShapeType="1"/>
            <a:stCxn id="27751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7" name="AutoShape 33"/>
          <p:cNvCxnSpPr>
            <a:cxnSpLocks noChangeShapeType="1"/>
            <a:stCxn id="27752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8" name="AutoShape 34"/>
          <p:cNvCxnSpPr>
            <a:cxnSpLocks noChangeShapeType="1"/>
            <a:stCxn id="27752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39" name="AutoShape 35"/>
          <p:cNvCxnSpPr>
            <a:cxnSpLocks noChangeShapeType="1"/>
            <a:stCxn id="27752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7540" name="AutoShape 36"/>
          <p:cNvCxnSpPr>
            <a:cxnSpLocks noChangeShapeType="1"/>
            <a:stCxn id="27752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7541" name="Rectangle 37"/>
          <p:cNvSpPr>
            <a:spLocks noChangeArrowheads="1"/>
          </p:cNvSpPr>
          <p:nvPr/>
        </p:nvSpPr>
        <p:spPr bwMode="auto">
          <a:xfrm>
            <a:off x="1122362" y="6005483"/>
            <a:ext cx="3859825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7754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7754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Inorder</a:t>
            </a:r>
            <a:r>
              <a:rPr lang="en-US" dirty="0"/>
              <a:t> traversal.</a:t>
            </a:r>
          </a:p>
          <a:p>
            <a:pPr lvl="1"/>
            <a:r>
              <a:rPr lang="en-US" dirty="0"/>
              <a:t>Visit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Visit the node.</a:t>
            </a:r>
          </a:p>
          <a:p>
            <a:pPr lvl="1"/>
            <a:r>
              <a:rPr lang="en-US" dirty="0"/>
              <a:t>Visit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</p:txBody>
      </p:sp>
      <p:sp>
        <p:nvSpPr>
          <p:cNvPr id="27754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754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4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4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754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49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50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7551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52" name="Rectangle 48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53" name="Text Box 49"/>
          <p:cNvSpPr txBox="1">
            <a:spLocks noChangeArrowheads="1"/>
          </p:cNvSpPr>
          <p:nvPr/>
        </p:nvSpPr>
        <p:spPr bwMode="auto">
          <a:xfrm>
            <a:off x="6035675" y="2749550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me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inorder(me)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7554" name="Oval 50"/>
          <p:cNvSpPr>
            <a:spLocks noChangeArrowheads="1"/>
          </p:cNvSpPr>
          <p:nvPr/>
        </p:nvSpPr>
        <p:spPr bwMode="auto">
          <a:xfrm>
            <a:off x="3252788" y="475932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56" name="Rectangle 52"/>
          <p:cNvSpPr>
            <a:spLocks noChangeArrowheads="1"/>
          </p:cNvSpPr>
          <p:nvPr/>
        </p:nvSpPr>
        <p:spPr bwMode="auto">
          <a:xfrm>
            <a:off x="6462713" y="3625850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6A526-77D4-764D-AB06-D9FBBAA22453}" type="slidenum">
              <a:rPr lang="en-US"/>
              <a:pPr/>
              <a:t>35</a:t>
            </a:fld>
            <a:endParaRPr lang="en-US" sz="1400"/>
          </a:p>
        </p:txBody>
      </p:sp>
      <p:cxnSp>
        <p:nvCxnSpPr>
          <p:cNvPr id="279554" name="AutoShape 2"/>
          <p:cNvCxnSpPr>
            <a:cxnSpLocks noChangeShapeType="1"/>
            <a:stCxn id="279559" idx="3"/>
            <a:endCxn id="27956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55" name="AutoShape 3"/>
          <p:cNvCxnSpPr>
            <a:cxnSpLocks noChangeShapeType="1"/>
            <a:stCxn id="279559" idx="5"/>
            <a:endCxn id="27956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56" name="AutoShape 4"/>
          <p:cNvCxnSpPr>
            <a:cxnSpLocks noChangeShapeType="1"/>
            <a:stCxn id="279560" idx="5"/>
            <a:endCxn id="27956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57" name="AutoShape 5"/>
          <p:cNvCxnSpPr>
            <a:cxnSpLocks noChangeShapeType="1"/>
            <a:stCxn id="279561" idx="3"/>
            <a:endCxn id="27956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58" name="AutoShape 6"/>
          <p:cNvCxnSpPr>
            <a:cxnSpLocks noChangeShapeType="1"/>
            <a:stCxn id="279561" idx="5"/>
            <a:endCxn id="27956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955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7956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956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7956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956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7956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7956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7956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956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7956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7956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79570" name="AutoShape 18"/>
          <p:cNvCxnSpPr>
            <a:cxnSpLocks noChangeShapeType="1"/>
            <a:stCxn id="279562" idx="3"/>
            <a:endCxn id="27956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71" name="AutoShape 19"/>
          <p:cNvCxnSpPr>
            <a:cxnSpLocks noChangeShapeType="1"/>
            <a:stCxn id="279562" idx="5"/>
            <a:endCxn id="27956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72" name="AutoShape 20"/>
          <p:cNvCxnSpPr>
            <a:cxnSpLocks noChangeShapeType="1"/>
            <a:stCxn id="279563" idx="5"/>
            <a:endCxn id="27956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73" name="AutoShape 21"/>
          <p:cNvCxnSpPr>
            <a:cxnSpLocks noChangeShapeType="1"/>
            <a:stCxn id="279564" idx="3"/>
            <a:endCxn id="27956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74" name="AutoShape 22"/>
          <p:cNvCxnSpPr>
            <a:cxnSpLocks noChangeShapeType="1"/>
            <a:stCxn id="279564" idx="5"/>
            <a:endCxn id="27956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75" name="AutoShape 23"/>
          <p:cNvCxnSpPr>
            <a:cxnSpLocks noChangeShapeType="1"/>
            <a:stCxn id="279560" idx="3"/>
            <a:endCxn id="27957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957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79577" name="AutoShape 25"/>
          <p:cNvCxnSpPr>
            <a:cxnSpLocks noChangeShapeType="1"/>
            <a:stCxn id="279563" idx="3"/>
            <a:endCxn id="27957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957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79579" name="AutoShape 27"/>
          <p:cNvCxnSpPr>
            <a:cxnSpLocks noChangeShapeType="1"/>
            <a:stCxn id="27956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0" name="AutoShape 28"/>
          <p:cNvCxnSpPr>
            <a:cxnSpLocks noChangeShapeType="1"/>
            <a:stCxn id="27956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1" name="AutoShape 29"/>
          <p:cNvCxnSpPr>
            <a:cxnSpLocks noChangeShapeType="1"/>
            <a:stCxn id="27956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2" name="AutoShape 30"/>
          <p:cNvCxnSpPr>
            <a:cxnSpLocks noChangeShapeType="1"/>
            <a:stCxn id="27956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3" name="AutoShape 31"/>
          <p:cNvCxnSpPr>
            <a:cxnSpLocks noChangeShapeType="1"/>
            <a:stCxn id="27956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4" name="AutoShape 32"/>
          <p:cNvCxnSpPr>
            <a:cxnSpLocks noChangeShapeType="1"/>
            <a:stCxn id="27956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5" name="AutoShape 33"/>
          <p:cNvCxnSpPr>
            <a:cxnSpLocks noChangeShapeType="1"/>
            <a:stCxn id="27956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6" name="AutoShape 34"/>
          <p:cNvCxnSpPr>
            <a:cxnSpLocks noChangeShapeType="1"/>
            <a:stCxn id="27956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7" name="AutoShape 35"/>
          <p:cNvCxnSpPr>
            <a:cxnSpLocks noChangeShapeType="1"/>
            <a:stCxn id="27956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79588" name="AutoShape 36"/>
          <p:cNvCxnSpPr>
            <a:cxnSpLocks noChangeShapeType="1"/>
            <a:stCxn id="27956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79589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7959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7959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7959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959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59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59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9596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597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598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9599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600" name="Rectangle 48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601" name="Text Box 49"/>
          <p:cNvSpPr txBox="1">
            <a:spLocks noChangeArrowheads="1"/>
          </p:cNvSpPr>
          <p:nvPr/>
        </p:nvSpPr>
        <p:spPr bwMode="auto">
          <a:xfrm>
            <a:off x="6035675" y="2749550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me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inorder(me)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9602" name="Oval 50"/>
          <p:cNvSpPr>
            <a:spLocks noChangeArrowheads="1"/>
          </p:cNvSpPr>
          <p:nvPr/>
        </p:nvSpPr>
        <p:spPr bwMode="auto">
          <a:xfrm>
            <a:off x="3252788" y="475932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604" name="Rectangle 52"/>
          <p:cNvSpPr>
            <a:spLocks noChangeArrowheads="1"/>
          </p:cNvSpPr>
          <p:nvPr/>
        </p:nvSpPr>
        <p:spPr bwMode="auto">
          <a:xfrm>
            <a:off x="6464300" y="3835400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6B072-9DC3-5E42-B0EF-E135677C3F52}" type="slidenum">
              <a:rPr lang="en-US"/>
              <a:pPr/>
              <a:t>36</a:t>
            </a:fld>
            <a:endParaRPr lang="en-US" sz="1400"/>
          </a:p>
        </p:txBody>
      </p:sp>
      <p:cxnSp>
        <p:nvCxnSpPr>
          <p:cNvPr id="281602" name="AutoShape 2"/>
          <p:cNvCxnSpPr>
            <a:cxnSpLocks noChangeShapeType="1"/>
            <a:stCxn id="281607" idx="3"/>
            <a:endCxn id="28160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03" name="AutoShape 3"/>
          <p:cNvCxnSpPr>
            <a:cxnSpLocks noChangeShapeType="1"/>
            <a:stCxn id="281607" idx="5"/>
            <a:endCxn id="28160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04" name="AutoShape 4"/>
          <p:cNvCxnSpPr>
            <a:cxnSpLocks noChangeShapeType="1"/>
            <a:stCxn id="281608" idx="5"/>
            <a:endCxn id="28161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05" name="AutoShape 5"/>
          <p:cNvCxnSpPr>
            <a:cxnSpLocks noChangeShapeType="1"/>
            <a:stCxn id="281609" idx="3"/>
            <a:endCxn id="28161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06" name="AutoShape 6"/>
          <p:cNvCxnSpPr>
            <a:cxnSpLocks noChangeShapeType="1"/>
            <a:stCxn id="281609" idx="5"/>
            <a:endCxn id="28161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160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8160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160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8161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161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8161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8161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161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161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161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8161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81618" name="AutoShape 18"/>
          <p:cNvCxnSpPr>
            <a:cxnSpLocks noChangeShapeType="1"/>
            <a:stCxn id="281610" idx="3"/>
            <a:endCxn id="28161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19" name="AutoShape 19"/>
          <p:cNvCxnSpPr>
            <a:cxnSpLocks noChangeShapeType="1"/>
            <a:stCxn id="281610" idx="5"/>
            <a:endCxn id="28161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0" name="AutoShape 20"/>
          <p:cNvCxnSpPr>
            <a:cxnSpLocks noChangeShapeType="1"/>
            <a:stCxn id="281611" idx="5"/>
            <a:endCxn id="28161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1" name="AutoShape 21"/>
          <p:cNvCxnSpPr>
            <a:cxnSpLocks noChangeShapeType="1"/>
            <a:stCxn id="281612" idx="3"/>
            <a:endCxn id="28161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2" name="AutoShape 22"/>
          <p:cNvCxnSpPr>
            <a:cxnSpLocks noChangeShapeType="1"/>
            <a:stCxn id="281612" idx="5"/>
            <a:endCxn id="28161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3" name="AutoShape 23"/>
          <p:cNvCxnSpPr>
            <a:cxnSpLocks noChangeShapeType="1"/>
            <a:stCxn id="281608" idx="3"/>
            <a:endCxn id="28162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162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81625" name="AutoShape 25"/>
          <p:cNvCxnSpPr>
            <a:cxnSpLocks noChangeShapeType="1"/>
            <a:stCxn id="281611" idx="3"/>
            <a:endCxn id="28162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162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81627" name="AutoShape 27"/>
          <p:cNvCxnSpPr>
            <a:cxnSpLocks noChangeShapeType="1"/>
            <a:stCxn id="28161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8" name="AutoShape 28"/>
          <p:cNvCxnSpPr>
            <a:cxnSpLocks noChangeShapeType="1"/>
            <a:stCxn id="28161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29" name="AutoShape 29"/>
          <p:cNvCxnSpPr>
            <a:cxnSpLocks noChangeShapeType="1"/>
            <a:stCxn id="28161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0" name="AutoShape 30"/>
          <p:cNvCxnSpPr>
            <a:cxnSpLocks noChangeShapeType="1"/>
            <a:stCxn id="28161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1" name="AutoShape 31"/>
          <p:cNvCxnSpPr>
            <a:cxnSpLocks noChangeShapeType="1"/>
            <a:stCxn id="28161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2" name="AutoShape 32"/>
          <p:cNvCxnSpPr>
            <a:cxnSpLocks noChangeShapeType="1"/>
            <a:stCxn id="28161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3" name="AutoShape 33"/>
          <p:cNvCxnSpPr>
            <a:cxnSpLocks noChangeShapeType="1"/>
            <a:stCxn id="28161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4" name="AutoShape 34"/>
          <p:cNvCxnSpPr>
            <a:cxnSpLocks noChangeShapeType="1"/>
            <a:stCxn id="28161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5" name="AutoShape 35"/>
          <p:cNvCxnSpPr>
            <a:cxnSpLocks noChangeShapeType="1"/>
            <a:stCxn id="28161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1636" name="AutoShape 36"/>
          <p:cNvCxnSpPr>
            <a:cxnSpLocks noChangeShapeType="1"/>
            <a:stCxn id="28161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1637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8163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8163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8164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164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642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64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1644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645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646" name="Text Box 46"/>
          <p:cNvSpPr txBox="1">
            <a:spLocks noChangeArrowheads="1"/>
          </p:cNvSpPr>
          <p:nvPr/>
        </p:nvSpPr>
        <p:spPr bwMode="auto">
          <a:xfrm>
            <a:off x="6164263" y="3328988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inorder(me)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inorder(if)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1647" name="Oval 47"/>
          <p:cNvSpPr>
            <a:spLocks noChangeArrowheads="1"/>
          </p:cNvSpPr>
          <p:nvPr/>
        </p:nvSpPr>
        <p:spPr bwMode="auto">
          <a:xfrm>
            <a:off x="2965450" y="40274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648" name="Rectangle 48"/>
          <p:cNvSpPr>
            <a:spLocks noChangeArrowheads="1"/>
          </p:cNvSpPr>
          <p:nvPr/>
        </p:nvSpPr>
        <p:spPr bwMode="auto">
          <a:xfrm>
            <a:off x="6569075" y="4397375"/>
            <a:ext cx="1306513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927E-4A3D-4B4D-983D-1CF8DF1A2658}" type="slidenum">
              <a:rPr lang="en-US"/>
              <a:pPr/>
              <a:t>37</a:t>
            </a:fld>
            <a:endParaRPr lang="en-US" sz="1400"/>
          </a:p>
        </p:txBody>
      </p:sp>
      <p:cxnSp>
        <p:nvCxnSpPr>
          <p:cNvPr id="283650" name="AutoShape 2"/>
          <p:cNvCxnSpPr>
            <a:cxnSpLocks noChangeShapeType="1"/>
            <a:stCxn id="283655" idx="3"/>
            <a:endCxn id="28365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51" name="AutoShape 3"/>
          <p:cNvCxnSpPr>
            <a:cxnSpLocks noChangeShapeType="1"/>
            <a:stCxn id="283655" idx="5"/>
            <a:endCxn id="28365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52" name="AutoShape 4"/>
          <p:cNvCxnSpPr>
            <a:cxnSpLocks noChangeShapeType="1"/>
            <a:stCxn id="283656" idx="5"/>
            <a:endCxn id="28365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53" name="AutoShape 5"/>
          <p:cNvCxnSpPr>
            <a:cxnSpLocks noChangeShapeType="1"/>
            <a:stCxn id="283657" idx="3"/>
            <a:endCxn id="28365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54" name="AutoShape 6"/>
          <p:cNvCxnSpPr>
            <a:cxnSpLocks noChangeShapeType="1"/>
            <a:stCxn id="283657" idx="5"/>
            <a:endCxn id="28366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365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8365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5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8365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5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6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8366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6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6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366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8366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83666" name="AutoShape 18"/>
          <p:cNvCxnSpPr>
            <a:cxnSpLocks noChangeShapeType="1"/>
            <a:stCxn id="283658" idx="3"/>
            <a:endCxn id="28366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67" name="AutoShape 19"/>
          <p:cNvCxnSpPr>
            <a:cxnSpLocks noChangeShapeType="1"/>
            <a:stCxn id="283658" idx="5"/>
            <a:endCxn id="28366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68" name="AutoShape 20"/>
          <p:cNvCxnSpPr>
            <a:cxnSpLocks noChangeShapeType="1"/>
            <a:stCxn id="283659" idx="5"/>
            <a:endCxn id="28366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69" name="AutoShape 21"/>
          <p:cNvCxnSpPr>
            <a:cxnSpLocks noChangeShapeType="1"/>
            <a:stCxn id="283660" idx="3"/>
            <a:endCxn id="28366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0" name="AutoShape 22"/>
          <p:cNvCxnSpPr>
            <a:cxnSpLocks noChangeShapeType="1"/>
            <a:stCxn id="283660" idx="5"/>
            <a:endCxn id="28366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1" name="AutoShape 23"/>
          <p:cNvCxnSpPr>
            <a:cxnSpLocks noChangeShapeType="1"/>
            <a:stCxn id="283656" idx="3"/>
            <a:endCxn id="28367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367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83673" name="AutoShape 25"/>
          <p:cNvCxnSpPr>
            <a:cxnSpLocks noChangeShapeType="1"/>
            <a:stCxn id="283659" idx="3"/>
            <a:endCxn id="28367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367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83675" name="AutoShape 27"/>
          <p:cNvCxnSpPr>
            <a:cxnSpLocks noChangeShapeType="1"/>
            <a:stCxn id="28366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6" name="AutoShape 28"/>
          <p:cNvCxnSpPr>
            <a:cxnSpLocks noChangeShapeType="1"/>
            <a:stCxn id="28366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7" name="AutoShape 29"/>
          <p:cNvCxnSpPr>
            <a:cxnSpLocks noChangeShapeType="1"/>
            <a:stCxn id="28366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8" name="AutoShape 30"/>
          <p:cNvCxnSpPr>
            <a:cxnSpLocks noChangeShapeType="1"/>
            <a:stCxn id="28366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79" name="AutoShape 31"/>
          <p:cNvCxnSpPr>
            <a:cxnSpLocks noChangeShapeType="1"/>
            <a:stCxn id="28366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80" name="AutoShape 32"/>
          <p:cNvCxnSpPr>
            <a:cxnSpLocks noChangeShapeType="1"/>
            <a:stCxn id="28366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81" name="AutoShape 33"/>
          <p:cNvCxnSpPr>
            <a:cxnSpLocks noChangeShapeType="1"/>
            <a:stCxn id="28366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82" name="AutoShape 34"/>
          <p:cNvCxnSpPr>
            <a:cxnSpLocks noChangeShapeType="1"/>
            <a:stCxn id="28366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83" name="AutoShape 35"/>
          <p:cNvCxnSpPr>
            <a:cxnSpLocks noChangeShapeType="1"/>
            <a:stCxn id="28366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3684" name="AutoShape 36"/>
          <p:cNvCxnSpPr>
            <a:cxnSpLocks noChangeShapeType="1"/>
            <a:stCxn id="28366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3685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8368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8368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8368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368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69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69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369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693" name="Rectangle 45"/>
          <p:cNvSpPr>
            <a:spLocks noChangeArrowheads="1"/>
          </p:cNvSpPr>
          <p:nvPr/>
        </p:nvSpPr>
        <p:spPr bwMode="auto">
          <a:xfrm>
            <a:off x="6696075" y="45608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B6453-B91D-204F-B329-1DD0D70248FA}" type="slidenum">
              <a:rPr lang="en-US"/>
              <a:pPr/>
              <a:t>38</a:t>
            </a:fld>
            <a:endParaRPr lang="en-US" sz="1400"/>
          </a:p>
        </p:txBody>
      </p:sp>
      <p:cxnSp>
        <p:nvCxnSpPr>
          <p:cNvPr id="285698" name="AutoShape 2"/>
          <p:cNvCxnSpPr>
            <a:cxnSpLocks noChangeShapeType="1"/>
            <a:stCxn id="285703" idx="3"/>
            <a:endCxn id="28570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699" name="AutoShape 3"/>
          <p:cNvCxnSpPr>
            <a:cxnSpLocks noChangeShapeType="1"/>
            <a:stCxn id="285703" idx="5"/>
            <a:endCxn id="28570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00" name="AutoShape 4"/>
          <p:cNvCxnSpPr>
            <a:cxnSpLocks noChangeShapeType="1"/>
            <a:stCxn id="285704" idx="5"/>
            <a:endCxn id="28570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01" name="AutoShape 5"/>
          <p:cNvCxnSpPr>
            <a:cxnSpLocks noChangeShapeType="1"/>
            <a:stCxn id="285705" idx="3"/>
            <a:endCxn id="28570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02" name="AutoShape 6"/>
          <p:cNvCxnSpPr>
            <a:cxnSpLocks noChangeShapeType="1"/>
            <a:stCxn id="285705" idx="5"/>
            <a:endCxn id="28570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85714" name="AutoShape 18"/>
          <p:cNvCxnSpPr>
            <a:cxnSpLocks noChangeShapeType="1"/>
            <a:stCxn id="285706" idx="3"/>
            <a:endCxn id="28571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15" name="AutoShape 19"/>
          <p:cNvCxnSpPr>
            <a:cxnSpLocks noChangeShapeType="1"/>
            <a:stCxn id="285706" idx="5"/>
            <a:endCxn id="28571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16" name="AutoShape 20"/>
          <p:cNvCxnSpPr>
            <a:cxnSpLocks noChangeShapeType="1"/>
            <a:stCxn id="285707" idx="5"/>
            <a:endCxn id="28570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17" name="AutoShape 21"/>
          <p:cNvCxnSpPr>
            <a:cxnSpLocks noChangeShapeType="1"/>
            <a:stCxn id="285708" idx="3"/>
            <a:endCxn id="28571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18" name="AutoShape 22"/>
          <p:cNvCxnSpPr>
            <a:cxnSpLocks noChangeShapeType="1"/>
            <a:stCxn id="285708" idx="5"/>
            <a:endCxn id="28571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19" name="AutoShape 23"/>
          <p:cNvCxnSpPr>
            <a:cxnSpLocks noChangeShapeType="1"/>
            <a:stCxn id="285704" idx="3"/>
            <a:endCxn id="28572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572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85721" name="AutoShape 25"/>
          <p:cNvCxnSpPr>
            <a:cxnSpLocks noChangeShapeType="1"/>
            <a:stCxn id="285707" idx="3"/>
            <a:endCxn id="28572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572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85723" name="AutoShape 27"/>
          <p:cNvCxnSpPr>
            <a:cxnSpLocks noChangeShapeType="1"/>
            <a:stCxn id="28571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4" name="AutoShape 28"/>
          <p:cNvCxnSpPr>
            <a:cxnSpLocks noChangeShapeType="1"/>
            <a:stCxn id="28571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5" name="AutoShape 29"/>
          <p:cNvCxnSpPr>
            <a:cxnSpLocks noChangeShapeType="1"/>
            <a:stCxn id="28571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6" name="AutoShape 30"/>
          <p:cNvCxnSpPr>
            <a:cxnSpLocks noChangeShapeType="1"/>
            <a:stCxn id="28571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7" name="AutoShape 31"/>
          <p:cNvCxnSpPr>
            <a:cxnSpLocks noChangeShapeType="1"/>
            <a:stCxn id="28570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8" name="AutoShape 32"/>
          <p:cNvCxnSpPr>
            <a:cxnSpLocks noChangeShapeType="1"/>
            <a:stCxn id="28570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29" name="AutoShape 33"/>
          <p:cNvCxnSpPr>
            <a:cxnSpLocks noChangeShapeType="1"/>
            <a:stCxn id="28571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30" name="AutoShape 34"/>
          <p:cNvCxnSpPr>
            <a:cxnSpLocks noChangeShapeType="1"/>
            <a:stCxn id="28571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31" name="AutoShape 35"/>
          <p:cNvCxnSpPr>
            <a:cxnSpLocks noChangeShapeType="1"/>
            <a:stCxn id="28571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5732" name="AutoShape 36"/>
          <p:cNvCxnSpPr>
            <a:cxnSpLocks noChangeShapeType="1"/>
            <a:stCxn id="28571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5733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8573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8573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8573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573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73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73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574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742" name="Rectangle 46"/>
          <p:cNvSpPr>
            <a:spLocks noChangeArrowheads="1"/>
          </p:cNvSpPr>
          <p:nvPr/>
        </p:nvSpPr>
        <p:spPr bwMode="auto">
          <a:xfrm>
            <a:off x="6738938" y="4791075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06ACF-66EC-B048-94C8-6661B86AB3FE}" type="slidenum">
              <a:rPr lang="en-US"/>
              <a:pPr/>
              <a:t>39</a:t>
            </a:fld>
            <a:endParaRPr lang="en-US" sz="1400"/>
          </a:p>
        </p:txBody>
      </p:sp>
      <p:cxnSp>
        <p:nvCxnSpPr>
          <p:cNvPr id="287746" name="AutoShape 2"/>
          <p:cNvCxnSpPr>
            <a:cxnSpLocks noChangeShapeType="1"/>
            <a:stCxn id="287751" idx="3"/>
            <a:endCxn id="28775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47" name="AutoShape 3"/>
          <p:cNvCxnSpPr>
            <a:cxnSpLocks noChangeShapeType="1"/>
            <a:stCxn id="287751" idx="5"/>
            <a:endCxn id="28775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48" name="AutoShape 4"/>
          <p:cNvCxnSpPr>
            <a:cxnSpLocks noChangeShapeType="1"/>
            <a:stCxn id="287752" idx="5"/>
            <a:endCxn id="28775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49" name="AutoShape 5"/>
          <p:cNvCxnSpPr>
            <a:cxnSpLocks noChangeShapeType="1"/>
            <a:stCxn id="287753" idx="3"/>
            <a:endCxn id="28775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50" name="AutoShape 6"/>
          <p:cNvCxnSpPr>
            <a:cxnSpLocks noChangeShapeType="1"/>
            <a:stCxn id="287753" idx="5"/>
            <a:endCxn id="28775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775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8775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5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8775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5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5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8775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5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5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776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8776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87762" name="AutoShape 18"/>
          <p:cNvCxnSpPr>
            <a:cxnSpLocks noChangeShapeType="1"/>
            <a:stCxn id="287754" idx="3"/>
            <a:endCxn id="28775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63" name="AutoShape 19"/>
          <p:cNvCxnSpPr>
            <a:cxnSpLocks noChangeShapeType="1"/>
            <a:stCxn id="287754" idx="5"/>
            <a:endCxn id="28775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64" name="AutoShape 20"/>
          <p:cNvCxnSpPr>
            <a:cxnSpLocks noChangeShapeType="1"/>
            <a:stCxn id="287755" idx="5"/>
            <a:endCxn id="28775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65" name="AutoShape 21"/>
          <p:cNvCxnSpPr>
            <a:cxnSpLocks noChangeShapeType="1"/>
            <a:stCxn id="287756" idx="3"/>
            <a:endCxn id="28776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66" name="AutoShape 22"/>
          <p:cNvCxnSpPr>
            <a:cxnSpLocks noChangeShapeType="1"/>
            <a:stCxn id="287756" idx="5"/>
            <a:endCxn id="28776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67" name="AutoShape 23"/>
          <p:cNvCxnSpPr>
            <a:cxnSpLocks noChangeShapeType="1"/>
            <a:stCxn id="287752" idx="3"/>
            <a:endCxn id="28776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776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87769" name="AutoShape 25"/>
          <p:cNvCxnSpPr>
            <a:cxnSpLocks noChangeShapeType="1"/>
            <a:stCxn id="287755" idx="3"/>
            <a:endCxn id="28777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777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87771" name="AutoShape 27"/>
          <p:cNvCxnSpPr>
            <a:cxnSpLocks noChangeShapeType="1"/>
            <a:stCxn id="28775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2" name="AutoShape 28"/>
          <p:cNvCxnSpPr>
            <a:cxnSpLocks noChangeShapeType="1"/>
            <a:stCxn id="28775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3" name="AutoShape 29"/>
          <p:cNvCxnSpPr>
            <a:cxnSpLocks noChangeShapeType="1"/>
            <a:stCxn id="28775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4" name="AutoShape 30"/>
          <p:cNvCxnSpPr>
            <a:cxnSpLocks noChangeShapeType="1"/>
            <a:stCxn id="28775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5" name="AutoShape 31"/>
          <p:cNvCxnSpPr>
            <a:cxnSpLocks noChangeShapeType="1"/>
            <a:stCxn id="28775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6" name="AutoShape 32"/>
          <p:cNvCxnSpPr>
            <a:cxnSpLocks noChangeShapeType="1"/>
            <a:stCxn id="28775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7" name="AutoShape 33"/>
          <p:cNvCxnSpPr>
            <a:cxnSpLocks noChangeShapeType="1"/>
            <a:stCxn id="28776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8" name="AutoShape 34"/>
          <p:cNvCxnSpPr>
            <a:cxnSpLocks noChangeShapeType="1"/>
            <a:stCxn id="28776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79" name="AutoShape 35"/>
          <p:cNvCxnSpPr>
            <a:cxnSpLocks noChangeShapeType="1"/>
            <a:stCxn id="28776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7780" name="AutoShape 36"/>
          <p:cNvCxnSpPr>
            <a:cxnSpLocks noChangeShapeType="1"/>
            <a:stCxn id="28776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7781" name="Rectangle 37"/>
          <p:cNvSpPr>
            <a:spLocks noChangeArrowheads="1"/>
          </p:cNvSpPr>
          <p:nvPr/>
        </p:nvSpPr>
        <p:spPr bwMode="auto">
          <a:xfrm>
            <a:off x="1122362" y="6005483"/>
            <a:ext cx="3850943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8778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8778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8778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778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78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78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778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790" name="Rectangle 46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DD08E-C4E5-414F-9C1D-E07186CD10F0}" type="slidenum">
              <a:rPr lang="en-US"/>
              <a:pPr/>
              <a:t>4</a:t>
            </a:fld>
            <a:endParaRPr lang="en-US" sz="1400"/>
          </a:p>
        </p:txBody>
      </p:sp>
      <p:cxnSp>
        <p:nvCxnSpPr>
          <p:cNvPr id="211970" name="AutoShape 2"/>
          <p:cNvCxnSpPr>
            <a:cxnSpLocks noChangeShapeType="1"/>
            <a:stCxn id="211975" idx="3"/>
            <a:endCxn id="21197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71" name="AutoShape 3"/>
          <p:cNvCxnSpPr>
            <a:cxnSpLocks noChangeShapeType="1"/>
            <a:stCxn id="211975" idx="5"/>
            <a:endCxn id="21197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72" name="AutoShape 4"/>
          <p:cNvCxnSpPr>
            <a:cxnSpLocks noChangeShapeType="1"/>
            <a:stCxn id="211976" idx="5"/>
            <a:endCxn id="21197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73" name="AutoShape 5"/>
          <p:cNvCxnSpPr>
            <a:cxnSpLocks noChangeShapeType="1"/>
            <a:stCxn id="211977" idx="3"/>
            <a:endCxn id="21197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74" name="AutoShape 6"/>
          <p:cNvCxnSpPr>
            <a:cxnSpLocks noChangeShapeType="1"/>
            <a:stCxn id="211977" idx="5"/>
            <a:endCxn id="21198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197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1197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1197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1197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1197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1198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1198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1198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1198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1198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1198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11986" name="AutoShape 18"/>
          <p:cNvCxnSpPr>
            <a:cxnSpLocks noChangeShapeType="1"/>
            <a:stCxn id="211978" idx="3"/>
            <a:endCxn id="21198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87" name="AutoShape 19"/>
          <p:cNvCxnSpPr>
            <a:cxnSpLocks noChangeShapeType="1"/>
            <a:stCxn id="211978" idx="5"/>
            <a:endCxn id="21198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88" name="AutoShape 20"/>
          <p:cNvCxnSpPr>
            <a:cxnSpLocks noChangeShapeType="1"/>
            <a:stCxn id="211979" idx="5"/>
            <a:endCxn id="21198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89" name="AutoShape 21"/>
          <p:cNvCxnSpPr>
            <a:cxnSpLocks noChangeShapeType="1"/>
            <a:stCxn id="211980" idx="3"/>
            <a:endCxn id="21198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0" name="AutoShape 22"/>
          <p:cNvCxnSpPr>
            <a:cxnSpLocks noChangeShapeType="1"/>
            <a:stCxn id="211980" idx="5"/>
            <a:endCxn id="21198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1" name="AutoShape 23"/>
          <p:cNvCxnSpPr>
            <a:cxnSpLocks noChangeShapeType="1"/>
            <a:stCxn id="211976" idx="3"/>
            <a:endCxn id="21199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199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1993" name="AutoShape 25"/>
          <p:cNvCxnSpPr>
            <a:cxnSpLocks noChangeShapeType="1"/>
            <a:stCxn id="211979" idx="3"/>
            <a:endCxn id="21199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199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1995" name="AutoShape 27"/>
          <p:cNvCxnSpPr>
            <a:cxnSpLocks noChangeShapeType="1"/>
            <a:stCxn id="21198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6" name="AutoShape 28"/>
          <p:cNvCxnSpPr>
            <a:cxnSpLocks noChangeShapeType="1"/>
            <a:stCxn id="21198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7" name="AutoShape 29"/>
          <p:cNvCxnSpPr>
            <a:cxnSpLocks noChangeShapeType="1"/>
            <a:stCxn id="21198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8" name="AutoShape 30"/>
          <p:cNvCxnSpPr>
            <a:cxnSpLocks noChangeShapeType="1"/>
            <a:stCxn id="21198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1999" name="AutoShape 31"/>
          <p:cNvCxnSpPr>
            <a:cxnSpLocks noChangeShapeType="1"/>
            <a:stCxn id="21198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2000" name="AutoShape 32"/>
          <p:cNvCxnSpPr>
            <a:cxnSpLocks noChangeShapeType="1"/>
            <a:stCxn id="21198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2001" name="AutoShape 33"/>
          <p:cNvCxnSpPr>
            <a:cxnSpLocks noChangeShapeType="1"/>
            <a:stCxn id="21198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2002" name="AutoShape 34"/>
          <p:cNvCxnSpPr>
            <a:cxnSpLocks noChangeShapeType="1"/>
            <a:stCxn id="21198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2003" name="AutoShape 35"/>
          <p:cNvCxnSpPr>
            <a:cxnSpLocks noChangeShapeType="1"/>
            <a:stCxn id="21198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2004" name="AutoShape 36"/>
          <p:cNvCxnSpPr>
            <a:cxnSpLocks noChangeShapeType="1"/>
            <a:stCxn id="21198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2005" name="Rectangle 37"/>
          <p:cNvSpPr>
            <a:spLocks noChangeArrowheads="1"/>
          </p:cNvSpPr>
          <p:nvPr/>
        </p:nvSpPr>
        <p:spPr bwMode="auto">
          <a:xfrm>
            <a:off x="1122363" y="6005483"/>
            <a:ext cx="3877586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1200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1200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1200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200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010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01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2012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D2BF4-E5AA-2343-812E-6765205BB19A}" type="slidenum">
              <a:rPr lang="en-US"/>
              <a:pPr/>
              <a:t>40</a:t>
            </a:fld>
            <a:endParaRPr lang="en-US" sz="1400"/>
          </a:p>
        </p:txBody>
      </p:sp>
      <p:cxnSp>
        <p:nvCxnSpPr>
          <p:cNvPr id="289794" name="AutoShape 2"/>
          <p:cNvCxnSpPr>
            <a:cxnSpLocks noChangeShapeType="1"/>
            <a:stCxn id="289799" idx="3"/>
            <a:endCxn id="28980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795" name="AutoShape 3"/>
          <p:cNvCxnSpPr>
            <a:cxnSpLocks noChangeShapeType="1"/>
            <a:stCxn id="289799" idx="5"/>
            <a:endCxn id="28980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796" name="AutoShape 4"/>
          <p:cNvCxnSpPr>
            <a:cxnSpLocks noChangeShapeType="1"/>
            <a:stCxn id="289800" idx="5"/>
            <a:endCxn id="28980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797" name="AutoShape 5"/>
          <p:cNvCxnSpPr>
            <a:cxnSpLocks noChangeShapeType="1"/>
            <a:stCxn id="289801" idx="3"/>
            <a:endCxn id="28980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798" name="AutoShape 6"/>
          <p:cNvCxnSpPr>
            <a:cxnSpLocks noChangeShapeType="1"/>
            <a:stCxn id="289801" idx="5"/>
            <a:endCxn id="28980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979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8980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8980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8980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8980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8980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89810" name="AutoShape 18"/>
          <p:cNvCxnSpPr>
            <a:cxnSpLocks noChangeShapeType="1"/>
            <a:stCxn id="289802" idx="3"/>
            <a:endCxn id="28980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11" name="AutoShape 19"/>
          <p:cNvCxnSpPr>
            <a:cxnSpLocks noChangeShapeType="1"/>
            <a:stCxn id="289802" idx="5"/>
            <a:endCxn id="28980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12" name="AutoShape 20"/>
          <p:cNvCxnSpPr>
            <a:cxnSpLocks noChangeShapeType="1"/>
            <a:stCxn id="289803" idx="5"/>
            <a:endCxn id="28980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13" name="AutoShape 21"/>
          <p:cNvCxnSpPr>
            <a:cxnSpLocks noChangeShapeType="1"/>
            <a:stCxn id="289804" idx="3"/>
            <a:endCxn id="28980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14" name="AutoShape 22"/>
          <p:cNvCxnSpPr>
            <a:cxnSpLocks noChangeShapeType="1"/>
            <a:stCxn id="289804" idx="5"/>
            <a:endCxn id="28980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15" name="AutoShape 23"/>
          <p:cNvCxnSpPr>
            <a:cxnSpLocks noChangeShapeType="1"/>
            <a:stCxn id="289800" idx="3"/>
            <a:endCxn id="28981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981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89817" name="AutoShape 25"/>
          <p:cNvCxnSpPr>
            <a:cxnSpLocks noChangeShapeType="1"/>
            <a:stCxn id="289803" idx="3"/>
            <a:endCxn id="28981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981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89819" name="AutoShape 27"/>
          <p:cNvCxnSpPr>
            <a:cxnSpLocks noChangeShapeType="1"/>
            <a:stCxn id="28980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0" name="AutoShape 28"/>
          <p:cNvCxnSpPr>
            <a:cxnSpLocks noChangeShapeType="1"/>
            <a:stCxn id="28980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1" name="AutoShape 29"/>
          <p:cNvCxnSpPr>
            <a:cxnSpLocks noChangeShapeType="1"/>
            <a:stCxn id="28980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2" name="AutoShape 30"/>
          <p:cNvCxnSpPr>
            <a:cxnSpLocks noChangeShapeType="1"/>
            <a:stCxn id="28980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3" name="AutoShape 31"/>
          <p:cNvCxnSpPr>
            <a:cxnSpLocks noChangeShapeType="1"/>
            <a:stCxn id="28980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4" name="AutoShape 32"/>
          <p:cNvCxnSpPr>
            <a:cxnSpLocks noChangeShapeType="1"/>
            <a:stCxn id="28980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5" name="AutoShape 33"/>
          <p:cNvCxnSpPr>
            <a:cxnSpLocks noChangeShapeType="1"/>
            <a:stCxn id="28980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6" name="AutoShape 34"/>
          <p:cNvCxnSpPr>
            <a:cxnSpLocks noChangeShapeType="1"/>
            <a:stCxn id="28980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7" name="AutoShape 35"/>
          <p:cNvCxnSpPr>
            <a:cxnSpLocks noChangeShapeType="1"/>
            <a:stCxn id="28980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89828" name="AutoShape 36"/>
          <p:cNvCxnSpPr>
            <a:cxnSpLocks noChangeShapeType="1"/>
            <a:stCxn id="28980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89829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8983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8983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8983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983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83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83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9836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837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838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9839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6C00A-6732-AE44-BF81-C6A9DA368058}" type="slidenum">
              <a:rPr lang="en-US"/>
              <a:pPr/>
              <a:t>41</a:t>
            </a:fld>
            <a:endParaRPr lang="en-US" sz="1400"/>
          </a:p>
        </p:txBody>
      </p:sp>
      <p:cxnSp>
        <p:nvCxnSpPr>
          <p:cNvPr id="291842" name="AutoShape 2"/>
          <p:cNvCxnSpPr>
            <a:cxnSpLocks noChangeShapeType="1"/>
            <a:stCxn id="291847" idx="3"/>
            <a:endCxn id="29184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43" name="AutoShape 3"/>
          <p:cNvCxnSpPr>
            <a:cxnSpLocks noChangeShapeType="1"/>
            <a:stCxn id="291847" idx="5"/>
            <a:endCxn id="29184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44" name="AutoShape 4"/>
          <p:cNvCxnSpPr>
            <a:cxnSpLocks noChangeShapeType="1"/>
            <a:stCxn id="291848" idx="5"/>
            <a:endCxn id="29185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45" name="AutoShape 5"/>
          <p:cNvCxnSpPr>
            <a:cxnSpLocks noChangeShapeType="1"/>
            <a:stCxn id="291849" idx="3"/>
            <a:endCxn id="29185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46" name="AutoShape 6"/>
          <p:cNvCxnSpPr>
            <a:cxnSpLocks noChangeShapeType="1"/>
            <a:stCxn id="291849" idx="5"/>
            <a:endCxn id="29185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184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9184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4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9185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5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5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9185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5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5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185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9185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91858" name="AutoShape 18"/>
          <p:cNvCxnSpPr>
            <a:cxnSpLocks noChangeShapeType="1"/>
            <a:stCxn id="291850" idx="3"/>
            <a:endCxn id="29185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59" name="AutoShape 19"/>
          <p:cNvCxnSpPr>
            <a:cxnSpLocks noChangeShapeType="1"/>
            <a:stCxn id="291850" idx="5"/>
            <a:endCxn id="29185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0" name="AutoShape 20"/>
          <p:cNvCxnSpPr>
            <a:cxnSpLocks noChangeShapeType="1"/>
            <a:stCxn id="291851" idx="5"/>
            <a:endCxn id="29185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1" name="AutoShape 21"/>
          <p:cNvCxnSpPr>
            <a:cxnSpLocks noChangeShapeType="1"/>
            <a:stCxn id="291852" idx="3"/>
            <a:endCxn id="29185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2" name="AutoShape 22"/>
          <p:cNvCxnSpPr>
            <a:cxnSpLocks noChangeShapeType="1"/>
            <a:stCxn id="291852" idx="5"/>
            <a:endCxn id="29185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3" name="AutoShape 23"/>
          <p:cNvCxnSpPr>
            <a:cxnSpLocks noChangeShapeType="1"/>
            <a:stCxn id="291848" idx="3"/>
            <a:endCxn id="29186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186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91865" name="AutoShape 25"/>
          <p:cNvCxnSpPr>
            <a:cxnSpLocks noChangeShapeType="1"/>
            <a:stCxn id="291851" idx="3"/>
            <a:endCxn id="29186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186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91867" name="AutoShape 27"/>
          <p:cNvCxnSpPr>
            <a:cxnSpLocks noChangeShapeType="1"/>
            <a:stCxn id="29185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8" name="AutoShape 28"/>
          <p:cNvCxnSpPr>
            <a:cxnSpLocks noChangeShapeType="1"/>
            <a:stCxn id="29185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69" name="AutoShape 29"/>
          <p:cNvCxnSpPr>
            <a:cxnSpLocks noChangeShapeType="1"/>
            <a:stCxn id="29185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0" name="AutoShape 30"/>
          <p:cNvCxnSpPr>
            <a:cxnSpLocks noChangeShapeType="1"/>
            <a:stCxn id="29185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1" name="AutoShape 31"/>
          <p:cNvCxnSpPr>
            <a:cxnSpLocks noChangeShapeType="1"/>
            <a:stCxn id="29185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2" name="AutoShape 32"/>
          <p:cNvCxnSpPr>
            <a:cxnSpLocks noChangeShapeType="1"/>
            <a:stCxn id="29185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3" name="AutoShape 33"/>
          <p:cNvCxnSpPr>
            <a:cxnSpLocks noChangeShapeType="1"/>
            <a:stCxn id="29185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4" name="AutoShape 34"/>
          <p:cNvCxnSpPr>
            <a:cxnSpLocks noChangeShapeType="1"/>
            <a:stCxn id="29185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5" name="AutoShape 35"/>
          <p:cNvCxnSpPr>
            <a:cxnSpLocks noChangeShapeType="1"/>
            <a:stCxn id="29185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1876" name="AutoShape 36"/>
          <p:cNvCxnSpPr>
            <a:cxnSpLocks noChangeShapeType="1"/>
            <a:stCxn id="29185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1877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9187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9187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9188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188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882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88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1884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885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886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1887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888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3034-3050-4341-96A7-F0FB66473C2A}" type="slidenum">
              <a:rPr lang="en-US"/>
              <a:pPr/>
              <a:t>42</a:t>
            </a:fld>
            <a:endParaRPr lang="en-US" sz="1400"/>
          </a:p>
        </p:txBody>
      </p:sp>
      <p:cxnSp>
        <p:nvCxnSpPr>
          <p:cNvPr id="293890" name="AutoShape 2"/>
          <p:cNvCxnSpPr>
            <a:cxnSpLocks noChangeShapeType="1"/>
            <a:stCxn id="293895" idx="3"/>
            <a:endCxn id="29389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891" name="AutoShape 3"/>
          <p:cNvCxnSpPr>
            <a:cxnSpLocks noChangeShapeType="1"/>
            <a:stCxn id="293895" idx="5"/>
            <a:endCxn id="29389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892" name="AutoShape 4"/>
          <p:cNvCxnSpPr>
            <a:cxnSpLocks noChangeShapeType="1"/>
            <a:stCxn id="293896" idx="5"/>
            <a:endCxn id="29389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893" name="AutoShape 5"/>
          <p:cNvCxnSpPr>
            <a:cxnSpLocks noChangeShapeType="1"/>
            <a:stCxn id="293897" idx="3"/>
            <a:endCxn id="29389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894" name="AutoShape 6"/>
          <p:cNvCxnSpPr>
            <a:cxnSpLocks noChangeShapeType="1"/>
            <a:stCxn id="293897" idx="5"/>
            <a:endCxn id="29390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389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9389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89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9389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89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90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9390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90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90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390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9390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93906" name="AutoShape 18"/>
          <p:cNvCxnSpPr>
            <a:cxnSpLocks noChangeShapeType="1"/>
            <a:stCxn id="293898" idx="3"/>
            <a:endCxn id="29390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07" name="AutoShape 19"/>
          <p:cNvCxnSpPr>
            <a:cxnSpLocks noChangeShapeType="1"/>
            <a:stCxn id="293898" idx="5"/>
            <a:endCxn id="29390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08" name="AutoShape 20"/>
          <p:cNvCxnSpPr>
            <a:cxnSpLocks noChangeShapeType="1"/>
            <a:stCxn id="293899" idx="5"/>
            <a:endCxn id="29390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09" name="AutoShape 21"/>
          <p:cNvCxnSpPr>
            <a:cxnSpLocks noChangeShapeType="1"/>
            <a:stCxn id="293900" idx="3"/>
            <a:endCxn id="29390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0" name="AutoShape 22"/>
          <p:cNvCxnSpPr>
            <a:cxnSpLocks noChangeShapeType="1"/>
            <a:stCxn id="293900" idx="5"/>
            <a:endCxn id="29390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1" name="AutoShape 23"/>
          <p:cNvCxnSpPr>
            <a:cxnSpLocks noChangeShapeType="1"/>
            <a:stCxn id="293896" idx="3"/>
            <a:endCxn id="29391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391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93913" name="AutoShape 25"/>
          <p:cNvCxnSpPr>
            <a:cxnSpLocks noChangeShapeType="1"/>
            <a:stCxn id="293899" idx="3"/>
            <a:endCxn id="29391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391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93915" name="AutoShape 27"/>
          <p:cNvCxnSpPr>
            <a:cxnSpLocks noChangeShapeType="1"/>
            <a:stCxn id="29390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6" name="AutoShape 28"/>
          <p:cNvCxnSpPr>
            <a:cxnSpLocks noChangeShapeType="1"/>
            <a:stCxn id="29390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7" name="AutoShape 29"/>
          <p:cNvCxnSpPr>
            <a:cxnSpLocks noChangeShapeType="1"/>
            <a:stCxn id="29390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8" name="AutoShape 30"/>
          <p:cNvCxnSpPr>
            <a:cxnSpLocks noChangeShapeType="1"/>
            <a:stCxn id="29390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19" name="AutoShape 31"/>
          <p:cNvCxnSpPr>
            <a:cxnSpLocks noChangeShapeType="1"/>
            <a:stCxn id="29390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20" name="AutoShape 32"/>
          <p:cNvCxnSpPr>
            <a:cxnSpLocks noChangeShapeType="1"/>
            <a:stCxn id="29390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21" name="AutoShape 33"/>
          <p:cNvCxnSpPr>
            <a:cxnSpLocks noChangeShapeType="1"/>
            <a:stCxn id="29390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22" name="AutoShape 34"/>
          <p:cNvCxnSpPr>
            <a:cxnSpLocks noChangeShapeType="1"/>
            <a:stCxn id="29390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23" name="AutoShape 35"/>
          <p:cNvCxnSpPr>
            <a:cxnSpLocks noChangeShapeType="1"/>
            <a:stCxn id="29390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3924" name="AutoShape 36"/>
          <p:cNvCxnSpPr>
            <a:cxnSpLocks noChangeShapeType="1"/>
            <a:stCxn id="29390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3925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9392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9392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9392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392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393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3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4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3935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6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937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of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inorder(of)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3938" name="Oval 50"/>
          <p:cNvSpPr>
            <a:spLocks noChangeArrowheads="1"/>
          </p:cNvSpPr>
          <p:nvPr/>
        </p:nvSpPr>
        <p:spPr bwMode="auto">
          <a:xfrm>
            <a:off x="4040188" y="47529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EEF65-2A11-5A49-8B4F-12254CA1C043}" type="slidenum">
              <a:rPr lang="en-US"/>
              <a:pPr/>
              <a:t>43</a:t>
            </a:fld>
            <a:endParaRPr lang="en-US" sz="1400"/>
          </a:p>
        </p:txBody>
      </p:sp>
      <p:cxnSp>
        <p:nvCxnSpPr>
          <p:cNvPr id="295938" name="AutoShape 2"/>
          <p:cNvCxnSpPr>
            <a:cxnSpLocks noChangeShapeType="1"/>
            <a:stCxn id="295943" idx="3"/>
            <a:endCxn id="29594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39" name="AutoShape 3"/>
          <p:cNvCxnSpPr>
            <a:cxnSpLocks noChangeShapeType="1"/>
            <a:stCxn id="295943" idx="5"/>
            <a:endCxn id="29594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40" name="AutoShape 4"/>
          <p:cNvCxnSpPr>
            <a:cxnSpLocks noChangeShapeType="1"/>
            <a:stCxn id="295944" idx="5"/>
            <a:endCxn id="29594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41" name="AutoShape 5"/>
          <p:cNvCxnSpPr>
            <a:cxnSpLocks noChangeShapeType="1"/>
            <a:stCxn id="295945" idx="3"/>
            <a:endCxn id="29594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42" name="AutoShape 6"/>
          <p:cNvCxnSpPr>
            <a:cxnSpLocks noChangeShapeType="1"/>
            <a:stCxn id="295945" idx="5"/>
            <a:endCxn id="29594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594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9594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4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9594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4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4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9594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5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5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595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9595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95954" name="AutoShape 18"/>
          <p:cNvCxnSpPr>
            <a:cxnSpLocks noChangeShapeType="1"/>
            <a:stCxn id="295946" idx="3"/>
            <a:endCxn id="29595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55" name="AutoShape 19"/>
          <p:cNvCxnSpPr>
            <a:cxnSpLocks noChangeShapeType="1"/>
            <a:stCxn id="295946" idx="5"/>
            <a:endCxn id="29595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56" name="AutoShape 20"/>
          <p:cNvCxnSpPr>
            <a:cxnSpLocks noChangeShapeType="1"/>
            <a:stCxn id="295947" idx="5"/>
            <a:endCxn id="29594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57" name="AutoShape 21"/>
          <p:cNvCxnSpPr>
            <a:cxnSpLocks noChangeShapeType="1"/>
            <a:stCxn id="295948" idx="3"/>
            <a:endCxn id="29595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58" name="AutoShape 22"/>
          <p:cNvCxnSpPr>
            <a:cxnSpLocks noChangeShapeType="1"/>
            <a:stCxn id="295948" idx="5"/>
            <a:endCxn id="29595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59" name="AutoShape 23"/>
          <p:cNvCxnSpPr>
            <a:cxnSpLocks noChangeShapeType="1"/>
            <a:stCxn id="295944" idx="3"/>
            <a:endCxn id="29596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596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95961" name="AutoShape 25"/>
          <p:cNvCxnSpPr>
            <a:cxnSpLocks noChangeShapeType="1"/>
            <a:stCxn id="295947" idx="3"/>
            <a:endCxn id="29596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596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95963" name="AutoShape 27"/>
          <p:cNvCxnSpPr>
            <a:cxnSpLocks noChangeShapeType="1"/>
            <a:stCxn id="29595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4" name="AutoShape 28"/>
          <p:cNvCxnSpPr>
            <a:cxnSpLocks noChangeShapeType="1"/>
            <a:stCxn id="29595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5" name="AutoShape 29"/>
          <p:cNvCxnSpPr>
            <a:cxnSpLocks noChangeShapeType="1"/>
            <a:stCxn id="29595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6" name="AutoShape 30"/>
          <p:cNvCxnSpPr>
            <a:cxnSpLocks noChangeShapeType="1"/>
            <a:stCxn id="29595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7" name="AutoShape 31"/>
          <p:cNvCxnSpPr>
            <a:cxnSpLocks noChangeShapeType="1"/>
            <a:stCxn id="29594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8" name="AutoShape 32"/>
          <p:cNvCxnSpPr>
            <a:cxnSpLocks noChangeShapeType="1"/>
            <a:stCxn id="29594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69" name="AutoShape 33"/>
          <p:cNvCxnSpPr>
            <a:cxnSpLocks noChangeShapeType="1"/>
            <a:stCxn id="29595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70" name="AutoShape 34"/>
          <p:cNvCxnSpPr>
            <a:cxnSpLocks noChangeShapeType="1"/>
            <a:stCxn id="29595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71" name="AutoShape 35"/>
          <p:cNvCxnSpPr>
            <a:cxnSpLocks noChangeShapeType="1"/>
            <a:stCxn id="29595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5972" name="AutoShape 36"/>
          <p:cNvCxnSpPr>
            <a:cxnSpLocks noChangeShapeType="1"/>
            <a:stCxn id="29595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5973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9597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9597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9597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597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7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7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598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81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82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5983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84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85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of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inorder(of)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5986" name="Oval 50"/>
          <p:cNvSpPr>
            <a:spLocks noChangeArrowheads="1"/>
          </p:cNvSpPr>
          <p:nvPr/>
        </p:nvSpPr>
        <p:spPr bwMode="auto">
          <a:xfrm>
            <a:off x="4040188" y="47529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987" name="Rectangle 51"/>
          <p:cNvSpPr>
            <a:spLocks noChangeArrowheads="1"/>
          </p:cNvSpPr>
          <p:nvPr/>
        </p:nvSpPr>
        <p:spPr bwMode="auto">
          <a:xfrm>
            <a:off x="6457950" y="3352800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CA977-783C-4943-8E40-7AC14117AD22}" type="slidenum">
              <a:rPr lang="en-US"/>
              <a:pPr/>
              <a:t>44</a:t>
            </a:fld>
            <a:endParaRPr lang="en-US" sz="1400"/>
          </a:p>
        </p:txBody>
      </p:sp>
      <p:cxnSp>
        <p:nvCxnSpPr>
          <p:cNvPr id="297986" name="AutoShape 2"/>
          <p:cNvCxnSpPr>
            <a:cxnSpLocks noChangeShapeType="1"/>
            <a:stCxn id="297991" idx="3"/>
            <a:endCxn id="29799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7987" name="AutoShape 3"/>
          <p:cNvCxnSpPr>
            <a:cxnSpLocks noChangeShapeType="1"/>
            <a:stCxn id="297991" idx="5"/>
            <a:endCxn id="29799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7988" name="AutoShape 4"/>
          <p:cNvCxnSpPr>
            <a:cxnSpLocks noChangeShapeType="1"/>
            <a:stCxn id="297992" idx="5"/>
            <a:endCxn id="29799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7989" name="AutoShape 5"/>
          <p:cNvCxnSpPr>
            <a:cxnSpLocks noChangeShapeType="1"/>
            <a:stCxn id="297993" idx="3"/>
            <a:endCxn id="29799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7990" name="AutoShape 6"/>
          <p:cNvCxnSpPr>
            <a:cxnSpLocks noChangeShapeType="1"/>
            <a:stCxn id="297993" idx="5"/>
            <a:endCxn id="29799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799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9799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799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9799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799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799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9799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799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799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29800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9800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98002" name="AutoShape 18"/>
          <p:cNvCxnSpPr>
            <a:cxnSpLocks noChangeShapeType="1"/>
            <a:stCxn id="297994" idx="3"/>
            <a:endCxn id="29799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03" name="AutoShape 19"/>
          <p:cNvCxnSpPr>
            <a:cxnSpLocks noChangeShapeType="1"/>
            <a:stCxn id="297994" idx="5"/>
            <a:endCxn id="29799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04" name="AutoShape 20"/>
          <p:cNvCxnSpPr>
            <a:cxnSpLocks noChangeShapeType="1"/>
            <a:stCxn id="297995" idx="5"/>
            <a:endCxn id="29799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05" name="AutoShape 21"/>
          <p:cNvCxnSpPr>
            <a:cxnSpLocks noChangeShapeType="1"/>
            <a:stCxn id="297996" idx="3"/>
            <a:endCxn id="29800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06" name="AutoShape 22"/>
          <p:cNvCxnSpPr>
            <a:cxnSpLocks noChangeShapeType="1"/>
            <a:stCxn id="297996" idx="5"/>
            <a:endCxn id="29800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07" name="AutoShape 23"/>
          <p:cNvCxnSpPr>
            <a:cxnSpLocks noChangeShapeType="1"/>
            <a:stCxn id="297992" idx="3"/>
            <a:endCxn id="29800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800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298009" name="AutoShape 25"/>
          <p:cNvCxnSpPr>
            <a:cxnSpLocks noChangeShapeType="1"/>
            <a:stCxn id="297995" idx="3"/>
            <a:endCxn id="29801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801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98011" name="AutoShape 27"/>
          <p:cNvCxnSpPr>
            <a:cxnSpLocks noChangeShapeType="1"/>
            <a:stCxn id="29799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2" name="AutoShape 28"/>
          <p:cNvCxnSpPr>
            <a:cxnSpLocks noChangeShapeType="1"/>
            <a:stCxn id="29799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3" name="AutoShape 29"/>
          <p:cNvCxnSpPr>
            <a:cxnSpLocks noChangeShapeType="1"/>
            <a:stCxn id="29799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4" name="AutoShape 30"/>
          <p:cNvCxnSpPr>
            <a:cxnSpLocks noChangeShapeType="1"/>
            <a:stCxn id="29799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5" name="AutoShape 31"/>
          <p:cNvCxnSpPr>
            <a:cxnSpLocks noChangeShapeType="1"/>
            <a:stCxn id="29799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6" name="AutoShape 32"/>
          <p:cNvCxnSpPr>
            <a:cxnSpLocks noChangeShapeType="1"/>
            <a:stCxn id="29799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7" name="AutoShape 33"/>
          <p:cNvCxnSpPr>
            <a:cxnSpLocks noChangeShapeType="1"/>
            <a:stCxn id="29800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8" name="AutoShape 34"/>
          <p:cNvCxnSpPr>
            <a:cxnSpLocks noChangeShapeType="1"/>
            <a:stCxn id="29800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19" name="AutoShape 35"/>
          <p:cNvCxnSpPr>
            <a:cxnSpLocks noChangeShapeType="1"/>
            <a:stCxn id="29800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98020" name="AutoShape 36"/>
          <p:cNvCxnSpPr>
            <a:cxnSpLocks noChangeShapeType="1"/>
            <a:stCxn id="29800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98021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 of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9802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9802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9802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802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2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2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802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29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0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8031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2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3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of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inorder(of)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8034" name="Oval 50"/>
          <p:cNvSpPr>
            <a:spLocks noChangeArrowheads="1"/>
          </p:cNvSpPr>
          <p:nvPr/>
        </p:nvSpPr>
        <p:spPr bwMode="auto">
          <a:xfrm>
            <a:off x="4040188" y="47529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6" name="Rectangle 52"/>
          <p:cNvSpPr>
            <a:spLocks noChangeArrowheads="1"/>
          </p:cNvSpPr>
          <p:nvPr/>
        </p:nvSpPr>
        <p:spPr bwMode="auto">
          <a:xfrm>
            <a:off x="6464300" y="3581400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F2A74-95D2-7743-A81B-5999AD33D7AE}" type="slidenum">
              <a:rPr lang="en-US"/>
              <a:pPr/>
              <a:t>45</a:t>
            </a:fld>
            <a:endParaRPr lang="en-US" sz="1400"/>
          </a:p>
        </p:txBody>
      </p:sp>
      <p:cxnSp>
        <p:nvCxnSpPr>
          <p:cNvPr id="300034" name="AutoShape 2"/>
          <p:cNvCxnSpPr>
            <a:cxnSpLocks noChangeShapeType="1"/>
            <a:stCxn id="300039" idx="3"/>
            <a:endCxn id="30004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35" name="AutoShape 3"/>
          <p:cNvCxnSpPr>
            <a:cxnSpLocks noChangeShapeType="1"/>
            <a:stCxn id="300039" idx="5"/>
            <a:endCxn id="30004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36" name="AutoShape 4"/>
          <p:cNvCxnSpPr>
            <a:cxnSpLocks noChangeShapeType="1"/>
            <a:stCxn id="300040" idx="5"/>
            <a:endCxn id="30004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37" name="AutoShape 5"/>
          <p:cNvCxnSpPr>
            <a:cxnSpLocks noChangeShapeType="1"/>
            <a:stCxn id="300041" idx="3"/>
            <a:endCxn id="30004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38" name="AutoShape 6"/>
          <p:cNvCxnSpPr>
            <a:cxnSpLocks noChangeShapeType="1"/>
            <a:stCxn id="300041" idx="5"/>
            <a:endCxn id="30004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003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0004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0004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0004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004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0004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300050" name="AutoShape 18"/>
          <p:cNvCxnSpPr>
            <a:cxnSpLocks noChangeShapeType="1"/>
            <a:stCxn id="300042" idx="3"/>
            <a:endCxn id="30004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51" name="AutoShape 19"/>
          <p:cNvCxnSpPr>
            <a:cxnSpLocks noChangeShapeType="1"/>
            <a:stCxn id="300042" idx="5"/>
            <a:endCxn id="30004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52" name="AutoShape 20"/>
          <p:cNvCxnSpPr>
            <a:cxnSpLocks noChangeShapeType="1"/>
            <a:stCxn id="300043" idx="5"/>
            <a:endCxn id="30004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53" name="AutoShape 21"/>
          <p:cNvCxnSpPr>
            <a:cxnSpLocks noChangeShapeType="1"/>
            <a:stCxn id="300044" idx="3"/>
            <a:endCxn id="30004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54" name="AutoShape 22"/>
          <p:cNvCxnSpPr>
            <a:cxnSpLocks noChangeShapeType="1"/>
            <a:stCxn id="300044" idx="5"/>
            <a:endCxn id="30004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55" name="AutoShape 23"/>
          <p:cNvCxnSpPr>
            <a:cxnSpLocks noChangeShapeType="1"/>
            <a:stCxn id="300040" idx="3"/>
            <a:endCxn id="30005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005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0057" name="AutoShape 25"/>
          <p:cNvCxnSpPr>
            <a:cxnSpLocks noChangeShapeType="1"/>
            <a:stCxn id="300043" idx="3"/>
            <a:endCxn id="30005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005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00059" name="AutoShape 27"/>
          <p:cNvCxnSpPr>
            <a:cxnSpLocks noChangeShapeType="1"/>
            <a:stCxn id="30004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0" name="AutoShape 28"/>
          <p:cNvCxnSpPr>
            <a:cxnSpLocks noChangeShapeType="1"/>
            <a:stCxn id="30004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1" name="AutoShape 29"/>
          <p:cNvCxnSpPr>
            <a:cxnSpLocks noChangeShapeType="1"/>
            <a:stCxn id="30004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2" name="AutoShape 30"/>
          <p:cNvCxnSpPr>
            <a:cxnSpLocks noChangeShapeType="1"/>
            <a:stCxn id="30004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3" name="AutoShape 31"/>
          <p:cNvCxnSpPr>
            <a:cxnSpLocks noChangeShapeType="1"/>
            <a:stCxn id="30004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4" name="AutoShape 32"/>
          <p:cNvCxnSpPr>
            <a:cxnSpLocks noChangeShapeType="1"/>
            <a:stCxn id="30004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5" name="AutoShape 33"/>
          <p:cNvCxnSpPr>
            <a:cxnSpLocks noChangeShapeType="1"/>
            <a:stCxn id="30004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6" name="AutoShape 34"/>
          <p:cNvCxnSpPr>
            <a:cxnSpLocks noChangeShapeType="1"/>
            <a:stCxn id="30004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7" name="AutoShape 35"/>
          <p:cNvCxnSpPr>
            <a:cxnSpLocks noChangeShapeType="1"/>
            <a:stCxn id="30004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0068" name="AutoShape 36"/>
          <p:cNvCxnSpPr>
            <a:cxnSpLocks noChangeShapeType="1"/>
            <a:stCxn id="30004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0069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 of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30007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0007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0007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007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7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7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0076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77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78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0079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80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81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of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inorder(of)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0082" name="Oval 50"/>
          <p:cNvSpPr>
            <a:spLocks noChangeArrowheads="1"/>
          </p:cNvSpPr>
          <p:nvPr/>
        </p:nvSpPr>
        <p:spPr bwMode="auto">
          <a:xfrm>
            <a:off x="4040188" y="47529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084" name="Rectangle 52"/>
          <p:cNvSpPr>
            <a:spLocks noChangeArrowheads="1"/>
          </p:cNvSpPr>
          <p:nvPr/>
        </p:nvSpPr>
        <p:spPr bwMode="auto">
          <a:xfrm>
            <a:off x="6457950" y="3798888"/>
            <a:ext cx="14922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45EAA-8F26-7A4C-9B6F-108782C34B70}" type="slidenum">
              <a:rPr lang="en-US"/>
              <a:pPr/>
              <a:t>46</a:t>
            </a:fld>
            <a:endParaRPr lang="en-US" sz="1400"/>
          </a:p>
        </p:txBody>
      </p:sp>
      <p:cxnSp>
        <p:nvCxnSpPr>
          <p:cNvPr id="302082" name="AutoShape 2"/>
          <p:cNvCxnSpPr>
            <a:cxnSpLocks noChangeShapeType="1"/>
            <a:stCxn id="302087" idx="3"/>
            <a:endCxn id="30208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083" name="AutoShape 3"/>
          <p:cNvCxnSpPr>
            <a:cxnSpLocks noChangeShapeType="1"/>
            <a:stCxn id="302087" idx="5"/>
            <a:endCxn id="30208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084" name="AutoShape 4"/>
          <p:cNvCxnSpPr>
            <a:cxnSpLocks noChangeShapeType="1"/>
            <a:stCxn id="302088" idx="5"/>
            <a:endCxn id="30209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085" name="AutoShape 5"/>
          <p:cNvCxnSpPr>
            <a:cxnSpLocks noChangeShapeType="1"/>
            <a:stCxn id="302089" idx="3"/>
            <a:endCxn id="30209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086" name="AutoShape 6"/>
          <p:cNvCxnSpPr>
            <a:cxnSpLocks noChangeShapeType="1"/>
            <a:stCxn id="302089" idx="5"/>
            <a:endCxn id="30209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208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0208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8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0209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9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9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0209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9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9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209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0209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2098" name="AutoShape 18"/>
          <p:cNvCxnSpPr>
            <a:cxnSpLocks noChangeShapeType="1"/>
            <a:stCxn id="302090" idx="3"/>
            <a:endCxn id="30209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099" name="AutoShape 19"/>
          <p:cNvCxnSpPr>
            <a:cxnSpLocks noChangeShapeType="1"/>
            <a:stCxn id="302090" idx="5"/>
            <a:endCxn id="30209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0" name="AutoShape 20"/>
          <p:cNvCxnSpPr>
            <a:cxnSpLocks noChangeShapeType="1"/>
            <a:stCxn id="302091" idx="5"/>
            <a:endCxn id="30209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1" name="AutoShape 21"/>
          <p:cNvCxnSpPr>
            <a:cxnSpLocks noChangeShapeType="1"/>
            <a:stCxn id="302092" idx="3"/>
            <a:endCxn id="30209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2" name="AutoShape 22"/>
          <p:cNvCxnSpPr>
            <a:cxnSpLocks noChangeShapeType="1"/>
            <a:stCxn id="302092" idx="5"/>
            <a:endCxn id="30209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3" name="AutoShape 23"/>
          <p:cNvCxnSpPr>
            <a:cxnSpLocks noChangeShapeType="1"/>
            <a:stCxn id="302088" idx="3"/>
            <a:endCxn id="30210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210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2105" name="AutoShape 25"/>
          <p:cNvCxnSpPr>
            <a:cxnSpLocks noChangeShapeType="1"/>
            <a:stCxn id="302091" idx="3"/>
            <a:endCxn id="30210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210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02107" name="AutoShape 27"/>
          <p:cNvCxnSpPr>
            <a:cxnSpLocks noChangeShapeType="1"/>
            <a:stCxn id="30209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8" name="AutoShape 28"/>
          <p:cNvCxnSpPr>
            <a:cxnSpLocks noChangeShapeType="1"/>
            <a:stCxn id="30209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09" name="AutoShape 29"/>
          <p:cNvCxnSpPr>
            <a:cxnSpLocks noChangeShapeType="1"/>
            <a:stCxn id="30209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0" name="AutoShape 30"/>
          <p:cNvCxnSpPr>
            <a:cxnSpLocks noChangeShapeType="1"/>
            <a:stCxn id="30209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1" name="AutoShape 31"/>
          <p:cNvCxnSpPr>
            <a:cxnSpLocks noChangeShapeType="1"/>
            <a:stCxn id="30209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2" name="AutoShape 32"/>
          <p:cNvCxnSpPr>
            <a:cxnSpLocks noChangeShapeType="1"/>
            <a:stCxn id="30209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3" name="AutoShape 33"/>
          <p:cNvCxnSpPr>
            <a:cxnSpLocks noChangeShapeType="1"/>
            <a:stCxn id="30209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4" name="AutoShape 34"/>
          <p:cNvCxnSpPr>
            <a:cxnSpLocks noChangeShapeType="1"/>
            <a:stCxn id="30209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5" name="AutoShape 35"/>
          <p:cNvCxnSpPr>
            <a:cxnSpLocks noChangeShapeType="1"/>
            <a:stCxn id="30209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2116" name="AutoShape 36"/>
          <p:cNvCxnSpPr>
            <a:cxnSpLocks noChangeShapeType="1"/>
            <a:stCxn id="30209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2117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 of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30211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0211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0212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212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122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12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2124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125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126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2127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128" name="Rectangle 48"/>
          <p:cNvSpPr>
            <a:spLocks noChangeArrowheads="1"/>
          </p:cNvSpPr>
          <p:nvPr/>
        </p:nvSpPr>
        <p:spPr bwMode="auto">
          <a:xfrm>
            <a:off x="6584950" y="3952875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7B8E7-E8B3-394A-823C-FE42B65E7B65}" type="slidenum">
              <a:rPr lang="en-US"/>
              <a:pPr/>
              <a:t>47</a:t>
            </a:fld>
            <a:endParaRPr lang="en-US" sz="1400"/>
          </a:p>
        </p:txBody>
      </p:sp>
      <p:cxnSp>
        <p:nvCxnSpPr>
          <p:cNvPr id="304130" name="AutoShape 2"/>
          <p:cNvCxnSpPr>
            <a:cxnSpLocks noChangeShapeType="1"/>
            <a:stCxn id="304135" idx="3"/>
            <a:endCxn id="30413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31" name="AutoShape 3"/>
          <p:cNvCxnSpPr>
            <a:cxnSpLocks noChangeShapeType="1"/>
            <a:stCxn id="304135" idx="5"/>
            <a:endCxn id="30413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32" name="AutoShape 4"/>
          <p:cNvCxnSpPr>
            <a:cxnSpLocks noChangeShapeType="1"/>
            <a:stCxn id="304136" idx="5"/>
            <a:endCxn id="30413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33" name="AutoShape 5"/>
          <p:cNvCxnSpPr>
            <a:cxnSpLocks noChangeShapeType="1"/>
            <a:stCxn id="304137" idx="3"/>
            <a:endCxn id="30413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34" name="AutoShape 6"/>
          <p:cNvCxnSpPr>
            <a:cxnSpLocks noChangeShapeType="1"/>
            <a:stCxn id="304137" idx="5"/>
            <a:endCxn id="30414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413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0413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3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0413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3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4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0414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4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4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414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0414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4146" name="AutoShape 18"/>
          <p:cNvCxnSpPr>
            <a:cxnSpLocks noChangeShapeType="1"/>
            <a:stCxn id="304138" idx="3"/>
            <a:endCxn id="30414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47" name="AutoShape 19"/>
          <p:cNvCxnSpPr>
            <a:cxnSpLocks noChangeShapeType="1"/>
            <a:stCxn id="304138" idx="5"/>
            <a:endCxn id="30414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48" name="AutoShape 20"/>
          <p:cNvCxnSpPr>
            <a:cxnSpLocks noChangeShapeType="1"/>
            <a:stCxn id="304139" idx="5"/>
            <a:endCxn id="30414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49" name="AutoShape 21"/>
          <p:cNvCxnSpPr>
            <a:cxnSpLocks noChangeShapeType="1"/>
            <a:stCxn id="304140" idx="3"/>
            <a:endCxn id="30414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0" name="AutoShape 22"/>
          <p:cNvCxnSpPr>
            <a:cxnSpLocks noChangeShapeType="1"/>
            <a:stCxn id="304140" idx="5"/>
            <a:endCxn id="30414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1" name="AutoShape 23"/>
          <p:cNvCxnSpPr>
            <a:cxnSpLocks noChangeShapeType="1"/>
            <a:stCxn id="304136" idx="3"/>
            <a:endCxn id="30415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415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4153" name="AutoShape 25"/>
          <p:cNvCxnSpPr>
            <a:cxnSpLocks noChangeShapeType="1"/>
            <a:stCxn id="304139" idx="3"/>
            <a:endCxn id="30415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415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04155" name="AutoShape 27"/>
          <p:cNvCxnSpPr>
            <a:cxnSpLocks noChangeShapeType="1"/>
            <a:stCxn id="30414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6" name="AutoShape 28"/>
          <p:cNvCxnSpPr>
            <a:cxnSpLocks noChangeShapeType="1"/>
            <a:stCxn id="30414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7" name="AutoShape 29"/>
          <p:cNvCxnSpPr>
            <a:cxnSpLocks noChangeShapeType="1"/>
            <a:stCxn id="30414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8" name="AutoShape 30"/>
          <p:cNvCxnSpPr>
            <a:cxnSpLocks noChangeShapeType="1"/>
            <a:stCxn id="30414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59" name="AutoShape 31"/>
          <p:cNvCxnSpPr>
            <a:cxnSpLocks noChangeShapeType="1"/>
            <a:stCxn id="30414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60" name="AutoShape 32"/>
          <p:cNvCxnSpPr>
            <a:cxnSpLocks noChangeShapeType="1"/>
            <a:stCxn id="30414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61" name="AutoShape 33"/>
          <p:cNvCxnSpPr>
            <a:cxnSpLocks noChangeShapeType="1"/>
            <a:stCxn id="30414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62" name="AutoShape 34"/>
          <p:cNvCxnSpPr>
            <a:cxnSpLocks noChangeShapeType="1"/>
            <a:stCxn id="30414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63" name="AutoShape 35"/>
          <p:cNvCxnSpPr>
            <a:cxnSpLocks noChangeShapeType="1"/>
            <a:stCxn id="30414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4164" name="AutoShape 36"/>
          <p:cNvCxnSpPr>
            <a:cxnSpLocks noChangeShapeType="1"/>
            <a:stCxn id="30414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4165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30416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0416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0416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416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7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7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417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73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74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4175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77" name="Rectangle 49"/>
          <p:cNvSpPr>
            <a:spLocks noChangeArrowheads="1"/>
          </p:cNvSpPr>
          <p:nvPr/>
        </p:nvSpPr>
        <p:spPr bwMode="auto">
          <a:xfrm>
            <a:off x="6634163" y="4183063"/>
            <a:ext cx="349250" cy="255587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DC19E-512A-C843-8114-1D3CDE55BC71}" type="slidenum">
              <a:rPr lang="en-US"/>
              <a:pPr/>
              <a:t>48</a:t>
            </a:fld>
            <a:endParaRPr lang="en-US" sz="1400"/>
          </a:p>
        </p:txBody>
      </p:sp>
      <p:cxnSp>
        <p:nvCxnSpPr>
          <p:cNvPr id="306178" name="AutoShape 2"/>
          <p:cNvCxnSpPr>
            <a:cxnSpLocks noChangeShapeType="1"/>
            <a:stCxn id="306183" idx="3"/>
            <a:endCxn id="30618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79" name="AutoShape 3"/>
          <p:cNvCxnSpPr>
            <a:cxnSpLocks noChangeShapeType="1"/>
            <a:stCxn id="306183" idx="5"/>
            <a:endCxn id="30618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80" name="AutoShape 4"/>
          <p:cNvCxnSpPr>
            <a:cxnSpLocks noChangeShapeType="1"/>
            <a:stCxn id="306184" idx="5"/>
            <a:endCxn id="30618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81" name="AutoShape 5"/>
          <p:cNvCxnSpPr>
            <a:cxnSpLocks noChangeShapeType="1"/>
            <a:stCxn id="306185" idx="3"/>
            <a:endCxn id="30618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82" name="AutoShape 6"/>
          <p:cNvCxnSpPr>
            <a:cxnSpLocks noChangeShapeType="1"/>
            <a:stCxn id="306185" idx="5"/>
            <a:endCxn id="30618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618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0618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8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0618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8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8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0618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9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9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619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0619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6194" name="AutoShape 18"/>
          <p:cNvCxnSpPr>
            <a:cxnSpLocks noChangeShapeType="1"/>
            <a:stCxn id="306186" idx="3"/>
            <a:endCxn id="30619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95" name="AutoShape 19"/>
          <p:cNvCxnSpPr>
            <a:cxnSpLocks noChangeShapeType="1"/>
            <a:stCxn id="306186" idx="5"/>
            <a:endCxn id="30619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96" name="AutoShape 20"/>
          <p:cNvCxnSpPr>
            <a:cxnSpLocks noChangeShapeType="1"/>
            <a:stCxn id="306187" idx="5"/>
            <a:endCxn id="30618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97" name="AutoShape 21"/>
          <p:cNvCxnSpPr>
            <a:cxnSpLocks noChangeShapeType="1"/>
            <a:stCxn id="306188" idx="3"/>
            <a:endCxn id="30619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98" name="AutoShape 22"/>
          <p:cNvCxnSpPr>
            <a:cxnSpLocks noChangeShapeType="1"/>
            <a:stCxn id="306188" idx="5"/>
            <a:endCxn id="30619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199" name="AutoShape 23"/>
          <p:cNvCxnSpPr>
            <a:cxnSpLocks noChangeShapeType="1"/>
            <a:stCxn id="306184" idx="3"/>
            <a:endCxn id="30620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620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6201" name="AutoShape 25"/>
          <p:cNvCxnSpPr>
            <a:cxnSpLocks noChangeShapeType="1"/>
            <a:stCxn id="306187" idx="3"/>
            <a:endCxn id="30620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620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06203" name="AutoShape 27"/>
          <p:cNvCxnSpPr>
            <a:cxnSpLocks noChangeShapeType="1"/>
            <a:stCxn id="30619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4" name="AutoShape 28"/>
          <p:cNvCxnSpPr>
            <a:cxnSpLocks noChangeShapeType="1"/>
            <a:stCxn id="30619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5" name="AutoShape 29"/>
          <p:cNvCxnSpPr>
            <a:cxnSpLocks noChangeShapeType="1"/>
            <a:stCxn id="30619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6" name="AutoShape 30"/>
          <p:cNvCxnSpPr>
            <a:cxnSpLocks noChangeShapeType="1"/>
            <a:stCxn id="30619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7" name="AutoShape 31"/>
          <p:cNvCxnSpPr>
            <a:cxnSpLocks noChangeShapeType="1"/>
            <a:stCxn id="30618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8" name="AutoShape 32"/>
          <p:cNvCxnSpPr>
            <a:cxnSpLocks noChangeShapeType="1"/>
            <a:stCxn id="30618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09" name="AutoShape 33"/>
          <p:cNvCxnSpPr>
            <a:cxnSpLocks noChangeShapeType="1"/>
            <a:stCxn id="30619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10" name="AutoShape 34"/>
          <p:cNvCxnSpPr>
            <a:cxnSpLocks noChangeShapeType="1"/>
            <a:stCxn id="30619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11" name="AutoShape 35"/>
          <p:cNvCxnSpPr>
            <a:cxnSpLocks noChangeShapeType="1"/>
            <a:stCxn id="30619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6212" name="AutoShape 36"/>
          <p:cNvCxnSpPr>
            <a:cxnSpLocks noChangeShapeType="1"/>
            <a:stCxn id="30619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6213" name="Rectangle 37"/>
          <p:cNvSpPr>
            <a:spLocks noChangeArrowheads="1"/>
          </p:cNvSpPr>
          <p:nvPr/>
        </p:nvSpPr>
        <p:spPr bwMode="auto">
          <a:xfrm>
            <a:off x="1122362" y="6005483"/>
            <a:ext cx="3868705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30621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0621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0621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621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21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21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622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221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222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6223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225" name="Rectangle 49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73A3E-404C-DD4A-A51D-10CC098D6622}" type="slidenum">
              <a:rPr lang="en-US"/>
              <a:pPr/>
              <a:t>49</a:t>
            </a:fld>
            <a:endParaRPr lang="en-US" sz="1400"/>
          </a:p>
        </p:txBody>
      </p:sp>
      <p:cxnSp>
        <p:nvCxnSpPr>
          <p:cNvPr id="308226" name="AutoShape 2"/>
          <p:cNvCxnSpPr>
            <a:cxnSpLocks noChangeShapeType="1"/>
            <a:stCxn id="308231" idx="3"/>
            <a:endCxn id="30823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27" name="AutoShape 3"/>
          <p:cNvCxnSpPr>
            <a:cxnSpLocks noChangeShapeType="1"/>
            <a:stCxn id="308231" idx="5"/>
            <a:endCxn id="30823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28" name="AutoShape 4"/>
          <p:cNvCxnSpPr>
            <a:cxnSpLocks noChangeShapeType="1"/>
            <a:stCxn id="308232" idx="5"/>
            <a:endCxn id="30823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29" name="AutoShape 5"/>
          <p:cNvCxnSpPr>
            <a:cxnSpLocks noChangeShapeType="1"/>
            <a:stCxn id="308233" idx="3"/>
            <a:endCxn id="30823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30" name="AutoShape 6"/>
          <p:cNvCxnSpPr>
            <a:cxnSpLocks noChangeShapeType="1"/>
            <a:stCxn id="308233" idx="5"/>
            <a:endCxn id="30823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823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0823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3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0823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3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3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0823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3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3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0824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0824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8242" name="AutoShape 18"/>
          <p:cNvCxnSpPr>
            <a:cxnSpLocks noChangeShapeType="1"/>
            <a:stCxn id="308234" idx="3"/>
            <a:endCxn id="30823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43" name="AutoShape 19"/>
          <p:cNvCxnSpPr>
            <a:cxnSpLocks noChangeShapeType="1"/>
            <a:stCxn id="308234" idx="5"/>
            <a:endCxn id="30823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44" name="AutoShape 20"/>
          <p:cNvCxnSpPr>
            <a:cxnSpLocks noChangeShapeType="1"/>
            <a:stCxn id="308235" idx="5"/>
            <a:endCxn id="30823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45" name="AutoShape 21"/>
          <p:cNvCxnSpPr>
            <a:cxnSpLocks noChangeShapeType="1"/>
            <a:stCxn id="308236" idx="3"/>
            <a:endCxn id="30824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46" name="AutoShape 22"/>
          <p:cNvCxnSpPr>
            <a:cxnSpLocks noChangeShapeType="1"/>
            <a:stCxn id="308236" idx="5"/>
            <a:endCxn id="30824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47" name="AutoShape 23"/>
          <p:cNvCxnSpPr>
            <a:cxnSpLocks noChangeShapeType="1"/>
            <a:stCxn id="308232" idx="3"/>
            <a:endCxn id="30824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824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08249" name="AutoShape 25"/>
          <p:cNvCxnSpPr>
            <a:cxnSpLocks noChangeShapeType="1"/>
            <a:stCxn id="308235" idx="3"/>
            <a:endCxn id="30825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825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08251" name="AutoShape 27"/>
          <p:cNvCxnSpPr>
            <a:cxnSpLocks noChangeShapeType="1"/>
            <a:stCxn id="30823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2" name="AutoShape 28"/>
          <p:cNvCxnSpPr>
            <a:cxnSpLocks noChangeShapeType="1"/>
            <a:stCxn id="30823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3" name="AutoShape 29"/>
          <p:cNvCxnSpPr>
            <a:cxnSpLocks noChangeShapeType="1"/>
            <a:stCxn id="30823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4" name="AutoShape 30"/>
          <p:cNvCxnSpPr>
            <a:cxnSpLocks noChangeShapeType="1"/>
            <a:stCxn id="30823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5" name="AutoShape 31"/>
          <p:cNvCxnSpPr>
            <a:cxnSpLocks noChangeShapeType="1"/>
            <a:stCxn id="30823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6" name="AutoShape 32"/>
          <p:cNvCxnSpPr>
            <a:cxnSpLocks noChangeShapeType="1"/>
            <a:stCxn id="30823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7" name="AutoShape 33"/>
          <p:cNvCxnSpPr>
            <a:cxnSpLocks noChangeShapeType="1"/>
            <a:stCxn id="30824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8" name="AutoShape 34"/>
          <p:cNvCxnSpPr>
            <a:cxnSpLocks noChangeShapeType="1"/>
            <a:stCxn id="30824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59" name="AutoShape 35"/>
          <p:cNvCxnSpPr>
            <a:cxnSpLocks noChangeShapeType="1"/>
            <a:stCxn id="30824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08260" name="AutoShape 36"/>
          <p:cNvCxnSpPr>
            <a:cxnSpLocks noChangeShapeType="1"/>
            <a:stCxn id="30824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08261" name="Rectangle 37"/>
          <p:cNvSpPr>
            <a:spLocks noChangeArrowheads="1"/>
          </p:cNvSpPr>
          <p:nvPr/>
        </p:nvSpPr>
        <p:spPr bwMode="auto">
          <a:xfrm>
            <a:off x="1122362" y="6005483"/>
            <a:ext cx="3850943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30826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0826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0826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826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6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6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826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70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8271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72" name="Rectangle 48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73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we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inorder(we)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8275" name="Oval 51"/>
          <p:cNvSpPr>
            <a:spLocks noChangeArrowheads="1"/>
          </p:cNvSpPr>
          <p:nvPr/>
        </p:nvSpPr>
        <p:spPr bwMode="auto">
          <a:xfrm>
            <a:off x="4729163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F00E9-CD96-2E4A-BECD-5CDD9C6A3960}" type="slidenum">
              <a:rPr lang="en-US"/>
              <a:pPr/>
              <a:t>5</a:t>
            </a:fld>
            <a:endParaRPr lang="en-US" sz="1400"/>
          </a:p>
        </p:txBody>
      </p:sp>
      <p:cxnSp>
        <p:nvCxnSpPr>
          <p:cNvPr id="214018" name="AutoShape 2"/>
          <p:cNvCxnSpPr>
            <a:cxnSpLocks noChangeShapeType="1"/>
            <a:stCxn id="214023" idx="3"/>
            <a:endCxn id="21402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19" name="AutoShape 3"/>
          <p:cNvCxnSpPr>
            <a:cxnSpLocks noChangeShapeType="1"/>
            <a:stCxn id="214023" idx="5"/>
            <a:endCxn id="21402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20" name="AutoShape 4"/>
          <p:cNvCxnSpPr>
            <a:cxnSpLocks noChangeShapeType="1"/>
            <a:stCxn id="214024" idx="5"/>
            <a:endCxn id="21402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21" name="AutoShape 5"/>
          <p:cNvCxnSpPr>
            <a:cxnSpLocks noChangeShapeType="1"/>
            <a:stCxn id="214025" idx="3"/>
            <a:endCxn id="21402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22" name="AutoShape 6"/>
          <p:cNvCxnSpPr>
            <a:cxnSpLocks noChangeShapeType="1"/>
            <a:stCxn id="214025" idx="5"/>
            <a:endCxn id="21402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402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1402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1402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1402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1402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1402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1402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1403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1403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1403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1403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14034" name="AutoShape 18"/>
          <p:cNvCxnSpPr>
            <a:cxnSpLocks noChangeShapeType="1"/>
            <a:stCxn id="214026" idx="3"/>
            <a:endCxn id="21403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35" name="AutoShape 19"/>
          <p:cNvCxnSpPr>
            <a:cxnSpLocks noChangeShapeType="1"/>
            <a:stCxn id="214026" idx="5"/>
            <a:endCxn id="21403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36" name="AutoShape 20"/>
          <p:cNvCxnSpPr>
            <a:cxnSpLocks noChangeShapeType="1"/>
            <a:stCxn id="214027" idx="5"/>
            <a:endCxn id="21402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37" name="AutoShape 21"/>
          <p:cNvCxnSpPr>
            <a:cxnSpLocks noChangeShapeType="1"/>
            <a:stCxn id="214028" idx="3"/>
            <a:endCxn id="21403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38" name="AutoShape 22"/>
          <p:cNvCxnSpPr>
            <a:cxnSpLocks noChangeShapeType="1"/>
            <a:stCxn id="214028" idx="5"/>
            <a:endCxn id="21403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39" name="AutoShape 23"/>
          <p:cNvCxnSpPr>
            <a:cxnSpLocks noChangeShapeType="1"/>
            <a:stCxn id="214024" idx="3"/>
            <a:endCxn id="21404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404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4041" name="AutoShape 25"/>
          <p:cNvCxnSpPr>
            <a:cxnSpLocks noChangeShapeType="1"/>
            <a:stCxn id="214027" idx="3"/>
            <a:endCxn id="21404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404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4043" name="AutoShape 27"/>
          <p:cNvCxnSpPr>
            <a:cxnSpLocks noChangeShapeType="1"/>
            <a:stCxn id="21403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4" name="AutoShape 28"/>
          <p:cNvCxnSpPr>
            <a:cxnSpLocks noChangeShapeType="1"/>
            <a:stCxn id="21403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5" name="AutoShape 29"/>
          <p:cNvCxnSpPr>
            <a:cxnSpLocks noChangeShapeType="1"/>
            <a:stCxn id="21403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6" name="AutoShape 30"/>
          <p:cNvCxnSpPr>
            <a:cxnSpLocks noChangeShapeType="1"/>
            <a:stCxn id="21403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7" name="AutoShape 31"/>
          <p:cNvCxnSpPr>
            <a:cxnSpLocks noChangeShapeType="1"/>
            <a:stCxn id="21402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8" name="AutoShape 32"/>
          <p:cNvCxnSpPr>
            <a:cxnSpLocks noChangeShapeType="1"/>
            <a:stCxn id="21402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49" name="AutoShape 33"/>
          <p:cNvCxnSpPr>
            <a:cxnSpLocks noChangeShapeType="1"/>
            <a:stCxn id="21403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50" name="AutoShape 34"/>
          <p:cNvCxnSpPr>
            <a:cxnSpLocks noChangeShapeType="1"/>
            <a:stCxn id="21403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51" name="AutoShape 35"/>
          <p:cNvCxnSpPr>
            <a:cxnSpLocks noChangeShapeType="1"/>
            <a:stCxn id="21403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4052" name="AutoShape 36"/>
          <p:cNvCxnSpPr>
            <a:cxnSpLocks noChangeShapeType="1"/>
            <a:stCxn id="21403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4053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1405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1405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1405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405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58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5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4060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61" name="Rectangle 45"/>
          <p:cNvSpPr>
            <a:spLocks noChangeArrowheads="1"/>
          </p:cNvSpPr>
          <p:nvPr/>
        </p:nvSpPr>
        <p:spPr bwMode="auto">
          <a:xfrm>
            <a:off x="6740525" y="4560888"/>
            <a:ext cx="14922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AB5E1-4DDA-D64E-BC96-6A99CB2C62F3}" type="slidenum">
              <a:rPr lang="en-US"/>
              <a:pPr/>
              <a:t>50</a:t>
            </a:fld>
            <a:endParaRPr lang="en-US" sz="1400"/>
          </a:p>
        </p:txBody>
      </p:sp>
      <p:cxnSp>
        <p:nvCxnSpPr>
          <p:cNvPr id="310274" name="AutoShape 2"/>
          <p:cNvCxnSpPr>
            <a:cxnSpLocks noChangeShapeType="1"/>
            <a:stCxn id="310279" idx="3"/>
            <a:endCxn id="31028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75" name="AutoShape 3"/>
          <p:cNvCxnSpPr>
            <a:cxnSpLocks noChangeShapeType="1"/>
            <a:stCxn id="310279" idx="5"/>
            <a:endCxn id="31028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76" name="AutoShape 4"/>
          <p:cNvCxnSpPr>
            <a:cxnSpLocks noChangeShapeType="1"/>
            <a:stCxn id="310280" idx="5"/>
            <a:endCxn id="31028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77" name="AutoShape 5"/>
          <p:cNvCxnSpPr>
            <a:cxnSpLocks noChangeShapeType="1"/>
            <a:stCxn id="310281" idx="3"/>
            <a:endCxn id="31028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78" name="AutoShape 6"/>
          <p:cNvCxnSpPr>
            <a:cxnSpLocks noChangeShapeType="1"/>
            <a:stCxn id="310281" idx="5"/>
            <a:endCxn id="31028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027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1028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1028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1028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028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1028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0290" name="AutoShape 18"/>
          <p:cNvCxnSpPr>
            <a:cxnSpLocks noChangeShapeType="1"/>
            <a:stCxn id="310282" idx="3"/>
            <a:endCxn id="31028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91" name="AutoShape 19"/>
          <p:cNvCxnSpPr>
            <a:cxnSpLocks noChangeShapeType="1"/>
            <a:stCxn id="310282" idx="5"/>
            <a:endCxn id="31028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92" name="AutoShape 20"/>
          <p:cNvCxnSpPr>
            <a:cxnSpLocks noChangeShapeType="1"/>
            <a:stCxn id="310283" idx="5"/>
            <a:endCxn id="31028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93" name="AutoShape 21"/>
          <p:cNvCxnSpPr>
            <a:cxnSpLocks noChangeShapeType="1"/>
            <a:stCxn id="310284" idx="3"/>
            <a:endCxn id="31028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94" name="AutoShape 22"/>
          <p:cNvCxnSpPr>
            <a:cxnSpLocks noChangeShapeType="1"/>
            <a:stCxn id="310284" idx="5"/>
            <a:endCxn id="31028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295" name="AutoShape 23"/>
          <p:cNvCxnSpPr>
            <a:cxnSpLocks noChangeShapeType="1"/>
            <a:stCxn id="310280" idx="3"/>
            <a:endCxn id="31029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029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0297" name="AutoShape 25"/>
          <p:cNvCxnSpPr>
            <a:cxnSpLocks noChangeShapeType="1"/>
            <a:stCxn id="310283" idx="3"/>
            <a:endCxn id="31029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029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10299" name="AutoShape 27"/>
          <p:cNvCxnSpPr>
            <a:cxnSpLocks noChangeShapeType="1"/>
            <a:stCxn id="31028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0" name="AutoShape 28"/>
          <p:cNvCxnSpPr>
            <a:cxnSpLocks noChangeShapeType="1"/>
            <a:stCxn id="31028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1" name="AutoShape 29"/>
          <p:cNvCxnSpPr>
            <a:cxnSpLocks noChangeShapeType="1"/>
            <a:stCxn id="31028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2" name="AutoShape 30"/>
          <p:cNvCxnSpPr>
            <a:cxnSpLocks noChangeShapeType="1"/>
            <a:stCxn id="31028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3" name="AutoShape 31"/>
          <p:cNvCxnSpPr>
            <a:cxnSpLocks noChangeShapeType="1"/>
            <a:stCxn id="31028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4" name="AutoShape 32"/>
          <p:cNvCxnSpPr>
            <a:cxnSpLocks noChangeShapeType="1"/>
            <a:stCxn id="31028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5" name="AutoShape 33"/>
          <p:cNvCxnSpPr>
            <a:cxnSpLocks noChangeShapeType="1"/>
            <a:stCxn id="31028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6" name="AutoShape 34"/>
          <p:cNvCxnSpPr>
            <a:cxnSpLocks noChangeShapeType="1"/>
            <a:stCxn id="31028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7" name="AutoShape 35"/>
          <p:cNvCxnSpPr>
            <a:cxnSpLocks noChangeShapeType="1"/>
            <a:stCxn id="31028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0308" name="AutoShape 36"/>
          <p:cNvCxnSpPr>
            <a:cxnSpLocks noChangeShapeType="1"/>
            <a:stCxn id="31028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0309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</a:t>
            </a:r>
            <a:r>
              <a:rPr kumimoji="0" lang="en-US" sz="1400" b="1" dirty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310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1031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1031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031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1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1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0316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17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18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0319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20" name="Rectangle 48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21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we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inorder(we)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0322" name="Rectangle 50"/>
          <p:cNvSpPr>
            <a:spLocks noChangeArrowheads="1"/>
          </p:cNvSpPr>
          <p:nvPr/>
        </p:nvSpPr>
        <p:spPr bwMode="auto">
          <a:xfrm>
            <a:off x="6457950" y="3352800"/>
            <a:ext cx="14922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323" name="Oval 51"/>
          <p:cNvSpPr>
            <a:spLocks noChangeArrowheads="1"/>
          </p:cNvSpPr>
          <p:nvPr/>
        </p:nvSpPr>
        <p:spPr bwMode="auto">
          <a:xfrm>
            <a:off x="4729163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F7DD4-D951-FB4B-8FB3-C154950AF86E}" type="slidenum">
              <a:rPr lang="en-US"/>
              <a:pPr/>
              <a:t>51</a:t>
            </a:fld>
            <a:endParaRPr lang="en-US" sz="1400"/>
          </a:p>
        </p:txBody>
      </p:sp>
      <p:cxnSp>
        <p:nvCxnSpPr>
          <p:cNvPr id="312322" name="AutoShape 2"/>
          <p:cNvCxnSpPr>
            <a:cxnSpLocks noChangeShapeType="1"/>
            <a:stCxn id="312327" idx="3"/>
            <a:endCxn id="31232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23" name="AutoShape 3"/>
          <p:cNvCxnSpPr>
            <a:cxnSpLocks noChangeShapeType="1"/>
            <a:stCxn id="312327" idx="5"/>
            <a:endCxn id="31232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24" name="AutoShape 4"/>
          <p:cNvCxnSpPr>
            <a:cxnSpLocks noChangeShapeType="1"/>
            <a:stCxn id="312328" idx="5"/>
            <a:endCxn id="31233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25" name="AutoShape 5"/>
          <p:cNvCxnSpPr>
            <a:cxnSpLocks noChangeShapeType="1"/>
            <a:stCxn id="312329" idx="3"/>
            <a:endCxn id="31233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26" name="AutoShape 6"/>
          <p:cNvCxnSpPr>
            <a:cxnSpLocks noChangeShapeType="1"/>
            <a:stCxn id="312329" idx="5"/>
            <a:endCxn id="31233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232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1232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2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1233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3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3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1233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3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3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233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1233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2338" name="AutoShape 18"/>
          <p:cNvCxnSpPr>
            <a:cxnSpLocks noChangeShapeType="1"/>
            <a:stCxn id="312330" idx="3"/>
            <a:endCxn id="31233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39" name="AutoShape 19"/>
          <p:cNvCxnSpPr>
            <a:cxnSpLocks noChangeShapeType="1"/>
            <a:stCxn id="312330" idx="5"/>
            <a:endCxn id="31233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0" name="AutoShape 20"/>
          <p:cNvCxnSpPr>
            <a:cxnSpLocks noChangeShapeType="1"/>
            <a:stCxn id="312331" idx="5"/>
            <a:endCxn id="31233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1" name="AutoShape 21"/>
          <p:cNvCxnSpPr>
            <a:cxnSpLocks noChangeShapeType="1"/>
            <a:stCxn id="312332" idx="3"/>
            <a:endCxn id="31233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2" name="AutoShape 22"/>
          <p:cNvCxnSpPr>
            <a:cxnSpLocks noChangeShapeType="1"/>
            <a:stCxn id="312332" idx="5"/>
            <a:endCxn id="31233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3" name="AutoShape 23"/>
          <p:cNvCxnSpPr>
            <a:cxnSpLocks noChangeShapeType="1"/>
            <a:stCxn id="312328" idx="3"/>
            <a:endCxn id="31234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234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2345" name="AutoShape 25"/>
          <p:cNvCxnSpPr>
            <a:cxnSpLocks noChangeShapeType="1"/>
            <a:stCxn id="312331" idx="3"/>
            <a:endCxn id="31234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234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12347" name="AutoShape 27"/>
          <p:cNvCxnSpPr>
            <a:cxnSpLocks noChangeShapeType="1"/>
            <a:stCxn id="31233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8" name="AutoShape 28"/>
          <p:cNvCxnSpPr>
            <a:cxnSpLocks noChangeShapeType="1"/>
            <a:stCxn id="31233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49" name="AutoShape 29"/>
          <p:cNvCxnSpPr>
            <a:cxnSpLocks noChangeShapeType="1"/>
            <a:stCxn id="31233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0" name="AutoShape 30"/>
          <p:cNvCxnSpPr>
            <a:cxnSpLocks noChangeShapeType="1"/>
            <a:stCxn id="31233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1" name="AutoShape 31"/>
          <p:cNvCxnSpPr>
            <a:cxnSpLocks noChangeShapeType="1"/>
            <a:stCxn id="31233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2" name="AutoShape 32"/>
          <p:cNvCxnSpPr>
            <a:cxnSpLocks noChangeShapeType="1"/>
            <a:stCxn id="31233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3" name="AutoShape 33"/>
          <p:cNvCxnSpPr>
            <a:cxnSpLocks noChangeShapeType="1"/>
            <a:stCxn id="31233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4" name="AutoShape 34"/>
          <p:cNvCxnSpPr>
            <a:cxnSpLocks noChangeShapeType="1"/>
            <a:stCxn id="31233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5" name="AutoShape 35"/>
          <p:cNvCxnSpPr>
            <a:cxnSpLocks noChangeShapeType="1"/>
            <a:stCxn id="31233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2356" name="AutoShape 36"/>
          <p:cNvCxnSpPr>
            <a:cxnSpLocks noChangeShapeType="1"/>
            <a:stCxn id="31233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235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1235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1235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1236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236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2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2364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5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6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2367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8" name="Rectangle 48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69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we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inorder(we)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2371" name="Oval 51"/>
          <p:cNvSpPr>
            <a:spLocks noChangeArrowheads="1"/>
          </p:cNvSpPr>
          <p:nvPr/>
        </p:nvSpPr>
        <p:spPr bwMode="auto">
          <a:xfrm>
            <a:off x="4729163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372" name="Rectangle 52"/>
          <p:cNvSpPr>
            <a:spLocks noChangeArrowheads="1"/>
          </p:cNvSpPr>
          <p:nvPr/>
        </p:nvSpPr>
        <p:spPr bwMode="auto">
          <a:xfrm>
            <a:off x="6440488" y="3587750"/>
            <a:ext cx="349250" cy="255588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5C59-BD66-5347-A3FE-AC1A6F7FDF5A}" type="slidenum">
              <a:rPr lang="en-US"/>
              <a:pPr/>
              <a:t>52</a:t>
            </a:fld>
            <a:endParaRPr lang="en-US" sz="1400"/>
          </a:p>
        </p:txBody>
      </p:sp>
      <p:cxnSp>
        <p:nvCxnSpPr>
          <p:cNvPr id="314370" name="AutoShape 2"/>
          <p:cNvCxnSpPr>
            <a:cxnSpLocks noChangeShapeType="1"/>
            <a:stCxn id="314375" idx="3"/>
            <a:endCxn id="31437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71" name="AutoShape 3"/>
          <p:cNvCxnSpPr>
            <a:cxnSpLocks noChangeShapeType="1"/>
            <a:stCxn id="314375" idx="5"/>
            <a:endCxn id="31437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72" name="AutoShape 4"/>
          <p:cNvCxnSpPr>
            <a:cxnSpLocks noChangeShapeType="1"/>
            <a:stCxn id="314376" idx="5"/>
            <a:endCxn id="31437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73" name="AutoShape 5"/>
          <p:cNvCxnSpPr>
            <a:cxnSpLocks noChangeShapeType="1"/>
            <a:stCxn id="314377" idx="3"/>
            <a:endCxn id="31437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74" name="AutoShape 6"/>
          <p:cNvCxnSpPr>
            <a:cxnSpLocks noChangeShapeType="1"/>
            <a:stCxn id="314377" idx="5"/>
            <a:endCxn id="31438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437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1437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7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1437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7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8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1438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8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8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438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31438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4386" name="AutoShape 18"/>
          <p:cNvCxnSpPr>
            <a:cxnSpLocks noChangeShapeType="1"/>
            <a:stCxn id="314378" idx="3"/>
            <a:endCxn id="31438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87" name="AutoShape 19"/>
          <p:cNvCxnSpPr>
            <a:cxnSpLocks noChangeShapeType="1"/>
            <a:stCxn id="314378" idx="5"/>
            <a:endCxn id="31438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88" name="AutoShape 20"/>
          <p:cNvCxnSpPr>
            <a:cxnSpLocks noChangeShapeType="1"/>
            <a:stCxn id="314379" idx="5"/>
            <a:endCxn id="31438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89" name="AutoShape 21"/>
          <p:cNvCxnSpPr>
            <a:cxnSpLocks noChangeShapeType="1"/>
            <a:stCxn id="314380" idx="3"/>
            <a:endCxn id="31438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0" name="AutoShape 22"/>
          <p:cNvCxnSpPr>
            <a:cxnSpLocks noChangeShapeType="1"/>
            <a:stCxn id="314380" idx="5"/>
            <a:endCxn id="31438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1" name="AutoShape 23"/>
          <p:cNvCxnSpPr>
            <a:cxnSpLocks noChangeShapeType="1"/>
            <a:stCxn id="314376" idx="3"/>
            <a:endCxn id="31439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439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4393" name="AutoShape 25"/>
          <p:cNvCxnSpPr>
            <a:cxnSpLocks noChangeShapeType="1"/>
            <a:stCxn id="314379" idx="3"/>
            <a:endCxn id="31439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439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14395" name="AutoShape 27"/>
          <p:cNvCxnSpPr>
            <a:cxnSpLocks noChangeShapeType="1"/>
            <a:stCxn id="31438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6" name="AutoShape 28"/>
          <p:cNvCxnSpPr>
            <a:cxnSpLocks noChangeShapeType="1"/>
            <a:stCxn id="31438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7" name="AutoShape 29"/>
          <p:cNvCxnSpPr>
            <a:cxnSpLocks noChangeShapeType="1"/>
            <a:stCxn id="31438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8" name="AutoShape 30"/>
          <p:cNvCxnSpPr>
            <a:cxnSpLocks noChangeShapeType="1"/>
            <a:stCxn id="31438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399" name="AutoShape 31"/>
          <p:cNvCxnSpPr>
            <a:cxnSpLocks noChangeShapeType="1"/>
            <a:stCxn id="31438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400" name="AutoShape 32"/>
          <p:cNvCxnSpPr>
            <a:cxnSpLocks noChangeShapeType="1"/>
            <a:stCxn id="31438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401" name="AutoShape 33"/>
          <p:cNvCxnSpPr>
            <a:cxnSpLocks noChangeShapeType="1"/>
            <a:stCxn id="31438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402" name="AutoShape 34"/>
          <p:cNvCxnSpPr>
            <a:cxnSpLocks noChangeShapeType="1"/>
            <a:stCxn id="31438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403" name="AutoShape 35"/>
          <p:cNvCxnSpPr>
            <a:cxnSpLocks noChangeShapeType="1"/>
            <a:stCxn id="31438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4404" name="AutoShape 36"/>
          <p:cNvCxnSpPr>
            <a:cxnSpLocks noChangeShapeType="1"/>
            <a:stCxn id="31438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4405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1440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1440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1440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440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0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4412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3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4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4415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6" name="Rectangle 48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17" name="Text Box 49"/>
          <p:cNvSpPr txBox="1">
            <a:spLocks noChangeArrowheads="1"/>
          </p:cNvSpPr>
          <p:nvPr/>
        </p:nvSpPr>
        <p:spPr bwMode="auto">
          <a:xfrm>
            <a:off x="6032500" y="27146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we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inorder(null)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inorder(we)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4418" name="Oval 50"/>
          <p:cNvSpPr>
            <a:spLocks noChangeArrowheads="1"/>
          </p:cNvSpPr>
          <p:nvPr/>
        </p:nvSpPr>
        <p:spPr bwMode="auto">
          <a:xfrm>
            <a:off x="4729163" y="47450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420" name="Rectangle 52"/>
          <p:cNvSpPr>
            <a:spLocks noChangeArrowheads="1"/>
          </p:cNvSpPr>
          <p:nvPr/>
        </p:nvSpPr>
        <p:spPr bwMode="auto">
          <a:xfrm>
            <a:off x="6450013" y="3798888"/>
            <a:ext cx="14922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F31AA-2BA1-D44E-964F-3777565D9B48}" type="slidenum">
              <a:rPr lang="en-US"/>
              <a:pPr/>
              <a:t>53</a:t>
            </a:fld>
            <a:endParaRPr lang="en-US" sz="1400"/>
          </a:p>
        </p:txBody>
      </p:sp>
      <p:cxnSp>
        <p:nvCxnSpPr>
          <p:cNvPr id="316418" name="AutoShape 2"/>
          <p:cNvCxnSpPr>
            <a:cxnSpLocks noChangeShapeType="1"/>
            <a:stCxn id="316423" idx="3"/>
            <a:endCxn id="316424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19" name="AutoShape 3"/>
          <p:cNvCxnSpPr>
            <a:cxnSpLocks noChangeShapeType="1"/>
            <a:stCxn id="316423" idx="5"/>
            <a:endCxn id="316425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20" name="AutoShape 4"/>
          <p:cNvCxnSpPr>
            <a:cxnSpLocks noChangeShapeType="1"/>
            <a:stCxn id="316424" idx="5"/>
            <a:endCxn id="316426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21" name="AutoShape 5"/>
          <p:cNvCxnSpPr>
            <a:cxnSpLocks noChangeShapeType="1"/>
            <a:stCxn id="316425" idx="3"/>
            <a:endCxn id="316427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22" name="AutoShape 6"/>
          <p:cNvCxnSpPr>
            <a:cxnSpLocks noChangeShapeType="1"/>
            <a:stCxn id="316425" idx="5"/>
            <a:endCxn id="316428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6423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16424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25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16426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27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28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316429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30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31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32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we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6433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6434" name="AutoShape 18"/>
          <p:cNvCxnSpPr>
            <a:cxnSpLocks noChangeShapeType="1"/>
            <a:stCxn id="316426" idx="3"/>
            <a:endCxn id="316430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35" name="AutoShape 19"/>
          <p:cNvCxnSpPr>
            <a:cxnSpLocks noChangeShapeType="1"/>
            <a:stCxn id="316426" idx="5"/>
            <a:endCxn id="316431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36" name="AutoShape 20"/>
          <p:cNvCxnSpPr>
            <a:cxnSpLocks noChangeShapeType="1"/>
            <a:stCxn id="316427" idx="5"/>
            <a:endCxn id="316429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37" name="AutoShape 21"/>
          <p:cNvCxnSpPr>
            <a:cxnSpLocks noChangeShapeType="1"/>
            <a:stCxn id="316428" idx="3"/>
            <a:endCxn id="316433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38" name="AutoShape 22"/>
          <p:cNvCxnSpPr>
            <a:cxnSpLocks noChangeShapeType="1"/>
            <a:stCxn id="316428" idx="5"/>
            <a:endCxn id="316432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39" name="AutoShape 23"/>
          <p:cNvCxnSpPr>
            <a:cxnSpLocks noChangeShapeType="1"/>
            <a:stCxn id="316424" idx="3"/>
            <a:endCxn id="316440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6440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6441" name="AutoShape 25"/>
          <p:cNvCxnSpPr>
            <a:cxnSpLocks noChangeShapeType="1"/>
            <a:stCxn id="316427" idx="3"/>
            <a:endCxn id="316442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6442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16443" name="AutoShape 27"/>
          <p:cNvCxnSpPr>
            <a:cxnSpLocks noChangeShapeType="1"/>
            <a:stCxn id="316430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4" name="AutoShape 28"/>
          <p:cNvCxnSpPr>
            <a:cxnSpLocks noChangeShapeType="1"/>
            <a:stCxn id="316430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5" name="AutoShape 29"/>
          <p:cNvCxnSpPr>
            <a:cxnSpLocks noChangeShapeType="1"/>
            <a:stCxn id="316431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6" name="AutoShape 30"/>
          <p:cNvCxnSpPr>
            <a:cxnSpLocks noChangeShapeType="1"/>
            <a:stCxn id="316431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7" name="AutoShape 31"/>
          <p:cNvCxnSpPr>
            <a:cxnSpLocks noChangeShapeType="1"/>
            <a:stCxn id="316429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8" name="AutoShape 32"/>
          <p:cNvCxnSpPr>
            <a:cxnSpLocks noChangeShapeType="1"/>
            <a:stCxn id="316429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49" name="AutoShape 33"/>
          <p:cNvCxnSpPr>
            <a:cxnSpLocks noChangeShapeType="1"/>
            <a:stCxn id="316433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50" name="AutoShape 34"/>
          <p:cNvCxnSpPr>
            <a:cxnSpLocks noChangeShapeType="1"/>
            <a:stCxn id="316433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51" name="AutoShape 35"/>
          <p:cNvCxnSpPr>
            <a:cxnSpLocks noChangeShapeType="1"/>
            <a:stCxn id="316432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6452" name="AutoShape 36"/>
          <p:cNvCxnSpPr>
            <a:cxnSpLocks noChangeShapeType="1"/>
            <a:stCxn id="316432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6453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16454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16455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16456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6457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8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9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6460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61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62" name="Text Box 46"/>
          <p:cNvSpPr txBox="1">
            <a:spLocks noChangeArrowheads="1"/>
          </p:cNvSpPr>
          <p:nvPr/>
        </p:nvSpPr>
        <p:spPr bwMode="auto">
          <a:xfrm>
            <a:off x="6200775" y="3311525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of)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pi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inorder(we)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inorder(pi)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6463" name="Oval 47"/>
          <p:cNvSpPr>
            <a:spLocks noChangeArrowheads="1"/>
          </p:cNvSpPr>
          <p:nvPr/>
        </p:nvSpPr>
        <p:spPr bwMode="auto">
          <a:xfrm>
            <a:off x="4368800" y="402113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64" name="Rectangle 48"/>
          <p:cNvSpPr>
            <a:spLocks noChangeArrowheads="1"/>
          </p:cNvSpPr>
          <p:nvPr/>
        </p:nvSpPr>
        <p:spPr bwMode="auto">
          <a:xfrm>
            <a:off x="6600825" y="43989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1614D-7B0F-524D-9A5E-960942870F16}" type="slidenum">
              <a:rPr lang="en-US"/>
              <a:pPr/>
              <a:t>54</a:t>
            </a:fld>
            <a:endParaRPr lang="en-US" sz="1400"/>
          </a:p>
        </p:txBody>
      </p:sp>
      <p:cxnSp>
        <p:nvCxnSpPr>
          <p:cNvPr id="318466" name="AutoShape 2"/>
          <p:cNvCxnSpPr>
            <a:cxnSpLocks noChangeShapeType="1"/>
            <a:stCxn id="318471" idx="3"/>
            <a:endCxn id="31847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67" name="AutoShape 3"/>
          <p:cNvCxnSpPr>
            <a:cxnSpLocks noChangeShapeType="1"/>
            <a:stCxn id="318471" idx="5"/>
            <a:endCxn id="31847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68" name="AutoShape 4"/>
          <p:cNvCxnSpPr>
            <a:cxnSpLocks noChangeShapeType="1"/>
            <a:stCxn id="318472" idx="5"/>
            <a:endCxn id="31847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69" name="AutoShape 5"/>
          <p:cNvCxnSpPr>
            <a:cxnSpLocks noChangeShapeType="1"/>
            <a:stCxn id="318473" idx="3"/>
            <a:endCxn id="31847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70" name="AutoShape 6"/>
          <p:cNvCxnSpPr>
            <a:cxnSpLocks noChangeShapeType="1"/>
            <a:stCxn id="318473" idx="5"/>
            <a:endCxn id="31847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847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1847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31847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pi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7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8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we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1848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8482" name="AutoShape 18"/>
          <p:cNvCxnSpPr>
            <a:cxnSpLocks noChangeShapeType="1"/>
            <a:stCxn id="318474" idx="3"/>
            <a:endCxn id="31847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83" name="AutoShape 19"/>
          <p:cNvCxnSpPr>
            <a:cxnSpLocks noChangeShapeType="1"/>
            <a:stCxn id="318474" idx="5"/>
            <a:endCxn id="31847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84" name="AutoShape 20"/>
          <p:cNvCxnSpPr>
            <a:cxnSpLocks noChangeShapeType="1"/>
            <a:stCxn id="318475" idx="5"/>
            <a:endCxn id="31847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85" name="AutoShape 21"/>
          <p:cNvCxnSpPr>
            <a:cxnSpLocks noChangeShapeType="1"/>
            <a:stCxn id="318476" idx="3"/>
            <a:endCxn id="31848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86" name="AutoShape 22"/>
          <p:cNvCxnSpPr>
            <a:cxnSpLocks noChangeShapeType="1"/>
            <a:stCxn id="318476" idx="5"/>
            <a:endCxn id="31848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87" name="AutoShape 23"/>
          <p:cNvCxnSpPr>
            <a:cxnSpLocks noChangeShapeType="1"/>
            <a:stCxn id="318472" idx="3"/>
            <a:endCxn id="31848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848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18489" name="AutoShape 25"/>
          <p:cNvCxnSpPr>
            <a:cxnSpLocks noChangeShapeType="1"/>
            <a:stCxn id="318475" idx="3"/>
            <a:endCxn id="31849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849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18491" name="AutoShape 27"/>
          <p:cNvCxnSpPr>
            <a:cxnSpLocks noChangeShapeType="1"/>
            <a:stCxn id="31847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2" name="AutoShape 28"/>
          <p:cNvCxnSpPr>
            <a:cxnSpLocks noChangeShapeType="1"/>
            <a:stCxn id="31847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3" name="AutoShape 29"/>
          <p:cNvCxnSpPr>
            <a:cxnSpLocks noChangeShapeType="1"/>
            <a:stCxn id="31847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4" name="AutoShape 30"/>
          <p:cNvCxnSpPr>
            <a:cxnSpLocks noChangeShapeType="1"/>
            <a:stCxn id="31847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5" name="AutoShape 31"/>
          <p:cNvCxnSpPr>
            <a:cxnSpLocks noChangeShapeType="1"/>
            <a:stCxn id="31847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6" name="AutoShape 32"/>
          <p:cNvCxnSpPr>
            <a:cxnSpLocks noChangeShapeType="1"/>
            <a:stCxn id="31847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7" name="AutoShape 33"/>
          <p:cNvCxnSpPr>
            <a:cxnSpLocks noChangeShapeType="1"/>
            <a:stCxn id="31848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8" name="AutoShape 34"/>
          <p:cNvCxnSpPr>
            <a:cxnSpLocks noChangeShapeType="1"/>
            <a:stCxn id="31848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499" name="AutoShape 35"/>
          <p:cNvCxnSpPr>
            <a:cxnSpLocks noChangeShapeType="1"/>
            <a:stCxn id="31848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18500" name="AutoShape 36"/>
          <p:cNvCxnSpPr>
            <a:cxnSpLocks noChangeShapeType="1"/>
            <a:stCxn id="31848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18501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1850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1850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1850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850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506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50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if)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no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inorder(pi)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inorder(no)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8508" name="Oval 44"/>
          <p:cNvSpPr>
            <a:spLocks noChangeArrowheads="1"/>
          </p:cNvSpPr>
          <p:nvPr/>
        </p:nvSpPr>
        <p:spPr bwMode="auto">
          <a:xfrm>
            <a:off x="3578225" y="3303588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509" name="Rectangle 45"/>
          <p:cNvSpPr>
            <a:spLocks noChangeArrowheads="1"/>
          </p:cNvSpPr>
          <p:nvPr/>
        </p:nvSpPr>
        <p:spPr bwMode="auto">
          <a:xfrm>
            <a:off x="6721475" y="5005388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DB22A-D313-EC4C-8606-F1C2D11A0873}" type="slidenum">
              <a:rPr lang="en-US"/>
              <a:pPr/>
              <a:t>55</a:t>
            </a:fld>
            <a:endParaRPr lang="en-US" sz="1400"/>
          </a:p>
        </p:txBody>
      </p:sp>
      <p:cxnSp>
        <p:nvCxnSpPr>
          <p:cNvPr id="320514" name="AutoShape 2"/>
          <p:cNvCxnSpPr>
            <a:cxnSpLocks noChangeShapeType="1"/>
            <a:stCxn id="320519" idx="3"/>
            <a:endCxn id="32052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15" name="AutoShape 3"/>
          <p:cNvCxnSpPr>
            <a:cxnSpLocks noChangeShapeType="1"/>
            <a:stCxn id="320519" idx="5"/>
            <a:endCxn id="32052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16" name="AutoShape 4"/>
          <p:cNvCxnSpPr>
            <a:cxnSpLocks noChangeShapeType="1"/>
            <a:stCxn id="320520" idx="5"/>
            <a:endCxn id="32052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17" name="AutoShape 5"/>
          <p:cNvCxnSpPr>
            <a:cxnSpLocks noChangeShapeType="1"/>
            <a:stCxn id="320521" idx="3"/>
            <a:endCxn id="32052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18" name="AutoShape 6"/>
          <p:cNvCxnSpPr>
            <a:cxnSpLocks noChangeShapeType="1"/>
            <a:stCxn id="320521" idx="5"/>
            <a:endCxn id="32052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051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32052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no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pi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we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052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20530" name="AutoShape 18"/>
          <p:cNvCxnSpPr>
            <a:cxnSpLocks noChangeShapeType="1"/>
            <a:stCxn id="320522" idx="3"/>
            <a:endCxn id="32052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31" name="AutoShape 19"/>
          <p:cNvCxnSpPr>
            <a:cxnSpLocks noChangeShapeType="1"/>
            <a:stCxn id="320522" idx="5"/>
            <a:endCxn id="32052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32" name="AutoShape 20"/>
          <p:cNvCxnSpPr>
            <a:cxnSpLocks noChangeShapeType="1"/>
            <a:stCxn id="320523" idx="5"/>
            <a:endCxn id="32052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33" name="AutoShape 21"/>
          <p:cNvCxnSpPr>
            <a:cxnSpLocks noChangeShapeType="1"/>
            <a:stCxn id="320524" idx="3"/>
            <a:endCxn id="32052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34" name="AutoShape 22"/>
          <p:cNvCxnSpPr>
            <a:cxnSpLocks noChangeShapeType="1"/>
            <a:stCxn id="320524" idx="5"/>
            <a:endCxn id="32052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35" name="AutoShape 23"/>
          <p:cNvCxnSpPr>
            <a:cxnSpLocks noChangeShapeType="1"/>
            <a:stCxn id="320520" idx="3"/>
            <a:endCxn id="32053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053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20537" name="AutoShape 25"/>
          <p:cNvCxnSpPr>
            <a:cxnSpLocks noChangeShapeType="1"/>
            <a:stCxn id="320523" idx="3"/>
            <a:endCxn id="32053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053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20539" name="AutoShape 27"/>
          <p:cNvCxnSpPr>
            <a:cxnSpLocks noChangeShapeType="1"/>
            <a:stCxn id="32052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0" name="AutoShape 28"/>
          <p:cNvCxnSpPr>
            <a:cxnSpLocks noChangeShapeType="1"/>
            <a:stCxn id="32052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1" name="AutoShape 29"/>
          <p:cNvCxnSpPr>
            <a:cxnSpLocks noChangeShapeType="1"/>
            <a:stCxn id="32052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2" name="AutoShape 30"/>
          <p:cNvCxnSpPr>
            <a:cxnSpLocks noChangeShapeType="1"/>
            <a:stCxn id="32052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3" name="AutoShape 31"/>
          <p:cNvCxnSpPr>
            <a:cxnSpLocks noChangeShapeType="1"/>
            <a:stCxn id="32052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4" name="AutoShape 32"/>
          <p:cNvCxnSpPr>
            <a:cxnSpLocks noChangeShapeType="1"/>
            <a:stCxn id="32052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5" name="AutoShape 33"/>
          <p:cNvCxnSpPr>
            <a:cxnSpLocks noChangeShapeType="1"/>
            <a:stCxn id="32052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6" name="AutoShape 34"/>
          <p:cNvCxnSpPr>
            <a:cxnSpLocks noChangeShapeType="1"/>
            <a:stCxn id="32052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7" name="AutoShape 35"/>
          <p:cNvCxnSpPr>
            <a:cxnSpLocks noChangeShapeType="1"/>
            <a:stCxn id="32052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0548" name="AutoShape 36"/>
          <p:cNvCxnSpPr>
            <a:cxnSpLocks noChangeShapeType="1"/>
            <a:stCxn id="32052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0549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2055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2055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32055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055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554" name="Rectangle 42"/>
          <p:cNvSpPr>
            <a:spLocks noChangeArrowheads="1"/>
          </p:cNvSpPr>
          <p:nvPr/>
        </p:nvSpPr>
        <p:spPr bwMode="auto">
          <a:xfrm>
            <a:off x="6842125" y="5618163"/>
            <a:ext cx="14033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7018-198D-2941-B2E6-55C43B2DBFFD}" type="slidenum">
              <a:rPr lang="en-US"/>
              <a:pPr/>
              <a:t>56</a:t>
            </a:fld>
            <a:endParaRPr lang="en-US" sz="1400"/>
          </a:p>
        </p:txBody>
      </p:sp>
      <p:cxnSp>
        <p:nvCxnSpPr>
          <p:cNvPr id="322562" name="AutoShape 2"/>
          <p:cNvCxnSpPr>
            <a:cxnSpLocks noChangeShapeType="1"/>
            <a:stCxn id="322567" idx="3"/>
            <a:endCxn id="32256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63" name="AutoShape 3"/>
          <p:cNvCxnSpPr>
            <a:cxnSpLocks noChangeShapeType="1"/>
            <a:stCxn id="322567" idx="5"/>
            <a:endCxn id="32256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64" name="AutoShape 4"/>
          <p:cNvCxnSpPr>
            <a:cxnSpLocks noChangeShapeType="1"/>
            <a:stCxn id="322568" idx="5"/>
            <a:endCxn id="32257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65" name="AutoShape 5"/>
          <p:cNvCxnSpPr>
            <a:cxnSpLocks noChangeShapeType="1"/>
            <a:stCxn id="322569" idx="3"/>
            <a:endCxn id="32257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66" name="AutoShape 6"/>
          <p:cNvCxnSpPr>
            <a:cxnSpLocks noChangeShapeType="1"/>
            <a:stCxn id="322569" idx="5"/>
            <a:endCxn id="32257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256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hi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6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at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6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no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do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if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pi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me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be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go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we</a:t>
            </a:r>
            <a:endParaRPr kumimoji="0" lang="en-US">
              <a:solidFill>
                <a:schemeClr val="accent2"/>
              </a:solidFill>
            </a:endParaRPr>
          </a:p>
        </p:txBody>
      </p:sp>
      <p:sp>
        <p:nvSpPr>
          <p:cNvPr id="32257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accent2"/>
                </a:solidFill>
                <a:latin typeface="Courier New" charset="0"/>
              </a:rPr>
              <a:t>of</a:t>
            </a:r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22578" name="AutoShape 18"/>
          <p:cNvCxnSpPr>
            <a:cxnSpLocks noChangeShapeType="1"/>
            <a:stCxn id="322570" idx="3"/>
            <a:endCxn id="32257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79" name="AutoShape 19"/>
          <p:cNvCxnSpPr>
            <a:cxnSpLocks noChangeShapeType="1"/>
            <a:stCxn id="322570" idx="5"/>
            <a:endCxn id="32257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0" name="AutoShape 20"/>
          <p:cNvCxnSpPr>
            <a:cxnSpLocks noChangeShapeType="1"/>
            <a:stCxn id="322571" idx="5"/>
            <a:endCxn id="32257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1" name="AutoShape 21"/>
          <p:cNvCxnSpPr>
            <a:cxnSpLocks noChangeShapeType="1"/>
            <a:stCxn id="322572" idx="3"/>
            <a:endCxn id="32257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2" name="AutoShape 22"/>
          <p:cNvCxnSpPr>
            <a:cxnSpLocks noChangeShapeType="1"/>
            <a:stCxn id="322572" idx="5"/>
            <a:endCxn id="32257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3" name="AutoShape 23"/>
          <p:cNvCxnSpPr>
            <a:cxnSpLocks noChangeShapeType="1"/>
            <a:stCxn id="322568" idx="3"/>
            <a:endCxn id="32258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258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>
              <a:solidFill>
                <a:schemeClr val="accent2"/>
              </a:solidFill>
            </a:endParaRPr>
          </a:p>
        </p:txBody>
      </p:sp>
      <p:cxnSp>
        <p:nvCxnSpPr>
          <p:cNvPr id="322585" name="AutoShape 25"/>
          <p:cNvCxnSpPr>
            <a:cxnSpLocks noChangeShapeType="1"/>
            <a:stCxn id="322571" idx="3"/>
            <a:endCxn id="32258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258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322587" name="AutoShape 27"/>
          <p:cNvCxnSpPr>
            <a:cxnSpLocks noChangeShapeType="1"/>
            <a:stCxn id="32257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8" name="AutoShape 28"/>
          <p:cNvCxnSpPr>
            <a:cxnSpLocks noChangeShapeType="1"/>
            <a:stCxn id="32257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89" name="AutoShape 29"/>
          <p:cNvCxnSpPr>
            <a:cxnSpLocks noChangeShapeType="1"/>
            <a:stCxn id="32257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0" name="AutoShape 30"/>
          <p:cNvCxnSpPr>
            <a:cxnSpLocks noChangeShapeType="1"/>
            <a:stCxn id="32257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1" name="AutoShape 31"/>
          <p:cNvCxnSpPr>
            <a:cxnSpLocks noChangeShapeType="1"/>
            <a:stCxn id="32257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2" name="AutoShape 32"/>
          <p:cNvCxnSpPr>
            <a:cxnSpLocks noChangeShapeType="1"/>
            <a:stCxn id="32257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3" name="AutoShape 33"/>
          <p:cNvCxnSpPr>
            <a:cxnSpLocks noChangeShapeType="1"/>
            <a:stCxn id="32257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4" name="AutoShape 34"/>
          <p:cNvCxnSpPr>
            <a:cxnSpLocks noChangeShapeType="1"/>
            <a:stCxn id="32257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5" name="AutoShape 35"/>
          <p:cNvCxnSpPr>
            <a:cxnSpLocks noChangeShapeType="1"/>
            <a:stCxn id="32257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322596" name="AutoShape 36"/>
          <p:cNvCxnSpPr>
            <a:cxnSpLocks noChangeShapeType="1"/>
            <a:stCxn id="32257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322597" name="Rectangle 37"/>
          <p:cNvSpPr>
            <a:spLocks noChangeArrowheads="1"/>
          </p:cNvSpPr>
          <p:nvPr/>
        </p:nvSpPr>
        <p:spPr bwMode="auto">
          <a:xfrm>
            <a:off x="1122363" y="6007100"/>
            <a:ext cx="3886200" cy="396875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 be do go hi if me no of pi we</a:t>
            </a:r>
            <a:r>
              <a:rPr kumimoji="0" lang="en-US" sz="1400" b="1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32259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32259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91AAC-CD67-CF40-AA3E-A081C6319C5D}" type="slidenum">
              <a:rPr lang="en-US"/>
              <a:pPr/>
              <a:t>6</a:t>
            </a:fld>
            <a:endParaRPr lang="en-US" sz="1400"/>
          </a:p>
        </p:txBody>
      </p:sp>
      <p:cxnSp>
        <p:nvCxnSpPr>
          <p:cNvPr id="216066" name="AutoShape 2"/>
          <p:cNvCxnSpPr>
            <a:cxnSpLocks noChangeShapeType="1"/>
            <a:stCxn id="216071" idx="3"/>
            <a:endCxn id="216072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67" name="AutoShape 3"/>
          <p:cNvCxnSpPr>
            <a:cxnSpLocks noChangeShapeType="1"/>
            <a:stCxn id="216071" idx="5"/>
            <a:endCxn id="216073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68" name="AutoShape 4"/>
          <p:cNvCxnSpPr>
            <a:cxnSpLocks noChangeShapeType="1"/>
            <a:stCxn id="216072" idx="5"/>
            <a:endCxn id="216074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69" name="AutoShape 5"/>
          <p:cNvCxnSpPr>
            <a:cxnSpLocks noChangeShapeType="1"/>
            <a:stCxn id="216073" idx="3"/>
            <a:endCxn id="216075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70" name="AutoShape 6"/>
          <p:cNvCxnSpPr>
            <a:cxnSpLocks noChangeShapeType="1"/>
            <a:stCxn id="216073" idx="5"/>
            <a:endCxn id="216076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6071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16072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16073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16074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16075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16076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16077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16078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16079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16080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16081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16082" name="AutoShape 18"/>
          <p:cNvCxnSpPr>
            <a:cxnSpLocks noChangeShapeType="1"/>
            <a:stCxn id="216074" idx="3"/>
            <a:endCxn id="216078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83" name="AutoShape 19"/>
          <p:cNvCxnSpPr>
            <a:cxnSpLocks noChangeShapeType="1"/>
            <a:stCxn id="216074" idx="5"/>
            <a:endCxn id="216079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84" name="AutoShape 20"/>
          <p:cNvCxnSpPr>
            <a:cxnSpLocks noChangeShapeType="1"/>
            <a:stCxn id="216075" idx="5"/>
            <a:endCxn id="216077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85" name="AutoShape 21"/>
          <p:cNvCxnSpPr>
            <a:cxnSpLocks noChangeShapeType="1"/>
            <a:stCxn id="216076" idx="3"/>
            <a:endCxn id="216081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86" name="AutoShape 22"/>
          <p:cNvCxnSpPr>
            <a:cxnSpLocks noChangeShapeType="1"/>
            <a:stCxn id="216076" idx="5"/>
            <a:endCxn id="216080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87" name="AutoShape 23"/>
          <p:cNvCxnSpPr>
            <a:cxnSpLocks noChangeShapeType="1"/>
            <a:stCxn id="216072" idx="3"/>
            <a:endCxn id="216088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6088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6089" name="AutoShape 25"/>
          <p:cNvCxnSpPr>
            <a:cxnSpLocks noChangeShapeType="1"/>
            <a:stCxn id="216075" idx="3"/>
            <a:endCxn id="216090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6090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6091" name="AutoShape 27"/>
          <p:cNvCxnSpPr>
            <a:cxnSpLocks noChangeShapeType="1"/>
            <a:stCxn id="216078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2" name="AutoShape 28"/>
          <p:cNvCxnSpPr>
            <a:cxnSpLocks noChangeShapeType="1"/>
            <a:stCxn id="216078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3" name="AutoShape 29"/>
          <p:cNvCxnSpPr>
            <a:cxnSpLocks noChangeShapeType="1"/>
            <a:stCxn id="216079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4" name="AutoShape 30"/>
          <p:cNvCxnSpPr>
            <a:cxnSpLocks noChangeShapeType="1"/>
            <a:stCxn id="216079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5" name="AutoShape 31"/>
          <p:cNvCxnSpPr>
            <a:cxnSpLocks noChangeShapeType="1"/>
            <a:stCxn id="216077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6" name="AutoShape 32"/>
          <p:cNvCxnSpPr>
            <a:cxnSpLocks noChangeShapeType="1"/>
            <a:stCxn id="216077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7" name="AutoShape 33"/>
          <p:cNvCxnSpPr>
            <a:cxnSpLocks noChangeShapeType="1"/>
            <a:stCxn id="216081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8" name="AutoShape 34"/>
          <p:cNvCxnSpPr>
            <a:cxnSpLocks noChangeShapeType="1"/>
            <a:stCxn id="216081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099" name="AutoShape 35"/>
          <p:cNvCxnSpPr>
            <a:cxnSpLocks noChangeShapeType="1"/>
            <a:stCxn id="216080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6100" name="AutoShape 36"/>
          <p:cNvCxnSpPr>
            <a:cxnSpLocks noChangeShapeType="1"/>
            <a:stCxn id="216080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6101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</a:t>
            </a:r>
            <a:r>
              <a:rPr kumimoji="0" lang="en-US" sz="1400" b="1" dirty="0" smtClean="0">
                <a:latin typeface="Courier New" charset="0"/>
                <a:ea typeface="ＭＳ Ｐゴシック" charset="-128"/>
                <a:cs typeface="ＭＳ Ｐゴシック" charset="-128"/>
              </a:rPr>
              <a:t>t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1610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16103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16104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6105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106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107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6108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109" name="Rectangle 45"/>
          <p:cNvSpPr>
            <a:spLocks noChangeArrowheads="1"/>
          </p:cNvSpPr>
          <p:nvPr/>
        </p:nvSpPr>
        <p:spPr bwMode="auto">
          <a:xfrm>
            <a:off x="6740525" y="4792663"/>
            <a:ext cx="349250" cy="255587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BE718-B7C4-C149-8256-3013C5DEF03C}" type="slidenum">
              <a:rPr lang="en-US"/>
              <a:pPr/>
              <a:t>7</a:t>
            </a:fld>
            <a:endParaRPr lang="en-US" sz="1400"/>
          </a:p>
        </p:txBody>
      </p:sp>
      <p:cxnSp>
        <p:nvCxnSpPr>
          <p:cNvPr id="218114" name="AutoShape 2"/>
          <p:cNvCxnSpPr>
            <a:cxnSpLocks noChangeShapeType="1"/>
            <a:stCxn id="218119" idx="3"/>
            <a:endCxn id="218120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15" name="AutoShape 3"/>
          <p:cNvCxnSpPr>
            <a:cxnSpLocks noChangeShapeType="1"/>
            <a:stCxn id="218119" idx="5"/>
            <a:endCxn id="218121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16" name="AutoShape 4"/>
          <p:cNvCxnSpPr>
            <a:cxnSpLocks noChangeShapeType="1"/>
            <a:stCxn id="218120" idx="5"/>
            <a:endCxn id="218122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17" name="AutoShape 5"/>
          <p:cNvCxnSpPr>
            <a:cxnSpLocks noChangeShapeType="1"/>
            <a:stCxn id="218121" idx="3"/>
            <a:endCxn id="218123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18" name="AutoShape 6"/>
          <p:cNvCxnSpPr>
            <a:cxnSpLocks noChangeShapeType="1"/>
            <a:stCxn id="218121" idx="5"/>
            <a:endCxn id="218124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8119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18120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18121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18122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18123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18124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18125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18126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18127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18128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18129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18130" name="AutoShape 18"/>
          <p:cNvCxnSpPr>
            <a:cxnSpLocks noChangeShapeType="1"/>
            <a:stCxn id="218122" idx="3"/>
            <a:endCxn id="218126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31" name="AutoShape 19"/>
          <p:cNvCxnSpPr>
            <a:cxnSpLocks noChangeShapeType="1"/>
            <a:stCxn id="218122" idx="5"/>
            <a:endCxn id="218127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32" name="AutoShape 20"/>
          <p:cNvCxnSpPr>
            <a:cxnSpLocks noChangeShapeType="1"/>
            <a:stCxn id="218123" idx="5"/>
            <a:endCxn id="218125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33" name="AutoShape 21"/>
          <p:cNvCxnSpPr>
            <a:cxnSpLocks noChangeShapeType="1"/>
            <a:stCxn id="218124" idx="3"/>
            <a:endCxn id="218129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34" name="AutoShape 22"/>
          <p:cNvCxnSpPr>
            <a:cxnSpLocks noChangeShapeType="1"/>
            <a:stCxn id="218124" idx="5"/>
            <a:endCxn id="218128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35" name="AutoShape 23"/>
          <p:cNvCxnSpPr>
            <a:cxnSpLocks noChangeShapeType="1"/>
            <a:stCxn id="218120" idx="3"/>
            <a:endCxn id="218136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8136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8137" name="AutoShape 25"/>
          <p:cNvCxnSpPr>
            <a:cxnSpLocks noChangeShapeType="1"/>
            <a:stCxn id="218123" idx="3"/>
            <a:endCxn id="218138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8138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18139" name="AutoShape 27"/>
          <p:cNvCxnSpPr>
            <a:cxnSpLocks noChangeShapeType="1"/>
            <a:stCxn id="218126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0" name="AutoShape 28"/>
          <p:cNvCxnSpPr>
            <a:cxnSpLocks noChangeShapeType="1"/>
            <a:stCxn id="218126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1" name="AutoShape 29"/>
          <p:cNvCxnSpPr>
            <a:cxnSpLocks noChangeShapeType="1"/>
            <a:stCxn id="218127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2" name="AutoShape 30"/>
          <p:cNvCxnSpPr>
            <a:cxnSpLocks noChangeShapeType="1"/>
            <a:stCxn id="218127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3" name="AutoShape 31"/>
          <p:cNvCxnSpPr>
            <a:cxnSpLocks noChangeShapeType="1"/>
            <a:stCxn id="218125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4" name="AutoShape 32"/>
          <p:cNvCxnSpPr>
            <a:cxnSpLocks noChangeShapeType="1"/>
            <a:stCxn id="218125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5" name="AutoShape 33"/>
          <p:cNvCxnSpPr>
            <a:cxnSpLocks noChangeShapeType="1"/>
            <a:stCxn id="218129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6" name="AutoShape 34"/>
          <p:cNvCxnSpPr>
            <a:cxnSpLocks noChangeShapeType="1"/>
            <a:stCxn id="218129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7" name="AutoShape 35"/>
          <p:cNvCxnSpPr>
            <a:cxnSpLocks noChangeShapeType="1"/>
            <a:stCxn id="218128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18148" name="AutoShape 36"/>
          <p:cNvCxnSpPr>
            <a:cxnSpLocks noChangeShapeType="1"/>
            <a:stCxn id="218128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18149" name="Rectangle 37"/>
          <p:cNvSpPr>
            <a:spLocks noChangeArrowheads="1"/>
          </p:cNvSpPr>
          <p:nvPr/>
        </p:nvSpPr>
        <p:spPr bwMode="auto">
          <a:xfrm>
            <a:off x="1122363" y="6005483"/>
            <a:ext cx="3895347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</a:t>
            </a:r>
            <a:r>
              <a:rPr kumimoji="0" lang="en-US" sz="1400" b="1" dirty="0" smtClean="0">
                <a:latin typeface="Courier New" charset="0"/>
                <a:ea typeface="ＭＳ Ｐゴシック" charset="-128"/>
                <a:cs typeface="ＭＳ Ｐゴシック" charset="-128"/>
              </a:rPr>
              <a:t>t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1815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18151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Inorder</a:t>
            </a:r>
            <a:r>
              <a:rPr lang="en-US" dirty="0"/>
              <a:t> traversal.</a:t>
            </a:r>
          </a:p>
          <a:p>
            <a:pPr lvl="1"/>
            <a:r>
              <a:rPr lang="en-US" dirty="0"/>
              <a:t>Visit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Visit the node.</a:t>
            </a:r>
          </a:p>
          <a:p>
            <a:pPr lvl="1"/>
            <a:r>
              <a:rPr lang="en-US" dirty="0"/>
              <a:t>Visit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</p:txBody>
      </p:sp>
      <p:sp>
        <p:nvSpPr>
          <p:cNvPr id="218152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8153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154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155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8156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158" name="Rectangle 46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9B8F5-CF8F-3E44-AFA2-8ABAD7668E9E}" type="slidenum">
              <a:rPr lang="en-US"/>
              <a:pPr/>
              <a:t>8</a:t>
            </a:fld>
            <a:endParaRPr lang="en-US" sz="1400"/>
          </a:p>
        </p:txBody>
      </p:sp>
      <p:cxnSp>
        <p:nvCxnSpPr>
          <p:cNvPr id="220162" name="AutoShape 2"/>
          <p:cNvCxnSpPr>
            <a:cxnSpLocks noChangeShapeType="1"/>
            <a:stCxn id="220167" idx="3"/>
            <a:endCxn id="220168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63" name="AutoShape 3"/>
          <p:cNvCxnSpPr>
            <a:cxnSpLocks noChangeShapeType="1"/>
            <a:stCxn id="220167" idx="5"/>
            <a:endCxn id="220169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64" name="AutoShape 4"/>
          <p:cNvCxnSpPr>
            <a:cxnSpLocks noChangeShapeType="1"/>
            <a:stCxn id="220168" idx="5"/>
            <a:endCxn id="220170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65" name="AutoShape 5"/>
          <p:cNvCxnSpPr>
            <a:cxnSpLocks noChangeShapeType="1"/>
            <a:stCxn id="220169" idx="3"/>
            <a:endCxn id="220171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66" name="AutoShape 6"/>
          <p:cNvCxnSpPr>
            <a:cxnSpLocks noChangeShapeType="1"/>
            <a:stCxn id="220169" idx="5"/>
            <a:endCxn id="220172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0167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20168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20169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20170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20171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20172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20173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20174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20175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20176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20177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20178" name="AutoShape 18"/>
          <p:cNvCxnSpPr>
            <a:cxnSpLocks noChangeShapeType="1"/>
            <a:stCxn id="220170" idx="3"/>
            <a:endCxn id="220174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79" name="AutoShape 19"/>
          <p:cNvCxnSpPr>
            <a:cxnSpLocks noChangeShapeType="1"/>
            <a:stCxn id="220170" idx="5"/>
            <a:endCxn id="220175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0" name="AutoShape 20"/>
          <p:cNvCxnSpPr>
            <a:cxnSpLocks noChangeShapeType="1"/>
            <a:stCxn id="220171" idx="5"/>
            <a:endCxn id="220173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1" name="AutoShape 21"/>
          <p:cNvCxnSpPr>
            <a:cxnSpLocks noChangeShapeType="1"/>
            <a:stCxn id="220172" idx="3"/>
            <a:endCxn id="220177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2" name="AutoShape 22"/>
          <p:cNvCxnSpPr>
            <a:cxnSpLocks noChangeShapeType="1"/>
            <a:stCxn id="220172" idx="5"/>
            <a:endCxn id="220176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3" name="AutoShape 23"/>
          <p:cNvCxnSpPr>
            <a:cxnSpLocks noChangeShapeType="1"/>
            <a:stCxn id="220168" idx="3"/>
            <a:endCxn id="220184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0184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0185" name="AutoShape 25"/>
          <p:cNvCxnSpPr>
            <a:cxnSpLocks noChangeShapeType="1"/>
            <a:stCxn id="220171" idx="3"/>
            <a:endCxn id="220186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0186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0187" name="AutoShape 27"/>
          <p:cNvCxnSpPr>
            <a:cxnSpLocks noChangeShapeType="1"/>
            <a:stCxn id="220174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8" name="AutoShape 28"/>
          <p:cNvCxnSpPr>
            <a:cxnSpLocks noChangeShapeType="1"/>
            <a:stCxn id="220174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89" name="AutoShape 29"/>
          <p:cNvCxnSpPr>
            <a:cxnSpLocks noChangeShapeType="1"/>
            <a:stCxn id="220175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0" name="AutoShape 30"/>
          <p:cNvCxnSpPr>
            <a:cxnSpLocks noChangeShapeType="1"/>
            <a:stCxn id="220175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1" name="AutoShape 31"/>
          <p:cNvCxnSpPr>
            <a:cxnSpLocks noChangeShapeType="1"/>
            <a:stCxn id="220173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2" name="AutoShape 32"/>
          <p:cNvCxnSpPr>
            <a:cxnSpLocks noChangeShapeType="1"/>
            <a:stCxn id="220173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3" name="AutoShape 33"/>
          <p:cNvCxnSpPr>
            <a:cxnSpLocks noChangeShapeType="1"/>
            <a:stCxn id="220177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4" name="AutoShape 34"/>
          <p:cNvCxnSpPr>
            <a:cxnSpLocks noChangeShapeType="1"/>
            <a:stCxn id="220177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5" name="AutoShape 35"/>
          <p:cNvCxnSpPr>
            <a:cxnSpLocks noChangeShapeType="1"/>
            <a:stCxn id="220176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0196" name="AutoShape 36"/>
          <p:cNvCxnSpPr>
            <a:cxnSpLocks noChangeShapeType="1"/>
            <a:stCxn id="220176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0197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</a:t>
            </a:r>
            <a:r>
              <a:rPr kumimoji="0" lang="en-US" sz="1400" b="1" dirty="0" smtClean="0">
                <a:latin typeface="Courier New" charset="0"/>
                <a:ea typeface="ＭＳ Ｐゴシック" charset="-128"/>
                <a:cs typeface="ＭＳ Ｐゴシック" charset="-128"/>
              </a:rPr>
              <a:t>t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2019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2019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20200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0201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202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203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0204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205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206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0207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7BBE5-0B85-BE43-BD7B-8EBD241BEE27}" type="slidenum">
              <a:rPr lang="en-US"/>
              <a:pPr/>
              <a:t>9</a:t>
            </a:fld>
            <a:endParaRPr lang="en-US" sz="1400"/>
          </a:p>
        </p:txBody>
      </p:sp>
      <p:cxnSp>
        <p:nvCxnSpPr>
          <p:cNvPr id="222210" name="AutoShape 2"/>
          <p:cNvCxnSpPr>
            <a:cxnSpLocks noChangeShapeType="1"/>
            <a:stCxn id="222215" idx="3"/>
            <a:endCxn id="222216" idx="7"/>
          </p:cNvCxnSpPr>
          <p:nvPr/>
        </p:nvCxnSpPr>
        <p:spPr bwMode="auto">
          <a:xfrm flipH="1">
            <a:off x="1828800" y="3052763"/>
            <a:ext cx="831850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11" name="AutoShape 3"/>
          <p:cNvCxnSpPr>
            <a:cxnSpLocks noChangeShapeType="1"/>
            <a:stCxn id="222215" idx="5"/>
            <a:endCxn id="222217" idx="1"/>
          </p:cNvCxnSpPr>
          <p:nvPr/>
        </p:nvCxnSpPr>
        <p:spPr bwMode="auto">
          <a:xfrm>
            <a:off x="2884488" y="3052763"/>
            <a:ext cx="827087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12" name="AutoShape 4"/>
          <p:cNvCxnSpPr>
            <a:cxnSpLocks noChangeShapeType="1"/>
            <a:stCxn id="222216" idx="5"/>
            <a:endCxn id="222218" idx="0"/>
          </p:cNvCxnSpPr>
          <p:nvPr/>
        </p:nvCxnSpPr>
        <p:spPr bwMode="auto">
          <a:xfrm>
            <a:off x="1828800" y="3668713"/>
            <a:ext cx="325438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13" name="AutoShape 5"/>
          <p:cNvCxnSpPr>
            <a:cxnSpLocks noChangeShapeType="1"/>
            <a:stCxn id="222217" idx="3"/>
            <a:endCxn id="222219" idx="0"/>
          </p:cNvCxnSpPr>
          <p:nvPr/>
        </p:nvCxnSpPr>
        <p:spPr bwMode="auto">
          <a:xfrm flipH="1">
            <a:off x="3209925" y="3662363"/>
            <a:ext cx="50165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14" name="AutoShape 6"/>
          <p:cNvCxnSpPr>
            <a:cxnSpLocks noChangeShapeType="1"/>
            <a:stCxn id="222217" idx="5"/>
            <a:endCxn id="222220" idx="0"/>
          </p:cNvCxnSpPr>
          <p:nvPr/>
        </p:nvCxnSpPr>
        <p:spPr bwMode="auto">
          <a:xfrm>
            <a:off x="3933825" y="3662363"/>
            <a:ext cx="677863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2614613" y="2787650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hi</a:t>
            </a:r>
            <a:endParaRPr kumimoji="0" lang="en-US"/>
          </a:p>
        </p:txBody>
      </p:sp>
      <p:sp>
        <p:nvSpPr>
          <p:cNvPr id="222216" name="Oval 8"/>
          <p:cNvSpPr>
            <a:spLocks noChangeArrowheads="1"/>
          </p:cNvSpPr>
          <p:nvPr/>
        </p:nvSpPr>
        <p:spPr bwMode="auto">
          <a:xfrm>
            <a:off x="1560513" y="340201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at</a:t>
            </a:r>
            <a:endParaRPr kumimoji="0" lang="en-US"/>
          </a:p>
        </p:txBody>
      </p:sp>
      <p:sp>
        <p:nvSpPr>
          <p:cNvPr id="222217" name="Oval 9"/>
          <p:cNvSpPr>
            <a:spLocks noChangeArrowheads="1"/>
          </p:cNvSpPr>
          <p:nvPr/>
        </p:nvSpPr>
        <p:spPr bwMode="auto">
          <a:xfrm>
            <a:off x="3665538" y="3395663"/>
            <a:ext cx="314325" cy="312737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no</a:t>
            </a:r>
            <a:endParaRPr kumimoji="0" lang="en-US"/>
          </a:p>
        </p:txBody>
      </p:sp>
      <p:sp>
        <p:nvSpPr>
          <p:cNvPr id="222218" name="Oval 10"/>
          <p:cNvSpPr>
            <a:spLocks noChangeArrowheads="1"/>
          </p:cNvSpPr>
          <p:nvPr/>
        </p:nvSpPr>
        <p:spPr bwMode="auto">
          <a:xfrm>
            <a:off x="1995488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do</a:t>
            </a:r>
            <a:endParaRPr kumimoji="0" lang="en-US"/>
          </a:p>
        </p:txBody>
      </p:sp>
      <p:sp>
        <p:nvSpPr>
          <p:cNvPr id="222219" name="Oval 11"/>
          <p:cNvSpPr>
            <a:spLocks noChangeArrowheads="1"/>
          </p:cNvSpPr>
          <p:nvPr/>
        </p:nvSpPr>
        <p:spPr bwMode="auto">
          <a:xfrm>
            <a:off x="305117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if</a:t>
            </a:r>
            <a:endParaRPr kumimoji="0" lang="en-US"/>
          </a:p>
        </p:txBody>
      </p:sp>
      <p:sp>
        <p:nvSpPr>
          <p:cNvPr id="222220" name="Oval 12"/>
          <p:cNvSpPr>
            <a:spLocks noChangeArrowheads="1"/>
          </p:cNvSpPr>
          <p:nvPr/>
        </p:nvSpPr>
        <p:spPr bwMode="auto">
          <a:xfrm>
            <a:off x="4454525" y="4110038"/>
            <a:ext cx="314325" cy="309562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pi</a:t>
            </a:r>
            <a:endParaRPr kumimoji="0" lang="en-US"/>
          </a:p>
        </p:txBody>
      </p:sp>
      <p:sp>
        <p:nvSpPr>
          <p:cNvPr id="222221" name="Oval 13"/>
          <p:cNvSpPr>
            <a:spLocks noChangeArrowheads="1"/>
          </p:cNvSpPr>
          <p:nvPr/>
        </p:nvSpPr>
        <p:spPr bwMode="auto">
          <a:xfrm>
            <a:off x="3335338" y="4848225"/>
            <a:ext cx="312737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me</a:t>
            </a:r>
            <a:endParaRPr kumimoji="0" lang="en-US"/>
          </a:p>
        </p:txBody>
      </p:sp>
      <p:sp>
        <p:nvSpPr>
          <p:cNvPr id="222222" name="Oval 14"/>
          <p:cNvSpPr>
            <a:spLocks noChangeArrowheads="1"/>
          </p:cNvSpPr>
          <p:nvPr/>
        </p:nvSpPr>
        <p:spPr bwMode="auto">
          <a:xfrm>
            <a:off x="1619250" y="4838700"/>
            <a:ext cx="317500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be</a:t>
            </a:r>
            <a:endParaRPr kumimoji="0" lang="en-US"/>
          </a:p>
        </p:txBody>
      </p:sp>
      <p:sp>
        <p:nvSpPr>
          <p:cNvPr id="222223" name="Oval 15"/>
          <p:cNvSpPr>
            <a:spLocks noChangeArrowheads="1"/>
          </p:cNvSpPr>
          <p:nvPr/>
        </p:nvSpPr>
        <p:spPr bwMode="auto">
          <a:xfrm>
            <a:off x="2309813" y="4830763"/>
            <a:ext cx="314325" cy="3111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go</a:t>
            </a:r>
            <a:endParaRPr kumimoji="0" lang="en-US"/>
          </a:p>
        </p:txBody>
      </p:sp>
      <p:sp>
        <p:nvSpPr>
          <p:cNvPr id="222224" name="Oval 16"/>
          <p:cNvSpPr>
            <a:spLocks noChangeArrowheads="1"/>
          </p:cNvSpPr>
          <p:nvPr/>
        </p:nvSpPr>
        <p:spPr bwMode="auto">
          <a:xfrm>
            <a:off x="4822825" y="4838700"/>
            <a:ext cx="315913" cy="312738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we</a:t>
            </a:r>
            <a:endParaRPr kumimoji="0" lang="en-US"/>
          </a:p>
        </p:txBody>
      </p:sp>
      <p:sp>
        <p:nvSpPr>
          <p:cNvPr id="222225" name="Oval 17"/>
          <p:cNvSpPr>
            <a:spLocks noChangeArrowheads="1"/>
          </p:cNvSpPr>
          <p:nvPr/>
        </p:nvSpPr>
        <p:spPr bwMode="auto">
          <a:xfrm>
            <a:off x="4124325" y="4848225"/>
            <a:ext cx="312738" cy="3095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of</a:t>
            </a:r>
            <a:endParaRPr kumimoji="0" lang="en-US"/>
          </a:p>
        </p:txBody>
      </p:sp>
      <p:cxnSp>
        <p:nvCxnSpPr>
          <p:cNvPr id="222226" name="AutoShape 18"/>
          <p:cNvCxnSpPr>
            <a:cxnSpLocks noChangeShapeType="1"/>
            <a:stCxn id="222218" idx="3"/>
            <a:endCxn id="222222" idx="0"/>
          </p:cNvCxnSpPr>
          <p:nvPr/>
        </p:nvCxnSpPr>
        <p:spPr bwMode="auto">
          <a:xfrm flipH="1">
            <a:off x="1778000" y="4373563"/>
            <a:ext cx="263525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27" name="AutoShape 19"/>
          <p:cNvCxnSpPr>
            <a:cxnSpLocks noChangeShapeType="1"/>
            <a:stCxn id="222218" idx="5"/>
            <a:endCxn id="222223" idx="0"/>
          </p:cNvCxnSpPr>
          <p:nvPr/>
        </p:nvCxnSpPr>
        <p:spPr bwMode="auto">
          <a:xfrm>
            <a:off x="2263775" y="4373563"/>
            <a:ext cx="204788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28" name="AutoShape 20"/>
          <p:cNvCxnSpPr>
            <a:cxnSpLocks noChangeShapeType="1"/>
            <a:stCxn id="222219" idx="5"/>
            <a:endCxn id="222221" idx="0"/>
          </p:cNvCxnSpPr>
          <p:nvPr/>
        </p:nvCxnSpPr>
        <p:spPr bwMode="auto">
          <a:xfrm>
            <a:off x="3321050" y="4373563"/>
            <a:ext cx="1698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29" name="AutoShape 21"/>
          <p:cNvCxnSpPr>
            <a:cxnSpLocks noChangeShapeType="1"/>
            <a:stCxn id="222220" idx="3"/>
            <a:endCxn id="222225" idx="0"/>
          </p:cNvCxnSpPr>
          <p:nvPr/>
        </p:nvCxnSpPr>
        <p:spPr bwMode="auto">
          <a:xfrm flipH="1">
            <a:off x="4279900" y="4373563"/>
            <a:ext cx="220663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0" name="AutoShape 22"/>
          <p:cNvCxnSpPr>
            <a:cxnSpLocks noChangeShapeType="1"/>
            <a:stCxn id="222220" idx="5"/>
            <a:endCxn id="222224" idx="0"/>
          </p:cNvCxnSpPr>
          <p:nvPr/>
        </p:nvCxnSpPr>
        <p:spPr bwMode="auto">
          <a:xfrm>
            <a:off x="4722813" y="4373563"/>
            <a:ext cx="26035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1" name="AutoShape 23"/>
          <p:cNvCxnSpPr>
            <a:cxnSpLocks noChangeShapeType="1"/>
            <a:stCxn id="222216" idx="3"/>
            <a:endCxn id="222232" idx="0"/>
          </p:cNvCxnSpPr>
          <p:nvPr/>
        </p:nvCxnSpPr>
        <p:spPr bwMode="auto">
          <a:xfrm flipH="1">
            <a:off x="1431925" y="3668713"/>
            <a:ext cx="174625" cy="236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2232" name="Oval 24"/>
          <p:cNvSpPr>
            <a:spLocks noChangeArrowheads="1"/>
          </p:cNvSpPr>
          <p:nvPr/>
        </p:nvSpPr>
        <p:spPr bwMode="auto">
          <a:xfrm>
            <a:off x="1274763" y="3905250"/>
            <a:ext cx="314325" cy="3111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2233" name="AutoShape 25"/>
          <p:cNvCxnSpPr>
            <a:cxnSpLocks noChangeShapeType="1"/>
            <a:stCxn id="222219" idx="3"/>
            <a:endCxn id="222234" idx="0"/>
          </p:cNvCxnSpPr>
          <p:nvPr/>
        </p:nvCxnSpPr>
        <p:spPr bwMode="auto">
          <a:xfrm flipH="1">
            <a:off x="2963863" y="4373563"/>
            <a:ext cx="133350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2234" name="Oval 26"/>
          <p:cNvSpPr>
            <a:spLocks noChangeArrowheads="1"/>
          </p:cNvSpPr>
          <p:nvPr/>
        </p:nvSpPr>
        <p:spPr bwMode="auto">
          <a:xfrm>
            <a:off x="2805113" y="4652963"/>
            <a:ext cx="314325" cy="309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kumimoji="0" lang="en-US"/>
          </a:p>
        </p:txBody>
      </p:sp>
      <p:cxnSp>
        <p:nvCxnSpPr>
          <p:cNvPr id="222235" name="AutoShape 27"/>
          <p:cNvCxnSpPr>
            <a:cxnSpLocks noChangeShapeType="1"/>
            <a:stCxn id="222222" idx="3"/>
          </p:cNvCxnSpPr>
          <p:nvPr/>
        </p:nvCxnSpPr>
        <p:spPr bwMode="auto">
          <a:xfrm flipH="1">
            <a:off x="1577975" y="5105400"/>
            <a:ext cx="87313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6" name="AutoShape 28"/>
          <p:cNvCxnSpPr>
            <a:cxnSpLocks noChangeShapeType="1"/>
            <a:stCxn id="222222" idx="5"/>
          </p:cNvCxnSpPr>
          <p:nvPr/>
        </p:nvCxnSpPr>
        <p:spPr bwMode="auto">
          <a:xfrm>
            <a:off x="1890713" y="5105400"/>
            <a:ext cx="79375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7" name="AutoShape 29"/>
          <p:cNvCxnSpPr>
            <a:cxnSpLocks noChangeShapeType="1"/>
            <a:stCxn id="222223" idx="3"/>
          </p:cNvCxnSpPr>
          <p:nvPr/>
        </p:nvCxnSpPr>
        <p:spPr bwMode="auto">
          <a:xfrm flipH="1">
            <a:off x="2278063" y="5095875"/>
            <a:ext cx="7778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8" name="AutoShape 30"/>
          <p:cNvCxnSpPr>
            <a:cxnSpLocks noChangeShapeType="1"/>
            <a:stCxn id="222223" idx="5"/>
          </p:cNvCxnSpPr>
          <p:nvPr/>
        </p:nvCxnSpPr>
        <p:spPr bwMode="auto">
          <a:xfrm>
            <a:off x="2578100" y="5095875"/>
            <a:ext cx="904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39" name="AutoShape 31"/>
          <p:cNvCxnSpPr>
            <a:cxnSpLocks noChangeShapeType="1"/>
            <a:stCxn id="222221" idx="3"/>
          </p:cNvCxnSpPr>
          <p:nvPr/>
        </p:nvCxnSpPr>
        <p:spPr bwMode="auto">
          <a:xfrm flipH="1">
            <a:off x="3297238" y="5111750"/>
            <a:ext cx="8413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40" name="AutoShape 32"/>
          <p:cNvCxnSpPr>
            <a:cxnSpLocks noChangeShapeType="1"/>
            <a:stCxn id="222221" idx="5"/>
          </p:cNvCxnSpPr>
          <p:nvPr/>
        </p:nvCxnSpPr>
        <p:spPr bwMode="auto">
          <a:xfrm>
            <a:off x="3602038" y="5111750"/>
            <a:ext cx="857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41" name="AutoShape 33"/>
          <p:cNvCxnSpPr>
            <a:cxnSpLocks noChangeShapeType="1"/>
            <a:stCxn id="222225" idx="3"/>
          </p:cNvCxnSpPr>
          <p:nvPr/>
        </p:nvCxnSpPr>
        <p:spPr bwMode="auto">
          <a:xfrm flipH="1">
            <a:off x="4076700" y="5111750"/>
            <a:ext cx="936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42" name="AutoShape 34"/>
          <p:cNvCxnSpPr>
            <a:cxnSpLocks noChangeShapeType="1"/>
            <a:stCxn id="222225" idx="5"/>
          </p:cNvCxnSpPr>
          <p:nvPr/>
        </p:nvCxnSpPr>
        <p:spPr bwMode="auto">
          <a:xfrm>
            <a:off x="4391025" y="5111750"/>
            <a:ext cx="762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43" name="AutoShape 35"/>
          <p:cNvCxnSpPr>
            <a:cxnSpLocks noChangeShapeType="1"/>
            <a:stCxn id="222224" idx="3"/>
          </p:cNvCxnSpPr>
          <p:nvPr/>
        </p:nvCxnSpPr>
        <p:spPr bwMode="auto">
          <a:xfrm flipH="1">
            <a:off x="4789488" y="5105400"/>
            <a:ext cx="7937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cxnSp>
        <p:nvCxnSpPr>
          <p:cNvPr id="222244" name="AutoShape 36"/>
          <p:cNvCxnSpPr>
            <a:cxnSpLocks noChangeShapeType="1"/>
            <a:stCxn id="222224" idx="5"/>
          </p:cNvCxnSpPr>
          <p:nvPr/>
        </p:nvCxnSpPr>
        <p:spPr bwMode="auto">
          <a:xfrm>
            <a:off x="5092700" y="5105400"/>
            <a:ext cx="87313" cy="225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</p:cxnSp>
      <p:sp>
        <p:nvSpPr>
          <p:cNvPr id="222245" name="Rectangle 37"/>
          <p:cNvSpPr>
            <a:spLocks noChangeArrowheads="1"/>
          </p:cNvSpPr>
          <p:nvPr/>
        </p:nvSpPr>
        <p:spPr bwMode="auto">
          <a:xfrm>
            <a:off x="1122363" y="6005483"/>
            <a:ext cx="3859824" cy="40011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wrap="square" lIns="182880" tIns="91440" rIns="182880" bIns="91440" anchor="ctr">
            <a:prstTxWarp prst="textNoShape">
              <a:avLst/>
            </a:prstTxWarp>
            <a:spAutoFit/>
          </a:bodyPr>
          <a:lstStyle/>
          <a:p>
            <a:r>
              <a:rPr kumimoji="0" lang="en-US" sz="1400" b="1" dirty="0">
                <a:latin typeface="Courier New" charset="0"/>
                <a:ea typeface="ＭＳ Ｐゴシック" charset="-128"/>
                <a:cs typeface="ＭＳ Ｐゴシック" charset="-128"/>
              </a:rPr>
              <a:t>a</a:t>
            </a:r>
            <a:r>
              <a:rPr kumimoji="0" lang="en-US" sz="1400" b="1" dirty="0" smtClean="0">
                <a:latin typeface="Courier New" charset="0"/>
                <a:ea typeface="ＭＳ Ｐゴシック" charset="-128"/>
                <a:cs typeface="ＭＳ Ｐゴシック" charset="-128"/>
              </a:rPr>
              <a:t>t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kumimoji="0" lang="en-US" sz="1400" b="1" dirty="0">
              <a:solidFill>
                <a:schemeClr val="tx2"/>
              </a:solidFill>
              <a:latin typeface="Courier New" charset="0"/>
            </a:endParaRPr>
          </a:p>
        </p:txBody>
      </p:sp>
      <p:sp>
        <p:nvSpPr>
          <p:cNvPr id="222246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Inorder Traversal</a:t>
            </a:r>
          </a:p>
        </p:txBody>
      </p:sp>
      <p:sp>
        <p:nvSpPr>
          <p:cNvPr id="222247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Inorder traversal.</a:t>
            </a:r>
          </a:p>
          <a:p>
            <a:pPr lvl="1"/>
            <a:r>
              <a:rPr lang="en-US"/>
              <a:t>Visit the left subtree.</a:t>
            </a:r>
          </a:p>
          <a:p>
            <a:pPr lvl="1"/>
            <a:r>
              <a:rPr lang="en-US"/>
              <a:t>Visit the node.</a:t>
            </a:r>
          </a:p>
          <a:p>
            <a:pPr lvl="1"/>
            <a:r>
              <a:rPr lang="en-US"/>
              <a:t>Visit the right subtree.</a:t>
            </a:r>
          </a:p>
        </p:txBody>
      </p:sp>
      <p:sp>
        <p:nvSpPr>
          <p:cNvPr id="222248" name="Text Box 40"/>
          <p:cNvSpPr txBox="1">
            <a:spLocks noChangeArrowheads="1"/>
          </p:cNvSpPr>
          <p:nvPr/>
        </p:nvSpPr>
        <p:spPr bwMode="auto">
          <a:xfrm>
            <a:off x="6461125" y="4538663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at)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hi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inorder(no)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inorder(hi)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2249" name="Oval 41"/>
          <p:cNvSpPr>
            <a:spLocks noChangeArrowheads="1"/>
          </p:cNvSpPr>
          <p:nvPr/>
        </p:nvSpPr>
        <p:spPr bwMode="auto">
          <a:xfrm>
            <a:off x="2533650" y="270510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50" name="Rectangle 42"/>
          <p:cNvSpPr>
            <a:spLocks noChangeArrowheads="1"/>
          </p:cNvSpPr>
          <p:nvPr/>
        </p:nvSpPr>
        <p:spPr bwMode="auto">
          <a:xfrm>
            <a:off x="6842125" y="5181600"/>
            <a:ext cx="1403350" cy="271463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51" name="Text Box 43"/>
          <p:cNvSpPr txBox="1">
            <a:spLocks noChangeArrowheads="1"/>
          </p:cNvSpPr>
          <p:nvPr/>
        </p:nvSpPr>
        <p:spPr bwMode="auto">
          <a:xfrm>
            <a:off x="6323013" y="3922713"/>
            <a:ext cx="2100262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null)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at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inorder(do)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inorder(at)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2252" name="Oval 44"/>
          <p:cNvSpPr>
            <a:spLocks noChangeArrowheads="1"/>
          </p:cNvSpPr>
          <p:nvPr/>
        </p:nvSpPr>
        <p:spPr bwMode="auto">
          <a:xfrm>
            <a:off x="1476375" y="3317875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53" name="Rectangle 45"/>
          <p:cNvSpPr>
            <a:spLocks noChangeArrowheads="1"/>
          </p:cNvSpPr>
          <p:nvPr/>
        </p:nvSpPr>
        <p:spPr bwMode="auto">
          <a:xfrm>
            <a:off x="6729413" y="50085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54" name="Text Box 46"/>
          <p:cNvSpPr txBox="1">
            <a:spLocks noChangeArrowheads="1"/>
          </p:cNvSpPr>
          <p:nvPr/>
        </p:nvSpPr>
        <p:spPr bwMode="auto">
          <a:xfrm>
            <a:off x="6156325" y="3341688"/>
            <a:ext cx="2100263" cy="200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>
              <a:rot lat="16499998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lIns="365760">
            <a:prstTxWarp prst="textNoShape">
              <a:avLst/>
            </a:prstTxWarp>
            <a:spAutoFit/>
            <a:flatTx/>
          </a:bodyPr>
          <a:lstStyle/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</a:t>
            </a:r>
            <a:r>
              <a:rPr kumimoji="0" lang="en-US" sz="1400" b="1">
                <a:latin typeface="Courier New" charset="0"/>
                <a:ea typeface="ＭＳ Ｐゴシック" charset="-128"/>
                <a:cs typeface="ＭＳ Ｐゴシック" charset="-128"/>
              </a:rPr>
              <a:t>be)</a:t>
            </a: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/>
            </a:r>
            <a:b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</a:br>
            <a:r>
              <a:rPr kumimoji="0" lang="en-US" sz="1400" b="1">
                <a:solidFill>
                  <a:srgbClr val="003399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do</a:t>
            </a:r>
          </a:p>
          <a:p>
            <a:r>
              <a:rPr kumimoji="0" lang="en-US" sz="1400" b="1">
                <a:solidFill>
                  <a:schemeClr val="bg2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 inorder(go)</a:t>
            </a:r>
          </a:p>
          <a:p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  <a:p>
            <a:r>
              <a:rPr kumimoji="0" lang="en-US" sz="1400" b="1">
                <a:solidFill>
                  <a:schemeClr val="bg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inorder(do)  </a:t>
            </a:r>
          </a:p>
          <a:p>
            <a:pPr algn="ctr"/>
            <a:endParaRPr kumimoji="0" lang="en-US" sz="1400" b="1">
              <a:solidFill>
                <a:schemeClr val="bg2"/>
              </a:solidFill>
              <a:latin typeface="Courier New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2255" name="Oval 47"/>
          <p:cNvSpPr>
            <a:spLocks noChangeArrowheads="1"/>
          </p:cNvSpPr>
          <p:nvPr/>
        </p:nvSpPr>
        <p:spPr bwMode="auto">
          <a:xfrm>
            <a:off x="1909763" y="4019550"/>
            <a:ext cx="482600" cy="482600"/>
          </a:xfrm>
          <a:prstGeom prst="ellipse">
            <a:avLst/>
          </a:prstGeom>
          <a:solidFill>
            <a:schemeClr val="folHlink">
              <a:alpha val="2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56" name="Rectangle 48"/>
          <p:cNvSpPr>
            <a:spLocks noChangeArrowheads="1"/>
          </p:cNvSpPr>
          <p:nvPr/>
        </p:nvSpPr>
        <p:spPr bwMode="auto">
          <a:xfrm>
            <a:off x="6569075" y="3979863"/>
            <a:ext cx="1314450" cy="271462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ntroalgsd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algsd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introalgsd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algsd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3235</Words>
  <Application>Microsoft Macintosh PowerPoint</Application>
  <PresentationFormat>On-screen Show (4:3)</PresentationFormat>
  <Paragraphs>2289</Paragraphs>
  <Slides>56</Slides>
  <Notes>56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introalgsds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  <vt:lpstr>Inorder Traversal</vt:lpstr>
    </vt:vector>
  </TitlesOfParts>
  <Manager/>
  <Company>Princeton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Inorder Traversal</dc:title>
  <dc:subject/>
  <dc:creator>Kevin Wayne</dc:creator>
  <cp:keywords/>
  <dc:description/>
  <cp:lastModifiedBy>Doug</cp:lastModifiedBy>
  <cp:revision>10</cp:revision>
  <dcterms:created xsi:type="dcterms:W3CDTF">2010-03-25T13:50:36Z</dcterms:created>
  <dcterms:modified xsi:type="dcterms:W3CDTF">2014-04-02T21:02:41Z</dcterms:modified>
  <cp:category/>
</cp:coreProperties>
</file>