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1" r:id="rId1"/>
  </p:sldMasterIdLst>
  <p:notesMasterIdLst>
    <p:notesMasterId r:id="rId13"/>
  </p:notesMasterIdLst>
  <p:sldIdLst>
    <p:sldId id="267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20745" autoAdjust="0"/>
    <p:restoredTop sz="90929"/>
  </p:normalViewPr>
  <p:slideViewPr>
    <p:cSldViewPr>
      <p:cViewPr varScale="1">
        <p:scale>
          <a:sx n="132" d="100"/>
          <a:sy n="132" d="100"/>
        </p:scale>
        <p:origin x="-7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20B0C5-ED32-514E-8303-C41999F29F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7A16B-9458-E148-B52C-3AD183FB994B}" type="slidenum">
              <a:rPr lang="en-US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216E4-2EB4-3743-8920-9E8FD27E6A0D}" type="slidenum">
              <a:rPr lang="en-US"/>
              <a:pPr/>
              <a:t>10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DC93CF-5555-174A-8F2F-A216E3F4DDAF}" type="slidenum">
              <a:rPr lang="en-US"/>
              <a:pPr/>
              <a:t>11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27319-B665-C945-87F1-3987A7135CEA}" type="slidenum">
              <a:rPr lang="en-US"/>
              <a:pPr/>
              <a:t>2</a:t>
            </a:fld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78CBF6-A998-3F47-99C0-A04E60E0374E}" type="slidenum">
              <a:rPr lang="en-US"/>
              <a:pPr/>
              <a:t>3</a:t>
            </a:fld>
            <a:endParaRPr lang="en-US"/>
          </a:p>
        </p:txBody>
      </p:sp>
      <p:sp>
        <p:nvSpPr>
          <p:cNvPr id="3584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D10388-D5A4-6B45-B62F-2930C276E009}" type="slidenum">
              <a:rPr lang="en-US"/>
              <a:pPr/>
              <a:t>4</a:t>
            </a:fld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D97FEC-0932-E240-B871-9510401D62E3}" type="slidenum">
              <a:rPr lang="en-US"/>
              <a:pPr/>
              <a:t>5</a:t>
            </a:fld>
            <a:endParaRPr lang="en-US"/>
          </a:p>
        </p:txBody>
      </p:sp>
      <p:sp>
        <p:nvSpPr>
          <p:cNvPr id="3993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A4BC8-DFAF-3D42-8245-8AE9E4949D3B}" type="slidenum">
              <a:rPr lang="en-US"/>
              <a:pPr/>
              <a:t>6</a:t>
            </a:fld>
            <a:endParaRPr lang="en-US"/>
          </a:p>
        </p:txBody>
      </p:sp>
      <p:sp>
        <p:nvSpPr>
          <p:cNvPr id="4198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89E8F-C04F-1841-A33D-42AEE39B852B}" type="slidenum">
              <a:rPr lang="en-US"/>
              <a:pPr/>
              <a:t>7</a:t>
            </a:fld>
            <a:endParaRPr lang="en-US"/>
          </a:p>
        </p:txBody>
      </p:sp>
      <p:sp>
        <p:nvSpPr>
          <p:cNvPr id="4403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5A301-95B7-0B47-A2EC-E28987E7D827}" type="slidenum">
              <a:rPr lang="en-US"/>
              <a:pPr/>
              <a:t>8</a:t>
            </a:fld>
            <a:endParaRPr lang="en-US"/>
          </a:p>
        </p:txBody>
      </p:sp>
      <p:sp>
        <p:nvSpPr>
          <p:cNvPr id="4608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A7DE5-F1EC-4243-8426-30BCA27C9D0D}" type="slidenum">
              <a:rPr lang="en-US"/>
              <a:pPr/>
              <a:t>9</a:t>
            </a:fld>
            <a:endParaRPr lang="en-US"/>
          </a:p>
        </p:txBody>
      </p:sp>
      <p:sp>
        <p:nvSpPr>
          <p:cNvPr id="4813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69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1000">
                <a:latin typeface="Comic Sans MS" charset="0"/>
              </a:rPr>
              <a:t>Introduction to Computer Science   •   Robert Sedgewick and Kevin Wayne   •   Copyright © 2005   •   http://www.cs.Princeton.EDU/IntroCS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7A1FBAA-123E-0941-96E4-D993330BCD7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B1B5BD2-9928-BE46-B38D-7FF65EBFBD7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5E019BB-D5B9-1644-845E-F85EF711254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3A046DA-A23E-4642-B7A6-8A4D00B89FC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4D8E4D6-D24D-5F45-B728-C69479E6044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8183E7-2348-2A41-A12A-C58EB3F7B4B3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268364-6EE1-954A-AEE3-27B8636AFD6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C12F8A6-4C6C-0E4F-9752-010883BB167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59D1FC3-8489-E949-8B97-BA4E145A08C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82A005-6591-9849-A0D6-00AB6E1E303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1" sz="800">
                <a:latin typeface="+mn-lt"/>
              </a:defRPr>
            </a:lvl1pPr>
          </a:lstStyle>
          <a:p>
            <a:fld id="{3D588578-E757-784B-898A-B4413753528F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F257E-F357-8447-908B-C69832198FB9}" type="slidenum">
              <a:rPr lang="en-US"/>
              <a:pPr/>
              <a:t>1</a:t>
            </a:fld>
            <a:endParaRPr lang="en-US" sz="14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28744" name="Rectangle 72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B5A2D-4704-FB4C-9486-E31998449AFA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"Carol"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null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"Alice"</a:t>
            </a: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49176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"Bob"</a:t>
            </a:r>
          </a:p>
        </p:txBody>
      </p:sp>
      <p:sp>
        <p:nvSpPr>
          <p:cNvPr id="49177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9178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9179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49180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82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49183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49184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49187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49188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49189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49191" name="Rectangle 39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49192" name="AutoShape 40"/>
          <p:cNvCxnSpPr>
            <a:cxnSpLocks noChangeShapeType="1"/>
            <a:stCxn id="49193" idx="6"/>
            <a:endCxn id="49194" idx="1"/>
          </p:cNvCxnSpPr>
          <p:nvPr/>
        </p:nvCxnSpPr>
        <p:spPr bwMode="auto">
          <a:xfrm>
            <a:off x="4525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9193" name="Oval 41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94" name="Rectangle 42"/>
          <p:cNvSpPr>
            <a:spLocks noChangeArrowheads="1"/>
          </p:cNvSpPr>
          <p:nvPr/>
        </p:nvSpPr>
        <p:spPr bwMode="auto">
          <a:xfrm>
            <a:off x="5029200" y="5919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49195" name="Rectangle 4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49196" name="Rectangle 4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49197" name="Rectangle 45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49198" name="AutoShape 46"/>
          <p:cNvCxnSpPr>
            <a:cxnSpLocks noChangeShapeType="1"/>
            <a:stCxn id="49197" idx="2"/>
            <a:endCxn id="49190" idx="0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9199" name="Rectangle 47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9200" name="Rectangle 48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49201" name="Rectangle 49"/>
          <p:cNvSpPr>
            <a:spLocks noChangeArrowheads="1"/>
          </p:cNvSpPr>
          <p:nvPr/>
        </p:nvSpPr>
        <p:spPr bwMode="auto">
          <a:xfrm>
            <a:off x="533400" y="3270250"/>
            <a:ext cx="3124200" cy="290513"/>
          </a:xfrm>
          <a:prstGeom prst="rect">
            <a:avLst/>
          </a:prstGeom>
          <a:solidFill>
            <a:srgbClr val="000080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49203" name="AutoShape 51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1981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49205" name="Rectangle 53"/>
          <p:cNvSpPr>
            <a:spLocks noChangeArrowheads="1"/>
          </p:cNvSpPr>
          <p:nvPr/>
        </p:nvSpPr>
        <p:spPr bwMode="auto">
          <a:xfrm>
            <a:off x="2819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49206" name="Oval 54"/>
          <p:cNvSpPr>
            <a:spLocks noChangeArrowheads="1"/>
          </p:cNvSpPr>
          <p:nvPr/>
        </p:nvSpPr>
        <p:spPr bwMode="auto">
          <a:xfrm>
            <a:off x="2955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207" name="Rectangle 55"/>
          <p:cNvSpPr>
            <a:spLocks noChangeArrowheads="1"/>
          </p:cNvSpPr>
          <p:nvPr/>
        </p:nvSpPr>
        <p:spPr bwMode="auto">
          <a:xfrm>
            <a:off x="1981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9208" name="AutoShape 56"/>
          <p:cNvCxnSpPr>
            <a:cxnSpLocks noChangeShapeType="1"/>
            <a:stCxn id="49207" idx="2"/>
            <a:endCxn id="49204" idx="0"/>
          </p:cNvCxnSpPr>
          <p:nvPr/>
        </p:nvCxnSpPr>
        <p:spPr bwMode="auto">
          <a:xfrm>
            <a:off x="2400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9209" name="Rectangle 57"/>
          <p:cNvSpPr>
            <a:spLocks noChangeArrowheads="1"/>
          </p:cNvSpPr>
          <p:nvPr/>
        </p:nvSpPr>
        <p:spPr bwMode="auto">
          <a:xfrm>
            <a:off x="5257800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9210" name="Rectangle 58"/>
          <p:cNvSpPr>
            <a:spLocks noChangeArrowheads="1"/>
          </p:cNvSpPr>
          <p:nvPr/>
        </p:nvSpPr>
        <p:spPr bwMode="auto">
          <a:xfrm>
            <a:off x="4419600" y="29718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9211" name="AutoShape 59"/>
          <p:cNvCxnSpPr>
            <a:cxnSpLocks noChangeShapeType="1"/>
            <a:stCxn id="49209" idx="3"/>
          </p:cNvCxnSpPr>
          <p:nvPr/>
        </p:nvCxnSpPr>
        <p:spPr bwMode="auto">
          <a:xfrm>
            <a:off x="5791200" y="3124200"/>
            <a:ext cx="836613" cy="1524000"/>
          </a:xfrm>
          <a:prstGeom prst="bentConnector3">
            <a:avLst>
              <a:gd name="adj1" fmla="val 38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49212" name="AutoShape 60"/>
          <p:cNvCxnSpPr>
            <a:cxnSpLocks noChangeShapeType="1"/>
          </p:cNvCxnSpPr>
          <p:nvPr/>
        </p:nvCxnSpPr>
        <p:spPr bwMode="auto">
          <a:xfrm flipV="1">
            <a:off x="8151813" y="1600200"/>
            <a:ext cx="1587" cy="3352800"/>
          </a:xfrm>
          <a:prstGeom prst="bentConnector3">
            <a:avLst>
              <a:gd name="adj1" fmla="val 33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49213" name="AutoShape 61"/>
          <p:cNvCxnSpPr>
            <a:cxnSpLocks noChangeShapeType="1"/>
          </p:cNvCxnSpPr>
          <p:nvPr/>
        </p:nvCxnSpPr>
        <p:spPr bwMode="auto">
          <a:xfrm>
            <a:off x="3001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9214" name="Rectangle 62"/>
          <p:cNvSpPr>
            <a:spLocks noChangeArrowheads="1"/>
          </p:cNvSpPr>
          <p:nvPr/>
        </p:nvSpPr>
        <p:spPr bwMode="auto">
          <a:xfrm>
            <a:off x="1295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49215" name="Rectangle 63"/>
          <p:cNvSpPr>
            <a:spLocks noChangeArrowheads="1"/>
          </p:cNvSpPr>
          <p:nvPr/>
        </p:nvSpPr>
        <p:spPr bwMode="auto">
          <a:xfrm>
            <a:off x="457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49216" name="Oval 64"/>
          <p:cNvSpPr>
            <a:spLocks noChangeArrowheads="1"/>
          </p:cNvSpPr>
          <p:nvPr/>
        </p:nvSpPr>
        <p:spPr bwMode="auto">
          <a:xfrm>
            <a:off x="1431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217" name="Rectangle 65"/>
          <p:cNvSpPr>
            <a:spLocks noChangeArrowheads="1"/>
          </p:cNvSpPr>
          <p:nvPr/>
        </p:nvSpPr>
        <p:spPr bwMode="auto">
          <a:xfrm>
            <a:off x="457200" y="53101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49218" name="AutoShape 66"/>
          <p:cNvCxnSpPr>
            <a:cxnSpLocks noChangeShapeType="1"/>
            <a:stCxn id="49217" idx="2"/>
            <a:endCxn id="49215" idx="0"/>
          </p:cNvCxnSpPr>
          <p:nvPr/>
        </p:nvCxnSpPr>
        <p:spPr bwMode="auto">
          <a:xfrm>
            <a:off x="876300" y="5614988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9219" name="Rectangle 67"/>
          <p:cNvSpPr>
            <a:spLocks noChangeArrowheads="1"/>
          </p:cNvSpPr>
          <p:nvPr/>
        </p:nvSpPr>
        <p:spPr bwMode="auto">
          <a:xfrm>
            <a:off x="5257800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49220" name="Rectangle 68"/>
          <p:cNvSpPr>
            <a:spLocks noChangeArrowheads="1"/>
          </p:cNvSpPr>
          <p:nvPr/>
        </p:nvSpPr>
        <p:spPr bwMode="auto">
          <a:xfrm>
            <a:off x="4419600" y="26670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49221" name="AutoShape 69"/>
          <p:cNvCxnSpPr>
            <a:cxnSpLocks noChangeShapeType="1"/>
            <a:stCxn id="49219" idx="3"/>
          </p:cNvCxnSpPr>
          <p:nvPr/>
        </p:nvCxnSpPr>
        <p:spPr bwMode="auto">
          <a:xfrm>
            <a:off x="5791200" y="2819400"/>
            <a:ext cx="8366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</p:cxnSp>
      <p:cxnSp>
        <p:nvCxnSpPr>
          <p:cNvPr id="49222" name="AutoShape 70"/>
          <p:cNvCxnSpPr>
            <a:cxnSpLocks noChangeShapeType="1"/>
          </p:cNvCxnSpPr>
          <p:nvPr/>
        </p:nvCxnSpPr>
        <p:spPr bwMode="auto">
          <a:xfrm>
            <a:off x="8151813" y="3124200"/>
            <a:ext cx="1587" cy="1524000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49223" name="AutoShape 71"/>
          <p:cNvCxnSpPr>
            <a:cxnSpLocks noChangeShapeType="1"/>
          </p:cNvCxnSpPr>
          <p:nvPr/>
        </p:nvCxnSpPr>
        <p:spPr bwMode="auto">
          <a:xfrm>
            <a:off x="1477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9224" name="Rectangle 72"/>
          <p:cNvSpPr>
            <a:spLocks noChangeArrowheads="1"/>
          </p:cNvSpPr>
          <p:nvPr/>
        </p:nvSpPr>
        <p:spPr bwMode="auto">
          <a:xfrm>
            <a:off x="7162800" y="2971800"/>
            <a:ext cx="990600" cy="3048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D98AB-AE7C-2E4F-8CD9-013396162EFF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"Carol"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null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"Alice"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"Bob"</a:t>
            </a:r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51227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51228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30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51232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33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51235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51236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51237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51238" name="Rectangle 38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51239" name="Rectangle 39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1240" name="AutoShape 40"/>
          <p:cNvCxnSpPr>
            <a:cxnSpLocks noChangeShapeType="1"/>
            <a:stCxn id="51241" idx="6"/>
            <a:endCxn id="51242" idx="1"/>
          </p:cNvCxnSpPr>
          <p:nvPr/>
        </p:nvCxnSpPr>
        <p:spPr bwMode="auto">
          <a:xfrm>
            <a:off x="4525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1241" name="Oval 41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2" name="Rectangle 42"/>
          <p:cNvSpPr>
            <a:spLocks noChangeArrowheads="1"/>
          </p:cNvSpPr>
          <p:nvPr/>
        </p:nvSpPr>
        <p:spPr bwMode="auto">
          <a:xfrm>
            <a:off x="5029200" y="5919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51243" name="Rectangle 4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51244" name="Rectangle 4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51245" name="Rectangle 45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51246" name="AutoShape 46"/>
          <p:cNvCxnSpPr>
            <a:cxnSpLocks noChangeShapeType="1"/>
            <a:stCxn id="51245" idx="2"/>
            <a:endCxn id="51238" idx="0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1247" name="Rectangle 47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51248" name="Rectangle 48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51250" name="Rectangle 50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51251" name="AutoShape 51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51252" name="Rectangle 52"/>
          <p:cNvSpPr>
            <a:spLocks noChangeArrowheads="1"/>
          </p:cNvSpPr>
          <p:nvPr/>
        </p:nvSpPr>
        <p:spPr bwMode="auto">
          <a:xfrm>
            <a:off x="1981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51253" name="Rectangle 53"/>
          <p:cNvSpPr>
            <a:spLocks noChangeArrowheads="1"/>
          </p:cNvSpPr>
          <p:nvPr/>
        </p:nvSpPr>
        <p:spPr bwMode="auto">
          <a:xfrm>
            <a:off x="2819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51254" name="Oval 54"/>
          <p:cNvSpPr>
            <a:spLocks noChangeArrowheads="1"/>
          </p:cNvSpPr>
          <p:nvPr/>
        </p:nvSpPr>
        <p:spPr bwMode="auto">
          <a:xfrm>
            <a:off x="2955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55" name="Rectangle 55"/>
          <p:cNvSpPr>
            <a:spLocks noChangeArrowheads="1"/>
          </p:cNvSpPr>
          <p:nvPr/>
        </p:nvSpPr>
        <p:spPr bwMode="auto">
          <a:xfrm>
            <a:off x="1981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51256" name="AutoShape 56"/>
          <p:cNvCxnSpPr>
            <a:cxnSpLocks noChangeShapeType="1"/>
            <a:stCxn id="51255" idx="2"/>
            <a:endCxn id="51252" idx="0"/>
          </p:cNvCxnSpPr>
          <p:nvPr/>
        </p:nvCxnSpPr>
        <p:spPr bwMode="auto">
          <a:xfrm>
            <a:off x="2400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1257" name="Rectangle 57"/>
          <p:cNvSpPr>
            <a:spLocks noChangeArrowheads="1"/>
          </p:cNvSpPr>
          <p:nvPr/>
        </p:nvSpPr>
        <p:spPr bwMode="auto">
          <a:xfrm>
            <a:off x="5257800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51258" name="Rectangle 58"/>
          <p:cNvSpPr>
            <a:spLocks noChangeArrowheads="1"/>
          </p:cNvSpPr>
          <p:nvPr/>
        </p:nvSpPr>
        <p:spPr bwMode="auto">
          <a:xfrm>
            <a:off x="4419600" y="29718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51259" name="AutoShape 59"/>
          <p:cNvCxnSpPr>
            <a:cxnSpLocks noChangeShapeType="1"/>
            <a:stCxn id="51257" idx="3"/>
          </p:cNvCxnSpPr>
          <p:nvPr/>
        </p:nvCxnSpPr>
        <p:spPr bwMode="auto">
          <a:xfrm>
            <a:off x="5791200" y="3124200"/>
            <a:ext cx="836613" cy="1524000"/>
          </a:xfrm>
          <a:prstGeom prst="bentConnector3">
            <a:avLst>
              <a:gd name="adj1" fmla="val 38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51260" name="AutoShape 60"/>
          <p:cNvCxnSpPr>
            <a:cxnSpLocks noChangeShapeType="1"/>
          </p:cNvCxnSpPr>
          <p:nvPr/>
        </p:nvCxnSpPr>
        <p:spPr bwMode="auto">
          <a:xfrm flipV="1">
            <a:off x="8151813" y="1600200"/>
            <a:ext cx="1587" cy="3352800"/>
          </a:xfrm>
          <a:prstGeom prst="bentConnector3">
            <a:avLst>
              <a:gd name="adj1" fmla="val 33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51261" name="AutoShape 61"/>
          <p:cNvCxnSpPr>
            <a:cxnSpLocks noChangeShapeType="1"/>
          </p:cNvCxnSpPr>
          <p:nvPr/>
        </p:nvCxnSpPr>
        <p:spPr bwMode="auto">
          <a:xfrm>
            <a:off x="3001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1262" name="Rectangle 62"/>
          <p:cNvSpPr>
            <a:spLocks noChangeArrowheads="1"/>
          </p:cNvSpPr>
          <p:nvPr/>
        </p:nvSpPr>
        <p:spPr bwMode="auto">
          <a:xfrm>
            <a:off x="1295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51263" name="Rectangle 63"/>
          <p:cNvSpPr>
            <a:spLocks noChangeArrowheads="1"/>
          </p:cNvSpPr>
          <p:nvPr/>
        </p:nvSpPr>
        <p:spPr bwMode="auto">
          <a:xfrm>
            <a:off x="457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51264" name="Oval 64"/>
          <p:cNvSpPr>
            <a:spLocks noChangeArrowheads="1"/>
          </p:cNvSpPr>
          <p:nvPr/>
        </p:nvSpPr>
        <p:spPr bwMode="auto">
          <a:xfrm>
            <a:off x="1431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5" name="Rectangle 65"/>
          <p:cNvSpPr>
            <a:spLocks noChangeArrowheads="1"/>
          </p:cNvSpPr>
          <p:nvPr/>
        </p:nvSpPr>
        <p:spPr bwMode="auto">
          <a:xfrm>
            <a:off x="457200" y="53101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51266" name="AutoShape 66"/>
          <p:cNvCxnSpPr>
            <a:cxnSpLocks noChangeShapeType="1"/>
            <a:stCxn id="51265" idx="2"/>
            <a:endCxn id="51263" idx="0"/>
          </p:cNvCxnSpPr>
          <p:nvPr/>
        </p:nvCxnSpPr>
        <p:spPr bwMode="auto">
          <a:xfrm>
            <a:off x="876300" y="5614988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1267" name="Rectangle 67"/>
          <p:cNvSpPr>
            <a:spLocks noChangeArrowheads="1"/>
          </p:cNvSpPr>
          <p:nvPr/>
        </p:nvSpPr>
        <p:spPr bwMode="auto">
          <a:xfrm>
            <a:off x="5257800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51268" name="Rectangle 68"/>
          <p:cNvSpPr>
            <a:spLocks noChangeArrowheads="1"/>
          </p:cNvSpPr>
          <p:nvPr/>
        </p:nvSpPr>
        <p:spPr bwMode="auto">
          <a:xfrm>
            <a:off x="4419600" y="26670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51269" name="AutoShape 69"/>
          <p:cNvCxnSpPr>
            <a:cxnSpLocks noChangeShapeType="1"/>
            <a:stCxn id="51267" idx="3"/>
          </p:cNvCxnSpPr>
          <p:nvPr/>
        </p:nvCxnSpPr>
        <p:spPr bwMode="auto">
          <a:xfrm>
            <a:off x="5791200" y="2819400"/>
            <a:ext cx="8366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</p:cxnSp>
      <p:cxnSp>
        <p:nvCxnSpPr>
          <p:cNvPr id="51270" name="AutoShape 70"/>
          <p:cNvCxnSpPr>
            <a:cxnSpLocks noChangeShapeType="1"/>
          </p:cNvCxnSpPr>
          <p:nvPr/>
        </p:nvCxnSpPr>
        <p:spPr bwMode="auto">
          <a:xfrm>
            <a:off x="8151813" y="3124200"/>
            <a:ext cx="1587" cy="1524000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51271" name="AutoShape 71"/>
          <p:cNvCxnSpPr>
            <a:cxnSpLocks noChangeShapeType="1"/>
          </p:cNvCxnSpPr>
          <p:nvPr/>
        </p:nvCxnSpPr>
        <p:spPr bwMode="auto">
          <a:xfrm>
            <a:off x="1477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D07EB-D3F8-5C4E-958C-7E80080A35A2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32792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97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798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32800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801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2802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32804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32805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32814" name="Rectangle 46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32815" name="Rectangle 47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32816" name="AutoShape 48"/>
          <p:cNvCxnSpPr>
            <a:cxnSpLocks noChangeShapeType="1"/>
            <a:stCxn id="32817" idx="6"/>
            <a:endCxn id="32818" idx="1"/>
          </p:cNvCxnSpPr>
          <p:nvPr/>
        </p:nvCxnSpPr>
        <p:spPr bwMode="auto">
          <a:xfrm>
            <a:off x="4525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32817" name="Oval 49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18" name="Rectangle 50"/>
          <p:cNvSpPr>
            <a:spLocks noChangeArrowheads="1"/>
          </p:cNvSpPr>
          <p:nvPr/>
        </p:nvSpPr>
        <p:spPr bwMode="auto">
          <a:xfrm>
            <a:off x="5029200" y="5919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32821" name="Rectangle 5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32822" name="Rectangle 5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32829" name="Rectangle 61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32832" name="Rectangle 64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32833" name="Rectangle 65"/>
          <p:cNvSpPr>
            <a:spLocks noChangeArrowheads="1"/>
          </p:cNvSpPr>
          <p:nvPr/>
        </p:nvSpPr>
        <p:spPr bwMode="auto">
          <a:xfrm>
            <a:off x="533400" y="1295400"/>
            <a:ext cx="3124200" cy="290513"/>
          </a:xfrm>
          <a:prstGeom prst="rect">
            <a:avLst/>
          </a:prstGeom>
          <a:solidFill>
            <a:srgbClr val="000080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34" name="Rectangle 66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32835" name="AutoShape 67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32836" name="Rectangle 68"/>
          <p:cNvSpPr>
            <a:spLocks noChangeArrowheads="1"/>
          </p:cNvSpPr>
          <p:nvPr/>
        </p:nvSpPr>
        <p:spPr bwMode="auto">
          <a:xfrm>
            <a:off x="7162800" y="1447800"/>
            <a:ext cx="990600" cy="609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Courier New" charset="0"/>
            </a:endParaRPr>
          </a:p>
        </p:txBody>
      </p:sp>
      <p:sp>
        <p:nvSpPr>
          <p:cNvPr id="32837" name="Rectangle 69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32838" name="AutoShape 70"/>
          <p:cNvCxnSpPr>
            <a:cxnSpLocks noChangeShapeType="1"/>
            <a:stCxn id="32837" idx="2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739A0-6B07-864A-9802-E2D2F072D881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"Carol"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49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34853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34854" name="Rectangle 38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34855" name="Rectangle 39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34857" name="Oval 41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9" name="Rectangle 4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34860" name="Rectangle 4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34861" name="Rectangle 45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34862" name="AutoShape 46"/>
          <p:cNvCxnSpPr>
            <a:cxnSpLocks noChangeShapeType="1"/>
            <a:stCxn id="34861" idx="2"/>
            <a:endCxn id="34854" idx="0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34865" name="Rectangle 49"/>
          <p:cNvSpPr>
            <a:spLocks noChangeArrowheads="1"/>
          </p:cNvSpPr>
          <p:nvPr/>
        </p:nvSpPr>
        <p:spPr bwMode="auto">
          <a:xfrm>
            <a:off x="533400" y="1524000"/>
            <a:ext cx="3124200" cy="290513"/>
          </a:xfrm>
          <a:prstGeom prst="rect">
            <a:avLst/>
          </a:prstGeom>
          <a:solidFill>
            <a:srgbClr val="000080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6" name="Rectangle 50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34867" name="AutoShape 51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162800" y="1447800"/>
            <a:ext cx="990600" cy="3048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BE2B1-25E6-3D49-A926-63D4FCF0D11B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"Carol"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null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36896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36899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36902" name="Rectangle 38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36904" name="AutoShape 40"/>
          <p:cNvCxnSpPr>
            <a:cxnSpLocks noChangeShapeType="1"/>
            <a:stCxn id="36905" idx="6"/>
            <a:endCxn id="36906" idx="1"/>
          </p:cNvCxnSpPr>
          <p:nvPr/>
        </p:nvCxnSpPr>
        <p:spPr bwMode="auto">
          <a:xfrm>
            <a:off x="4525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36905" name="Oval 41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6" name="Rectangle 42"/>
          <p:cNvSpPr>
            <a:spLocks noChangeArrowheads="1"/>
          </p:cNvSpPr>
          <p:nvPr/>
        </p:nvSpPr>
        <p:spPr bwMode="auto">
          <a:xfrm>
            <a:off x="5029200" y="5919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36907" name="Rectangle 4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36908" name="Rectangle 4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36909" name="Rectangle 45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36910" name="AutoShape 46"/>
          <p:cNvCxnSpPr>
            <a:cxnSpLocks noChangeShapeType="1"/>
            <a:stCxn id="36909" idx="2"/>
            <a:endCxn id="36902" idx="0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36911" name="Rectangle 47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36913" name="Rectangle 49"/>
          <p:cNvSpPr>
            <a:spLocks noChangeArrowheads="1"/>
          </p:cNvSpPr>
          <p:nvPr/>
        </p:nvSpPr>
        <p:spPr bwMode="auto">
          <a:xfrm>
            <a:off x="533400" y="1746250"/>
            <a:ext cx="3124200" cy="290513"/>
          </a:xfrm>
          <a:prstGeom prst="rect">
            <a:avLst/>
          </a:prstGeom>
          <a:solidFill>
            <a:srgbClr val="000080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36915" name="AutoShape 51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7162800" y="1752600"/>
            <a:ext cx="990600" cy="3048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4AD8D-6511-8543-BEEE-11580817585C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"Carol"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null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37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38939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38940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41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42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38943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38944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45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38946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38947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38948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38949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38950" name="Rectangle 38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38951" name="Rectangle 39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38952" name="AutoShape 40"/>
          <p:cNvCxnSpPr>
            <a:cxnSpLocks noChangeShapeType="1"/>
            <a:stCxn id="38953" idx="6"/>
            <a:endCxn id="38954" idx="1"/>
          </p:cNvCxnSpPr>
          <p:nvPr/>
        </p:nvCxnSpPr>
        <p:spPr bwMode="auto">
          <a:xfrm>
            <a:off x="4525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38953" name="Oval 41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54" name="Rectangle 42"/>
          <p:cNvSpPr>
            <a:spLocks noChangeArrowheads="1"/>
          </p:cNvSpPr>
          <p:nvPr/>
        </p:nvSpPr>
        <p:spPr bwMode="auto">
          <a:xfrm>
            <a:off x="5029200" y="5919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38955" name="Rectangle 4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38956" name="Rectangle 4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38957" name="Rectangle 45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38958" name="AutoShape 46"/>
          <p:cNvCxnSpPr>
            <a:cxnSpLocks noChangeShapeType="1"/>
            <a:stCxn id="38957" idx="2"/>
            <a:endCxn id="38950" idx="0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38959" name="Rectangle 47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38960" name="Rectangle 48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38961" name="Rectangle 49"/>
          <p:cNvSpPr>
            <a:spLocks noChangeArrowheads="1"/>
          </p:cNvSpPr>
          <p:nvPr/>
        </p:nvSpPr>
        <p:spPr bwMode="auto">
          <a:xfrm>
            <a:off x="533400" y="2068513"/>
            <a:ext cx="3124200" cy="290512"/>
          </a:xfrm>
          <a:prstGeom prst="rect">
            <a:avLst/>
          </a:prstGeom>
          <a:solidFill>
            <a:srgbClr val="000080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62" name="Rectangle 50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38963" name="AutoShape 51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38964" name="Rectangle 52"/>
          <p:cNvSpPr>
            <a:spLocks noChangeArrowheads="1"/>
          </p:cNvSpPr>
          <p:nvPr/>
        </p:nvSpPr>
        <p:spPr bwMode="auto">
          <a:xfrm>
            <a:off x="1981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38965" name="Rectangle 53"/>
          <p:cNvSpPr>
            <a:spLocks noChangeArrowheads="1"/>
          </p:cNvSpPr>
          <p:nvPr/>
        </p:nvSpPr>
        <p:spPr bwMode="auto">
          <a:xfrm>
            <a:off x="2819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38966" name="Oval 54"/>
          <p:cNvSpPr>
            <a:spLocks noChangeArrowheads="1"/>
          </p:cNvSpPr>
          <p:nvPr/>
        </p:nvSpPr>
        <p:spPr bwMode="auto">
          <a:xfrm>
            <a:off x="2955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67" name="Rectangle 55"/>
          <p:cNvSpPr>
            <a:spLocks noChangeArrowheads="1"/>
          </p:cNvSpPr>
          <p:nvPr/>
        </p:nvSpPr>
        <p:spPr bwMode="auto">
          <a:xfrm>
            <a:off x="1981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38968" name="AutoShape 56"/>
          <p:cNvCxnSpPr>
            <a:cxnSpLocks noChangeShapeType="1"/>
            <a:stCxn id="38967" idx="2"/>
            <a:endCxn id="38964" idx="0"/>
          </p:cNvCxnSpPr>
          <p:nvPr/>
        </p:nvCxnSpPr>
        <p:spPr bwMode="auto">
          <a:xfrm>
            <a:off x="2400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38969" name="Rectangle 57"/>
          <p:cNvSpPr>
            <a:spLocks noChangeArrowheads="1"/>
          </p:cNvSpPr>
          <p:nvPr/>
        </p:nvSpPr>
        <p:spPr bwMode="auto">
          <a:xfrm>
            <a:off x="5257800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38970" name="Rectangle 58"/>
          <p:cNvSpPr>
            <a:spLocks noChangeArrowheads="1"/>
          </p:cNvSpPr>
          <p:nvPr/>
        </p:nvSpPr>
        <p:spPr bwMode="auto">
          <a:xfrm>
            <a:off x="4419600" y="29718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38971" name="AutoShape 59"/>
          <p:cNvCxnSpPr>
            <a:cxnSpLocks noChangeShapeType="1"/>
            <a:stCxn id="38969" idx="3"/>
          </p:cNvCxnSpPr>
          <p:nvPr/>
        </p:nvCxnSpPr>
        <p:spPr bwMode="auto">
          <a:xfrm>
            <a:off x="5791200" y="3124200"/>
            <a:ext cx="836613" cy="1524000"/>
          </a:xfrm>
          <a:prstGeom prst="bentConnector3">
            <a:avLst>
              <a:gd name="adj1" fmla="val 38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7162800" y="4495800"/>
            <a:ext cx="990600" cy="609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0A3AC-05FD-014C-B44C-1AAC471710BE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"Carol"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null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"Bob"</a:t>
            </a:r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90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40991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40992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93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0994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40995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40996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40997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40998" name="Rectangle 38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40999" name="Rectangle 39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41000" name="AutoShape 40"/>
          <p:cNvCxnSpPr>
            <a:cxnSpLocks noChangeShapeType="1"/>
            <a:stCxn id="41001" idx="6"/>
            <a:endCxn id="41002" idx="1"/>
          </p:cNvCxnSpPr>
          <p:nvPr/>
        </p:nvCxnSpPr>
        <p:spPr bwMode="auto">
          <a:xfrm>
            <a:off x="4525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1001" name="Oval 41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2" name="Rectangle 42"/>
          <p:cNvSpPr>
            <a:spLocks noChangeArrowheads="1"/>
          </p:cNvSpPr>
          <p:nvPr/>
        </p:nvSpPr>
        <p:spPr bwMode="auto">
          <a:xfrm>
            <a:off x="5029200" y="5919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41003" name="Rectangle 4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41004" name="Rectangle 4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41005" name="Rectangle 45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41006" name="AutoShape 46"/>
          <p:cNvCxnSpPr>
            <a:cxnSpLocks noChangeShapeType="1"/>
            <a:stCxn id="41005" idx="2"/>
            <a:endCxn id="40998" idx="0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1007" name="Rectangle 47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41009" name="Rectangle 49"/>
          <p:cNvSpPr>
            <a:spLocks noChangeArrowheads="1"/>
          </p:cNvSpPr>
          <p:nvPr/>
        </p:nvSpPr>
        <p:spPr bwMode="auto">
          <a:xfrm>
            <a:off x="533400" y="2292350"/>
            <a:ext cx="3124200" cy="290513"/>
          </a:xfrm>
          <a:prstGeom prst="rect">
            <a:avLst/>
          </a:prstGeom>
          <a:solidFill>
            <a:srgbClr val="000080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0" name="Rectangle 50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41011" name="AutoShape 51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41012" name="Rectangle 52"/>
          <p:cNvSpPr>
            <a:spLocks noChangeArrowheads="1"/>
          </p:cNvSpPr>
          <p:nvPr/>
        </p:nvSpPr>
        <p:spPr bwMode="auto">
          <a:xfrm>
            <a:off x="1981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41013" name="Rectangle 53"/>
          <p:cNvSpPr>
            <a:spLocks noChangeArrowheads="1"/>
          </p:cNvSpPr>
          <p:nvPr/>
        </p:nvSpPr>
        <p:spPr bwMode="auto">
          <a:xfrm>
            <a:off x="2819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41014" name="Oval 54"/>
          <p:cNvSpPr>
            <a:spLocks noChangeArrowheads="1"/>
          </p:cNvSpPr>
          <p:nvPr/>
        </p:nvSpPr>
        <p:spPr bwMode="auto">
          <a:xfrm>
            <a:off x="2955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5" name="Rectangle 55"/>
          <p:cNvSpPr>
            <a:spLocks noChangeArrowheads="1"/>
          </p:cNvSpPr>
          <p:nvPr/>
        </p:nvSpPr>
        <p:spPr bwMode="auto">
          <a:xfrm>
            <a:off x="1981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1016" name="AutoShape 56"/>
          <p:cNvCxnSpPr>
            <a:cxnSpLocks noChangeShapeType="1"/>
            <a:stCxn id="41015" idx="2"/>
            <a:endCxn id="41012" idx="0"/>
          </p:cNvCxnSpPr>
          <p:nvPr/>
        </p:nvCxnSpPr>
        <p:spPr bwMode="auto">
          <a:xfrm>
            <a:off x="2400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1017" name="Rectangle 57"/>
          <p:cNvSpPr>
            <a:spLocks noChangeArrowheads="1"/>
          </p:cNvSpPr>
          <p:nvPr/>
        </p:nvSpPr>
        <p:spPr bwMode="auto">
          <a:xfrm>
            <a:off x="5257800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1018" name="Rectangle 58"/>
          <p:cNvSpPr>
            <a:spLocks noChangeArrowheads="1"/>
          </p:cNvSpPr>
          <p:nvPr/>
        </p:nvSpPr>
        <p:spPr bwMode="auto">
          <a:xfrm>
            <a:off x="4419600" y="29718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1019" name="AutoShape 59"/>
          <p:cNvCxnSpPr>
            <a:cxnSpLocks noChangeShapeType="1"/>
            <a:stCxn id="41017" idx="3"/>
          </p:cNvCxnSpPr>
          <p:nvPr/>
        </p:nvCxnSpPr>
        <p:spPr bwMode="auto">
          <a:xfrm>
            <a:off x="5791200" y="3124200"/>
            <a:ext cx="836613" cy="1524000"/>
          </a:xfrm>
          <a:prstGeom prst="bentConnector3">
            <a:avLst>
              <a:gd name="adj1" fmla="val 38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41020" name="Rectangle 60"/>
          <p:cNvSpPr>
            <a:spLocks noChangeArrowheads="1"/>
          </p:cNvSpPr>
          <p:nvPr/>
        </p:nvSpPr>
        <p:spPr bwMode="auto">
          <a:xfrm>
            <a:off x="7162800" y="4495800"/>
            <a:ext cx="990600" cy="3048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B5042-EE0D-6849-B07B-0FE02C45BF67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"Carol"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null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"Bob"</a:t>
            </a:r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3035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43036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37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38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43039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41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3042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43043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43044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43045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43046" name="Rectangle 38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43047" name="Rectangle 39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43048" name="AutoShape 40"/>
          <p:cNvCxnSpPr>
            <a:cxnSpLocks noChangeShapeType="1"/>
            <a:stCxn id="43049" idx="6"/>
            <a:endCxn id="43050" idx="1"/>
          </p:cNvCxnSpPr>
          <p:nvPr/>
        </p:nvCxnSpPr>
        <p:spPr bwMode="auto">
          <a:xfrm>
            <a:off x="4525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3049" name="Oval 41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50" name="Rectangle 42"/>
          <p:cNvSpPr>
            <a:spLocks noChangeArrowheads="1"/>
          </p:cNvSpPr>
          <p:nvPr/>
        </p:nvSpPr>
        <p:spPr bwMode="auto">
          <a:xfrm>
            <a:off x="5029200" y="5919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43051" name="Rectangle 4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43052" name="Rectangle 4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43053" name="Rectangle 45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43054" name="AutoShape 46"/>
          <p:cNvCxnSpPr>
            <a:cxnSpLocks noChangeShapeType="1"/>
            <a:stCxn id="43053" idx="2"/>
            <a:endCxn id="43046" idx="0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3055" name="Rectangle 47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3056" name="Rectangle 48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43057" name="Rectangle 49"/>
          <p:cNvSpPr>
            <a:spLocks noChangeArrowheads="1"/>
          </p:cNvSpPr>
          <p:nvPr/>
        </p:nvSpPr>
        <p:spPr bwMode="auto">
          <a:xfrm>
            <a:off x="533400" y="2508250"/>
            <a:ext cx="3124200" cy="290513"/>
          </a:xfrm>
          <a:prstGeom prst="rect">
            <a:avLst/>
          </a:prstGeom>
          <a:solidFill>
            <a:srgbClr val="000080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58" name="Rectangle 50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43059" name="AutoShape 51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43060" name="Rectangle 52"/>
          <p:cNvSpPr>
            <a:spLocks noChangeArrowheads="1"/>
          </p:cNvSpPr>
          <p:nvPr/>
        </p:nvSpPr>
        <p:spPr bwMode="auto">
          <a:xfrm>
            <a:off x="1981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43061" name="Rectangle 53"/>
          <p:cNvSpPr>
            <a:spLocks noChangeArrowheads="1"/>
          </p:cNvSpPr>
          <p:nvPr/>
        </p:nvSpPr>
        <p:spPr bwMode="auto">
          <a:xfrm>
            <a:off x="2819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43062" name="Oval 54"/>
          <p:cNvSpPr>
            <a:spLocks noChangeArrowheads="1"/>
          </p:cNvSpPr>
          <p:nvPr/>
        </p:nvSpPr>
        <p:spPr bwMode="auto">
          <a:xfrm>
            <a:off x="2955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63" name="Rectangle 55"/>
          <p:cNvSpPr>
            <a:spLocks noChangeArrowheads="1"/>
          </p:cNvSpPr>
          <p:nvPr/>
        </p:nvSpPr>
        <p:spPr bwMode="auto">
          <a:xfrm>
            <a:off x="1981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3064" name="AutoShape 56"/>
          <p:cNvCxnSpPr>
            <a:cxnSpLocks noChangeShapeType="1"/>
            <a:stCxn id="43063" idx="2"/>
            <a:endCxn id="43060" idx="0"/>
          </p:cNvCxnSpPr>
          <p:nvPr/>
        </p:nvCxnSpPr>
        <p:spPr bwMode="auto">
          <a:xfrm>
            <a:off x="2400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3065" name="Rectangle 57"/>
          <p:cNvSpPr>
            <a:spLocks noChangeArrowheads="1"/>
          </p:cNvSpPr>
          <p:nvPr/>
        </p:nvSpPr>
        <p:spPr bwMode="auto">
          <a:xfrm>
            <a:off x="5257800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3066" name="Rectangle 58"/>
          <p:cNvSpPr>
            <a:spLocks noChangeArrowheads="1"/>
          </p:cNvSpPr>
          <p:nvPr/>
        </p:nvSpPr>
        <p:spPr bwMode="auto">
          <a:xfrm>
            <a:off x="4419600" y="29718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3067" name="AutoShape 59"/>
          <p:cNvCxnSpPr>
            <a:cxnSpLocks noChangeShapeType="1"/>
            <a:stCxn id="43065" idx="3"/>
          </p:cNvCxnSpPr>
          <p:nvPr/>
        </p:nvCxnSpPr>
        <p:spPr bwMode="auto">
          <a:xfrm>
            <a:off x="5791200" y="3124200"/>
            <a:ext cx="836613" cy="1524000"/>
          </a:xfrm>
          <a:prstGeom prst="bentConnector3">
            <a:avLst>
              <a:gd name="adj1" fmla="val 38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43068" name="AutoShape 60"/>
          <p:cNvCxnSpPr>
            <a:cxnSpLocks noChangeShapeType="1"/>
          </p:cNvCxnSpPr>
          <p:nvPr/>
        </p:nvCxnSpPr>
        <p:spPr bwMode="auto">
          <a:xfrm flipV="1">
            <a:off x="8151813" y="1600200"/>
            <a:ext cx="1587" cy="3352800"/>
          </a:xfrm>
          <a:prstGeom prst="bentConnector3">
            <a:avLst>
              <a:gd name="adj1" fmla="val 33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43069" name="AutoShape 61"/>
          <p:cNvCxnSpPr>
            <a:cxnSpLocks noChangeShapeType="1"/>
          </p:cNvCxnSpPr>
          <p:nvPr/>
        </p:nvCxnSpPr>
        <p:spPr bwMode="auto">
          <a:xfrm>
            <a:off x="3001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3070" name="Rectangle 62"/>
          <p:cNvSpPr>
            <a:spLocks noChangeArrowheads="1"/>
          </p:cNvSpPr>
          <p:nvPr/>
        </p:nvSpPr>
        <p:spPr bwMode="auto">
          <a:xfrm>
            <a:off x="7162800" y="4800600"/>
            <a:ext cx="990600" cy="3048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AF854-2FAA-BA45-9263-DB2170EB9FB0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"Carol"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null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"Bob"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45092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45093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45094" name="Rectangle 38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45096" name="AutoShape 40"/>
          <p:cNvCxnSpPr>
            <a:cxnSpLocks noChangeShapeType="1"/>
            <a:stCxn id="45097" idx="6"/>
            <a:endCxn id="45098" idx="1"/>
          </p:cNvCxnSpPr>
          <p:nvPr/>
        </p:nvCxnSpPr>
        <p:spPr bwMode="auto">
          <a:xfrm>
            <a:off x="4525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5097" name="Oval 41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029200" y="5919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45102" name="AutoShape 46"/>
          <p:cNvCxnSpPr>
            <a:cxnSpLocks noChangeShapeType="1"/>
            <a:stCxn id="45101" idx="2"/>
            <a:endCxn id="45094" idx="0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533400" y="2833688"/>
            <a:ext cx="3124200" cy="290512"/>
          </a:xfrm>
          <a:prstGeom prst="rect">
            <a:avLst/>
          </a:prstGeom>
          <a:solidFill>
            <a:srgbClr val="000080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45107" name="AutoShape 51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1981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45109" name="Rectangle 53"/>
          <p:cNvSpPr>
            <a:spLocks noChangeArrowheads="1"/>
          </p:cNvSpPr>
          <p:nvPr/>
        </p:nvSpPr>
        <p:spPr bwMode="auto">
          <a:xfrm>
            <a:off x="2819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45110" name="Oval 54"/>
          <p:cNvSpPr>
            <a:spLocks noChangeArrowheads="1"/>
          </p:cNvSpPr>
          <p:nvPr/>
        </p:nvSpPr>
        <p:spPr bwMode="auto">
          <a:xfrm>
            <a:off x="2955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1981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5112" name="AutoShape 56"/>
          <p:cNvCxnSpPr>
            <a:cxnSpLocks noChangeShapeType="1"/>
            <a:stCxn id="45111" idx="2"/>
            <a:endCxn id="45108" idx="0"/>
          </p:cNvCxnSpPr>
          <p:nvPr/>
        </p:nvCxnSpPr>
        <p:spPr bwMode="auto">
          <a:xfrm>
            <a:off x="2400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5257800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4419600" y="29718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5115" name="AutoShape 59"/>
          <p:cNvCxnSpPr>
            <a:cxnSpLocks noChangeShapeType="1"/>
            <a:stCxn id="45113" idx="3"/>
          </p:cNvCxnSpPr>
          <p:nvPr/>
        </p:nvCxnSpPr>
        <p:spPr bwMode="auto">
          <a:xfrm>
            <a:off x="5791200" y="3124200"/>
            <a:ext cx="836613" cy="1524000"/>
          </a:xfrm>
          <a:prstGeom prst="bentConnector3">
            <a:avLst>
              <a:gd name="adj1" fmla="val 38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45116" name="AutoShape 60"/>
          <p:cNvCxnSpPr>
            <a:cxnSpLocks noChangeShapeType="1"/>
          </p:cNvCxnSpPr>
          <p:nvPr/>
        </p:nvCxnSpPr>
        <p:spPr bwMode="auto">
          <a:xfrm flipV="1">
            <a:off x="8151813" y="1600200"/>
            <a:ext cx="1587" cy="3352800"/>
          </a:xfrm>
          <a:prstGeom prst="bentConnector3">
            <a:avLst>
              <a:gd name="adj1" fmla="val 33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45117" name="AutoShape 61"/>
          <p:cNvCxnSpPr>
            <a:cxnSpLocks noChangeShapeType="1"/>
          </p:cNvCxnSpPr>
          <p:nvPr/>
        </p:nvCxnSpPr>
        <p:spPr bwMode="auto">
          <a:xfrm>
            <a:off x="3001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95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45119" name="Rectangle 63"/>
          <p:cNvSpPr>
            <a:spLocks noChangeArrowheads="1"/>
          </p:cNvSpPr>
          <p:nvPr/>
        </p:nvSpPr>
        <p:spPr bwMode="auto">
          <a:xfrm>
            <a:off x="457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45120" name="Oval 64"/>
          <p:cNvSpPr>
            <a:spLocks noChangeArrowheads="1"/>
          </p:cNvSpPr>
          <p:nvPr/>
        </p:nvSpPr>
        <p:spPr bwMode="auto">
          <a:xfrm>
            <a:off x="1431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21" name="Rectangle 65"/>
          <p:cNvSpPr>
            <a:spLocks noChangeArrowheads="1"/>
          </p:cNvSpPr>
          <p:nvPr/>
        </p:nvSpPr>
        <p:spPr bwMode="auto">
          <a:xfrm>
            <a:off x="457200" y="53101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45122" name="AutoShape 66"/>
          <p:cNvCxnSpPr>
            <a:cxnSpLocks noChangeShapeType="1"/>
            <a:stCxn id="45121" idx="2"/>
            <a:endCxn id="45119" idx="0"/>
          </p:cNvCxnSpPr>
          <p:nvPr/>
        </p:nvCxnSpPr>
        <p:spPr bwMode="auto">
          <a:xfrm>
            <a:off x="876300" y="5614988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5123" name="Rectangle 67"/>
          <p:cNvSpPr>
            <a:spLocks noChangeArrowheads="1"/>
          </p:cNvSpPr>
          <p:nvPr/>
        </p:nvSpPr>
        <p:spPr bwMode="auto">
          <a:xfrm>
            <a:off x="5257800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45124" name="Rectangle 68"/>
          <p:cNvSpPr>
            <a:spLocks noChangeArrowheads="1"/>
          </p:cNvSpPr>
          <p:nvPr/>
        </p:nvSpPr>
        <p:spPr bwMode="auto">
          <a:xfrm>
            <a:off x="4419600" y="26670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45125" name="AutoShape 69"/>
          <p:cNvCxnSpPr>
            <a:cxnSpLocks noChangeShapeType="1"/>
            <a:stCxn id="45123" idx="3"/>
          </p:cNvCxnSpPr>
          <p:nvPr/>
        </p:nvCxnSpPr>
        <p:spPr bwMode="auto">
          <a:xfrm>
            <a:off x="5791200" y="2819400"/>
            <a:ext cx="8366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</p:cxnSp>
      <p:sp>
        <p:nvSpPr>
          <p:cNvPr id="45126" name="Rectangle 70"/>
          <p:cNvSpPr>
            <a:spLocks noChangeArrowheads="1"/>
          </p:cNvSpPr>
          <p:nvPr/>
        </p:nvSpPr>
        <p:spPr bwMode="auto">
          <a:xfrm>
            <a:off x="7162800" y="2667000"/>
            <a:ext cx="990600" cy="609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33192-794A-D84D-92AA-6F65E6D8D15C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 Demo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533400" y="1219200"/>
            <a:ext cx="3124200" cy="24876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228600" tIns="137160" rIns="182880" bIns="18288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Courier New" charset="0"/>
              </a:rPr>
              <a:t>Node third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"Carol"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solidFill>
                <a:srgbClr val="9A1900"/>
              </a:solidFill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second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"Bob"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third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60000"/>
              </a:lnSpc>
            </a:pPr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Node first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charset="0"/>
              </a:rPr>
              <a:t>new</a:t>
            </a:r>
            <a:r>
              <a:rPr lang="en-US" sz="1400" b="1">
                <a:latin typeface="Courier New" charset="0"/>
              </a:rPr>
              <a:t> Node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();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item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</a:t>
            </a:r>
            <a:r>
              <a:rPr lang="en-US" sz="1400" b="1">
                <a:solidFill>
                  <a:srgbClr val="990000"/>
                </a:solidFill>
                <a:latin typeface="Courier New" charset="0"/>
              </a:rPr>
              <a:t>"Alice"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first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400" b="1">
                <a:latin typeface="Courier New" charset="0"/>
              </a:rPr>
              <a:t>next  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400" b="1">
                <a:latin typeface="Courier New" charset="0"/>
              </a:rPr>
              <a:t> second</a:t>
            </a:r>
            <a:r>
              <a:rPr lang="en-US" sz="1400" b="1">
                <a:solidFill>
                  <a:srgbClr val="9A1900"/>
                </a:solidFill>
                <a:latin typeface="Courier New" charset="0"/>
              </a:rPr>
              <a:t>;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7161213" y="1447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"Carol"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7161213" y="1752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null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6627813" y="1447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6627813" y="1752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C1</a:t>
            </a: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7161213" y="2057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7161213" y="2362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6627813" y="2057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C2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6627813" y="2362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C3</a:t>
            </a: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7161213" y="2667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"Alice"</a:t>
            </a: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7161213" y="2971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6627813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6627813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C5</a:t>
            </a:r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7161213" y="3276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7161213" y="3581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6627813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C6</a:t>
            </a: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6627813" y="3581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C7</a:t>
            </a: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7161213" y="3886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7161213" y="4191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6627813" y="3886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C8</a:t>
            </a: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6627813" y="4191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C9</a:t>
            </a:r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7161213" y="4495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"Bob"</a:t>
            </a:r>
          </a:p>
        </p:txBody>
      </p:sp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7161213" y="48006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6627813" y="4495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6627813" y="4800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CB</a:t>
            </a:r>
          </a:p>
        </p:txBody>
      </p:sp>
      <p:sp>
        <p:nvSpPr>
          <p:cNvPr id="47132" name="Rectangle 28"/>
          <p:cNvSpPr>
            <a:spLocks noChangeArrowheads="1"/>
          </p:cNvSpPr>
          <p:nvPr/>
        </p:nvSpPr>
        <p:spPr bwMode="auto">
          <a:xfrm>
            <a:off x="7161213" y="51054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7161213" y="54102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34" name="Rectangle 30"/>
          <p:cNvSpPr>
            <a:spLocks noChangeArrowheads="1"/>
          </p:cNvSpPr>
          <p:nvPr/>
        </p:nvSpPr>
        <p:spPr bwMode="auto">
          <a:xfrm>
            <a:off x="6627813" y="51054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CC</a:t>
            </a:r>
          </a:p>
        </p:txBody>
      </p:sp>
      <p:sp>
        <p:nvSpPr>
          <p:cNvPr id="47135" name="Rectangle 31"/>
          <p:cNvSpPr>
            <a:spLocks noChangeArrowheads="1"/>
          </p:cNvSpPr>
          <p:nvPr/>
        </p:nvSpPr>
        <p:spPr bwMode="auto">
          <a:xfrm>
            <a:off x="6627813" y="54102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CD</a:t>
            </a:r>
          </a:p>
        </p:txBody>
      </p:sp>
      <p:sp>
        <p:nvSpPr>
          <p:cNvPr id="47136" name="Rectangle 32"/>
          <p:cNvSpPr>
            <a:spLocks noChangeArrowheads="1"/>
          </p:cNvSpPr>
          <p:nvPr/>
        </p:nvSpPr>
        <p:spPr bwMode="auto">
          <a:xfrm>
            <a:off x="7161213" y="57150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37" name="Rectangle 33"/>
          <p:cNvSpPr>
            <a:spLocks noChangeArrowheads="1"/>
          </p:cNvSpPr>
          <p:nvPr/>
        </p:nvSpPr>
        <p:spPr bwMode="auto">
          <a:xfrm>
            <a:off x="7161213" y="6019800"/>
            <a:ext cx="9906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-</a:t>
            </a:r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>
            <a:off x="6627813" y="5715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CE</a:t>
            </a:r>
          </a:p>
        </p:txBody>
      </p:sp>
      <p:sp>
        <p:nvSpPr>
          <p:cNvPr id="47139" name="Rectangle 35"/>
          <p:cNvSpPr>
            <a:spLocks noChangeArrowheads="1"/>
          </p:cNvSpPr>
          <p:nvPr/>
        </p:nvSpPr>
        <p:spPr bwMode="auto">
          <a:xfrm>
            <a:off x="6627813" y="6019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CF</a:t>
            </a:r>
          </a:p>
        </p:txBody>
      </p:sp>
      <p:sp>
        <p:nvSpPr>
          <p:cNvPr id="47140" name="Rectangle 36"/>
          <p:cNvSpPr>
            <a:spLocks noChangeArrowheads="1"/>
          </p:cNvSpPr>
          <p:nvPr/>
        </p:nvSpPr>
        <p:spPr bwMode="auto">
          <a:xfrm>
            <a:off x="7161213" y="1143000"/>
            <a:ext cx="990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Value</a:t>
            </a:r>
          </a:p>
        </p:txBody>
      </p:sp>
      <p:sp>
        <p:nvSpPr>
          <p:cNvPr id="47141" name="Rectangle 37"/>
          <p:cNvSpPr>
            <a:spLocks noChangeArrowheads="1"/>
          </p:cNvSpPr>
          <p:nvPr/>
        </p:nvSpPr>
        <p:spPr bwMode="auto">
          <a:xfrm>
            <a:off x="6627813" y="11430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omic Sans MS" charset="0"/>
              </a:rPr>
              <a:t>addr</a:t>
            </a:r>
          </a:p>
        </p:txBody>
      </p:sp>
      <p:sp>
        <p:nvSpPr>
          <p:cNvPr id="47142" name="Rectangle 38"/>
          <p:cNvSpPr>
            <a:spLocks noChangeArrowheads="1"/>
          </p:cNvSpPr>
          <p:nvPr/>
        </p:nvSpPr>
        <p:spPr bwMode="auto">
          <a:xfrm>
            <a:off x="3505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47143" name="Rectangle 39"/>
          <p:cNvSpPr>
            <a:spLocks noChangeArrowheads="1"/>
          </p:cNvSpPr>
          <p:nvPr/>
        </p:nvSpPr>
        <p:spPr bwMode="auto">
          <a:xfrm>
            <a:off x="4343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47144" name="AutoShape 40"/>
          <p:cNvCxnSpPr>
            <a:cxnSpLocks noChangeShapeType="1"/>
            <a:stCxn id="47145" idx="6"/>
            <a:endCxn id="47146" idx="1"/>
          </p:cNvCxnSpPr>
          <p:nvPr/>
        </p:nvCxnSpPr>
        <p:spPr bwMode="auto">
          <a:xfrm>
            <a:off x="4525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7145" name="Oval 41"/>
          <p:cNvSpPr>
            <a:spLocks noChangeArrowheads="1"/>
          </p:cNvSpPr>
          <p:nvPr/>
        </p:nvSpPr>
        <p:spPr bwMode="auto">
          <a:xfrm>
            <a:off x="4479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6" name="Rectangle 42"/>
          <p:cNvSpPr>
            <a:spLocks noChangeArrowheads="1"/>
          </p:cNvSpPr>
          <p:nvPr/>
        </p:nvSpPr>
        <p:spPr bwMode="auto">
          <a:xfrm>
            <a:off x="5029200" y="5919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47147" name="Rectangle 43"/>
          <p:cNvSpPr>
            <a:spLocks noChangeArrowheads="1"/>
          </p:cNvSpPr>
          <p:nvPr/>
        </p:nvSpPr>
        <p:spPr bwMode="auto">
          <a:xfrm>
            <a:off x="3684588" y="6245225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47148" name="Rectangle 44"/>
          <p:cNvSpPr>
            <a:spLocks noChangeArrowheads="1"/>
          </p:cNvSpPr>
          <p:nvPr/>
        </p:nvSpPr>
        <p:spPr bwMode="auto">
          <a:xfrm>
            <a:off x="4270375" y="6248400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47149" name="Rectangle 45"/>
          <p:cNvSpPr>
            <a:spLocks noChangeArrowheads="1"/>
          </p:cNvSpPr>
          <p:nvPr/>
        </p:nvSpPr>
        <p:spPr bwMode="auto">
          <a:xfrm>
            <a:off x="3505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third</a:t>
            </a:r>
          </a:p>
        </p:txBody>
      </p:sp>
      <p:cxnSp>
        <p:nvCxnSpPr>
          <p:cNvPr id="47150" name="AutoShape 46"/>
          <p:cNvCxnSpPr>
            <a:cxnSpLocks noChangeShapeType="1"/>
            <a:stCxn id="47149" idx="2"/>
            <a:endCxn id="47142" idx="0"/>
          </p:cNvCxnSpPr>
          <p:nvPr/>
        </p:nvCxnSpPr>
        <p:spPr bwMode="auto">
          <a:xfrm>
            <a:off x="3924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7151" name="Rectangle 47"/>
          <p:cNvSpPr>
            <a:spLocks noChangeArrowheads="1"/>
          </p:cNvSpPr>
          <p:nvPr/>
        </p:nvSpPr>
        <p:spPr bwMode="auto">
          <a:xfrm>
            <a:off x="5257800" y="32766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C0</a:t>
            </a:r>
          </a:p>
        </p:txBody>
      </p:sp>
      <p:sp>
        <p:nvSpPr>
          <p:cNvPr id="47152" name="Rectangle 48"/>
          <p:cNvSpPr>
            <a:spLocks noChangeArrowheads="1"/>
          </p:cNvSpPr>
          <p:nvPr/>
        </p:nvSpPr>
        <p:spPr bwMode="auto">
          <a:xfrm>
            <a:off x="4419600" y="32766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third</a:t>
            </a:r>
          </a:p>
        </p:txBody>
      </p:sp>
      <p:sp>
        <p:nvSpPr>
          <p:cNvPr id="47153" name="Rectangle 49"/>
          <p:cNvSpPr>
            <a:spLocks noChangeArrowheads="1"/>
          </p:cNvSpPr>
          <p:nvPr/>
        </p:nvSpPr>
        <p:spPr bwMode="auto">
          <a:xfrm>
            <a:off x="533400" y="3055938"/>
            <a:ext cx="3124200" cy="290512"/>
          </a:xfrm>
          <a:prstGeom prst="rect">
            <a:avLst/>
          </a:prstGeom>
          <a:solidFill>
            <a:srgbClr val="000080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54" name="Rectangle 50"/>
          <p:cNvSpPr>
            <a:spLocks noChangeArrowheads="1"/>
          </p:cNvSpPr>
          <p:nvPr/>
        </p:nvSpPr>
        <p:spPr bwMode="auto">
          <a:xfrm>
            <a:off x="6846888" y="6348413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mic Sans MS" charset="0"/>
              </a:rPr>
              <a:t>main memory</a:t>
            </a:r>
          </a:p>
        </p:txBody>
      </p:sp>
      <p:cxnSp>
        <p:nvCxnSpPr>
          <p:cNvPr id="47155" name="AutoShape 51"/>
          <p:cNvCxnSpPr>
            <a:cxnSpLocks noChangeShapeType="1"/>
          </p:cNvCxnSpPr>
          <p:nvPr/>
        </p:nvCxnSpPr>
        <p:spPr bwMode="auto">
          <a:xfrm flipV="1">
            <a:off x="5791200" y="1600200"/>
            <a:ext cx="836613" cy="1828800"/>
          </a:xfrm>
          <a:prstGeom prst="bentConnector3">
            <a:avLst>
              <a:gd name="adj1" fmla="val 633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47156" name="Rectangle 52"/>
          <p:cNvSpPr>
            <a:spLocks noChangeArrowheads="1"/>
          </p:cNvSpPr>
          <p:nvPr/>
        </p:nvSpPr>
        <p:spPr bwMode="auto">
          <a:xfrm>
            <a:off x="1981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47157" name="Rectangle 53"/>
          <p:cNvSpPr>
            <a:spLocks noChangeArrowheads="1"/>
          </p:cNvSpPr>
          <p:nvPr/>
        </p:nvSpPr>
        <p:spPr bwMode="auto">
          <a:xfrm>
            <a:off x="2819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47158" name="Oval 54"/>
          <p:cNvSpPr>
            <a:spLocks noChangeArrowheads="1"/>
          </p:cNvSpPr>
          <p:nvPr/>
        </p:nvSpPr>
        <p:spPr bwMode="auto">
          <a:xfrm>
            <a:off x="2955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59" name="Rectangle 55"/>
          <p:cNvSpPr>
            <a:spLocks noChangeArrowheads="1"/>
          </p:cNvSpPr>
          <p:nvPr/>
        </p:nvSpPr>
        <p:spPr bwMode="auto">
          <a:xfrm>
            <a:off x="1981200" y="53149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7160" name="AutoShape 56"/>
          <p:cNvCxnSpPr>
            <a:cxnSpLocks noChangeShapeType="1"/>
            <a:stCxn id="47159" idx="2"/>
            <a:endCxn id="47156" idx="0"/>
          </p:cNvCxnSpPr>
          <p:nvPr/>
        </p:nvCxnSpPr>
        <p:spPr bwMode="auto">
          <a:xfrm>
            <a:off x="2400300" y="5619750"/>
            <a:ext cx="0" cy="300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7161" name="Rectangle 57"/>
          <p:cNvSpPr>
            <a:spLocks noChangeArrowheads="1"/>
          </p:cNvSpPr>
          <p:nvPr/>
        </p:nvSpPr>
        <p:spPr bwMode="auto">
          <a:xfrm>
            <a:off x="5257800" y="29718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CA</a:t>
            </a:r>
          </a:p>
        </p:txBody>
      </p:sp>
      <p:sp>
        <p:nvSpPr>
          <p:cNvPr id="47162" name="Rectangle 58"/>
          <p:cNvSpPr>
            <a:spLocks noChangeArrowheads="1"/>
          </p:cNvSpPr>
          <p:nvPr/>
        </p:nvSpPr>
        <p:spPr bwMode="auto">
          <a:xfrm>
            <a:off x="4419600" y="29718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second</a:t>
            </a:r>
          </a:p>
        </p:txBody>
      </p:sp>
      <p:cxnSp>
        <p:nvCxnSpPr>
          <p:cNvPr id="47163" name="AutoShape 59"/>
          <p:cNvCxnSpPr>
            <a:cxnSpLocks noChangeShapeType="1"/>
            <a:stCxn id="47161" idx="3"/>
          </p:cNvCxnSpPr>
          <p:nvPr/>
        </p:nvCxnSpPr>
        <p:spPr bwMode="auto">
          <a:xfrm>
            <a:off x="5791200" y="3124200"/>
            <a:ext cx="836613" cy="1524000"/>
          </a:xfrm>
          <a:prstGeom prst="bentConnector3">
            <a:avLst>
              <a:gd name="adj1" fmla="val 38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47164" name="AutoShape 60"/>
          <p:cNvCxnSpPr>
            <a:cxnSpLocks noChangeShapeType="1"/>
          </p:cNvCxnSpPr>
          <p:nvPr/>
        </p:nvCxnSpPr>
        <p:spPr bwMode="auto">
          <a:xfrm flipV="1">
            <a:off x="8151813" y="1600200"/>
            <a:ext cx="1587" cy="3352800"/>
          </a:xfrm>
          <a:prstGeom prst="bentConnector3">
            <a:avLst>
              <a:gd name="adj1" fmla="val 33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cxnSp>
        <p:nvCxnSpPr>
          <p:cNvPr id="47165" name="AutoShape 61"/>
          <p:cNvCxnSpPr>
            <a:cxnSpLocks noChangeShapeType="1"/>
          </p:cNvCxnSpPr>
          <p:nvPr/>
        </p:nvCxnSpPr>
        <p:spPr bwMode="auto">
          <a:xfrm>
            <a:off x="3001963" y="6072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7166" name="Rectangle 62"/>
          <p:cNvSpPr>
            <a:spLocks noChangeArrowheads="1"/>
          </p:cNvSpPr>
          <p:nvPr/>
        </p:nvSpPr>
        <p:spPr bwMode="auto">
          <a:xfrm>
            <a:off x="1295400" y="5919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47167" name="Rectangle 63"/>
          <p:cNvSpPr>
            <a:spLocks noChangeArrowheads="1"/>
          </p:cNvSpPr>
          <p:nvPr/>
        </p:nvSpPr>
        <p:spPr bwMode="auto">
          <a:xfrm>
            <a:off x="457200" y="5919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47168" name="Oval 64"/>
          <p:cNvSpPr>
            <a:spLocks noChangeArrowheads="1"/>
          </p:cNvSpPr>
          <p:nvPr/>
        </p:nvSpPr>
        <p:spPr bwMode="auto">
          <a:xfrm>
            <a:off x="1431925" y="6048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69" name="Rectangle 65"/>
          <p:cNvSpPr>
            <a:spLocks noChangeArrowheads="1"/>
          </p:cNvSpPr>
          <p:nvPr/>
        </p:nvSpPr>
        <p:spPr bwMode="auto">
          <a:xfrm>
            <a:off x="457200" y="53101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47170" name="AutoShape 66"/>
          <p:cNvCxnSpPr>
            <a:cxnSpLocks noChangeShapeType="1"/>
            <a:stCxn id="47169" idx="2"/>
            <a:endCxn id="47167" idx="0"/>
          </p:cNvCxnSpPr>
          <p:nvPr/>
        </p:nvCxnSpPr>
        <p:spPr bwMode="auto">
          <a:xfrm>
            <a:off x="876300" y="5614988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47171" name="Rectangle 67"/>
          <p:cNvSpPr>
            <a:spLocks noChangeArrowheads="1"/>
          </p:cNvSpPr>
          <p:nvPr/>
        </p:nvSpPr>
        <p:spPr bwMode="auto">
          <a:xfrm>
            <a:off x="5257800" y="2667000"/>
            <a:ext cx="533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C4</a:t>
            </a:r>
          </a:p>
        </p:txBody>
      </p:sp>
      <p:sp>
        <p:nvSpPr>
          <p:cNvPr id="47172" name="Rectangle 68"/>
          <p:cNvSpPr>
            <a:spLocks noChangeArrowheads="1"/>
          </p:cNvSpPr>
          <p:nvPr/>
        </p:nvSpPr>
        <p:spPr bwMode="auto">
          <a:xfrm>
            <a:off x="4419600" y="266700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47173" name="AutoShape 69"/>
          <p:cNvCxnSpPr>
            <a:cxnSpLocks noChangeShapeType="1"/>
            <a:stCxn id="47171" idx="3"/>
          </p:cNvCxnSpPr>
          <p:nvPr/>
        </p:nvCxnSpPr>
        <p:spPr bwMode="auto">
          <a:xfrm>
            <a:off x="5791200" y="2819400"/>
            <a:ext cx="8366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</p:cxnSp>
      <p:sp>
        <p:nvSpPr>
          <p:cNvPr id="47174" name="Rectangle 70"/>
          <p:cNvSpPr>
            <a:spLocks noChangeArrowheads="1"/>
          </p:cNvSpPr>
          <p:nvPr/>
        </p:nvSpPr>
        <p:spPr bwMode="auto">
          <a:xfrm>
            <a:off x="7162800" y="2667000"/>
            <a:ext cx="990600" cy="3048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c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c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introc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HD:Users:wayne:Documents:cos126-f05:introcs.pot</Template>
  <TotalTime>20</TotalTime>
  <Words>1191</Words>
  <Application>Microsoft Macintosh PowerPoint</Application>
  <PresentationFormat>On-screen Show (4:3)</PresentationFormat>
  <Paragraphs>649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ＭＳ Ｐゴシック</vt:lpstr>
      <vt:lpstr>Comic Sans MS</vt:lpstr>
      <vt:lpstr>Monotype Sorts</vt:lpstr>
      <vt:lpstr>Wingdings</vt:lpstr>
      <vt:lpstr>Courier New</vt:lpstr>
      <vt:lpstr>introcs</vt:lpstr>
      <vt:lpstr>Linked List Demo</vt:lpstr>
      <vt:lpstr>Linked List Demo</vt:lpstr>
      <vt:lpstr>Linked List Demo</vt:lpstr>
      <vt:lpstr>Linked List Demo</vt:lpstr>
      <vt:lpstr>Linked List Demo</vt:lpstr>
      <vt:lpstr>Linked List Demo</vt:lpstr>
      <vt:lpstr>Linked List Demo</vt:lpstr>
      <vt:lpstr>Linked List Demo</vt:lpstr>
      <vt:lpstr>Linked List Demo</vt:lpstr>
      <vt:lpstr>Linked List Demo</vt:lpstr>
      <vt:lpstr>Linked List Demo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 List Demo</dc:title>
  <dc:subject/>
  <dc:creator>Kevin Wayne</dc:creator>
  <cp:keywords/>
  <dc:description/>
  <cp:lastModifiedBy>Kevin Wayne</cp:lastModifiedBy>
  <cp:revision>12</cp:revision>
  <dcterms:created xsi:type="dcterms:W3CDTF">2010-03-25T13:43:40Z</dcterms:created>
  <dcterms:modified xsi:type="dcterms:W3CDTF">2010-03-25T13:43:54Z</dcterms:modified>
  <cp:category/>
</cp:coreProperties>
</file>