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13.xml" ContentType="application/vnd.openxmlformats-officedocument.presentationml.notes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15"/>
  </p:notesMasterIdLst>
  <p:sldIdLst>
    <p:sldId id="279" r:id="rId2"/>
    <p:sldId id="286" r:id="rId3"/>
    <p:sldId id="287" r:id="rId4"/>
    <p:sldId id="280" r:id="rId5"/>
    <p:sldId id="281" r:id="rId6"/>
    <p:sldId id="288" r:id="rId7"/>
    <p:sldId id="282" r:id="rId8"/>
    <p:sldId id="283" r:id="rId9"/>
    <p:sldId id="292" r:id="rId10"/>
    <p:sldId id="284" r:id="rId11"/>
    <p:sldId id="285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20745" autoAdjust="0"/>
    <p:restoredTop sz="90929"/>
  </p:normalViewPr>
  <p:slideViewPr>
    <p:cSldViewPr snapToGrid="0"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A6EE79-9013-6A45-8173-223C94FFAD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22F59-3B59-0043-BD58-6AA42D0EE0B4}" type="slidenum">
              <a:rPr lang="en-US"/>
              <a:pPr/>
              <a:t>1</a:t>
            </a:fld>
            <a:endParaRPr lang="en-US"/>
          </a:p>
        </p:txBody>
      </p:sp>
      <p:sp>
        <p:nvSpPr>
          <p:cNvPr id="542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2FD91-5B4B-3C48-A40D-DE66D40F1CE5}" type="slidenum">
              <a:rPr lang="en-US"/>
              <a:pPr/>
              <a:t>10</a:t>
            </a:fld>
            <a:endParaRPr lang="en-US"/>
          </a:p>
        </p:txBody>
      </p:sp>
      <p:sp>
        <p:nvSpPr>
          <p:cNvPr id="645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EADCD-32B2-B34C-BAD4-BFD47272CCAC}" type="slidenum">
              <a:rPr lang="en-US"/>
              <a:pPr/>
              <a:t>11</a:t>
            </a:fld>
            <a:endParaRPr lang="en-US"/>
          </a:p>
        </p:txBody>
      </p:sp>
      <p:sp>
        <p:nvSpPr>
          <p:cNvPr id="665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A7D02-9732-814F-8CAF-DA68BF7F5808}" type="slidenum">
              <a:rPr lang="en-US"/>
              <a:pPr/>
              <a:t>12</a:t>
            </a:fld>
            <a:endParaRPr lang="en-US"/>
          </a:p>
        </p:txBody>
      </p:sp>
      <p:sp>
        <p:nvSpPr>
          <p:cNvPr id="788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8D4B7-BE42-8F44-B63E-FB3B33044E3E}" type="slidenum">
              <a:rPr lang="en-US"/>
              <a:pPr/>
              <a:t>13</a:t>
            </a:fld>
            <a:endParaRPr lang="en-US"/>
          </a:p>
        </p:txBody>
      </p:sp>
      <p:sp>
        <p:nvSpPr>
          <p:cNvPr id="808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D9EE4-09F5-B747-9622-238AE12EDEF7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8D492-7CF9-1B41-9663-0B57BC643556}" type="slidenum">
              <a:rPr lang="en-US"/>
              <a:pPr/>
              <a:t>3</a:t>
            </a:fld>
            <a:endParaRPr lang="en-US"/>
          </a:p>
        </p:txBody>
      </p:sp>
      <p:sp>
        <p:nvSpPr>
          <p:cNvPr id="706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B4992-76A9-3545-BE52-840A74C684B6}" type="slidenum">
              <a:rPr lang="en-US"/>
              <a:pPr/>
              <a:t>4</a:t>
            </a:fld>
            <a:endParaRPr lang="en-US"/>
          </a:p>
        </p:txBody>
      </p:sp>
      <p:sp>
        <p:nvSpPr>
          <p:cNvPr id="563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1ADC6-DA98-3740-9211-975B655F80DE}" type="slidenum">
              <a:rPr lang="en-US"/>
              <a:pPr/>
              <a:t>5</a:t>
            </a:fld>
            <a:endParaRPr lang="en-US"/>
          </a:p>
        </p:txBody>
      </p:sp>
      <p:sp>
        <p:nvSpPr>
          <p:cNvPr id="583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A0B6D-B354-D04D-A085-01292F76FAAD}" type="slidenum">
              <a:rPr lang="en-US"/>
              <a:pPr/>
              <a:t>6</a:t>
            </a:fld>
            <a:endParaRPr lang="en-US"/>
          </a:p>
        </p:txBody>
      </p:sp>
      <p:sp>
        <p:nvSpPr>
          <p:cNvPr id="727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0664A-F42F-4443-B884-6662462708E6}" type="slidenum">
              <a:rPr lang="en-US"/>
              <a:pPr/>
              <a:t>7</a:t>
            </a:fld>
            <a:endParaRPr lang="en-US"/>
          </a:p>
        </p:txBody>
      </p:sp>
      <p:sp>
        <p:nvSpPr>
          <p:cNvPr id="604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53422-BA9F-4447-8402-1D4B791F33B8}" type="slidenum">
              <a:rPr lang="en-US"/>
              <a:pPr/>
              <a:t>8</a:t>
            </a:fld>
            <a:endParaRPr lang="en-US"/>
          </a:p>
        </p:txBody>
      </p:sp>
      <p:sp>
        <p:nvSpPr>
          <p:cNvPr id="624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8B126B-FFBF-E448-9F4C-5567953E201B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0225"/>
            <a:ext cx="5029200" cy="4117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51" tIns="47476" rIns="94951" bIns="4747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>
                <a:latin typeface="Comic Sans MS" charset="0"/>
              </a:rPr>
              <a:t>Introduction to Computer Science   •   Robert Sedgewick and Kevin Wayne   •   Copyright © 2005   •   http://www.cs.Princeton.EDU/IntroCS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2489678-B2C4-D547-8786-5FB85EC282F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5F9353D-9E80-B24F-9BD3-ACF32740969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4C47603-E440-FC4D-9E15-5EECD05786C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7CB3A8-70D6-CE49-96CA-831620B6431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7491D9-3D7D-7E4F-85DC-020FCA02031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3EC077-0F21-5C49-8781-2B876DE967A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4F536D9-2C2A-9A4A-AC52-B20D572A71F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2A72584-07B1-A949-88B1-23C9945A53E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5CFDDD-DEF9-EC4C-AB2E-D74420D2192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AE4DFC-FADA-684F-9572-FC3BE248486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>
                <a:latin typeface="+mn-lt"/>
              </a:defRPr>
            </a:lvl1pPr>
          </a:lstStyle>
          <a:p>
            <a:fld id="{D42A4B3E-8A77-434C-A585-892F93C53313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2D337-BC6B-004D-AEB3-4C0F278504E8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3254" name="AutoShape 6"/>
          <p:cNvCxnSpPr>
            <a:cxnSpLocks noChangeShapeType="1"/>
            <a:stCxn id="53256" idx="6"/>
            <a:endCxn id="53257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3259" name="AutoShape 11"/>
          <p:cNvCxnSpPr>
            <a:cxnSpLocks noChangeShapeType="1"/>
            <a:stCxn id="53260" idx="6"/>
            <a:endCxn id="53261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3263" name="AutoShape 15"/>
          <p:cNvCxnSpPr>
            <a:cxnSpLocks noChangeShapeType="1"/>
            <a:stCxn id="53264" idx="6"/>
            <a:endCxn id="53265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400">
              <a:latin typeface="Courier New" charset="0"/>
            </a:endParaRP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3272" name="AutoShape 24"/>
          <p:cNvCxnSpPr>
            <a:cxnSpLocks noChangeShapeType="1"/>
            <a:stCxn id="53271" idx="2"/>
            <a:endCxn id="53255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93B52-078D-B647-8D84-AE9848B9ACB9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Carol</a:t>
            </a:r>
          </a:p>
        </p:txBody>
      </p:sp>
      <p:cxnSp>
        <p:nvCxnSpPr>
          <p:cNvPr id="63508" name="AutoShape 20"/>
          <p:cNvCxnSpPr>
            <a:cxnSpLocks noChangeShapeType="1"/>
            <a:stCxn id="63512" idx="2"/>
          </p:cNvCxnSpPr>
          <p:nvPr/>
        </p:nvCxnSpPr>
        <p:spPr bwMode="auto">
          <a:xfrm rot="16200000" flipH="1">
            <a:off x="2760662" y="3749676"/>
            <a:ext cx="500063" cy="3046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63513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3514" name="AutoShape 26"/>
          <p:cNvCxnSpPr>
            <a:cxnSpLocks noChangeShapeType="1"/>
            <a:stCxn id="63516" idx="6"/>
            <a:endCxn id="63517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3515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63516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3519" name="AutoShape 31"/>
          <p:cNvCxnSpPr>
            <a:cxnSpLocks noChangeShapeType="1"/>
            <a:stCxn id="63520" idx="6"/>
            <a:endCxn id="63521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3520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3523" name="AutoShape 35"/>
          <p:cNvCxnSpPr>
            <a:cxnSpLocks noChangeShapeType="1"/>
            <a:stCxn id="63524" idx="6"/>
            <a:endCxn id="63525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3524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25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63527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63529" name="AutoShape 41"/>
          <p:cNvCxnSpPr>
            <a:cxnSpLocks noChangeShapeType="1"/>
            <a:stCxn id="63528" idx="2"/>
            <a:endCxn id="63515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3530" name="Rectangle 42"/>
          <p:cNvSpPr>
            <a:spLocks noChangeArrowheads="1"/>
          </p:cNvSpPr>
          <p:nvPr/>
        </p:nvSpPr>
        <p:spPr bwMode="auto">
          <a:xfrm>
            <a:off x="1917700" y="2225675"/>
            <a:ext cx="3003550" cy="2603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68A8D-7BBB-4B4B-B5C9-6386632FBDDE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Carol</a:t>
            </a:r>
          </a:p>
        </p:txBody>
      </p:sp>
      <p:cxnSp>
        <p:nvCxnSpPr>
          <p:cNvPr id="65556" name="AutoShape 20"/>
          <p:cNvCxnSpPr>
            <a:cxnSpLocks noChangeShapeType="1"/>
            <a:stCxn id="65560" idx="2"/>
          </p:cNvCxnSpPr>
          <p:nvPr/>
        </p:nvCxnSpPr>
        <p:spPr bwMode="auto">
          <a:xfrm rot="16200000" flipH="1">
            <a:off x="3522662" y="2987676"/>
            <a:ext cx="500063" cy="4570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65561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5562" name="AutoShape 26"/>
          <p:cNvCxnSpPr>
            <a:cxnSpLocks noChangeShapeType="1"/>
            <a:stCxn id="65564" idx="6"/>
            <a:endCxn id="65565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5563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65564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5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65566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5567" name="AutoShape 31"/>
          <p:cNvCxnSpPr>
            <a:cxnSpLocks noChangeShapeType="1"/>
            <a:stCxn id="65568" idx="6"/>
            <a:endCxn id="65569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5568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5571" name="AutoShape 35"/>
          <p:cNvCxnSpPr>
            <a:cxnSpLocks noChangeShapeType="1"/>
            <a:stCxn id="65572" idx="6"/>
            <a:endCxn id="65573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5572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65577" name="AutoShape 41"/>
          <p:cNvCxnSpPr>
            <a:cxnSpLocks noChangeShapeType="1"/>
            <a:stCxn id="65576" idx="2"/>
            <a:endCxn id="65563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5508625" y="1997075"/>
            <a:ext cx="1350963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E933D-68DE-B646-A23E-DCACBB7F5AF4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Carol</a:t>
            </a:r>
          </a:p>
        </p:txBody>
      </p:sp>
      <p:cxnSp>
        <p:nvCxnSpPr>
          <p:cNvPr id="77829" name="AutoShape 5"/>
          <p:cNvCxnSpPr>
            <a:cxnSpLocks noChangeShapeType="1"/>
            <a:stCxn id="77831" idx="2"/>
          </p:cNvCxnSpPr>
          <p:nvPr/>
        </p:nvCxnSpPr>
        <p:spPr bwMode="auto">
          <a:xfrm rot="16200000" flipH="1">
            <a:off x="3522662" y="2987676"/>
            <a:ext cx="500063" cy="4570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7833" name="AutoShape 9"/>
          <p:cNvCxnSpPr>
            <a:cxnSpLocks noChangeShapeType="1"/>
            <a:stCxn id="77835" idx="6"/>
            <a:endCxn id="77836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77835" name="Oval 11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7838" name="AutoShape 14"/>
          <p:cNvCxnSpPr>
            <a:cxnSpLocks noChangeShapeType="1"/>
            <a:stCxn id="77839" idx="6"/>
            <a:endCxn id="77840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7839" name="Oval 15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7842" name="AutoShape 18"/>
          <p:cNvCxnSpPr>
            <a:cxnSpLocks noChangeShapeType="1"/>
            <a:stCxn id="77843" idx="6"/>
            <a:endCxn id="77844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7843" name="Oval 19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77848" name="AutoShape 24"/>
          <p:cNvCxnSpPr>
            <a:cxnSpLocks noChangeShapeType="1"/>
            <a:stCxn id="77847" idx="2"/>
            <a:endCxn id="77834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7850" name="Rectangle 26"/>
          <p:cNvSpPr>
            <a:spLocks noChangeArrowheads="1"/>
          </p:cNvSpPr>
          <p:nvPr/>
        </p:nvSpPr>
        <p:spPr bwMode="auto">
          <a:xfrm>
            <a:off x="4151313" y="1997075"/>
            <a:ext cx="1350962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E6871-BA34-AB47-94DB-2DB8AC4D565D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Carol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9881" name="AutoShape 9"/>
          <p:cNvCxnSpPr>
            <a:cxnSpLocks noChangeShapeType="1"/>
            <a:stCxn id="79883" idx="6"/>
            <a:endCxn id="79884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9886" name="AutoShape 14"/>
          <p:cNvCxnSpPr>
            <a:cxnSpLocks noChangeShapeType="1"/>
            <a:stCxn id="79887" idx="6"/>
            <a:endCxn id="79888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9887" name="Oval 15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9890" name="AutoShape 18"/>
          <p:cNvCxnSpPr>
            <a:cxnSpLocks noChangeShapeType="1"/>
            <a:stCxn id="79891" idx="6"/>
            <a:endCxn id="79892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9891" name="Oval 19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79893" name="Rectangle 21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79894" name="Rectangle 22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79895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79896" name="AutoShape 24"/>
          <p:cNvCxnSpPr>
            <a:cxnSpLocks noChangeShapeType="1"/>
            <a:stCxn id="79895" idx="2"/>
            <a:endCxn id="79882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2AF56-F2A9-A541-8519-D6832ACB4CBF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cxnSp>
        <p:nvCxnSpPr>
          <p:cNvPr id="67603" name="AutoShape 19"/>
          <p:cNvCxnSpPr>
            <a:cxnSpLocks noChangeShapeType="1"/>
            <a:stCxn id="67602" idx="2"/>
          </p:cNvCxnSpPr>
          <p:nvPr/>
        </p:nvCxnSpPr>
        <p:spPr bwMode="auto">
          <a:xfrm flipH="1">
            <a:off x="1485900" y="5022850"/>
            <a:ext cx="1588" cy="500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400">
              <a:latin typeface="Courier New" charset="0"/>
            </a:endParaRPr>
          </a:p>
        </p:txBody>
      </p:sp>
      <p:sp>
        <p:nvSpPr>
          <p:cNvPr id="67609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7610" name="AutoShape 26"/>
          <p:cNvCxnSpPr>
            <a:cxnSpLocks noChangeShapeType="1"/>
            <a:stCxn id="67612" idx="6"/>
            <a:endCxn id="67613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7611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67612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7615" name="AutoShape 31"/>
          <p:cNvCxnSpPr>
            <a:cxnSpLocks noChangeShapeType="1"/>
            <a:stCxn id="67616" idx="6"/>
            <a:endCxn id="67617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7616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7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67618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7619" name="AutoShape 35"/>
          <p:cNvCxnSpPr>
            <a:cxnSpLocks noChangeShapeType="1"/>
            <a:stCxn id="67620" idx="6"/>
            <a:endCxn id="67621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7620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1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67622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67623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67624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67625" name="AutoShape 41"/>
          <p:cNvCxnSpPr>
            <a:cxnSpLocks noChangeShapeType="1"/>
            <a:stCxn id="67624" idx="2"/>
            <a:endCxn id="67611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7626" name="Rectangle 42"/>
          <p:cNvSpPr>
            <a:spLocks noChangeArrowheads="1"/>
          </p:cNvSpPr>
          <p:nvPr/>
        </p:nvSpPr>
        <p:spPr bwMode="auto">
          <a:xfrm>
            <a:off x="2222500" y="1997075"/>
            <a:ext cx="1884363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85C8C-C90C-6944-8584-DD96F4641421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cxnSp>
        <p:nvCxnSpPr>
          <p:cNvPr id="69638" name="AutoShape 6"/>
          <p:cNvCxnSpPr>
            <a:cxnSpLocks noChangeShapeType="1"/>
            <a:stCxn id="69637" idx="2"/>
          </p:cNvCxnSpPr>
          <p:nvPr/>
        </p:nvCxnSpPr>
        <p:spPr bwMode="auto">
          <a:xfrm flipH="1">
            <a:off x="1485900" y="5022850"/>
            <a:ext cx="1588" cy="500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400">
              <a:latin typeface="Courier New" charset="0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9641" name="AutoShape 9"/>
          <p:cNvCxnSpPr>
            <a:cxnSpLocks noChangeShapeType="1"/>
            <a:stCxn id="69643" idx="6"/>
            <a:endCxn id="69644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69643" name="Oval 11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9646" name="AutoShape 14"/>
          <p:cNvCxnSpPr>
            <a:cxnSpLocks noChangeShapeType="1"/>
            <a:stCxn id="69647" idx="6"/>
            <a:endCxn id="69648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9647" name="Oval 15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9650" name="AutoShape 18"/>
          <p:cNvCxnSpPr>
            <a:cxnSpLocks noChangeShapeType="1"/>
            <a:stCxn id="69651" idx="6"/>
            <a:endCxn id="69652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9651" name="Oval 19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69656" name="AutoShape 24"/>
          <p:cNvCxnSpPr>
            <a:cxnSpLocks noChangeShapeType="1"/>
            <a:stCxn id="69655" idx="2"/>
            <a:endCxn id="69642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4151313" y="1997075"/>
            <a:ext cx="1350962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F0E0C-5BEB-EB41-95C8-BDB65EBCC81F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cxnSp>
        <p:nvCxnSpPr>
          <p:cNvPr id="55317" name="AutoShape 21"/>
          <p:cNvCxnSpPr>
            <a:cxnSpLocks noChangeShapeType="1"/>
            <a:stCxn id="55316" idx="2"/>
          </p:cNvCxnSpPr>
          <p:nvPr/>
        </p:nvCxnSpPr>
        <p:spPr bwMode="auto">
          <a:xfrm flipH="1">
            <a:off x="1485900" y="5022850"/>
            <a:ext cx="1588" cy="500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5322" name="AutoShape 26"/>
          <p:cNvCxnSpPr>
            <a:cxnSpLocks noChangeShapeType="1"/>
            <a:stCxn id="55324" idx="6"/>
            <a:endCxn id="55325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55324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5327" name="AutoShape 31"/>
          <p:cNvCxnSpPr>
            <a:cxnSpLocks noChangeShapeType="1"/>
            <a:stCxn id="55328" idx="6"/>
            <a:endCxn id="55329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5328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55330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5331" name="AutoShape 35"/>
          <p:cNvCxnSpPr>
            <a:cxnSpLocks noChangeShapeType="1"/>
            <a:stCxn id="55332" idx="6"/>
            <a:endCxn id="55333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5332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3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55336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5337" name="AutoShape 41"/>
          <p:cNvCxnSpPr>
            <a:cxnSpLocks noChangeShapeType="1"/>
            <a:stCxn id="55336" idx="2"/>
            <a:endCxn id="55323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5338" name="Rectangle 42"/>
          <p:cNvSpPr>
            <a:spLocks noChangeArrowheads="1"/>
          </p:cNvSpPr>
          <p:nvPr/>
        </p:nvSpPr>
        <p:spPr bwMode="auto">
          <a:xfrm>
            <a:off x="1917700" y="2225675"/>
            <a:ext cx="3003550" cy="2603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570FF-5AD5-0A4E-83FF-4E1433FE5874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</p:txBody>
      </p:sp>
      <p:cxnSp>
        <p:nvCxnSpPr>
          <p:cNvPr id="57364" name="AutoShape 20"/>
          <p:cNvCxnSpPr>
            <a:cxnSpLocks noChangeShapeType="1"/>
            <a:stCxn id="57368" idx="2"/>
          </p:cNvCxnSpPr>
          <p:nvPr/>
        </p:nvCxnSpPr>
        <p:spPr bwMode="auto">
          <a:xfrm rot="16200000" flipH="1">
            <a:off x="1998662" y="4511676"/>
            <a:ext cx="500063" cy="1522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7370" name="AutoShape 26"/>
          <p:cNvCxnSpPr>
            <a:cxnSpLocks noChangeShapeType="1"/>
            <a:stCxn id="57372" idx="6"/>
            <a:endCxn id="57373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57372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3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7375" name="AutoShape 31"/>
          <p:cNvCxnSpPr>
            <a:cxnSpLocks noChangeShapeType="1"/>
            <a:stCxn id="57376" idx="6"/>
            <a:endCxn id="57377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7376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7379" name="AutoShape 35"/>
          <p:cNvCxnSpPr>
            <a:cxnSpLocks noChangeShapeType="1"/>
            <a:stCxn id="57380" idx="6"/>
            <a:endCxn id="57381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57382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57384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7385" name="AutoShape 41"/>
          <p:cNvCxnSpPr>
            <a:cxnSpLocks noChangeShapeType="1"/>
            <a:stCxn id="57384" idx="2"/>
            <a:endCxn id="57371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7386" name="Rectangle 42"/>
          <p:cNvSpPr>
            <a:spLocks noChangeArrowheads="1"/>
          </p:cNvSpPr>
          <p:nvPr/>
        </p:nvSpPr>
        <p:spPr bwMode="auto">
          <a:xfrm>
            <a:off x="5508625" y="1997075"/>
            <a:ext cx="1350963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3FD69-F4D3-D74B-AF4B-9D1C1C5AEC0D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</p:txBody>
      </p:sp>
      <p:cxnSp>
        <p:nvCxnSpPr>
          <p:cNvPr id="71685" name="AutoShape 5"/>
          <p:cNvCxnSpPr>
            <a:cxnSpLocks noChangeShapeType="1"/>
            <a:stCxn id="71687" idx="2"/>
          </p:cNvCxnSpPr>
          <p:nvPr/>
        </p:nvCxnSpPr>
        <p:spPr bwMode="auto">
          <a:xfrm rot="16200000" flipH="1">
            <a:off x="1998662" y="4511676"/>
            <a:ext cx="500063" cy="1522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1689" name="AutoShape 9"/>
          <p:cNvCxnSpPr>
            <a:cxnSpLocks noChangeShapeType="1"/>
            <a:stCxn id="71691" idx="6"/>
            <a:endCxn id="71692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71691" name="Oval 11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1694" name="AutoShape 14"/>
          <p:cNvCxnSpPr>
            <a:cxnSpLocks noChangeShapeType="1"/>
            <a:stCxn id="71695" idx="6"/>
            <a:endCxn id="71696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6" name="Rectangle 16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71698" name="AutoShape 18"/>
          <p:cNvCxnSpPr>
            <a:cxnSpLocks noChangeShapeType="1"/>
            <a:stCxn id="71699" idx="6"/>
            <a:endCxn id="71700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1699" name="Oval 19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0" name="Rectangle 20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71701" name="Rectangle 21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71702" name="Rectangle 22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71703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71704" name="AutoShape 24"/>
          <p:cNvCxnSpPr>
            <a:cxnSpLocks noChangeShapeType="1"/>
            <a:stCxn id="71703" idx="2"/>
            <a:endCxn id="71690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71706" name="Rectangle 26"/>
          <p:cNvSpPr>
            <a:spLocks noChangeArrowheads="1"/>
          </p:cNvSpPr>
          <p:nvPr/>
        </p:nvSpPr>
        <p:spPr bwMode="auto">
          <a:xfrm>
            <a:off x="4151313" y="1997075"/>
            <a:ext cx="1350962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4007A-E0B3-564A-8121-B5F4C15A99E6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</p:txBody>
      </p:sp>
      <p:cxnSp>
        <p:nvCxnSpPr>
          <p:cNvPr id="59412" name="AutoShape 20"/>
          <p:cNvCxnSpPr>
            <a:cxnSpLocks noChangeShapeType="1"/>
            <a:stCxn id="59416" idx="2"/>
          </p:cNvCxnSpPr>
          <p:nvPr/>
        </p:nvCxnSpPr>
        <p:spPr bwMode="auto">
          <a:xfrm rot="16200000" flipH="1">
            <a:off x="1998662" y="4511676"/>
            <a:ext cx="500063" cy="1522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9418" name="AutoShape 26"/>
          <p:cNvCxnSpPr>
            <a:cxnSpLocks noChangeShapeType="1"/>
            <a:stCxn id="59420" idx="6"/>
            <a:endCxn id="59421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59420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9423" name="AutoShape 31"/>
          <p:cNvCxnSpPr>
            <a:cxnSpLocks noChangeShapeType="1"/>
            <a:stCxn id="59424" idx="6"/>
            <a:endCxn id="59425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9424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5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59426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59427" name="AutoShape 35"/>
          <p:cNvCxnSpPr>
            <a:cxnSpLocks noChangeShapeType="1"/>
            <a:stCxn id="59428" idx="6"/>
            <a:endCxn id="59429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9428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9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59430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59431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59432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59433" name="AutoShape 41"/>
          <p:cNvCxnSpPr>
            <a:cxnSpLocks noChangeShapeType="1"/>
            <a:stCxn id="59432" idx="2"/>
            <a:endCxn id="59419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59434" name="Rectangle 42"/>
          <p:cNvSpPr>
            <a:spLocks noChangeArrowheads="1"/>
          </p:cNvSpPr>
          <p:nvPr/>
        </p:nvSpPr>
        <p:spPr bwMode="auto">
          <a:xfrm>
            <a:off x="1917700" y="2225675"/>
            <a:ext cx="3003550" cy="2603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94D5F-5D74-8C45-9CAF-B5F79B1D0953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</p:txBody>
      </p:sp>
      <p:cxnSp>
        <p:nvCxnSpPr>
          <p:cNvPr id="61460" name="AutoShape 20"/>
          <p:cNvCxnSpPr>
            <a:cxnSpLocks noChangeShapeType="1"/>
            <a:stCxn id="61464" idx="2"/>
          </p:cNvCxnSpPr>
          <p:nvPr/>
        </p:nvCxnSpPr>
        <p:spPr bwMode="auto">
          <a:xfrm rot="16200000" flipH="1">
            <a:off x="2760662" y="3749676"/>
            <a:ext cx="500063" cy="3046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1466" name="AutoShape 26"/>
          <p:cNvCxnSpPr>
            <a:cxnSpLocks noChangeShapeType="1"/>
            <a:stCxn id="61468" idx="6"/>
            <a:endCxn id="61469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61468" name="Oval 28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1471" name="AutoShape 31"/>
          <p:cNvCxnSpPr>
            <a:cxnSpLocks noChangeShapeType="1"/>
            <a:stCxn id="61472" idx="6"/>
            <a:endCxn id="61473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1472" name="Oval 32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61475" name="AutoShape 35"/>
          <p:cNvCxnSpPr>
            <a:cxnSpLocks noChangeShapeType="1"/>
            <a:stCxn id="61476" idx="6"/>
            <a:endCxn id="61477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1476" name="Oval 36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61481" name="AutoShape 41"/>
          <p:cNvCxnSpPr>
            <a:cxnSpLocks noChangeShapeType="1"/>
            <a:stCxn id="61480" idx="2"/>
            <a:endCxn id="61467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5508625" y="1997075"/>
            <a:ext cx="1350963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687FC-C102-6145-889B-5E05514E5DA1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Traversing a List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Iteration.  </a:t>
            </a:r>
            <a:r>
              <a:rPr lang="en-US">
                <a:solidFill>
                  <a:schemeClr val="tx1"/>
                </a:solidFill>
              </a:rPr>
              <a:t>Idiom for traversing a null-terminated linked list.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7315200" y="5089525"/>
            <a:ext cx="1295400" cy="10064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182880" rIns="137160" bIns="182880">
            <a:prstTxWarp prst="textNoShape">
              <a:avLst/>
            </a:prstTxWarp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Alice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Bob</a:t>
            </a:r>
          </a:p>
        </p:txBody>
      </p:sp>
      <p:cxnSp>
        <p:nvCxnSpPr>
          <p:cNvPr id="81925" name="AutoShape 5"/>
          <p:cNvCxnSpPr>
            <a:cxnSpLocks noChangeShapeType="1"/>
            <a:stCxn id="81927" idx="2"/>
          </p:cNvCxnSpPr>
          <p:nvPr/>
        </p:nvCxnSpPr>
        <p:spPr bwMode="auto">
          <a:xfrm rot="16200000" flipH="1">
            <a:off x="2760662" y="3749676"/>
            <a:ext cx="500063" cy="3046412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</p:spPr>
      </p:cxn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01775" y="1858963"/>
            <a:ext cx="5965825" cy="1068387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37160" tIns="228600" bIns="22860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Node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first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!=</a:t>
            </a:r>
            <a:r>
              <a:rPr lang="en-US" sz="1600" b="1"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null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r>
              <a:rPr lang="en-US" sz="1600" b="1">
                <a:latin typeface="Courier New" charset="0"/>
              </a:rPr>
              <a:t> x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latin typeface="Courier New" charset="0"/>
              </a:rPr>
              <a:t> 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next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latin typeface="Courier New" charset="0"/>
              </a:rPr>
              <a:t>StdOut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latin typeface="Courier New" charset="0"/>
              </a:rPr>
              <a:t>x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latin typeface="Courier New" charset="0"/>
              </a:rPr>
              <a:t>item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344613" y="4738688"/>
            <a:ext cx="285750" cy="28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latin typeface="Courier New" charset="0"/>
              </a:rPr>
              <a:t>x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1905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81929" name="AutoShape 9"/>
          <p:cNvCxnSpPr>
            <a:cxnSpLocks noChangeShapeType="1"/>
            <a:stCxn id="81931" idx="6"/>
            <a:endCxn id="81932" idx="1"/>
          </p:cNvCxnSpPr>
          <p:nvPr/>
        </p:nvCxnSpPr>
        <p:spPr bwMode="auto">
          <a:xfrm>
            <a:off x="2087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1066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Alice</a:t>
            </a:r>
          </a:p>
        </p:txBody>
      </p:sp>
      <p:sp>
        <p:nvSpPr>
          <p:cNvPr id="81931" name="Oval 11"/>
          <p:cNvSpPr>
            <a:spLocks noChangeArrowheads="1"/>
          </p:cNvSpPr>
          <p:nvPr/>
        </p:nvSpPr>
        <p:spPr bwMode="auto">
          <a:xfrm>
            <a:off x="2041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2590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Bob</a:t>
            </a:r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3429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81934" name="AutoShape 14"/>
          <p:cNvCxnSpPr>
            <a:cxnSpLocks noChangeShapeType="1"/>
            <a:stCxn id="81935" idx="6"/>
            <a:endCxn id="81936" idx="1"/>
          </p:cNvCxnSpPr>
          <p:nvPr/>
        </p:nvCxnSpPr>
        <p:spPr bwMode="auto">
          <a:xfrm>
            <a:off x="3611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81935" name="Oval 15"/>
          <p:cNvSpPr>
            <a:spLocks noChangeArrowheads="1"/>
          </p:cNvSpPr>
          <p:nvPr/>
        </p:nvSpPr>
        <p:spPr bwMode="auto">
          <a:xfrm>
            <a:off x="3565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4114800" y="5538788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Courier New" charset="0"/>
              </a:rPr>
              <a:t>Carol</a:t>
            </a: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4953000" y="5538788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Courier New" charset="0"/>
            </a:endParaRPr>
          </a:p>
        </p:txBody>
      </p:sp>
      <p:cxnSp>
        <p:nvCxnSpPr>
          <p:cNvPr id="81938" name="AutoShape 18"/>
          <p:cNvCxnSpPr>
            <a:cxnSpLocks noChangeShapeType="1"/>
            <a:stCxn id="81939" idx="6"/>
            <a:endCxn id="81940" idx="1"/>
          </p:cNvCxnSpPr>
          <p:nvPr/>
        </p:nvCxnSpPr>
        <p:spPr bwMode="auto">
          <a:xfrm>
            <a:off x="5135563" y="56911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5089525" y="5667375"/>
            <a:ext cx="46038" cy="460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5638800" y="5538788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null</a:t>
            </a:r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1231900" y="5864225"/>
            <a:ext cx="45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item</a:t>
            </a:r>
          </a:p>
        </p:txBody>
      </p: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1817688" y="5867400"/>
            <a:ext cx="4587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chemeClr val="hlink"/>
                </a:solidFill>
                <a:latin typeface="Courier New" charset="0"/>
              </a:rPr>
              <a:t>next</a:t>
            </a: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150813" y="5124450"/>
            <a:ext cx="838200" cy="30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ourier New" charset="0"/>
              </a:rPr>
              <a:t>first</a:t>
            </a:r>
          </a:p>
        </p:txBody>
      </p:sp>
      <p:cxnSp>
        <p:nvCxnSpPr>
          <p:cNvPr id="81944" name="AutoShape 24"/>
          <p:cNvCxnSpPr>
            <a:cxnSpLocks noChangeShapeType="1"/>
            <a:stCxn id="81943" idx="2"/>
            <a:endCxn id="81930" idx="1"/>
          </p:cNvCxnSpPr>
          <p:nvPr/>
        </p:nvCxnSpPr>
        <p:spPr bwMode="auto">
          <a:xfrm>
            <a:off x="569913" y="5429250"/>
            <a:ext cx="49688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4151313" y="1997075"/>
            <a:ext cx="1350962" cy="22860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WAYNE:CS126:lectures-f06:introcs.pot</Template>
  <TotalTime>31</TotalTime>
  <Words>656</Words>
  <Application>Microsoft Macintosh PowerPoint</Application>
  <PresentationFormat>On-screen Show (4:3)</PresentationFormat>
  <Paragraphs>214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ＭＳ Ｐゴシック</vt:lpstr>
      <vt:lpstr>Comic Sans MS</vt:lpstr>
      <vt:lpstr>Monotype Sorts</vt:lpstr>
      <vt:lpstr>Wingdings</vt:lpstr>
      <vt:lpstr>Courier New</vt:lpstr>
      <vt:lpstr>introcs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  <vt:lpstr>Traversing a List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Traversing a Linked List</dc:title>
  <dc:subject/>
  <dc:creator>Kevin Wayne</dc:creator>
  <cp:keywords/>
  <dc:description/>
  <cp:lastModifiedBy>Kevin Wayne</cp:lastModifiedBy>
  <cp:revision>17</cp:revision>
  <dcterms:created xsi:type="dcterms:W3CDTF">2010-03-25T13:44:13Z</dcterms:created>
  <dcterms:modified xsi:type="dcterms:W3CDTF">2010-03-25T13:44:30Z</dcterms:modified>
  <cp:category/>
</cp:coreProperties>
</file>