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9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32787"/>
    <p:restoredTop sz="90929"/>
  </p:normalViewPr>
  <p:slideViewPr>
    <p:cSldViewPr>
      <p:cViewPr varScale="1">
        <p:scale>
          <a:sx n="132" d="100"/>
          <a:sy n="132" d="100"/>
        </p:scale>
        <p:origin x="-792" y="-104"/>
      </p:cViewPr>
      <p:guideLst>
        <p:guide orient="horz" pos="2160"/>
        <p:guide pos="2880"/>
      </p:guideLst>
    </p:cSldViewPr>
  </p:slide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71F788-BBD6-9A4D-9D9B-8C393B667B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9A24BF-48CB-E948-BB45-71EB502B2EC6}" type="slidenum">
              <a:rPr lang="en-US"/>
              <a:pPr/>
              <a:t>1</a:t>
            </a:fld>
            <a:endParaRPr lang="en-US"/>
          </a:p>
        </p:txBody>
      </p:sp>
      <p:sp>
        <p:nvSpPr>
          <p:cNvPr id="1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8B99BB-D4CC-7443-B779-697E818A42ED}" type="slidenum">
              <a:rPr lang="en-US"/>
              <a:pPr/>
              <a:t>10</a:t>
            </a:fld>
            <a:endParaRPr lang="en-US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E36AE-AB91-0143-A502-D061D161F022}" type="slidenum">
              <a:rPr lang="en-US"/>
              <a:pPr/>
              <a:t>11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3A72B6-AC4F-D043-AFD1-F678B7AAC891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718345-3A19-2841-BDE4-4FCAF7B329EC}" type="slidenum">
              <a:rPr lang="en-US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79FABE-BFBA-134F-A7D7-6F039B9985E1}" type="slidenum">
              <a:rPr lang="en-US"/>
              <a:pPr/>
              <a:t>4</a:t>
            </a:fld>
            <a:endParaRPr 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226FCA-CE45-E842-A2CA-ED7E0125C56A}" type="slidenum">
              <a:rPr lang="en-US"/>
              <a:pPr/>
              <a:t>5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6A43E9-E871-F14F-B157-399673F7BFAE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9DC0F9-591A-D546-A06F-E30639DA7D2A}" type="slidenum">
              <a:rPr lang="en-US"/>
              <a:pPr/>
              <a:t>7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5C2698-34B1-3743-B9C1-B25AC2BECB26}" type="slidenum">
              <a:rPr lang="en-US"/>
              <a:pPr/>
              <a:t>8</a:t>
            </a:fld>
            <a:endParaRPr lang="en-US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C97C9-DA02-3140-A1DF-4391205DD3A3}" type="slidenum">
              <a:rPr lang="en-US"/>
              <a:pPr/>
              <a:t>9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69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1000">
                <a:latin typeface="Comic Sans MS" charset="0"/>
              </a:rPr>
              <a:t>Robert Sedgewick and Kevin Wayne   •   Copyright © 2005   •   http://www.Princeton.EDU/~cos226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ln>
            <a:tailEnd type="none" w="sm" len="sm"/>
          </a:ln>
        </p:spPr>
        <p:txBody>
          <a:bodyPr/>
          <a:lstStyle>
            <a:lvl1pPr defTabSz="915988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DAB1551-9B8D-2C4A-A02E-B6E77707C7AE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A388C9-CBAD-BD4D-949C-24DF87D6D01B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D3FED78-51F5-974A-968B-9F7ACBD3580D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28AF640-0129-3545-9CA1-FF991228174F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B5D46B2-DA5C-0A41-B69F-6C3DD9FE4ABB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540CE56-3E41-A542-8298-80460D8DC5D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BA8A2B1-56D4-7E42-A55D-2A50ABF97D70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2A279BF4-2127-B148-B82D-7FAAA75BEA6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7D200D8-53A8-F348-AB5C-842E9253FC7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546B0-F112-A94C-A08D-5BBAB4FAB3F9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1" sz="800">
                <a:latin typeface="+mn-lt"/>
              </a:defRPr>
            </a:lvl1pPr>
          </a:lstStyle>
          <a:p>
            <a:fld id="{E72EFE5B-8F9C-144C-95A8-FE4BB1CE73D2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3" name="Group 7"/>
          <p:cNvGrpSpPr>
            <a:grpSpLocks/>
          </p:cNvGrpSpPr>
          <p:nvPr/>
        </p:nvGrpSpPr>
        <p:grpSpPr bwMode="auto">
          <a:xfrm>
            <a:off x="1066800" y="4343400"/>
            <a:ext cx="2667000" cy="381000"/>
            <a:chOff x="816" y="3264"/>
            <a:chExt cx="1680" cy="240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816" y="3264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>
                  <a:latin typeface="Courier New" charset="0"/>
                </a:rPr>
                <a:t>A</a:t>
              </a:r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52" y="3264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>
                  <a:latin typeface="Courier New" charset="0"/>
                </a:rPr>
                <a:t>G</a:t>
              </a:r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1488" y="3264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>
                  <a:latin typeface="Courier New" charset="0"/>
                </a:rPr>
                <a:t>L</a:t>
              </a:r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1824" y="3264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>
                  <a:latin typeface="Courier New" charset="0"/>
                </a:rPr>
                <a:t>O</a:t>
              </a:r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2160" y="3264"/>
              <a:ext cx="336" cy="24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>
                  <a:latin typeface="Courier New" charset="0"/>
                </a:rPr>
                <a:t>R</a:t>
              </a:r>
            </a:p>
          </p:txBody>
        </p:sp>
      </p:grp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4267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H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4800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I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5334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M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5867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S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6400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T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lang="en-US" sz="1600" b="1">
              <a:latin typeface="Courier New" charset="0"/>
            </a:endParaRP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Merging</a:t>
            </a:r>
          </a:p>
        </p:txBody>
      </p:sp>
      <p:sp>
        <p:nvSpPr>
          <p:cNvPr id="4126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Merge.</a:t>
            </a:r>
          </a:p>
          <a:p>
            <a:pPr lvl="1"/>
            <a:r>
              <a:rPr kumimoji="0" lang="en-US"/>
              <a:t>Keep track of smallest element in each sorted half.</a:t>
            </a:r>
          </a:p>
          <a:p>
            <a:pPr lvl="1"/>
            <a:r>
              <a:rPr kumimoji="0" lang="en-US"/>
              <a:t>Choose smaller of two elements.</a:t>
            </a:r>
          </a:p>
          <a:p>
            <a:pPr lvl="1"/>
            <a:r>
              <a:rPr kumimoji="0" lang="en-US"/>
              <a:t>Repeat until done.</a:t>
            </a:r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ourier New" charset="0"/>
              </a:rPr>
              <a:t>A</a:t>
            </a:r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1319213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4535488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7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066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A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1600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G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133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L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2667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O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200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R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4267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H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4800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I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5334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M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5867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S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6400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T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A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G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H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I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L</a:t>
            </a: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M</a:t>
            </a: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O</a:t>
            </a: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R</a:t>
            </a:r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S</a:t>
            </a:r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1334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Merging</a:t>
            </a:r>
          </a:p>
        </p:txBody>
      </p:sp>
      <p:sp>
        <p:nvSpPr>
          <p:cNvPr id="13343" name="Rectangle 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Merge.</a:t>
            </a:r>
          </a:p>
          <a:p>
            <a:pPr lvl="1"/>
            <a:r>
              <a:rPr kumimoji="0" lang="en-US"/>
              <a:t>Keep track of smallest element in each sorted half.</a:t>
            </a:r>
          </a:p>
          <a:p>
            <a:pPr lvl="1"/>
            <a:r>
              <a:rPr kumimoji="0" lang="en-US"/>
              <a:t>Choose smaller of two elements.</a:t>
            </a:r>
          </a:p>
          <a:p>
            <a:pPr lvl="1"/>
            <a:r>
              <a:rPr kumimoji="0" lang="en-US"/>
              <a:t>Repeat until done.</a:t>
            </a:r>
          </a:p>
          <a:p>
            <a:pPr lvl="1"/>
            <a:endParaRPr kumimoji="0" lang="en-US"/>
          </a:p>
        </p:txBody>
      </p:sp>
      <p:sp>
        <p:nvSpPr>
          <p:cNvPr id="13344" name="Rectangle 32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ourier New" charset="0"/>
              </a:rPr>
              <a:t>T</a:t>
            </a: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3865563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6665913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066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A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1600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G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33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L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667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O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200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R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4267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H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4800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I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5334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M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5867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S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6400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T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A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G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H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I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L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M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O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R</a:t>
            </a: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S</a:t>
            </a: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T</a:t>
            </a:r>
          </a:p>
        </p:txBody>
      </p:sp>
      <p:sp>
        <p:nvSpPr>
          <p:cNvPr id="1436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Merging</a:t>
            </a:r>
          </a:p>
        </p:txBody>
      </p:sp>
      <p:sp>
        <p:nvSpPr>
          <p:cNvPr id="14366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Merge.</a:t>
            </a:r>
          </a:p>
          <a:p>
            <a:pPr lvl="1"/>
            <a:r>
              <a:rPr kumimoji="0" lang="en-US"/>
              <a:t>Keep track of smallest element in each sorted half.</a:t>
            </a:r>
          </a:p>
          <a:p>
            <a:pPr lvl="1"/>
            <a:r>
              <a:rPr kumimoji="0" lang="en-US"/>
              <a:t>Choose smaller of two elements.</a:t>
            </a:r>
          </a:p>
          <a:p>
            <a:pPr lvl="1"/>
            <a:r>
              <a:rPr kumimoji="0" lang="en-US"/>
              <a:t>Repeat until done.</a:t>
            </a:r>
          </a:p>
          <a:p>
            <a:pPr lvl="1"/>
            <a:endParaRPr kumimoji="0" lang="en-US"/>
          </a:p>
        </p:txBody>
      </p:sp>
      <p:sp>
        <p:nvSpPr>
          <p:cNvPr id="14367" name="Line 31"/>
          <p:cNvSpPr>
            <a:spLocks noChangeShapeType="1"/>
          </p:cNvSpPr>
          <p:nvPr/>
        </p:nvSpPr>
        <p:spPr bwMode="auto">
          <a:xfrm>
            <a:off x="3865563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68" name="Line 32"/>
          <p:cNvSpPr>
            <a:spLocks noChangeShapeType="1"/>
          </p:cNvSpPr>
          <p:nvPr/>
        </p:nvSpPr>
        <p:spPr bwMode="auto">
          <a:xfrm>
            <a:off x="7146925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1066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A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1600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G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2133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L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667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O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3200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R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4267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H</a:t>
            </a: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4800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I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5334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M</a:t>
            </a: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5867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S</a:t>
            </a:r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6400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T</a:t>
            </a: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A</a:t>
            </a: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515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Merging</a:t>
            </a:r>
          </a:p>
        </p:txBody>
      </p:sp>
      <p:sp>
        <p:nvSpPr>
          <p:cNvPr id="515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Merge.</a:t>
            </a:r>
          </a:p>
          <a:p>
            <a:pPr lvl="1"/>
            <a:r>
              <a:rPr kumimoji="0" lang="en-US"/>
              <a:t>Keep track of smallest element in each sorted half.</a:t>
            </a:r>
          </a:p>
          <a:p>
            <a:pPr lvl="1"/>
            <a:r>
              <a:rPr kumimoji="0" lang="en-US"/>
              <a:t>Choose smaller of two elements.</a:t>
            </a:r>
          </a:p>
          <a:p>
            <a:pPr lvl="1"/>
            <a:r>
              <a:rPr kumimoji="0" lang="en-US"/>
              <a:t>Repeat until done.</a:t>
            </a:r>
          </a:p>
          <a:p>
            <a:pPr lvl="1"/>
            <a:endParaRPr kumimoji="0" lang="en-US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ourier New" charset="0"/>
              </a:rPr>
              <a:t>G</a:t>
            </a:r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>
            <a:off x="187325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55" name="Line 35"/>
          <p:cNvSpPr>
            <a:spLocks noChangeShapeType="1"/>
          </p:cNvSpPr>
          <p:nvPr/>
        </p:nvSpPr>
        <p:spPr bwMode="auto">
          <a:xfrm>
            <a:off x="4535488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066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A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600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G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2133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L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2667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O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3200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R</a:t>
            </a: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4267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H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4800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I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5334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M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5867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S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6400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T</a:t>
            </a:r>
          </a:p>
        </p:txBody>
      </p:sp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A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G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Merging</a:t>
            </a:r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Merge.</a:t>
            </a:r>
          </a:p>
          <a:p>
            <a:pPr lvl="1"/>
            <a:r>
              <a:rPr kumimoji="0" lang="en-US"/>
              <a:t>Keep track of smallest element in each sorted half.</a:t>
            </a:r>
          </a:p>
          <a:p>
            <a:pPr lvl="1"/>
            <a:r>
              <a:rPr kumimoji="0" lang="en-US"/>
              <a:t>Choose smaller of two elements.</a:t>
            </a:r>
          </a:p>
          <a:p>
            <a:pPr lvl="1"/>
            <a:r>
              <a:rPr kumimoji="0" lang="en-US"/>
              <a:t>Repeat until done.</a:t>
            </a:r>
          </a:p>
          <a:p>
            <a:pPr lvl="1"/>
            <a:endParaRPr kumimoji="0" lang="en-US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ourier New" charset="0"/>
              </a:rPr>
              <a:t>H</a:t>
            </a:r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2382838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>
            <a:off x="4535488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066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A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1600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G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2133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L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2667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O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3200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R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4267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H</a:t>
            </a: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4800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I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5334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M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5867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S</a:t>
            </a:r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6400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T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A</a:t>
            </a: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G</a:t>
            </a:r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H</a:t>
            </a: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7195" name="Rectangle 27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7199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Merging</a:t>
            </a:r>
          </a:p>
        </p:txBody>
      </p:sp>
      <p:sp>
        <p:nvSpPr>
          <p:cNvPr id="7200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Merge.</a:t>
            </a:r>
          </a:p>
          <a:p>
            <a:pPr lvl="1"/>
            <a:r>
              <a:rPr kumimoji="0" lang="en-US"/>
              <a:t>Keep track of smallest element in each sorted half.</a:t>
            </a:r>
          </a:p>
          <a:p>
            <a:pPr lvl="1"/>
            <a:r>
              <a:rPr kumimoji="0" lang="en-US"/>
              <a:t>Choose smaller of two elements.</a:t>
            </a:r>
          </a:p>
          <a:p>
            <a:pPr lvl="1"/>
            <a:r>
              <a:rPr kumimoji="0" lang="en-US"/>
              <a:t>Repeat until done.</a:t>
            </a:r>
          </a:p>
          <a:p>
            <a:pPr lvl="1"/>
            <a:endParaRPr kumimoji="0" lang="en-US"/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ourier New" charset="0"/>
              </a:rPr>
              <a:t>I</a:t>
            </a:r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>
            <a:off x="2382838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5068888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066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A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600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G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2133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L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2667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O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3200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R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4267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H</a:t>
            </a: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4800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I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5334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M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5867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S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6400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T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A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G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H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I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82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Merging</a:t>
            </a:r>
          </a:p>
        </p:txBody>
      </p:sp>
      <p:sp>
        <p:nvSpPr>
          <p:cNvPr id="8224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Merge.</a:t>
            </a:r>
          </a:p>
          <a:p>
            <a:pPr lvl="1"/>
            <a:r>
              <a:rPr kumimoji="0" lang="en-US"/>
              <a:t>Keep track of smallest element in each sorted half.</a:t>
            </a:r>
          </a:p>
          <a:p>
            <a:pPr lvl="1"/>
            <a:r>
              <a:rPr kumimoji="0" lang="en-US"/>
              <a:t>Choose smaller of two elements.</a:t>
            </a:r>
          </a:p>
          <a:p>
            <a:pPr lvl="1"/>
            <a:r>
              <a:rPr kumimoji="0" lang="en-US"/>
              <a:t>Repeat until done.</a:t>
            </a:r>
          </a:p>
          <a:p>
            <a:pPr lvl="1"/>
            <a:endParaRPr kumimoji="0" lang="en-US"/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ourier New" charset="0"/>
              </a:rPr>
              <a:t>L</a:t>
            </a:r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2382838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559435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066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A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600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G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133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L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2667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O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200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R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4267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H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800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I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5334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M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5867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S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400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T</a:t>
            </a: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A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G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H</a:t>
            </a: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I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L</a:t>
            </a: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9247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Merging</a:t>
            </a:r>
          </a:p>
        </p:txBody>
      </p:sp>
      <p:sp>
        <p:nvSpPr>
          <p:cNvPr id="9248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Merge.</a:t>
            </a:r>
          </a:p>
          <a:p>
            <a:pPr lvl="1"/>
            <a:r>
              <a:rPr kumimoji="0" lang="en-US"/>
              <a:t>Keep track of smallest element in each sorted half.</a:t>
            </a:r>
          </a:p>
          <a:p>
            <a:pPr lvl="1"/>
            <a:r>
              <a:rPr kumimoji="0" lang="en-US"/>
              <a:t>Choose smaller of two elements.</a:t>
            </a:r>
          </a:p>
          <a:p>
            <a:pPr lvl="1"/>
            <a:r>
              <a:rPr kumimoji="0" lang="en-US"/>
              <a:t>Repeat until done.</a:t>
            </a:r>
          </a:p>
          <a:p>
            <a:pPr lvl="1"/>
            <a:endParaRPr kumimoji="0"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ourier New" charset="0"/>
              </a:rPr>
              <a:t>M</a:t>
            </a:r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2935288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>
            <a:off x="559435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066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A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600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G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2133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L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2667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O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200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R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4267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H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800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I</a:t>
            </a:r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334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M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5867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S</a:t>
            </a:r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00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T</a:t>
            </a: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A</a:t>
            </a: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G</a:t>
            </a: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H</a:t>
            </a:r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I</a:t>
            </a:r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L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M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1027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Merging</a:t>
            </a:r>
          </a:p>
        </p:txBody>
      </p:sp>
      <p:sp>
        <p:nvSpPr>
          <p:cNvPr id="1027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Merge.</a:t>
            </a:r>
          </a:p>
          <a:p>
            <a:pPr lvl="1"/>
            <a:r>
              <a:rPr kumimoji="0" lang="en-US"/>
              <a:t>Keep track of smallest element in each sorted half.</a:t>
            </a:r>
          </a:p>
          <a:p>
            <a:pPr lvl="1"/>
            <a:r>
              <a:rPr kumimoji="0" lang="en-US"/>
              <a:t>Choose smaller of two elements.</a:t>
            </a:r>
          </a:p>
          <a:p>
            <a:pPr lvl="1"/>
            <a:r>
              <a:rPr kumimoji="0" lang="en-US"/>
              <a:t>Repeat until done.</a:t>
            </a:r>
          </a:p>
          <a:p>
            <a:pPr lvl="1"/>
            <a:endParaRPr kumimoji="0" lang="en-US"/>
          </a:p>
        </p:txBody>
      </p:sp>
      <p:sp>
        <p:nvSpPr>
          <p:cNvPr id="10273" name="Rectangle 33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ourier New" charset="0"/>
              </a:rPr>
              <a:t>O</a:t>
            </a:r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2935288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6143625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066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A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600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G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2133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L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667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O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3200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R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4267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H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4800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I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5334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M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5867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S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6400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T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A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G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H</a:t>
            </a:r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I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L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M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O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1129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Merging</a:t>
            </a:r>
          </a:p>
        </p:txBody>
      </p:sp>
      <p:sp>
        <p:nvSpPr>
          <p:cNvPr id="11296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Merge.</a:t>
            </a:r>
          </a:p>
          <a:p>
            <a:pPr lvl="1"/>
            <a:r>
              <a:rPr kumimoji="0" lang="en-US"/>
              <a:t>Keep track of smallest element in each sorted half.</a:t>
            </a:r>
          </a:p>
          <a:p>
            <a:pPr lvl="1"/>
            <a:r>
              <a:rPr kumimoji="0" lang="en-US"/>
              <a:t>Choose smaller of two elements.</a:t>
            </a:r>
          </a:p>
          <a:p>
            <a:pPr lvl="1"/>
            <a:r>
              <a:rPr kumimoji="0" lang="en-US"/>
              <a:t>Repeat until done.</a:t>
            </a:r>
          </a:p>
          <a:p>
            <a:pPr lvl="1"/>
            <a:endParaRPr kumimoji="0" lang="en-US"/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ourier New" charset="0"/>
              </a:rPr>
              <a:t>R</a:t>
            </a: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3476625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6143625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066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A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600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G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133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L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2667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O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3200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R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42672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H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48006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I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53340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latin typeface="Courier New" charset="0"/>
              </a:rPr>
              <a:t>M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58674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S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6400800" y="4343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T</a:t>
            </a:r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295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A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1828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G</a:t>
            </a: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2362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H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2895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I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3429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L</a:t>
            </a: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39624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M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4958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O</a:t>
            </a:r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0292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R</a:t>
            </a:r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6096000" y="5334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latin typeface="Courier New" charset="0"/>
              </a:rPr>
              <a:t> </a:t>
            </a:r>
          </a:p>
        </p:txBody>
      </p:sp>
      <p:sp>
        <p:nvSpPr>
          <p:cNvPr id="12318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Merging</a:t>
            </a:r>
          </a:p>
        </p:txBody>
      </p:sp>
      <p:sp>
        <p:nvSpPr>
          <p:cNvPr id="12319" name="Rectangle 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/>
              <a:t>Merge.</a:t>
            </a:r>
          </a:p>
          <a:p>
            <a:pPr lvl="1"/>
            <a:r>
              <a:rPr kumimoji="0" lang="en-US"/>
              <a:t>Keep track of smallest element in each sorted half.</a:t>
            </a:r>
          </a:p>
          <a:p>
            <a:pPr lvl="1"/>
            <a:r>
              <a:rPr kumimoji="0" lang="en-US"/>
              <a:t>Choose smaller of two elements.</a:t>
            </a:r>
          </a:p>
          <a:p>
            <a:pPr lvl="1"/>
            <a:r>
              <a:rPr kumimoji="0" lang="en-US"/>
              <a:t>Repeat until done.</a:t>
            </a:r>
          </a:p>
          <a:p>
            <a:pPr lvl="1"/>
            <a:endParaRPr kumimoji="0"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5562600" y="5334000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Courier New" charset="0"/>
              </a:rPr>
              <a:t>S</a:t>
            </a:r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3865563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22" name="Line 34"/>
          <p:cNvSpPr>
            <a:spLocks noChangeShapeType="1"/>
          </p:cNvSpPr>
          <p:nvPr/>
        </p:nvSpPr>
        <p:spPr bwMode="auto">
          <a:xfrm>
            <a:off x="6143625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0" grpId="0" animBg="1" autoUpdateAnimBg="0"/>
    </p:bldLst>
  </p:timing>
</p:sld>
</file>

<file path=ppt/theme/theme1.xml><?xml version="1.0" encoding="utf-8"?>
<a:theme xmlns:a="http://schemas.openxmlformats.org/drawingml/2006/main" name="introalgsd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algsd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introalgsd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algsd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HD:Users:wayne:Documents:cos226-f05:introalgsds.pot</Template>
  <TotalTime>14</TotalTime>
  <Words>493</Words>
  <Application>Microsoft Macintosh PowerPoint</Application>
  <PresentationFormat>On-screen Show (4:3)</PresentationFormat>
  <Paragraphs>295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ＭＳ Ｐゴシック</vt:lpstr>
      <vt:lpstr>Comic Sans MS</vt:lpstr>
      <vt:lpstr>Monotype Sorts</vt:lpstr>
      <vt:lpstr>Wingdings</vt:lpstr>
      <vt:lpstr>Courier New</vt:lpstr>
      <vt:lpstr>introalgsds</vt:lpstr>
      <vt:lpstr>Merging</vt:lpstr>
      <vt:lpstr>Merging</vt:lpstr>
      <vt:lpstr>Merging</vt:lpstr>
      <vt:lpstr>Merging</vt:lpstr>
      <vt:lpstr>Merging</vt:lpstr>
      <vt:lpstr>Merging</vt:lpstr>
      <vt:lpstr>Merging</vt:lpstr>
      <vt:lpstr>Merging</vt:lpstr>
      <vt:lpstr>Merging</vt:lpstr>
      <vt:lpstr>Merging</vt:lpstr>
      <vt:lpstr>Merging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Merging</dc:title>
  <dc:subject/>
  <dc:creator>Kevin Wayne</dc:creator>
  <cp:keywords/>
  <dc:description/>
  <cp:lastModifiedBy>Kevin Wayne</cp:lastModifiedBy>
  <cp:revision>5</cp:revision>
  <dcterms:created xsi:type="dcterms:W3CDTF">2010-03-25T13:40:03Z</dcterms:created>
  <dcterms:modified xsi:type="dcterms:W3CDTF">2010-03-25T13:40:16Z</dcterms:modified>
  <cp:category/>
</cp:coreProperties>
</file>