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notesSlides/notesSlide28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Default Extension="jpeg" ContentType="image/jpeg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4" r:id="rId1"/>
  </p:sldMasterIdLst>
  <p:notesMasterIdLst>
    <p:notesMasterId r:id="rId30"/>
  </p:notesMasterIdLst>
  <p:handoutMasterIdLst>
    <p:handoutMasterId r:id="rId31"/>
  </p:handoutMasterIdLst>
  <p:sldIdLst>
    <p:sldId id="259" r:id="rId2"/>
    <p:sldId id="292" r:id="rId3"/>
    <p:sldId id="294" r:id="rId4"/>
    <p:sldId id="295" r:id="rId5"/>
    <p:sldId id="296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06600"/>
    <a:srgbClr val="990033"/>
    <a:srgbClr val="CC0000"/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 preferSingleView="1">
    <p:restoredLeft sz="32787"/>
    <p:restoredTop sz="90929"/>
  </p:normalViewPr>
  <p:slideViewPr>
    <p:cSldViewPr>
      <p:cViewPr varScale="1">
        <p:scale>
          <a:sx n="132" d="100"/>
          <a:sy n="132" d="100"/>
        </p:scale>
        <p:origin x="-7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2BED889-5080-684D-9887-B8BC3FC85C0B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437373F-8915-F44B-BB20-431A0B02CE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9DD46D2-1116-B240-AED9-0B31FBAB8AF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6CA0E5B9-188A-B34A-9DC9-46A22C0353F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F6C1C15-DBB1-C947-991D-BBAF5CB23C77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A8C49-E7AB-5C45-9F52-6260BF11096A}" type="slidenum">
              <a:rPr lang="en-US"/>
              <a:pPr/>
              <a:t>1</a:t>
            </a:fld>
            <a:endParaRPr lang="en-US"/>
          </a:p>
        </p:txBody>
      </p:sp>
      <p:sp>
        <p:nvSpPr>
          <p:cNvPr id="24985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03A1072-F788-8B40-818B-CA5BEFBDC28D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EF404D-736D-EE44-98D3-FC94DDCBC903}" type="slidenum">
              <a:rPr lang="en-US"/>
              <a:pPr/>
              <a:t>10</a:t>
            </a:fld>
            <a:endParaRPr lang="en-US"/>
          </a:p>
        </p:txBody>
      </p:sp>
      <p:sp>
        <p:nvSpPr>
          <p:cNvPr id="2590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D729DF4-4EAA-E94C-9EFF-931130EE3A8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3856DE-FCDF-8D44-A97F-FC79591367EC}" type="slidenum">
              <a:rPr lang="en-US"/>
              <a:pPr/>
              <a:t>11</a:t>
            </a:fld>
            <a:endParaRPr lang="en-US"/>
          </a:p>
        </p:txBody>
      </p:sp>
      <p:sp>
        <p:nvSpPr>
          <p:cNvPr id="26009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631317-3918-9D4D-B7AD-F5A9E0D92037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76C731-BBB0-3A45-8821-6329C2D1072D}" type="slidenum">
              <a:rPr lang="en-US"/>
              <a:pPr/>
              <a:t>12</a:t>
            </a:fld>
            <a:endParaRPr lang="en-US"/>
          </a:p>
        </p:txBody>
      </p:sp>
      <p:sp>
        <p:nvSpPr>
          <p:cNvPr id="26112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138767E-D3A0-9C4A-BF00-AF5D2BEB2978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A0EE20-AD14-644E-9E10-6E74B1AA197B}" type="slidenum">
              <a:rPr lang="en-US"/>
              <a:pPr/>
              <a:t>13</a:t>
            </a:fld>
            <a:endParaRPr lang="en-US"/>
          </a:p>
        </p:txBody>
      </p:sp>
      <p:sp>
        <p:nvSpPr>
          <p:cNvPr id="26214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A6A187A-15AB-014F-912F-92CEA338255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F518A5-B8FA-A848-B0EC-8E5F5CB94FD3}" type="slidenum">
              <a:rPr lang="en-US"/>
              <a:pPr/>
              <a:t>14</a:t>
            </a:fld>
            <a:endParaRPr lang="en-US"/>
          </a:p>
        </p:txBody>
      </p:sp>
      <p:sp>
        <p:nvSpPr>
          <p:cNvPr id="26317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92AFEF8-38EE-9C45-B881-307045658B69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1AC464-13D1-1B40-8B1D-487FE8CD735D}" type="slidenum">
              <a:rPr lang="en-US"/>
              <a:pPr/>
              <a:t>15</a:t>
            </a:fld>
            <a:endParaRPr lang="en-US"/>
          </a:p>
        </p:txBody>
      </p:sp>
      <p:sp>
        <p:nvSpPr>
          <p:cNvPr id="2641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1259C16-1076-E54B-97FF-AAE2940ECA8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9AD23B-D973-2849-9B79-AD9BFE55D2F2}" type="slidenum">
              <a:rPr lang="en-US"/>
              <a:pPr/>
              <a:t>16</a:t>
            </a:fld>
            <a:endParaRPr lang="en-US"/>
          </a:p>
        </p:txBody>
      </p:sp>
      <p:sp>
        <p:nvSpPr>
          <p:cNvPr id="26521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311CEC-6DFC-7247-B09C-664AFD93B11C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C76F8-210D-D24D-87DE-00D52AB3FA8A}" type="slidenum">
              <a:rPr lang="en-US"/>
              <a:pPr/>
              <a:t>17</a:t>
            </a:fld>
            <a:endParaRPr lang="en-US"/>
          </a:p>
        </p:txBody>
      </p:sp>
      <p:sp>
        <p:nvSpPr>
          <p:cNvPr id="26624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FCEFCA9-536B-AF48-8DB4-9AF5BD66DFD9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F3C1A-BEDD-5B4E-84EA-8C94A7C3FF21}" type="slidenum">
              <a:rPr lang="en-US"/>
              <a:pPr/>
              <a:t>18</a:t>
            </a:fld>
            <a:endParaRPr lang="en-US"/>
          </a:p>
        </p:txBody>
      </p:sp>
      <p:sp>
        <p:nvSpPr>
          <p:cNvPr id="26726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8597138-77C1-F943-B14C-2AD98593E727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0845AD-53B4-F241-A4EA-D575B5C57EA4}" type="slidenum">
              <a:rPr lang="en-US"/>
              <a:pPr/>
              <a:t>19</a:t>
            </a:fld>
            <a:endParaRPr lang="en-US"/>
          </a:p>
        </p:txBody>
      </p:sp>
      <p:sp>
        <p:nvSpPr>
          <p:cNvPr id="26829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6A33D29-E28E-BB4F-A3C8-1628C49BD4C9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CFDD1-3876-924C-9FA5-2939DA983B10}" type="slidenum">
              <a:rPr lang="en-US"/>
              <a:pPr/>
              <a:t>2</a:t>
            </a:fld>
            <a:endParaRPr lang="en-US"/>
          </a:p>
        </p:txBody>
      </p:sp>
      <p:sp>
        <p:nvSpPr>
          <p:cNvPr id="25088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80CE67B-8E6D-AB48-B614-F2EB77746341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9D9036-2671-6742-8BFB-241E6849DCA1}" type="slidenum">
              <a:rPr lang="en-US"/>
              <a:pPr/>
              <a:t>20</a:t>
            </a:fld>
            <a:endParaRPr lang="en-US"/>
          </a:p>
        </p:txBody>
      </p:sp>
      <p:sp>
        <p:nvSpPr>
          <p:cNvPr id="26931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4B3B882-6EF2-F84B-AC50-7A03E9FD6AA3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24B74-137E-3C49-8DAA-713980B15C37}" type="slidenum">
              <a:rPr lang="en-US"/>
              <a:pPr/>
              <a:t>21</a:t>
            </a:fld>
            <a:endParaRPr lang="en-US"/>
          </a:p>
        </p:txBody>
      </p:sp>
      <p:sp>
        <p:nvSpPr>
          <p:cNvPr id="27033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69F02F-7349-B348-926B-DE0D0B483A33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DD5F8E-8312-7B43-A783-0725FA9F8824}" type="slidenum">
              <a:rPr lang="en-US"/>
              <a:pPr/>
              <a:t>22</a:t>
            </a:fld>
            <a:endParaRPr lang="en-US"/>
          </a:p>
        </p:txBody>
      </p:sp>
      <p:sp>
        <p:nvSpPr>
          <p:cNvPr id="27136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D0543FB-9EBD-DD40-99B7-E6D648D6A6E7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31391-55BC-F347-9C34-9E63F4282963}" type="slidenum">
              <a:rPr lang="en-US"/>
              <a:pPr/>
              <a:t>23</a:t>
            </a:fld>
            <a:endParaRPr lang="en-US"/>
          </a:p>
        </p:txBody>
      </p:sp>
      <p:sp>
        <p:nvSpPr>
          <p:cNvPr id="27238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D1DCDBC-8228-474F-9DE0-3A3B5D3FF8D7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2473D9-8D51-FF48-98D5-AFC0DF7AD8CC}" type="slidenum">
              <a:rPr lang="en-US"/>
              <a:pPr/>
              <a:t>24</a:t>
            </a:fld>
            <a:endParaRPr lang="en-US"/>
          </a:p>
        </p:txBody>
      </p:sp>
      <p:sp>
        <p:nvSpPr>
          <p:cNvPr id="2734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FDCD23C-8127-EA45-9066-CE4E8B991DB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AD224-3E44-574E-B6EC-D16F59F613FA}" type="slidenum">
              <a:rPr lang="en-US"/>
              <a:pPr/>
              <a:t>25</a:t>
            </a:fld>
            <a:endParaRPr lang="en-US"/>
          </a:p>
        </p:txBody>
      </p:sp>
      <p:sp>
        <p:nvSpPr>
          <p:cNvPr id="2744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690617E-6AA5-2C49-B83C-7433B51D47D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24DDAD-CF4F-D546-A0DF-53C229AAD3C9}" type="slidenum">
              <a:rPr lang="en-US"/>
              <a:pPr/>
              <a:t>26</a:t>
            </a:fld>
            <a:endParaRPr lang="en-US"/>
          </a:p>
        </p:txBody>
      </p:sp>
      <p:sp>
        <p:nvSpPr>
          <p:cNvPr id="27545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227EDE0-A1F8-F543-BE0C-BE6B10537CD8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B46C3-D133-CB40-A8CD-2BC7C7B88102}" type="slidenum">
              <a:rPr lang="en-US"/>
              <a:pPr/>
              <a:t>27</a:t>
            </a:fld>
            <a:endParaRPr lang="en-US"/>
          </a:p>
        </p:txBody>
      </p:sp>
      <p:sp>
        <p:nvSpPr>
          <p:cNvPr id="27648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1A4AD49-5F2E-864A-B651-D724F36C69C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F9113-1E17-FF47-BD17-DADE35DE564D}" type="slidenum">
              <a:rPr lang="en-US"/>
              <a:pPr/>
              <a:t>28</a:t>
            </a:fld>
            <a:endParaRPr lang="en-US"/>
          </a:p>
        </p:txBody>
      </p:sp>
      <p:sp>
        <p:nvSpPr>
          <p:cNvPr id="27750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22DEAA7-66BB-8E4D-9BE1-094DAFAED1C2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44AFB-BCCA-9540-B316-A6D322E3D957}" type="slidenum">
              <a:rPr lang="en-US"/>
              <a:pPr/>
              <a:t>3</a:t>
            </a:fld>
            <a:endParaRPr lang="en-US"/>
          </a:p>
        </p:txBody>
      </p:sp>
      <p:sp>
        <p:nvSpPr>
          <p:cNvPr id="25190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F84BF65-3993-1348-930A-A78847897EDD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059514-9468-124A-A240-1FF4E56BA31D}" type="slidenum">
              <a:rPr lang="en-US"/>
              <a:pPr/>
              <a:t>4</a:t>
            </a:fld>
            <a:endParaRPr lang="en-US"/>
          </a:p>
        </p:txBody>
      </p:sp>
      <p:sp>
        <p:nvSpPr>
          <p:cNvPr id="25293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75A0EB8-2218-EC42-9B52-67A39F610ED9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A536E-0DE3-244D-8517-10500DBD7BCA}" type="slidenum">
              <a:rPr lang="en-US"/>
              <a:pPr/>
              <a:t>5</a:t>
            </a:fld>
            <a:endParaRPr lang="en-US"/>
          </a:p>
        </p:txBody>
      </p:sp>
      <p:sp>
        <p:nvSpPr>
          <p:cNvPr id="25395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C8949D3-0AC8-F542-A3DD-EB379360C2F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8C0D4-1EE9-AA44-A6E1-C8025A960C3D}" type="slidenum">
              <a:rPr lang="en-US"/>
              <a:pPr/>
              <a:t>6</a:t>
            </a:fld>
            <a:endParaRPr lang="en-US"/>
          </a:p>
        </p:txBody>
      </p:sp>
      <p:sp>
        <p:nvSpPr>
          <p:cNvPr id="25497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78AB518-0016-D648-B98C-F930575DB590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E198C-76DC-C04F-8D2B-27EC3D886DFB}" type="slidenum">
              <a:rPr lang="en-US"/>
              <a:pPr/>
              <a:t>7</a:t>
            </a:fld>
            <a:endParaRPr lang="en-US"/>
          </a:p>
        </p:txBody>
      </p:sp>
      <p:sp>
        <p:nvSpPr>
          <p:cNvPr id="25600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E200CF1-DD5B-C54F-8721-E7C053A9D3A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B17B3-FDE7-084B-9ED1-4F6D354CE62C}" type="slidenum">
              <a:rPr lang="en-US"/>
              <a:pPr/>
              <a:t>8</a:t>
            </a:fld>
            <a:endParaRPr lang="en-US"/>
          </a:p>
        </p:txBody>
      </p:sp>
      <p:sp>
        <p:nvSpPr>
          <p:cNvPr id="25702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1931A07-20B9-234D-AE1E-402D76E4DE8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D81D5-657E-2B4D-AE58-11C740772B08}" type="slidenum">
              <a:rPr lang="en-US"/>
              <a:pPr/>
              <a:t>9</a:t>
            </a:fld>
            <a:endParaRPr lang="en-US"/>
          </a:p>
        </p:txBody>
      </p:sp>
      <p:sp>
        <p:nvSpPr>
          <p:cNvPr id="25805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69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Robert Sedgewick and Kevin Wayne   •   Copyright © 2005   •   http://www.Princeton.EDU/~cos226</a:t>
            </a:r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F1877E-47F0-5847-A0A3-B890D0DCCC7D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26A786-1767-1B43-A3B1-ADF6A749B269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B936EA6-75EA-BC43-847D-098704264B3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47D5AB-2C4A-0042-B742-ECEDA9791599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7652E08-095B-B04D-B4B8-A038E23233F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B72AB01-F6AD-1E45-B24B-1D3ADFEBA59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F1A4EE-9816-5E48-B698-2298DEB4C54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F460F0-8797-A144-A3AD-0257E43C4C0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65E4EFC-2F9D-6E47-AE63-E6A54B8C0C2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5D6CD6A-1CF3-6A4B-AAE1-73DCAE68714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2B64A297-A5DD-5C44-9BF5-BA795E4CC960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9D22-B861-AE4B-A495-35492DA2B281}" type="slidenum">
              <a:rPr lang="en-US"/>
              <a:pPr/>
              <a:t>1</a:t>
            </a:fld>
            <a:endParaRPr lang="en-US" sz="1400"/>
          </a:p>
        </p:txBody>
      </p:sp>
      <p:sp>
        <p:nvSpPr>
          <p:cNvPr id="61498" name="Rectangle 58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0.56</a:t>
            </a:r>
          </a:p>
        </p:txBody>
      </p:sp>
      <p:sp>
        <p:nvSpPr>
          <p:cNvPr id="61500" name="Rectangle 60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61502" name="Rectangle 62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61504" name="Rectangle 64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61506" name="Rectangle 66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61508" name="Rectangle 68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7.42</a:t>
            </a:r>
          </a:p>
        </p:txBody>
      </p:sp>
      <p:sp>
        <p:nvSpPr>
          <p:cNvPr id="61510" name="Rectangle 70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61512" name="Rectangle 72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61514" name="Rectangle 74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61516" name="Rectangle 76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61518" name="Rectangle 78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0: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61494" name="Rectangle 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61527" name="Group 87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61528" name="Rectangle 88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61529" name="Rectangle 89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61530" name="Rectangle 90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61531" name="Rectangle 91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61532" name="Rectangle 92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61533" name="Rectangle 93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1534" name="Rectangle 94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61535" name="Rectangle 95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61536" name="Rectangle 96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61537" name="Rectangle 97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61538" name="Rectangle 98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61540" name="Rectangle 100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BDD58-2997-294D-B65A-0FC9CB2E7CDA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4264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4265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4266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4267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4268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grpSp>
        <p:nvGrpSpPr>
          <p:cNvPr id="224269" name="Group 13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4270" name="Rectangle 14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4271" name="Rectangle 15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4272" name="Rectangle 16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4273" name="Rectangle 17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4274" name="Rectangle 18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4275" name="Rectangle 19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4276" name="Rectangle 20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4277" name="Rectangle 21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4278" name="Rectangle 22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4279" name="Rectangle 23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4280" name="Rectangle 24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4281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4:  </a:t>
            </a:r>
            <a:r>
              <a:rPr kumimoji="0" lang="en-US">
                <a:solidFill>
                  <a:srgbClr val="003399"/>
                </a:solidFill>
              </a:rPr>
              <a:t>step 1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428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4284" name="Group 28"/>
          <p:cNvGrpSpPr>
            <a:grpSpLocks/>
          </p:cNvGrpSpPr>
          <p:nvPr/>
        </p:nvGrpSpPr>
        <p:grpSpPr bwMode="auto">
          <a:xfrm>
            <a:off x="3733800" y="4419600"/>
            <a:ext cx="1066800" cy="381000"/>
            <a:chOff x="2016" y="3072"/>
            <a:chExt cx="672" cy="240"/>
          </a:xfrm>
        </p:grpSpPr>
        <p:sp>
          <p:nvSpPr>
            <p:cNvPr id="224285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1.17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24286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2.78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24287" name="AutoShape 31"/>
          <p:cNvCxnSpPr>
            <a:cxnSpLocks noChangeShapeType="1"/>
            <a:stCxn id="224285" idx="2"/>
            <a:endCxn id="224286" idx="2"/>
          </p:cNvCxnSpPr>
          <p:nvPr/>
        </p:nvCxnSpPr>
        <p:spPr bwMode="auto">
          <a:xfrm rot="16200000" flipH="1">
            <a:off x="4266406" y="4534694"/>
            <a:ext cx="1588" cy="533400"/>
          </a:xfrm>
          <a:prstGeom prst="curvedConnector3">
            <a:avLst>
              <a:gd name="adj1" fmla="val 298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24289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4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8DF4B-CE89-EA4C-A8AE-62341BC2C62F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5288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5289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5290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5291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5292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5305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4:  </a:t>
            </a:r>
            <a:r>
              <a:rPr kumimoji="0" lang="en-US">
                <a:solidFill>
                  <a:srgbClr val="003399"/>
                </a:solidFill>
              </a:rPr>
              <a:t>step 2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530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5312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5313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5314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5315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5316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5317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5318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5319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5320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5321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5322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5323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5325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A6057-501B-B142-83F3-B4358E9C860E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6309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26310" name="Rectangle 6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6311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6312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6313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6314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6315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6329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5: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633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6332" name="Group 28"/>
          <p:cNvGrpSpPr>
            <a:grpSpLocks/>
          </p:cNvGrpSpPr>
          <p:nvPr/>
        </p:nvGrpSpPr>
        <p:grpSpPr bwMode="auto">
          <a:xfrm>
            <a:off x="4800600" y="4419600"/>
            <a:ext cx="1066800" cy="381000"/>
            <a:chOff x="2016" y="3072"/>
            <a:chExt cx="672" cy="240"/>
          </a:xfrm>
        </p:grpSpPr>
        <p:sp>
          <p:nvSpPr>
            <p:cNvPr id="226333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26334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26335" name="AutoShape 31"/>
          <p:cNvCxnSpPr>
            <a:cxnSpLocks noChangeShapeType="1"/>
            <a:stCxn id="226333" idx="2"/>
            <a:endCxn id="226334" idx="2"/>
          </p:cNvCxnSpPr>
          <p:nvPr/>
        </p:nvCxnSpPr>
        <p:spPr bwMode="auto">
          <a:xfrm rot="16200000" flipH="1">
            <a:off x="5333206" y="4534694"/>
            <a:ext cx="1588" cy="533400"/>
          </a:xfrm>
          <a:prstGeom prst="curvedConnector3">
            <a:avLst>
              <a:gd name="adj1" fmla="val 322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6336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6337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6338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6339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6340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6341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6342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6343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6344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6345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6346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6347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6349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2891A-2663-804C-8AB9-7E1FCBB46A7C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7339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7340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7353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5:  </a:t>
            </a:r>
            <a:r>
              <a:rPr kumimoji="0" lang="en-US">
                <a:solidFill>
                  <a:srgbClr val="003399"/>
                </a:solidFill>
              </a:rPr>
              <a:t>step 1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7354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7356" name="Group 28"/>
          <p:cNvGrpSpPr>
            <a:grpSpLocks/>
          </p:cNvGrpSpPr>
          <p:nvPr/>
        </p:nvGrpSpPr>
        <p:grpSpPr bwMode="auto">
          <a:xfrm>
            <a:off x="4267200" y="4419600"/>
            <a:ext cx="1066800" cy="381000"/>
            <a:chOff x="2016" y="3072"/>
            <a:chExt cx="672" cy="240"/>
          </a:xfrm>
        </p:grpSpPr>
        <p:sp>
          <p:nvSpPr>
            <p:cNvPr id="227357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27358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2.78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27359" name="AutoShape 31"/>
          <p:cNvCxnSpPr>
            <a:cxnSpLocks noChangeShapeType="1"/>
            <a:stCxn id="227357" idx="2"/>
            <a:endCxn id="227358" idx="2"/>
          </p:cNvCxnSpPr>
          <p:nvPr/>
        </p:nvCxnSpPr>
        <p:spPr bwMode="auto">
          <a:xfrm rot="16200000" flipH="1">
            <a:off x="4799806" y="4534694"/>
            <a:ext cx="1588" cy="533400"/>
          </a:xfrm>
          <a:prstGeom prst="curvedConnector3">
            <a:avLst>
              <a:gd name="adj1" fmla="val 282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7360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7361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7362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7363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7364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7365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7366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7367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7368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7369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7370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7371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7373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7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2D942-63B0-6446-BC95-300021935B54}" type="slidenum">
              <a:rPr lang="en-US"/>
              <a:pPr/>
              <a:t>14</a:t>
            </a:fld>
            <a:endParaRPr lang="en-US" sz="1400"/>
          </a:p>
        </p:txBody>
      </p:sp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8362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8363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8364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8377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5:  </a:t>
            </a:r>
            <a:r>
              <a:rPr kumimoji="0" lang="en-US">
                <a:solidFill>
                  <a:srgbClr val="003399"/>
                </a:solidFill>
              </a:rPr>
              <a:t>step 2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837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8380" name="Group 28"/>
          <p:cNvGrpSpPr>
            <a:grpSpLocks/>
          </p:cNvGrpSpPr>
          <p:nvPr/>
        </p:nvGrpSpPr>
        <p:grpSpPr bwMode="auto">
          <a:xfrm>
            <a:off x="3733800" y="4419600"/>
            <a:ext cx="1066800" cy="381000"/>
            <a:chOff x="2016" y="3072"/>
            <a:chExt cx="672" cy="240"/>
          </a:xfrm>
        </p:grpSpPr>
        <p:sp>
          <p:nvSpPr>
            <p:cNvPr id="228381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28382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1.17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28383" name="AutoShape 31"/>
          <p:cNvCxnSpPr>
            <a:cxnSpLocks noChangeShapeType="1"/>
            <a:stCxn id="228381" idx="2"/>
            <a:endCxn id="228382" idx="2"/>
          </p:cNvCxnSpPr>
          <p:nvPr/>
        </p:nvCxnSpPr>
        <p:spPr bwMode="auto">
          <a:xfrm rot="16200000" flipH="1">
            <a:off x="4266406" y="4534694"/>
            <a:ext cx="1588" cy="533400"/>
          </a:xfrm>
          <a:prstGeom prst="curvedConnector3">
            <a:avLst>
              <a:gd name="adj1" fmla="val 265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8384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8385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8386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8387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8388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8389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8390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8391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8392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8393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8394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8395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8397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8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88F17-B6CA-5B43-BF6D-ACCF16B52020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9379" name="Rectangle 3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9381" name="Rectangle 5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29382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9383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9384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9385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9386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9387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9388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9401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5:  </a:t>
            </a:r>
            <a:r>
              <a:rPr kumimoji="0" lang="en-US">
                <a:solidFill>
                  <a:srgbClr val="003399"/>
                </a:solidFill>
              </a:rPr>
              <a:t>step 3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940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9404" name="Group 28"/>
          <p:cNvGrpSpPr>
            <a:grpSpLocks/>
          </p:cNvGrpSpPr>
          <p:nvPr/>
        </p:nvGrpSpPr>
        <p:grpSpPr bwMode="auto">
          <a:xfrm>
            <a:off x="3200400" y="4419600"/>
            <a:ext cx="1066800" cy="381000"/>
            <a:chOff x="2016" y="3072"/>
            <a:chExt cx="672" cy="240"/>
          </a:xfrm>
        </p:grpSpPr>
        <p:sp>
          <p:nvSpPr>
            <p:cNvPr id="229405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29406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1.12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29407" name="AutoShape 31"/>
          <p:cNvCxnSpPr>
            <a:cxnSpLocks noChangeShapeType="1"/>
            <a:stCxn id="229405" idx="2"/>
            <a:endCxn id="229406" idx="2"/>
          </p:cNvCxnSpPr>
          <p:nvPr/>
        </p:nvCxnSpPr>
        <p:spPr bwMode="auto">
          <a:xfrm rot="16200000" flipH="1">
            <a:off x="3733006" y="4534694"/>
            <a:ext cx="1588" cy="533400"/>
          </a:xfrm>
          <a:prstGeom prst="curvedConnector3">
            <a:avLst>
              <a:gd name="adj1" fmla="val 273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9408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9409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9410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9411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9412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9413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9414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9415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9416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9417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9418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9419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9421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94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7EDC3-1552-774E-9125-DE66D6A5882C}" type="slidenum">
              <a:rPr lang="en-US"/>
              <a:pPr/>
              <a:t>16</a:t>
            </a:fld>
            <a:endParaRPr lang="en-US" sz="1400"/>
          </a:p>
        </p:txBody>
      </p:sp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0407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0409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0410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0411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30412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30425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5:  </a:t>
            </a:r>
            <a:r>
              <a:rPr kumimoji="0" lang="en-US">
                <a:solidFill>
                  <a:srgbClr val="003399"/>
                </a:solidFill>
              </a:rPr>
              <a:t>step 4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304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30428" name="Group 28"/>
          <p:cNvGrpSpPr>
            <a:grpSpLocks/>
          </p:cNvGrpSpPr>
          <p:nvPr/>
        </p:nvGrpSpPr>
        <p:grpSpPr bwMode="auto">
          <a:xfrm>
            <a:off x="2667000" y="4419600"/>
            <a:ext cx="1066800" cy="381000"/>
            <a:chOff x="2016" y="3072"/>
            <a:chExt cx="672" cy="240"/>
          </a:xfrm>
        </p:grpSpPr>
        <p:sp>
          <p:nvSpPr>
            <p:cNvPr id="230429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30430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0.56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30431" name="AutoShape 31"/>
          <p:cNvCxnSpPr>
            <a:cxnSpLocks noChangeShapeType="1"/>
            <a:stCxn id="230429" idx="2"/>
            <a:endCxn id="230430" idx="2"/>
          </p:cNvCxnSpPr>
          <p:nvPr/>
        </p:nvCxnSpPr>
        <p:spPr bwMode="auto">
          <a:xfrm rot="16200000" flipH="1">
            <a:off x="3199606" y="4534694"/>
            <a:ext cx="1588" cy="533400"/>
          </a:xfrm>
          <a:prstGeom prst="curvedConnector3">
            <a:avLst>
              <a:gd name="adj1" fmla="val 298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30432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0433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0434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0435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0436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0437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0438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0439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0440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0441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0442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0443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0445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04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BFD46-7388-BF43-9A9D-3F5D4EE90645}" type="slidenum">
              <a:rPr lang="en-US"/>
              <a:pPr/>
              <a:t>17</a:t>
            </a:fld>
            <a:endParaRPr lang="en-US" sz="1400"/>
          </a:p>
        </p:txBody>
      </p:sp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1430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1431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1433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1434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1435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31436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5:  </a:t>
            </a:r>
            <a:r>
              <a:rPr kumimoji="0" lang="en-US">
                <a:solidFill>
                  <a:srgbClr val="003399"/>
                </a:solidFill>
              </a:rPr>
              <a:t>step 5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3145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31456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1457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1458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1459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1460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1461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1462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1463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1464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1465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1466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1467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14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5FBF0-C2D2-DE42-915B-C0D73B01FD84}" type="slidenum">
              <a:rPr lang="en-US"/>
              <a:pPr/>
              <a:t>18</a:t>
            </a:fld>
            <a:endParaRPr lang="en-US" sz="1400"/>
          </a:p>
        </p:txBody>
      </p:sp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2454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2455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2456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2457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2458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2459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32460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32473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6: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32476" name="Group 28"/>
          <p:cNvGrpSpPr>
            <a:grpSpLocks/>
          </p:cNvGrpSpPr>
          <p:nvPr/>
        </p:nvGrpSpPr>
        <p:grpSpPr bwMode="auto">
          <a:xfrm>
            <a:off x="5334000" y="4419600"/>
            <a:ext cx="1066800" cy="381000"/>
            <a:chOff x="2016" y="3072"/>
            <a:chExt cx="672" cy="240"/>
          </a:xfrm>
        </p:grpSpPr>
        <p:sp>
          <p:nvSpPr>
            <p:cNvPr id="232477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6.21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32478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32479" name="AutoShape 31"/>
          <p:cNvCxnSpPr>
            <a:cxnSpLocks noChangeShapeType="1"/>
            <a:stCxn id="232477" idx="2"/>
            <a:endCxn id="232478" idx="2"/>
          </p:cNvCxnSpPr>
          <p:nvPr/>
        </p:nvCxnSpPr>
        <p:spPr bwMode="auto">
          <a:xfrm rot="16200000" flipH="1">
            <a:off x="5866606" y="4534694"/>
            <a:ext cx="1588" cy="533400"/>
          </a:xfrm>
          <a:prstGeom prst="curvedConnector3">
            <a:avLst>
              <a:gd name="adj1" fmla="val 281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32480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2481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2482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2483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2484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2485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2486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2487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2488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2489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2490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2491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2492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232493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24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EF943-1BA4-7740-8447-0028891D4031}" type="slidenum">
              <a:rPr lang="en-US"/>
              <a:pPr/>
              <a:t>19</a:t>
            </a:fld>
            <a:endParaRPr lang="en-US" sz="1400"/>
          </a:p>
        </p:txBody>
      </p:sp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3477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3478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3479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3480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3481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3482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33497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6:  </a:t>
            </a:r>
            <a:r>
              <a:rPr kumimoji="0" lang="en-US">
                <a:solidFill>
                  <a:srgbClr val="003399"/>
                </a:solidFill>
              </a:rPr>
              <a:t>step 1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3349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33504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3505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3506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3507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3508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3509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3510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3511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3512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3513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3514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3515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3517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52868-2163-0742-BC36-B0B20816F403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214018" name="Rectangle 2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0.56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14021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14022" name="Rectangle 6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14023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14024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14025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14026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14027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14028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14041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1: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140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14045" name="Group 29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14046" name="Rectangle 30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4047" name="Rectangle 31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4048" name="Rectangle 32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4049" name="Rectangle 33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14050" name="Rectangle 34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14051" name="Rectangle 35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4052" name="Rectangle 36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14053" name="Rectangle 37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14054" name="Rectangle 38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14055" name="Rectangle 39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4056" name="Rectangle 40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14058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5397E-A3B5-1C4F-B578-426183F71A98}" type="slidenum">
              <a:rPr lang="en-US"/>
              <a:pPr/>
              <a:t>20</a:t>
            </a:fld>
            <a:endParaRPr lang="en-US" sz="1400"/>
          </a:p>
        </p:txBody>
      </p:sp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4506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4.42</a:t>
            </a:r>
          </a:p>
        </p:txBody>
      </p:sp>
      <p:sp>
        <p:nvSpPr>
          <p:cNvPr id="234521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7: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3452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34524" name="Group 28"/>
          <p:cNvGrpSpPr>
            <a:grpSpLocks/>
          </p:cNvGrpSpPr>
          <p:nvPr/>
        </p:nvGrpSpPr>
        <p:grpSpPr bwMode="auto">
          <a:xfrm>
            <a:off x="5867400" y="4419600"/>
            <a:ext cx="1066800" cy="381000"/>
            <a:chOff x="2016" y="3072"/>
            <a:chExt cx="672" cy="240"/>
          </a:xfrm>
        </p:grpSpPr>
        <p:sp>
          <p:nvSpPr>
            <p:cNvPr id="234525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4.42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34526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34527" name="AutoShape 31"/>
          <p:cNvCxnSpPr>
            <a:cxnSpLocks noChangeShapeType="1"/>
            <a:stCxn id="234525" idx="2"/>
            <a:endCxn id="234526" idx="2"/>
          </p:cNvCxnSpPr>
          <p:nvPr/>
        </p:nvCxnSpPr>
        <p:spPr bwMode="auto">
          <a:xfrm rot="16200000" flipH="1">
            <a:off x="6400006" y="4534694"/>
            <a:ext cx="1588" cy="533400"/>
          </a:xfrm>
          <a:prstGeom prst="curvedConnector3">
            <a:avLst>
              <a:gd name="adj1" fmla="val 290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34528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4529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4530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4531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4532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4533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4534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4535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4536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4537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4538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4539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4541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45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CBD68-632E-434B-A4A2-785C2E2FE37C}" type="slidenum">
              <a:rPr lang="en-US"/>
              <a:pPr/>
              <a:t>21</a:t>
            </a:fld>
            <a:endParaRPr lang="en-US" sz="1400"/>
          </a:p>
        </p:txBody>
      </p:sp>
      <p:sp>
        <p:nvSpPr>
          <p:cNvPr id="235522" name="Rectangle 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5527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5528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5529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5530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5531" name="Rectangle 11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35532" name="Rectangle 12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4.42</a:t>
            </a:r>
          </a:p>
        </p:txBody>
      </p:sp>
      <p:sp>
        <p:nvSpPr>
          <p:cNvPr id="235545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7:  </a:t>
            </a:r>
            <a:r>
              <a:rPr kumimoji="0" lang="en-US">
                <a:solidFill>
                  <a:srgbClr val="003399"/>
                </a:solidFill>
              </a:rPr>
              <a:t>step 1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3554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35548" name="Group 28"/>
          <p:cNvGrpSpPr>
            <a:grpSpLocks/>
          </p:cNvGrpSpPr>
          <p:nvPr/>
        </p:nvGrpSpPr>
        <p:grpSpPr bwMode="auto">
          <a:xfrm>
            <a:off x="5334000" y="4419600"/>
            <a:ext cx="1066800" cy="381000"/>
            <a:chOff x="2016" y="3072"/>
            <a:chExt cx="672" cy="240"/>
          </a:xfrm>
        </p:grpSpPr>
        <p:sp>
          <p:nvSpPr>
            <p:cNvPr id="235549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4.42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35550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6.21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35551" name="AutoShape 31"/>
          <p:cNvCxnSpPr>
            <a:cxnSpLocks noChangeShapeType="1"/>
            <a:stCxn id="235549" idx="2"/>
            <a:endCxn id="235550" idx="2"/>
          </p:cNvCxnSpPr>
          <p:nvPr/>
        </p:nvCxnSpPr>
        <p:spPr bwMode="auto">
          <a:xfrm rot="16200000" flipH="1">
            <a:off x="5866606" y="4534694"/>
            <a:ext cx="1588" cy="533400"/>
          </a:xfrm>
          <a:prstGeom prst="curvedConnector3">
            <a:avLst>
              <a:gd name="adj1" fmla="val 322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35552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5553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5554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5555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5556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5557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5558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5559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5560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5561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5562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5563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5565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37CF4-E3D7-A94E-951B-02947F90267A}" type="slidenum">
              <a:rPr lang="en-US"/>
              <a:pPr/>
              <a:t>22</a:t>
            </a:fld>
            <a:endParaRPr lang="en-US" sz="1400"/>
          </a:p>
        </p:txBody>
      </p:sp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6550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6554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36556" name="Rectangle 1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4.42</a:t>
            </a:r>
          </a:p>
        </p:txBody>
      </p:sp>
      <p:sp>
        <p:nvSpPr>
          <p:cNvPr id="236569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7:  </a:t>
            </a:r>
            <a:r>
              <a:rPr kumimoji="0" lang="en-US">
                <a:solidFill>
                  <a:srgbClr val="003399"/>
                </a:solidFill>
              </a:rPr>
              <a:t>step 2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3657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36576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6577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6578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6579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6580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6581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6582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6583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6584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6585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6586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6587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6589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AC253-9669-4B42-BF3D-283D7BF95B41}" type="slidenum">
              <a:rPr lang="en-US"/>
              <a:pPr/>
              <a:t>23</a:t>
            </a:fld>
            <a:endParaRPr lang="en-US" sz="1400"/>
          </a:p>
        </p:txBody>
      </p:sp>
      <p:sp>
        <p:nvSpPr>
          <p:cNvPr id="237570" name="Rectangle 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7574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7575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7576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3.14</a:t>
            </a:r>
          </a:p>
        </p:txBody>
      </p:sp>
      <p:sp>
        <p:nvSpPr>
          <p:cNvPr id="237577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7578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7579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37580" name="Rectangle 1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4.42</a:t>
            </a:r>
          </a:p>
        </p:txBody>
      </p:sp>
      <p:sp>
        <p:nvSpPr>
          <p:cNvPr id="237593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8: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37594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37596" name="Group 28"/>
          <p:cNvGrpSpPr>
            <a:grpSpLocks/>
          </p:cNvGrpSpPr>
          <p:nvPr/>
        </p:nvGrpSpPr>
        <p:grpSpPr bwMode="auto">
          <a:xfrm>
            <a:off x="6400800" y="4419600"/>
            <a:ext cx="1066800" cy="381000"/>
            <a:chOff x="2016" y="3072"/>
            <a:chExt cx="672" cy="240"/>
          </a:xfrm>
        </p:grpSpPr>
        <p:sp>
          <p:nvSpPr>
            <p:cNvPr id="237597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3.14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37598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37599" name="AutoShape 31"/>
          <p:cNvCxnSpPr>
            <a:cxnSpLocks noChangeShapeType="1"/>
            <a:stCxn id="237597" idx="2"/>
            <a:endCxn id="237598" idx="2"/>
          </p:cNvCxnSpPr>
          <p:nvPr/>
        </p:nvCxnSpPr>
        <p:spPr bwMode="auto">
          <a:xfrm rot="16200000" flipH="1">
            <a:off x="6933406" y="4534694"/>
            <a:ext cx="1588" cy="533400"/>
          </a:xfrm>
          <a:prstGeom prst="curvedConnector3">
            <a:avLst>
              <a:gd name="adj1" fmla="val 273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37600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7601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7602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7603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7604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7605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7606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7607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7608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7609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7610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7611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7613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75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A61D3-37A2-AC41-8041-DD67FBC2DE59}" type="slidenum">
              <a:rPr lang="en-US"/>
              <a:pPr/>
              <a:t>24</a:t>
            </a:fld>
            <a:endParaRPr lang="en-US" sz="1400"/>
          </a:p>
        </p:txBody>
      </p:sp>
      <p:sp>
        <p:nvSpPr>
          <p:cNvPr id="238594" name="Rectangle 2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8597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8598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8599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8600" name="Rectangle 8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3.14</a:t>
            </a:r>
          </a:p>
        </p:txBody>
      </p:sp>
      <p:sp>
        <p:nvSpPr>
          <p:cNvPr id="238601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8602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8603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38604" name="Rectangle 1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4.42</a:t>
            </a:r>
          </a:p>
        </p:txBody>
      </p:sp>
      <p:sp>
        <p:nvSpPr>
          <p:cNvPr id="238617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8:  </a:t>
            </a:r>
            <a:r>
              <a:rPr kumimoji="0" lang="en-US">
                <a:solidFill>
                  <a:srgbClr val="003399"/>
                </a:solidFill>
              </a:rPr>
              <a:t>step 1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3861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38620" name="Group 28"/>
          <p:cNvGrpSpPr>
            <a:grpSpLocks/>
          </p:cNvGrpSpPr>
          <p:nvPr/>
        </p:nvGrpSpPr>
        <p:grpSpPr bwMode="auto">
          <a:xfrm>
            <a:off x="5867400" y="4419600"/>
            <a:ext cx="1066800" cy="381000"/>
            <a:chOff x="2016" y="3072"/>
            <a:chExt cx="672" cy="240"/>
          </a:xfrm>
        </p:grpSpPr>
        <p:sp>
          <p:nvSpPr>
            <p:cNvPr id="238621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3.14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38622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6.21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38623" name="AutoShape 31"/>
          <p:cNvCxnSpPr>
            <a:cxnSpLocks noChangeShapeType="1"/>
            <a:stCxn id="238621" idx="2"/>
            <a:endCxn id="238622" idx="2"/>
          </p:cNvCxnSpPr>
          <p:nvPr/>
        </p:nvCxnSpPr>
        <p:spPr bwMode="auto">
          <a:xfrm rot="16200000" flipH="1">
            <a:off x="6400006" y="4534694"/>
            <a:ext cx="1588" cy="533400"/>
          </a:xfrm>
          <a:prstGeom prst="curvedConnector3">
            <a:avLst>
              <a:gd name="adj1" fmla="val 314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38624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8625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8626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8627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8628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8629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8630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8631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8632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8633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8634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8635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8637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86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AF4C8-F976-D349-B652-CACA3B2B8EBF}" type="slidenum">
              <a:rPr lang="en-US"/>
              <a:pPr/>
              <a:t>25</a:t>
            </a:fld>
            <a:endParaRPr lang="en-US" sz="1400"/>
          </a:p>
        </p:txBody>
      </p:sp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9621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9622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9623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9624" name="Rectangle 8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3.14</a:t>
            </a:r>
          </a:p>
        </p:txBody>
      </p:sp>
      <p:sp>
        <p:nvSpPr>
          <p:cNvPr id="239625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9626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39627" name="Rectangle 11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39628" name="Rectangle 12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4.42</a:t>
            </a:r>
          </a:p>
        </p:txBody>
      </p:sp>
      <p:sp>
        <p:nvSpPr>
          <p:cNvPr id="239641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8:  </a:t>
            </a:r>
            <a:r>
              <a:rPr kumimoji="0" lang="en-US">
                <a:solidFill>
                  <a:srgbClr val="003399"/>
                </a:solidFill>
              </a:rPr>
              <a:t>step 2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396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39644" name="Group 28"/>
          <p:cNvGrpSpPr>
            <a:grpSpLocks/>
          </p:cNvGrpSpPr>
          <p:nvPr/>
        </p:nvGrpSpPr>
        <p:grpSpPr bwMode="auto">
          <a:xfrm>
            <a:off x="5334000" y="4419600"/>
            <a:ext cx="1066800" cy="381000"/>
            <a:chOff x="2016" y="3072"/>
            <a:chExt cx="672" cy="240"/>
          </a:xfrm>
        </p:grpSpPr>
        <p:sp>
          <p:nvSpPr>
            <p:cNvPr id="239645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3.14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39646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4.42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39647" name="AutoShape 31"/>
          <p:cNvCxnSpPr>
            <a:cxnSpLocks noChangeShapeType="1"/>
            <a:stCxn id="239645" idx="2"/>
            <a:endCxn id="239646" idx="2"/>
          </p:cNvCxnSpPr>
          <p:nvPr/>
        </p:nvCxnSpPr>
        <p:spPr bwMode="auto">
          <a:xfrm rot="16200000" flipH="1">
            <a:off x="5866606" y="4534694"/>
            <a:ext cx="1588" cy="533400"/>
          </a:xfrm>
          <a:prstGeom prst="curvedConnector3">
            <a:avLst>
              <a:gd name="adj1" fmla="val 273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39648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39649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9650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9651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9652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9653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9654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9655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9656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9657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9658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9659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39661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96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16045-8D5B-E449-9B6E-9F7F85984AB2}" type="slidenum">
              <a:rPr lang="en-US"/>
              <a:pPr/>
              <a:t>26</a:t>
            </a:fld>
            <a:endParaRPr lang="en-US" sz="1400"/>
          </a:p>
        </p:txBody>
      </p:sp>
      <p:sp>
        <p:nvSpPr>
          <p:cNvPr id="240642" name="Rectangle 2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40648" name="Rectangle 8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3.14</a:t>
            </a:r>
          </a:p>
        </p:txBody>
      </p:sp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4.42</a:t>
            </a:r>
          </a:p>
        </p:txBody>
      </p:sp>
      <p:sp>
        <p:nvSpPr>
          <p:cNvPr id="240665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8:  </a:t>
            </a:r>
            <a:r>
              <a:rPr kumimoji="0" lang="en-US">
                <a:solidFill>
                  <a:srgbClr val="003399"/>
                </a:solidFill>
              </a:rPr>
              <a:t>step 3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4066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40672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40673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0674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0675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40676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40677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40678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0679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0680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40681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40682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40683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40685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9E428-5D44-4246-84F5-60612A8DD755}" type="slidenum">
              <a:rPr lang="en-US"/>
              <a:pPr/>
              <a:t>27</a:t>
            </a:fld>
            <a:endParaRPr lang="en-US" sz="1400"/>
          </a:p>
        </p:txBody>
      </p:sp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41669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41671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3.14</a:t>
            </a:r>
          </a:p>
        </p:txBody>
      </p:sp>
      <p:sp>
        <p:nvSpPr>
          <p:cNvPr id="241673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7.71</a:t>
            </a:r>
          </a:p>
        </p:txBody>
      </p:sp>
      <p:sp>
        <p:nvSpPr>
          <p:cNvPr id="241674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41675" name="Rectangle 11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41676" name="Rectangle 12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4.42</a:t>
            </a:r>
          </a:p>
        </p:txBody>
      </p:sp>
      <p:sp>
        <p:nvSpPr>
          <p:cNvPr id="241689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9: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4169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41696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41697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1698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1699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41700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41701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41702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1703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1704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41705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41706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41707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41709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ECEB6-4E2B-5446-8A93-CAD36CBDB67F}" type="slidenum">
              <a:rPr lang="en-US"/>
              <a:pPr/>
              <a:t>28</a:t>
            </a:fld>
            <a:endParaRPr lang="en-US" sz="1400"/>
          </a:p>
        </p:txBody>
      </p:sp>
      <p:sp>
        <p:nvSpPr>
          <p:cNvPr id="242690" name="Rectangle 2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3.14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7.71</a:t>
            </a:r>
          </a:p>
        </p:txBody>
      </p:sp>
      <p:sp>
        <p:nvSpPr>
          <p:cNvPr id="242698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42699" name="Rectangle 11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42700" name="Rectangle 12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4.42</a:t>
            </a:r>
          </a:p>
        </p:txBody>
      </p:sp>
      <p:sp>
        <p:nvSpPr>
          <p:cNvPr id="242713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10:  </a:t>
            </a:r>
            <a:r>
              <a:rPr kumimoji="0" lang="en-US">
                <a:solidFill>
                  <a:srgbClr val="003399"/>
                </a:solidFill>
              </a:rPr>
              <a:t>DONE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42714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42716" name="Group 28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42717" name="Rectangle 29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2718" name="Rectangle 30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2719" name="Rectangle 31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42720" name="Rectangle 32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42721" name="Rectangle 33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42722" name="Rectangle 34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2723" name="Rectangle 35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2724" name="Rectangle 36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42725" name="Rectangle 37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42726" name="Rectangle 38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42727" name="Rectangle 39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42729" name="Rectangle 41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F8F92-F4C3-EC4C-9293-D53412AAE190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16070" name="Rectangle 6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16072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16073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16074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16075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16076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16089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2: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1609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16096" name="Group 32"/>
          <p:cNvGrpSpPr>
            <a:grpSpLocks/>
          </p:cNvGrpSpPr>
          <p:nvPr/>
        </p:nvGrpSpPr>
        <p:grpSpPr bwMode="auto">
          <a:xfrm>
            <a:off x="3200400" y="4419600"/>
            <a:ext cx="1066800" cy="381000"/>
            <a:chOff x="2016" y="3072"/>
            <a:chExt cx="672" cy="240"/>
          </a:xfrm>
        </p:grpSpPr>
        <p:sp>
          <p:nvSpPr>
            <p:cNvPr id="216092" name="Rectangle 28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0.56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16093" name="Rectangle 29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16097" name="AutoShape 33"/>
          <p:cNvCxnSpPr>
            <a:cxnSpLocks noChangeShapeType="1"/>
            <a:stCxn id="216092" idx="2"/>
            <a:endCxn id="216093" idx="2"/>
          </p:cNvCxnSpPr>
          <p:nvPr/>
        </p:nvCxnSpPr>
        <p:spPr bwMode="auto">
          <a:xfrm rot="16200000" flipH="1">
            <a:off x="3733006" y="4534694"/>
            <a:ext cx="1588" cy="533400"/>
          </a:xfrm>
          <a:prstGeom prst="curvedConnector3">
            <a:avLst>
              <a:gd name="adj1" fmla="val 281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16098" name="Group 34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16099" name="Rectangle 35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6100" name="Rectangle 36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6101" name="Rectangle 37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6102" name="Rectangle 38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16103" name="Rectangle 39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16104" name="Rectangle 40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6105" name="Rectangle 41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16106" name="Rectangle 42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16107" name="Rectangle 43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16108" name="Rectangle 44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6109" name="Rectangle 45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1611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6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E564-3F1E-4748-B890-DCA4AFC6F833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17091" name="Rectangle 3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17093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17094" name="Rectangle 6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17095" name="Rectangle 7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17096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17097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17098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17099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17100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17113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2:  </a:t>
            </a:r>
            <a:r>
              <a:rPr kumimoji="0" lang="en-US">
                <a:solidFill>
                  <a:srgbClr val="003399"/>
                </a:solidFill>
              </a:rPr>
              <a:t>step 1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17114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17116" name="Group 28"/>
          <p:cNvGrpSpPr>
            <a:grpSpLocks/>
          </p:cNvGrpSpPr>
          <p:nvPr/>
        </p:nvGrpSpPr>
        <p:grpSpPr bwMode="auto">
          <a:xfrm>
            <a:off x="2667000" y="4419600"/>
            <a:ext cx="1066800" cy="381000"/>
            <a:chOff x="2016" y="3072"/>
            <a:chExt cx="672" cy="240"/>
          </a:xfrm>
        </p:grpSpPr>
        <p:sp>
          <p:nvSpPr>
            <p:cNvPr id="217117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0.56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17118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2.78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17119" name="AutoShape 31"/>
          <p:cNvCxnSpPr>
            <a:cxnSpLocks noChangeShapeType="1"/>
            <a:stCxn id="217117" idx="2"/>
            <a:endCxn id="217118" idx="2"/>
          </p:cNvCxnSpPr>
          <p:nvPr/>
        </p:nvCxnSpPr>
        <p:spPr bwMode="auto">
          <a:xfrm rot="16200000" flipH="1">
            <a:off x="3199606" y="4534694"/>
            <a:ext cx="1588" cy="533400"/>
          </a:xfrm>
          <a:prstGeom prst="curvedConnector3">
            <a:avLst>
              <a:gd name="adj1" fmla="val 252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17132" name="Group 44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17133" name="Rectangle 45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7134" name="Rectangle 46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7135" name="Rectangle 47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7136" name="Rectangle 48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17137" name="Rectangle 49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17138" name="Rectangle 50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7139" name="Rectangle 51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17140" name="Rectangle 52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17141" name="Rectangle 53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17142" name="Rectangle 54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7143" name="Rectangle 55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17145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7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FC9DC-7009-4F4A-B102-F74BCB3E1263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18119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18121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18123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18124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18137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2:  </a:t>
            </a:r>
            <a:r>
              <a:rPr kumimoji="0" lang="en-US">
                <a:solidFill>
                  <a:srgbClr val="003399"/>
                </a:solidFill>
              </a:rPr>
              <a:t>step 2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1813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18144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18145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8146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8147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8148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18149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18150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8151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18152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18153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18154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8155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18157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46C08-30FC-8949-B684-9420924C9894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0166" name="Rectangle 6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0167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0168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0169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0170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0171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0172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0185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3: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018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0188" name="Group 28"/>
          <p:cNvGrpSpPr>
            <a:grpSpLocks/>
          </p:cNvGrpSpPr>
          <p:nvPr/>
        </p:nvGrpSpPr>
        <p:grpSpPr bwMode="auto">
          <a:xfrm>
            <a:off x="3733800" y="4419600"/>
            <a:ext cx="1066800" cy="381000"/>
            <a:chOff x="2016" y="3072"/>
            <a:chExt cx="672" cy="240"/>
          </a:xfrm>
        </p:grpSpPr>
        <p:sp>
          <p:nvSpPr>
            <p:cNvPr id="220189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1.12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20190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20191" name="AutoShape 31"/>
          <p:cNvCxnSpPr>
            <a:cxnSpLocks noChangeShapeType="1"/>
            <a:stCxn id="220189" idx="2"/>
            <a:endCxn id="220190" idx="2"/>
          </p:cNvCxnSpPr>
          <p:nvPr/>
        </p:nvCxnSpPr>
        <p:spPr bwMode="auto">
          <a:xfrm rot="16200000" flipH="1">
            <a:off x="4266406" y="4534694"/>
            <a:ext cx="1588" cy="533400"/>
          </a:xfrm>
          <a:prstGeom prst="curvedConnector3">
            <a:avLst>
              <a:gd name="adj1" fmla="val 315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0192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0193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0194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0195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0196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0197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0198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0199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0200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0201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0202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0203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0205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0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B2A0D-AFBD-E645-8FA3-056A71CDA2C9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1187" name="Rectangle 3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1192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1195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1196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1209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3:  </a:t>
            </a:r>
            <a:r>
              <a:rPr kumimoji="0" lang="en-US">
                <a:solidFill>
                  <a:srgbClr val="003399"/>
                </a:solidFill>
              </a:rPr>
              <a:t>step 1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121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1212" name="Group 28"/>
          <p:cNvGrpSpPr>
            <a:grpSpLocks/>
          </p:cNvGrpSpPr>
          <p:nvPr/>
        </p:nvGrpSpPr>
        <p:grpSpPr bwMode="auto">
          <a:xfrm>
            <a:off x="3200400" y="4419600"/>
            <a:ext cx="1066800" cy="381000"/>
            <a:chOff x="2016" y="3072"/>
            <a:chExt cx="672" cy="240"/>
          </a:xfrm>
        </p:grpSpPr>
        <p:sp>
          <p:nvSpPr>
            <p:cNvPr id="221213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1.12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21214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2.78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21215" name="AutoShape 31"/>
          <p:cNvCxnSpPr>
            <a:cxnSpLocks noChangeShapeType="1"/>
            <a:stCxn id="221213" idx="2"/>
            <a:endCxn id="221214" idx="2"/>
          </p:cNvCxnSpPr>
          <p:nvPr/>
        </p:nvCxnSpPr>
        <p:spPr bwMode="auto">
          <a:xfrm rot="16200000" flipH="1">
            <a:off x="3733006" y="4534694"/>
            <a:ext cx="1588" cy="533400"/>
          </a:xfrm>
          <a:prstGeom prst="curvedConnector3">
            <a:avLst>
              <a:gd name="adj1" fmla="val 282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1228" name="Group 44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1229" name="Rectangle 45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1230" name="Rectangle 46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1231" name="Rectangle 47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1232" name="Rectangle 48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1233" name="Rectangle 49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1234" name="Rectangle 50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1235" name="Rectangle 51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1236" name="Rectangle 52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1237" name="Rectangle 53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1238" name="Rectangle 54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1239" name="Rectangle 55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1241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1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FE3CA-E5AC-524A-B8C5-876645EAD95A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2214" name="Rectangle 6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2216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2217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2218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2219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2220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2233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3:  </a:t>
            </a:r>
            <a:r>
              <a:rPr kumimoji="0" lang="en-US">
                <a:solidFill>
                  <a:srgbClr val="003399"/>
                </a:solidFill>
              </a:rPr>
              <a:t>step 2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2234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2252" name="Group 44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2253" name="Rectangle 45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2254" name="Rectangle 46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2255" name="Rectangle 47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2256" name="Rectangle 48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2257" name="Rectangle 49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2258" name="Rectangle 50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2259" name="Rectangle 51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2260" name="Rectangle 52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2261" name="Rectangle 53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2262" name="Rectangle 54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2263" name="Rectangle 55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2265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81736-BDC7-F248-AD20-5DD7DCF26647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4267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200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8006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5334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3733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 bwMode="auto">
          <a:xfrm>
            <a:off x="2667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6934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3241" name="Rectangle 9"/>
          <p:cNvSpPr>
            <a:spLocks noChangeArrowheads="1"/>
          </p:cNvSpPr>
          <p:nvPr/>
        </p:nvSpPr>
        <p:spPr bwMode="auto">
          <a:xfrm>
            <a:off x="7467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1066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/>
              <a:t>Value</a:t>
            </a:r>
          </a:p>
        </p:txBody>
      </p:sp>
      <p:sp>
        <p:nvSpPr>
          <p:cNvPr id="223243" name="Rectangle 11"/>
          <p:cNvSpPr>
            <a:spLocks noChangeArrowheads="1"/>
          </p:cNvSpPr>
          <p:nvPr/>
        </p:nvSpPr>
        <p:spPr bwMode="auto">
          <a:xfrm>
            <a:off x="5867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3244" name="Rectangle 12"/>
          <p:cNvSpPr>
            <a:spLocks noChangeArrowheads="1"/>
          </p:cNvSpPr>
          <p:nvPr/>
        </p:nvSpPr>
        <p:spPr bwMode="auto">
          <a:xfrm>
            <a:off x="6400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3257" name="Text Box 25"/>
          <p:cNvSpPr txBox="1">
            <a:spLocks noChangeArrowheads="1"/>
          </p:cNvSpPr>
          <p:nvPr/>
        </p:nvSpPr>
        <p:spPr bwMode="auto">
          <a:xfrm>
            <a:off x="2819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>
                <a:solidFill>
                  <a:schemeClr val="bg2"/>
                </a:solidFill>
              </a:rPr>
              <a:t>Iteration 4:  </a:t>
            </a:r>
            <a:r>
              <a:rPr kumimoji="0" lang="en-US">
                <a:solidFill>
                  <a:srgbClr val="003399"/>
                </a:solidFill>
              </a:rPr>
              <a:t>step 0</a:t>
            </a:r>
            <a:r>
              <a:rPr kumimoji="0" lang="en-US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22325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grpSp>
        <p:nvGrpSpPr>
          <p:cNvPr id="223260" name="Group 28"/>
          <p:cNvGrpSpPr>
            <a:grpSpLocks/>
          </p:cNvGrpSpPr>
          <p:nvPr/>
        </p:nvGrpSpPr>
        <p:grpSpPr bwMode="auto">
          <a:xfrm>
            <a:off x="4267200" y="4419600"/>
            <a:ext cx="1066800" cy="381000"/>
            <a:chOff x="2016" y="3072"/>
            <a:chExt cx="672" cy="240"/>
          </a:xfrm>
        </p:grpSpPr>
        <p:sp>
          <p:nvSpPr>
            <p:cNvPr id="223261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1.17</a:t>
              </a:r>
              <a:endParaRPr kumimoji="0" lang="en-US" sz="1400" b="1">
                <a:latin typeface="Courier New" charset="0"/>
              </a:endParaRPr>
            </a:p>
          </p:txBody>
        </p:sp>
        <p:sp>
          <p:nvSpPr>
            <p:cNvPr id="223262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kumimoji="0" lang="en-US" sz="1400" b="1">
                <a:latin typeface="Courier New" charset="0"/>
              </a:endParaRPr>
            </a:p>
          </p:txBody>
        </p:sp>
      </p:grpSp>
      <p:cxnSp>
        <p:nvCxnSpPr>
          <p:cNvPr id="223263" name="AutoShape 31"/>
          <p:cNvCxnSpPr>
            <a:cxnSpLocks noChangeShapeType="1"/>
            <a:stCxn id="223261" idx="2"/>
            <a:endCxn id="223262" idx="2"/>
          </p:cNvCxnSpPr>
          <p:nvPr/>
        </p:nvCxnSpPr>
        <p:spPr bwMode="auto">
          <a:xfrm rot="16200000" flipH="1">
            <a:off x="4799806" y="4534694"/>
            <a:ext cx="1588" cy="533400"/>
          </a:xfrm>
          <a:prstGeom prst="curvedConnector3">
            <a:avLst>
              <a:gd name="adj1" fmla="val 257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3264" name="Group 32"/>
          <p:cNvGrpSpPr>
            <a:grpSpLocks/>
          </p:cNvGrpSpPr>
          <p:nvPr/>
        </p:nvGrpSpPr>
        <p:grpSpPr bwMode="auto">
          <a:xfrm>
            <a:off x="1066800" y="4038600"/>
            <a:ext cx="6934200" cy="381000"/>
            <a:chOff x="672" y="2304"/>
            <a:chExt cx="4368" cy="240"/>
          </a:xfrm>
        </p:grpSpPr>
        <p:sp>
          <p:nvSpPr>
            <p:cNvPr id="223265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3266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3267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3268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3269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3270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3271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3272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3273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3274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3275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kumimoji="0"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3277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410200"/>
          </a:xfrm>
          <a:noFill/>
          <a:ln/>
        </p:spPr>
        <p:txBody>
          <a:bodyPr/>
          <a:lstStyle/>
          <a:p>
            <a:r>
              <a:rPr lang="en-US"/>
              <a:t>Iteration i.  </a:t>
            </a:r>
            <a:r>
              <a:rPr lang="en-US">
                <a:solidFill>
                  <a:schemeClr val="tx1"/>
                </a:solidFill>
              </a:rPr>
              <a:t>Repeatedly swap element i with the one to its left if smaller.</a:t>
            </a:r>
          </a:p>
          <a:p>
            <a:endParaRPr lang="en-US"/>
          </a:p>
          <a:p>
            <a:r>
              <a:rPr lang="en-US"/>
              <a:t>Property.  </a:t>
            </a:r>
            <a:r>
              <a:rPr lang="en-US">
                <a:solidFill>
                  <a:schemeClr val="tx1"/>
                </a:solidFill>
              </a:rPr>
              <a:t>After ith iteration,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a[0]</a:t>
            </a:r>
            <a:r>
              <a:rPr lang="en-US">
                <a:solidFill>
                  <a:schemeClr val="tx1"/>
                </a:solidFill>
              </a:rPr>
              <a:t> through </a:t>
            </a:r>
            <a:r>
              <a:rPr lang="en-US" sz="1600">
                <a:solidFill>
                  <a:schemeClr val="tx1"/>
                </a:solidFill>
                <a:latin typeface="Courier New" charset="0"/>
              </a:rPr>
              <a:t>a[i]</a:t>
            </a:r>
            <a:r>
              <a:rPr lang="en-US">
                <a:solidFill>
                  <a:schemeClr val="tx1"/>
                </a:solidFill>
              </a:rPr>
              <a:t> contain first i+1 elements in ascending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3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roalgsd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algsd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oval" w="med" len="med"/>
          <a:tailEnd type="triangl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oval" w="med" len="med"/>
          <a:tailEnd type="triangl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introalgsd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algsd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HD:Users:wayne:Documents:cos226-f05:introalgsds.pot</Template>
  <TotalTime>1780</TotalTime>
  <Words>2133</Words>
  <Application>Microsoft Macintosh PowerPoint</Application>
  <PresentationFormat>On-screen Show (4:3)</PresentationFormat>
  <Paragraphs>874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Comic Sans MS</vt:lpstr>
      <vt:lpstr>Monotype Sorts</vt:lpstr>
      <vt:lpstr>Wingdings</vt:lpstr>
      <vt:lpstr>Courier New</vt:lpstr>
      <vt:lpstr>introalgsds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Insertion Sort</dc:title>
  <dc:subject/>
  <dc:creator>Kevin Wayne</dc:creator>
  <cp:keywords/>
  <dc:description/>
  <cp:lastModifiedBy>Kevin Wayne</cp:lastModifiedBy>
  <cp:revision>182</cp:revision>
  <dcterms:created xsi:type="dcterms:W3CDTF">2010-03-25T13:40:02Z</dcterms:created>
  <dcterms:modified xsi:type="dcterms:W3CDTF">2010-03-25T13:40:32Z</dcterms:modified>
  <cp:category/>
</cp:coreProperties>
</file>