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9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32787"/>
    <p:restoredTop sz="90929"/>
  </p:normalViewPr>
  <p:slideViewPr>
    <p:cSldViewPr>
      <p:cViewPr varScale="1">
        <p:scale>
          <a:sx n="132" d="100"/>
          <a:sy n="132" d="100"/>
        </p:scale>
        <p:origin x="-792" y="-104"/>
      </p:cViewPr>
      <p:guideLst>
        <p:guide orient="horz" pos="2160"/>
        <p:guide pos="2880"/>
      </p:guideLst>
    </p:cSldViewPr>
  </p:slide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29023F-8CB3-0847-8BCC-CEA6F43DC5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91946A-EA8C-3840-8052-D066EFBC3EA7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37BBE-1427-EC40-8175-003D86F569AC}" type="slidenum">
              <a:rPr lang="en-US"/>
              <a:pPr/>
              <a:t>10</a:t>
            </a:fld>
            <a:endParaRPr lang="en-US"/>
          </a:p>
        </p:txBody>
      </p:sp>
      <p:sp>
        <p:nvSpPr>
          <p:cNvPr id="2355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23CDB9-E92E-9247-A0E0-A36CC28D98FA}" type="slidenum">
              <a:rPr lang="en-US"/>
              <a:pPr/>
              <a:t>11</a:t>
            </a:fld>
            <a:endParaRPr lang="en-US"/>
          </a:p>
        </p:txBody>
      </p:sp>
      <p:sp>
        <p:nvSpPr>
          <p:cNvPr id="2560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F191D-D5CE-8D40-A409-525D5C149FCF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939815-5C9C-124D-A9EB-F104B9B264BE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F82759-DCD7-164F-88AB-EE33225D56C3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2A036-5C85-2D4B-B61F-ED39BBD7E38B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C31D3D-290F-4343-B7B4-6E28E9B79D0B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1E77D-06A8-004A-8378-BF0427466AF8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EE04E-329B-094B-87BC-3A6B98CA5AEB}" type="slidenum">
              <a:rPr lang="en-US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33C77F-BCCA-2D48-ACC3-0206D8E8B29E}" type="slidenum">
              <a:rPr lang="en-US"/>
              <a:pPr/>
              <a:t>9</a:t>
            </a:fld>
            <a:endParaRPr lang="en-US"/>
          </a:p>
        </p:txBody>
      </p:sp>
      <p:sp>
        <p:nvSpPr>
          <p:cNvPr id="215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69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1000">
                <a:latin typeface="Comic Sans MS" charset="0"/>
              </a:rPr>
              <a:t>Introduction to Computer Science   •   Robert Sedgewick and Kevin Wayne   •   Copyright © 2005   •   http://www.cs.Princeton.EDU/IntroCS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B8C029F-62F1-2E4E-B7A8-A860E7772678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B835AC7-D8E1-3647-8E21-7E3EAF7F4EF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AE3FA5E-5D4C-5B47-A489-CE1825036FB8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444C297-60BC-9B44-B393-78E015B474E9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C98178-47BC-B34D-936B-9BFC2A8CAF66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FF3D55-FB1F-5345-AE8F-005EDA7493BD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84F2F07-0F12-ED44-8DAC-990D13282924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3E0257-5FA1-AC40-9063-4A40BE8FBB2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1E3BFCE-2723-5F4A-8E46-BB0792A5B9D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A689A0B-3463-6542-B6F6-C7367088D056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1" sz="800">
                <a:latin typeface="+mn-lt"/>
              </a:defRPr>
            </a:lvl1pPr>
          </a:lstStyle>
          <a:p>
            <a:fld id="{554C615C-F5CB-C343-BDB1-7833F967B5D0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4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5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7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3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10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J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8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9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9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1066800" y="5638800"/>
            <a:ext cx="174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random integer = 7</a:t>
            </a:r>
          </a:p>
        </p:txBody>
      </p:sp>
      <p:cxnSp>
        <p:nvCxnSpPr>
          <p:cNvPr id="4125" name="AutoShape 29"/>
          <p:cNvCxnSpPr>
            <a:cxnSpLocks noChangeShapeType="1"/>
            <a:stCxn id="4122" idx="2"/>
            <a:endCxn id="4123" idx="2"/>
          </p:cNvCxnSpPr>
          <p:nvPr/>
        </p:nvCxnSpPr>
        <p:spPr bwMode="auto">
          <a:xfrm rot="16200000" flipH="1">
            <a:off x="4799806" y="2553494"/>
            <a:ext cx="1588" cy="3733800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 type="triangle" w="sm" len="sm"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2" grpId="0" animBg="1"/>
      <p:bldP spid="4123" grpId="0" animBg="1"/>
      <p:bldP spid="41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J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4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8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3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9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5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6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10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7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1066800" y="5638800"/>
            <a:ext cx="174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random integer = 9</a:t>
            </a:r>
          </a:p>
        </p:txBody>
      </p:sp>
      <p:cxnSp>
        <p:nvCxnSpPr>
          <p:cNvPr id="22556" name="AutoShape 28"/>
          <p:cNvCxnSpPr>
            <a:cxnSpLocks noChangeShapeType="1"/>
            <a:stCxn id="22554" idx="2"/>
            <a:endCxn id="22554" idx="2"/>
          </p:cNvCxnSpPr>
          <p:nvPr/>
        </p:nvCxnSpPr>
        <p:spPr bwMode="auto">
          <a:xfrm rot="16200000" flipH="1">
            <a:off x="7734300" y="4419600"/>
            <a:ext cx="1588" cy="1588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 type="triangle" w="sm" len="sm"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4" grpId="0" animBg="1"/>
      <p:bldP spid="225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J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4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8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3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9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5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6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2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10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7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4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5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7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9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3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10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J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8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5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3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1066800" y="5638800"/>
            <a:ext cx="174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random integer = 3</a:t>
            </a:r>
          </a:p>
        </p:txBody>
      </p:sp>
      <p:cxnSp>
        <p:nvCxnSpPr>
          <p:cNvPr id="6173" name="AutoShape 29"/>
          <p:cNvCxnSpPr>
            <a:cxnSpLocks noChangeShapeType="1"/>
            <a:stCxn id="6170" idx="2"/>
            <a:endCxn id="6171" idx="2"/>
          </p:cNvCxnSpPr>
          <p:nvPr/>
        </p:nvCxnSpPr>
        <p:spPr bwMode="auto">
          <a:xfrm rot="16200000" flipH="1">
            <a:off x="3999706" y="3886994"/>
            <a:ext cx="1588" cy="1066800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 type="triangle" w="sm" len="sm"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0" grpId="0" animBg="1"/>
      <p:bldP spid="6171" grpId="0" animBg="1"/>
      <p:bldP spid="61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4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3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7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9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5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10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J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8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J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4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1066800" y="5638800"/>
            <a:ext cx="174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random integer = 9</a:t>
            </a:r>
          </a:p>
        </p:txBody>
      </p:sp>
      <p:cxnSp>
        <p:nvCxnSpPr>
          <p:cNvPr id="8221" name="AutoShape 29"/>
          <p:cNvCxnSpPr>
            <a:cxnSpLocks noChangeShapeType="1"/>
            <a:stCxn id="8218" idx="2"/>
            <a:endCxn id="8219" idx="2"/>
          </p:cNvCxnSpPr>
          <p:nvPr/>
        </p:nvCxnSpPr>
        <p:spPr bwMode="auto">
          <a:xfrm rot="16200000" flipH="1">
            <a:off x="5866606" y="2553494"/>
            <a:ext cx="1588" cy="3733800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 type="triangle" w="sm" len="sm"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8" grpId="0" animBg="1"/>
      <p:bldP spid="8219" grpId="0" animBg="1"/>
      <p:bldP spid="82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J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3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7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9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5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10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4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8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4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3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1066800" y="5638800"/>
            <a:ext cx="174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random integer = 9</a:t>
            </a:r>
          </a:p>
        </p:txBody>
      </p:sp>
      <p:cxnSp>
        <p:nvCxnSpPr>
          <p:cNvPr id="10269" name="AutoShape 29"/>
          <p:cNvCxnSpPr>
            <a:cxnSpLocks noChangeShapeType="1"/>
            <a:stCxn id="10266" idx="2"/>
            <a:endCxn id="10267" idx="2"/>
          </p:cNvCxnSpPr>
          <p:nvPr/>
        </p:nvCxnSpPr>
        <p:spPr bwMode="auto">
          <a:xfrm rot="16200000" flipH="1">
            <a:off x="6133306" y="2820194"/>
            <a:ext cx="1588" cy="3200400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 type="triangle" w="sm" len="sm"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 animBg="1"/>
      <p:bldP spid="10267" grpId="0" animBg="1"/>
      <p:bldP spid="102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J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4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7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9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5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10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3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8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8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1066800" y="5638800"/>
            <a:ext cx="174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random integer = 6</a:t>
            </a:r>
          </a:p>
        </p:txBody>
      </p:sp>
      <p:cxnSp>
        <p:nvCxnSpPr>
          <p:cNvPr id="12317" name="AutoShape 29"/>
          <p:cNvCxnSpPr>
            <a:cxnSpLocks noChangeShapeType="1"/>
            <a:stCxn id="12314" idx="2"/>
            <a:endCxn id="12315" idx="2"/>
          </p:cNvCxnSpPr>
          <p:nvPr/>
        </p:nvCxnSpPr>
        <p:spPr bwMode="auto">
          <a:xfrm rot="16200000" flipH="1">
            <a:off x="5599906" y="3886994"/>
            <a:ext cx="1588" cy="1066800"/>
          </a:xfrm>
          <a:prstGeom prst="bentConnector3">
            <a:avLst>
              <a:gd name="adj1" fmla="val 17999995"/>
            </a:avLst>
          </a:prstGeom>
          <a:noFill/>
          <a:ln w="9525">
            <a:solidFill>
              <a:schemeClr val="tx1"/>
            </a:solidFill>
            <a:miter lim="800000"/>
            <a:headEnd type="triangle" w="sm" len="sm"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4" grpId="0" animBg="1"/>
      <p:bldP spid="12315" grpId="0" animBg="1"/>
      <p:bldP spid="123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J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4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8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7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9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5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10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3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3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7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1066800" y="5638800"/>
            <a:ext cx="174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random integer = 9</a:t>
            </a:r>
          </a:p>
        </p:txBody>
      </p:sp>
      <p:cxnSp>
        <p:nvCxnSpPr>
          <p:cNvPr id="14365" name="AutoShape 29"/>
          <p:cNvCxnSpPr>
            <a:cxnSpLocks noChangeShapeType="1"/>
            <a:stCxn id="14362" idx="2"/>
            <a:endCxn id="14363" idx="2"/>
          </p:cNvCxnSpPr>
          <p:nvPr/>
        </p:nvCxnSpPr>
        <p:spPr bwMode="auto">
          <a:xfrm rot="16200000" flipH="1">
            <a:off x="6666706" y="3353594"/>
            <a:ext cx="1588" cy="2133600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 type="triangle" w="sm" len="sm"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2" grpId="0" animBg="1"/>
      <p:bldP spid="14363" grpId="0" animBg="1"/>
      <p:bldP spid="143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J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4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8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3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9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5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10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7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10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1066800" y="5638800"/>
            <a:ext cx="174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random integer = 8</a:t>
            </a:r>
          </a:p>
        </p:txBody>
      </p:sp>
      <p:cxnSp>
        <p:nvCxnSpPr>
          <p:cNvPr id="16413" name="AutoShape 29"/>
          <p:cNvCxnSpPr>
            <a:cxnSpLocks noChangeShapeType="1"/>
            <a:stCxn id="16410" idx="2"/>
            <a:endCxn id="16411" idx="2"/>
          </p:cNvCxnSpPr>
          <p:nvPr/>
        </p:nvCxnSpPr>
        <p:spPr bwMode="auto">
          <a:xfrm rot="16200000" flipH="1">
            <a:off x="6666706" y="3886994"/>
            <a:ext cx="1588" cy="1066800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 type="triangle" w="sm" len="sm"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0" grpId="0" animBg="1"/>
      <p:bldP spid="16411" grpId="0" animBg="1"/>
      <p:bldP spid="164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J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4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8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3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9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5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7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10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7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1066800" y="5638800"/>
            <a:ext cx="174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random integer = 9</a:t>
            </a:r>
          </a:p>
        </p:txBody>
      </p:sp>
      <p:cxnSp>
        <p:nvCxnSpPr>
          <p:cNvPr id="18461" name="AutoShape 29"/>
          <p:cNvCxnSpPr>
            <a:cxnSpLocks noChangeShapeType="1"/>
            <a:stCxn id="18458" idx="2"/>
            <a:endCxn id="18459" idx="2"/>
          </p:cNvCxnSpPr>
          <p:nvPr/>
        </p:nvCxnSpPr>
        <p:spPr bwMode="auto">
          <a:xfrm rot="16200000" flipH="1">
            <a:off x="7200106" y="3886994"/>
            <a:ext cx="1588" cy="1066800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 type="triangle" w="sm" len="sm"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8" grpId="0" animBg="1"/>
      <p:bldP spid="18459" grpId="0" animBg="1"/>
      <p:bldP spid="184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Shuffle an Array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Shuffle a deck of cards.</a:t>
            </a:r>
          </a:p>
          <a:p>
            <a:pPr lvl="1"/>
            <a:r>
              <a:rPr kumimoji="0" lang="en-US"/>
              <a:t>In i</a:t>
            </a:r>
            <a:r>
              <a:rPr kumimoji="0" lang="en-US" baseline="30000"/>
              <a:t>th</a:t>
            </a:r>
            <a:r>
              <a:rPr kumimoji="0" lang="en-US"/>
              <a:t> iteration, choose a random element from remainder of deck and put at index i.</a:t>
            </a:r>
          </a:p>
          <a:p>
            <a:pPr lvl="2"/>
            <a:r>
              <a:rPr kumimoji="0" lang="en-US"/>
              <a:t>choose random integer r between i and N-1</a:t>
            </a:r>
          </a:p>
          <a:p>
            <a:pPr lvl="2"/>
            <a:r>
              <a:rPr kumimoji="0" lang="en-US"/>
              <a:t>swap values in positions r and i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733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J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267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4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4800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8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334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3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6670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9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200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5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4676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accent2"/>
                </a:solidFill>
                <a:latin typeface="Comic Sans MS" charset="0"/>
              </a:rPr>
              <a:t>2</a:t>
            </a:r>
            <a:r>
              <a:rPr kumimoji="1" lang="en-US" sz="1600">
                <a:solidFill>
                  <a:schemeClr val="accent2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066800" y="4038600"/>
            <a:ext cx="16002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omic Sans MS" charset="0"/>
              </a:rPr>
              <a:t>Value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58674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10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6400800" y="4038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Comic Sans MS" charset="0"/>
              </a:rPr>
              <a:t>7</a:t>
            </a:r>
            <a:r>
              <a:rPr kumimoji="1" lang="en-US" sz="1600"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3733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2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4267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3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4800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4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5334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5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26670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0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3200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1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69342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8</a:t>
            </a: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74676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9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Array index</a:t>
            </a: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58674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6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Comic Sans MS" charset="0"/>
              </a:rPr>
              <a:t>7</a:t>
            </a:r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6934200" y="4038600"/>
            <a:ext cx="5334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solidFill>
                  <a:schemeClr val="bg1"/>
                </a:solidFill>
                <a:latin typeface="Comic Sans MS" charset="0"/>
              </a:rPr>
              <a:t>6</a:t>
            </a:r>
            <a:r>
              <a:rPr kumimoji="1" lang="en-US" sz="1600">
                <a:solidFill>
                  <a:schemeClr val="bg1"/>
                </a:solidFill>
                <a:latin typeface="Symbol" charset="2"/>
                <a:sym typeface="Symbol" charset="2"/>
              </a:rPr>
              <a:t></a:t>
            </a:r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1066800" y="5638800"/>
            <a:ext cx="1749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random integer = 8</a:t>
            </a:r>
          </a:p>
        </p:txBody>
      </p:sp>
      <p:cxnSp>
        <p:nvCxnSpPr>
          <p:cNvPr id="20508" name="AutoShape 28"/>
          <p:cNvCxnSpPr>
            <a:cxnSpLocks noChangeShapeType="1"/>
            <a:stCxn id="20506" idx="2"/>
            <a:endCxn id="20506" idx="2"/>
          </p:cNvCxnSpPr>
          <p:nvPr/>
        </p:nvCxnSpPr>
        <p:spPr bwMode="auto">
          <a:xfrm rot="16200000" flipH="1">
            <a:off x="7200900" y="4419600"/>
            <a:ext cx="1588" cy="1588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 type="triangle" w="sm" len="sm"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6" grpId="0" animBg="1"/>
      <p:bldP spid="20507" grpId="0"/>
    </p:bldLst>
  </p:timing>
</p:sld>
</file>

<file path=ppt/theme/theme1.xml><?xml version="1.0" encoding="utf-8"?>
<a:theme xmlns:a="http://schemas.openxmlformats.org/drawingml/2006/main" name="introc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c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introc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WAYNE:CS126:lectures-s06:introcs.pot</Template>
  <TotalTime>2</TotalTime>
  <Words>934</Words>
  <Application>Microsoft Macintosh PowerPoint</Application>
  <PresentationFormat>On-screen Show (4:3)</PresentationFormat>
  <Paragraphs>336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ＭＳ Ｐゴシック</vt:lpstr>
      <vt:lpstr>Comic Sans MS</vt:lpstr>
      <vt:lpstr>Monotype Sorts</vt:lpstr>
      <vt:lpstr>Wingdings</vt:lpstr>
      <vt:lpstr>Symbol</vt:lpstr>
      <vt:lpstr>introcs</vt:lpstr>
      <vt:lpstr>Shuffle an Array</vt:lpstr>
      <vt:lpstr>Shuffle an Array</vt:lpstr>
      <vt:lpstr>Shuffle an Array</vt:lpstr>
      <vt:lpstr>Shuffle an Array</vt:lpstr>
      <vt:lpstr>Shuffle an Array</vt:lpstr>
      <vt:lpstr>Shuffle an Array</vt:lpstr>
      <vt:lpstr>Shuffle an Array</vt:lpstr>
      <vt:lpstr>Shuffle an Array</vt:lpstr>
      <vt:lpstr>Shuffle an Array</vt:lpstr>
      <vt:lpstr>Shuffle an Array</vt:lpstr>
      <vt:lpstr>Shuffle an Array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 Demo: Shuffle an Array</dc:title>
  <dc:subject/>
  <dc:creator>Kevin Wayne</dc:creator>
  <cp:keywords/>
  <dc:description/>
  <cp:lastModifiedBy>Kevin Wayne</cp:lastModifiedBy>
  <cp:revision>3</cp:revision>
  <dcterms:created xsi:type="dcterms:W3CDTF">2010-03-25T13:20:19Z</dcterms:created>
  <dcterms:modified xsi:type="dcterms:W3CDTF">2010-03-25T13:20:42Z</dcterms:modified>
  <cp:category/>
</cp:coreProperties>
</file>