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70" r:id="rId1"/>
  </p:sldMasterIdLst>
  <p:notesMasterIdLst>
    <p:notesMasterId r:id="rId15"/>
  </p:notesMasterIdLst>
  <p:handoutMasterIdLst>
    <p:handoutMasterId r:id="rId16"/>
  </p:handoutMasterIdLst>
  <p:sldIdLst>
    <p:sldId id="378" r:id="rId2"/>
    <p:sldId id="379" r:id="rId3"/>
    <p:sldId id="382" r:id="rId4"/>
    <p:sldId id="380" r:id="rId5"/>
    <p:sldId id="381" r:id="rId6"/>
    <p:sldId id="383" r:id="rId7"/>
    <p:sldId id="384" r:id="rId8"/>
    <p:sldId id="385" r:id="rId9"/>
    <p:sldId id="386" r:id="rId10"/>
    <p:sldId id="387" r:id="rId11"/>
    <p:sldId id="388" r:id="rId12"/>
    <p:sldId id="389" r:id="rId13"/>
    <p:sldId id="390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mic Sans M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mic Sans M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mic Sans M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mic Sans M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omic Sans MS" charset="0"/>
        <a:ea typeface="+mn-ea"/>
        <a:cs typeface="+mn-cs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omic Sans MS" charset="0"/>
        <a:ea typeface="+mn-ea"/>
        <a:cs typeface="+mn-cs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omic Sans MS" charset="0"/>
        <a:ea typeface="+mn-ea"/>
        <a:cs typeface="+mn-cs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omic Sans MS" charset="0"/>
        <a:ea typeface="+mn-ea"/>
        <a:cs typeface="+mn-cs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omic Sans M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006600"/>
    <a:srgbClr val="990033"/>
    <a:srgbClr val="CC0000"/>
    <a:srgbClr val="003399"/>
    <a:srgbClr val="336699"/>
    <a:srgbClr val="008080"/>
    <a:srgbClr val="009999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2787"/>
    <p:restoredTop sz="90929"/>
  </p:normalViewPr>
  <p:slideViewPr>
    <p:cSldViewPr snapToGrid="0">
      <p:cViewPr varScale="1">
        <p:scale>
          <a:sx n="107" d="100"/>
          <a:sy n="107" d="100"/>
        </p:scale>
        <p:origin x="-104" y="-3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1C301A56-B077-3E48-96FE-75454C65532C}" type="datetime1">
              <a:rPr lang="en-US"/>
              <a:pPr/>
              <a:t>3/25/10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90C1681A-D7C6-A14D-B9F7-7753E1916E7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AE875354-9472-A14D-A592-6F53C5F40B4F}" type="datetime1">
              <a:rPr lang="en-US"/>
              <a:pPr/>
              <a:t>3/25/10</a:t>
            </a:fld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5FD299C4-DA0C-9D4B-A51B-914BFDDB1F2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59246CE-61E4-7D44-8E54-D086E80BA00D}" type="datetime1">
              <a:rPr lang="en-US"/>
              <a:pPr/>
              <a:t>3/25/10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C21BDE-CC51-0C48-BC19-E6B523303F87}" type="slidenum">
              <a:rPr lang="en-US"/>
              <a:pPr/>
              <a:t>1</a:t>
            </a:fld>
            <a:endParaRPr lang="en-US"/>
          </a:p>
        </p:txBody>
      </p:sp>
      <p:sp>
        <p:nvSpPr>
          <p:cNvPr id="167938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1E8909C-4F22-6948-987D-E86D3C9A8DA7}" type="datetime1">
              <a:rPr lang="en-US"/>
              <a:pPr/>
              <a:t>3/25/10</a:t>
            </a:fld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4880BA-14E0-9547-8EC3-1C0BB4F92A77}" type="slidenum">
              <a:rPr lang="en-US"/>
              <a:pPr/>
              <a:t>5</a:t>
            </a:fld>
            <a:endParaRPr lang="en-US"/>
          </a:p>
        </p:txBody>
      </p:sp>
      <p:sp>
        <p:nvSpPr>
          <p:cNvPr id="168962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9525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1524000"/>
          </a:xfrm>
        </p:spPr>
        <p:txBody>
          <a:bodyPr anchor="b"/>
          <a:lstStyle>
            <a:lvl1pPr>
              <a:lnSpc>
                <a:spcPct val="80000"/>
              </a:lnSpc>
              <a:defRPr sz="3200">
                <a:solidFill>
                  <a:schemeClr val="folHlink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6B4BCB7-5A9F-8149-B5EF-DB391BB060DF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2860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52400"/>
            <a:ext cx="67056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4D554AB-C667-834C-A68C-3A1E2C7EC574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DFA6190-892B-6640-9212-C7169BB7F561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BDF58DD-06EC-894E-96B6-EDCF461F3144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14400"/>
            <a:ext cx="3848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3848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DFAB7CD-D9D3-F94B-92D6-9F17AC98769C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9583E7FB-1974-3B4F-B999-E18C18041637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0982145-C982-7843-93D4-B84EEE3EF52D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F24F4BF-C867-D44D-B027-07BCD367D8AE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A771160-3064-8B4C-8FA7-91265315D0B2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55CF16C-BDD5-9048-96EF-D082B2326C8F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14400"/>
            <a:ext cx="7848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FBD4AA5C-BE2C-934C-B356-B0AA8667DF2B}" type="slidenum">
              <a:rPr lang="en-US"/>
              <a:pPr/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charset="0"/>
        </a:defRPr>
      </a:lvl9pPr>
    </p:titleStyle>
    <p:bodyStyle>
      <a:lvl1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003399"/>
        </a:buClr>
        <a:buSzPct val="50000"/>
        <a:buFont typeface="Monotype Sorts" charset="2"/>
        <a:defRPr kumimoji="1">
          <a:solidFill>
            <a:srgbClr val="003399"/>
          </a:solidFill>
          <a:latin typeface="+mn-lt"/>
          <a:ea typeface="+mn-ea"/>
          <a:cs typeface="+mn-cs"/>
        </a:defRPr>
      </a:lvl1pPr>
      <a:lvl2pPr marL="346075" indent="-231775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35000"/>
        <a:buFont typeface="Monotype Sorts" charset="2"/>
        <a:buChar char="n"/>
        <a:defRPr kumimoji="1">
          <a:solidFill>
            <a:schemeClr val="tx1"/>
          </a:solidFill>
          <a:latin typeface="+mn-lt"/>
          <a:ea typeface="ＭＳ Ｐゴシック" charset="-128"/>
        </a:defRPr>
      </a:lvl2pPr>
      <a:lvl3pPr marL="627063" indent="-166688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8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3pPr>
      <a:lvl4pPr marL="1147763" indent="-40481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Font typeface="Wingdings" charset="2"/>
        <a:buChar char="!"/>
        <a:defRPr kumimoji="1">
          <a:solidFill>
            <a:schemeClr val="tx1"/>
          </a:solidFill>
          <a:latin typeface="+mn-lt"/>
          <a:ea typeface="ＭＳ Ｐゴシック" charset="-128"/>
        </a:defRPr>
      </a:lvl4pPr>
      <a:lvl5pPr marL="15398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5pPr>
      <a:lvl6pPr marL="19970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6pPr>
      <a:lvl7pPr marL="24542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7pPr>
      <a:lvl8pPr marL="29114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8pPr>
      <a:lvl9pPr marL="33686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0B04E-154E-0F40-AC4A-C8CBAF8D2ACD}" type="slidenum">
              <a:rPr lang="en-US"/>
              <a:pPr/>
              <a:t>1</a:t>
            </a:fld>
            <a:endParaRPr lang="en-US" sz="1400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49515" name="Rectangle 11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49516" name="Rectangle 12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49518" name="Rectangle 14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49519" name="Text Box 15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49521" name="AutoShape 17"/>
          <p:cNvSpPr>
            <a:spLocks/>
          </p:cNvSpPr>
          <p:nvPr/>
        </p:nvSpPr>
        <p:spPr bwMode="auto">
          <a:xfrm rot="5400000">
            <a:off x="4002087" y="-725487"/>
            <a:ext cx="301625" cy="5715000"/>
          </a:xfrm>
          <a:prstGeom prst="rightBrace">
            <a:avLst>
              <a:gd name="adj1" fmla="val 15789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22" name="Text Box 18"/>
          <p:cNvSpPr txBox="1">
            <a:spLocks noChangeArrowheads="1"/>
          </p:cNvSpPr>
          <p:nvPr/>
        </p:nvSpPr>
        <p:spPr bwMode="auto">
          <a:xfrm>
            <a:off x="3213100" y="2376488"/>
            <a:ext cx="3048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chemeClr val="hlink"/>
                </a:solidFill>
              </a:rPr>
              <a:t>"seed" = initial contents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5CAEE-A7E9-EA4E-8FFF-08CB5154C716}" type="slidenum">
              <a:rPr lang="en-US"/>
              <a:pPr/>
              <a:t>10</a:t>
            </a:fld>
            <a:endParaRPr lang="en-US" sz="1400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726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727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728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729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730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731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733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734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58746" name="Text Box 26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7467600" y="2895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2</a:t>
            </a:r>
          </a:p>
        </p:txBody>
      </p:sp>
      <p:sp>
        <p:nvSpPr>
          <p:cNvPr id="158770" name="Text Box 50"/>
          <p:cNvSpPr txBox="1">
            <a:spLocks noChangeArrowheads="1"/>
          </p:cNvSpPr>
          <p:nvPr/>
        </p:nvSpPr>
        <p:spPr bwMode="auto">
          <a:xfrm>
            <a:off x="7467600" y="33528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3</a:t>
            </a:r>
          </a:p>
        </p:txBody>
      </p:sp>
      <p:sp>
        <p:nvSpPr>
          <p:cNvPr id="158782" name="Text Box 62"/>
          <p:cNvSpPr txBox="1">
            <a:spLocks noChangeArrowheads="1"/>
          </p:cNvSpPr>
          <p:nvPr/>
        </p:nvSpPr>
        <p:spPr bwMode="auto">
          <a:xfrm>
            <a:off x="7467600" y="38100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4</a:t>
            </a:r>
          </a:p>
        </p:txBody>
      </p:sp>
      <p:sp>
        <p:nvSpPr>
          <p:cNvPr id="158794" name="Text Box 74"/>
          <p:cNvSpPr txBox="1">
            <a:spLocks noChangeArrowheads="1"/>
          </p:cNvSpPr>
          <p:nvPr/>
        </p:nvSpPr>
        <p:spPr bwMode="auto">
          <a:xfrm>
            <a:off x="7467600" y="42672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5</a:t>
            </a:r>
          </a:p>
        </p:txBody>
      </p:sp>
      <p:sp>
        <p:nvSpPr>
          <p:cNvPr id="158806" name="Text Box 86"/>
          <p:cNvSpPr txBox="1">
            <a:spLocks noChangeArrowheads="1"/>
          </p:cNvSpPr>
          <p:nvPr/>
        </p:nvSpPr>
        <p:spPr bwMode="auto">
          <a:xfrm>
            <a:off x="7467600" y="4724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6</a:t>
            </a:r>
          </a:p>
        </p:txBody>
      </p:sp>
      <p:sp>
        <p:nvSpPr>
          <p:cNvPr id="158807" name="Rectangle 87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80" name="Rectangle 160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81" name="Rectangle 161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82" name="Rectangle 162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83" name="Rectangle 163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884" name="Rectangle 164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885" name="Rectangle 165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86" name="Rectangle 166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887" name="Rectangle 167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88" name="Rectangle 168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8889" name="Rectangle 169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90" name="Rectangle 170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891" name="Rectangle 171"/>
          <p:cNvSpPr>
            <a:spLocks noChangeArrowheads="1"/>
          </p:cNvSpPr>
          <p:nvPr/>
        </p:nvSpPr>
        <p:spPr bwMode="auto">
          <a:xfrm>
            <a:off x="3886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92" name="Rectangle 172"/>
          <p:cNvSpPr>
            <a:spLocks noChangeArrowheads="1"/>
          </p:cNvSpPr>
          <p:nvPr/>
        </p:nvSpPr>
        <p:spPr bwMode="auto">
          <a:xfrm>
            <a:off x="3352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93" name="Rectangle 173"/>
          <p:cNvSpPr>
            <a:spLocks noChangeArrowheads="1"/>
          </p:cNvSpPr>
          <p:nvPr/>
        </p:nvSpPr>
        <p:spPr bwMode="auto">
          <a:xfrm>
            <a:off x="2819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94" name="Rectangle 174"/>
          <p:cNvSpPr>
            <a:spLocks noChangeArrowheads="1"/>
          </p:cNvSpPr>
          <p:nvPr/>
        </p:nvSpPr>
        <p:spPr bwMode="auto">
          <a:xfrm>
            <a:off x="6553200" y="28956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8895" name="Rectangle 175"/>
          <p:cNvSpPr>
            <a:spLocks noChangeArrowheads="1"/>
          </p:cNvSpPr>
          <p:nvPr/>
        </p:nvSpPr>
        <p:spPr bwMode="auto">
          <a:xfrm>
            <a:off x="1219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896" name="Rectangle 176"/>
          <p:cNvSpPr>
            <a:spLocks noChangeArrowheads="1"/>
          </p:cNvSpPr>
          <p:nvPr/>
        </p:nvSpPr>
        <p:spPr bwMode="auto">
          <a:xfrm>
            <a:off x="1752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97" name="Rectangle 177"/>
          <p:cNvSpPr>
            <a:spLocks noChangeArrowheads="1"/>
          </p:cNvSpPr>
          <p:nvPr/>
        </p:nvSpPr>
        <p:spPr bwMode="auto">
          <a:xfrm>
            <a:off x="2286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898" name="Rectangle 178"/>
          <p:cNvSpPr>
            <a:spLocks noChangeArrowheads="1"/>
          </p:cNvSpPr>
          <p:nvPr/>
        </p:nvSpPr>
        <p:spPr bwMode="auto">
          <a:xfrm>
            <a:off x="4419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899" name="Rectangle 179"/>
          <p:cNvSpPr>
            <a:spLocks noChangeArrowheads="1"/>
          </p:cNvSpPr>
          <p:nvPr/>
        </p:nvSpPr>
        <p:spPr bwMode="auto">
          <a:xfrm>
            <a:off x="6019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00" name="Rectangle 180"/>
          <p:cNvSpPr>
            <a:spLocks noChangeArrowheads="1"/>
          </p:cNvSpPr>
          <p:nvPr/>
        </p:nvSpPr>
        <p:spPr bwMode="auto">
          <a:xfrm>
            <a:off x="5486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01" name="Rectangle 181"/>
          <p:cNvSpPr>
            <a:spLocks noChangeArrowheads="1"/>
          </p:cNvSpPr>
          <p:nvPr/>
        </p:nvSpPr>
        <p:spPr bwMode="auto">
          <a:xfrm>
            <a:off x="4953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02" name="Rectangle 182"/>
          <p:cNvSpPr>
            <a:spLocks noChangeArrowheads="1"/>
          </p:cNvSpPr>
          <p:nvPr/>
        </p:nvSpPr>
        <p:spPr bwMode="auto">
          <a:xfrm>
            <a:off x="3352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03" name="Rectangle 183"/>
          <p:cNvSpPr>
            <a:spLocks noChangeArrowheads="1"/>
          </p:cNvSpPr>
          <p:nvPr/>
        </p:nvSpPr>
        <p:spPr bwMode="auto">
          <a:xfrm>
            <a:off x="2819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04" name="Rectangle 184"/>
          <p:cNvSpPr>
            <a:spLocks noChangeArrowheads="1"/>
          </p:cNvSpPr>
          <p:nvPr/>
        </p:nvSpPr>
        <p:spPr bwMode="auto">
          <a:xfrm>
            <a:off x="2286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05" name="Rectangle 185"/>
          <p:cNvSpPr>
            <a:spLocks noChangeArrowheads="1"/>
          </p:cNvSpPr>
          <p:nvPr/>
        </p:nvSpPr>
        <p:spPr bwMode="auto">
          <a:xfrm>
            <a:off x="6019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06" name="Rectangle 186"/>
          <p:cNvSpPr>
            <a:spLocks noChangeArrowheads="1"/>
          </p:cNvSpPr>
          <p:nvPr/>
        </p:nvSpPr>
        <p:spPr bwMode="auto">
          <a:xfrm>
            <a:off x="6553200" y="33528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8907" name="Rectangle 187"/>
          <p:cNvSpPr>
            <a:spLocks noChangeArrowheads="1"/>
          </p:cNvSpPr>
          <p:nvPr/>
        </p:nvSpPr>
        <p:spPr bwMode="auto">
          <a:xfrm>
            <a:off x="1219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08" name="Rectangle 188"/>
          <p:cNvSpPr>
            <a:spLocks noChangeArrowheads="1"/>
          </p:cNvSpPr>
          <p:nvPr/>
        </p:nvSpPr>
        <p:spPr bwMode="auto">
          <a:xfrm>
            <a:off x="1752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09" name="Rectangle 189"/>
          <p:cNvSpPr>
            <a:spLocks noChangeArrowheads="1"/>
          </p:cNvSpPr>
          <p:nvPr/>
        </p:nvSpPr>
        <p:spPr bwMode="auto">
          <a:xfrm>
            <a:off x="3886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10" name="Rectangle 190"/>
          <p:cNvSpPr>
            <a:spLocks noChangeArrowheads="1"/>
          </p:cNvSpPr>
          <p:nvPr/>
        </p:nvSpPr>
        <p:spPr bwMode="auto">
          <a:xfrm>
            <a:off x="5486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11" name="Rectangle 191"/>
          <p:cNvSpPr>
            <a:spLocks noChangeArrowheads="1"/>
          </p:cNvSpPr>
          <p:nvPr/>
        </p:nvSpPr>
        <p:spPr bwMode="auto">
          <a:xfrm>
            <a:off x="4953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12" name="Rectangle 192"/>
          <p:cNvSpPr>
            <a:spLocks noChangeArrowheads="1"/>
          </p:cNvSpPr>
          <p:nvPr/>
        </p:nvSpPr>
        <p:spPr bwMode="auto">
          <a:xfrm>
            <a:off x="4419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13" name="Rectangle 193"/>
          <p:cNvSpPr>
            <a:spLocks noChangeArrowheads="1"/>
          </p:cNvSpPr>
          <p:nvPr/>
        </p:nvSpPr>
        <p:spPr bwMode="auto">
          <a:xfrm>
            <a:off x="2819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14" name="Rectangle 194"/>
          <p:cNvSpPr>
            <a:spLocks noChangeArrowheads="1"/>
          </p:cNvSpPr>
          <p:nvPr/>
        </p:nvSpPr>
        <p:spPr bwMode="auto">
          <a:xfrm>
            <a:off x="22860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15" name="Rectangle 195"/>
          <p:cNvSpPr>
            <a:spLocks noChangeArrowheads="1"/>
          </p:cNvSpPr>
          <p:nvPr/>
        </p:nvSpPr>
        <p:spPr bwMode="auto">
          <a:xfrm>
            <a:off x="1752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16" name="Rectangle 196"/>
          <p:cNvSpPr>
            <a:spLocks noChangeArrowheads="1"/>
          </p:cNvSpPr>
          <p:nvPr/>
        </p:nvSpPr>
        <p:spPr bwMode="auto">
          <a:xfrm>
            <a:off x="5486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17" name="Rectangle 197"/>
          <p:cNvSpPr>
            <a:spLocks noChangeArrowheads="1"/>
          </p:cNvSpPr>
          <p:nvPr/>
        </p:nvSpPr>
        <p:spPr bwMode="auto">
          <a:xfrm>
            <a:off x="6553200" y="38100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8918" name="Rectangle 198"/>
          <p:cNvSpPr>
            <a:spLocks noChangeArrowheads="1"/>
          </p:cNvSpPr>
          <p:nvPr/>
        </p:nvSpPr>
        <p:spPr bwMode="auto">
          <a:xfrm>
            <a:off x="6019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19" name="Rectangle 199"/>
          <p:cNvSpPr>
            <a:spLocks noChangeArrowheads="1"/>
          </p:cNvSpPr>
          <p:nvPr/>
        </p:nvSpPr>
        <p:spPr bwMode="auto">
          <a:xfrm>
            <a:off x="12192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20" name="Rectangle 200"/>
          <p:cNvSpPr>
            <a:spLocks noChangeArrowheads="1"/>
          </p:cNvSpPr>
          <p:nvPr/>
        </p:nvSpPr>
        <p:spPr bwMode="auto">
          <a:xfrm>
            <a:off x="3352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21" name="Rectangle 201"/>
          <p:cNvSpPr>
            <a:spLocks noChangeArrowheads="1"/>
          </p:cNvSpPr>
          <p:nvPr/>
        </p:nvSpPr>
        <p:spPr bwMode="auto">
          <a:xfrm>
            <a:off x="49530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22" name="Rectangle 202"/>
          <p:cNvSpPr>
            <a:spLocks noChangeArrowheads="1"/>
          </p:cNvSpPr>
          <p:nvPr/>
        </p:nvSpPr>
        <p:spPr bwMode="auto">
          <a:xfrm>
            <a:off x="4419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23" name="Rectangle 203"/>
          <p:cNvSpPr>
            <a:spLocks noChangeArrowheads="1"/>
          </p:cNvSpPr>
          <p:nvPr/>
        </p:nvSpPr>
        <p:spPr bwMode="auto">
          <a:xfrm>
            <a:off x="38862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24" name="Rectangle 204"/>
          <p:cNvSpPr>
            <a:spLocks noChangeArrowheads="1"/>
          </p:cNvSpPr>
          <p:nvPr/>
        </p:nvSpPr>
        <p:spPr bwMode="auto">
          <a:xfrm>
            <a:off x="2286000" y="42672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25" name="Rectangle 205"/>
          <p:cNvSpPr>
            <a:spLocks noChangeArrowheads="1"/>
          </p:cNvSpPr>
          <p:nvPr/>
        </p:nvSpPr>
        <p:spPr bwMode="auto">
          <a:xfrm>
            <a:off x="17526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26" name="Rectangle 206"/>
          <p:cNvSpPr>
            <a:spLocks noChangeArrowheads="1"/>
          </p:cNvSpPr>
          <p:nvPr/>
        </p:nvSpPr>
        <p:spPr bwMode="auto">
          <a:xfrm>
            <a:off x="1219200" y="42672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27" name="Rectangle 207"/>
          <p:cNvSpPr>
            <a:spLocks noChangeArrowheads="1"/>
          </p:cNvSpPr>
          <p:nvPr/>
        </p:nvSpPr>
        <p:spPr bwMode="auto">
          <a:xfrm>
            <a:off x="49530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28" name="Rectangle 208"/>
          <p:cNvSpPr>
            <a:spLocks noChangeArrowheads="1"/>
          </p:cNvSpPr>
          <p:nvPr/>
        </p:nvSpPr>
        <p:spPr bwMode="auto">
          <a:xfrm>
            <a:off x="6553200" y="42672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8929" name="Rectangle 209"/>
          <p:cNvSpPr>
            <a:spLocks noChangeArrowheads="1"/>
          </p:cNvSpPr>
          <p:nvPr/>
        </p:nvSpPr>
        <p:spPr bwMode="auto">
          <a:xfrm>
            <a:off x="54864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30" name="Rectangle 210"/>
          <p:cNvSpPr>
            <a:spLocks noChangeArrowheads="1"/>
          </p:cNvSpPr>
          <p:nvPr/>
        </p:nvSpPr>
        <p:spPr bwMode="auto">
          <a:xfrm>
            <a:off x="60198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31" name="Rectangle 211"/>
          <p:cNvSpPr>
            <a:spLocks noChangeArrowheads="1"/>
          </p:cNvSpPr>
          <p:nvPr/>
        </p:nvSpPr>
        <p:spPr bwMode="auto">
          <a:xfrm>
            <a:off x="28194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32" name="Rectangle 212"/>
          <p:cNvSpPr>
            <a:spLocks noChangeArrowheads="1"/>
          </p:cNvSpPr>
          <p:nvPr/>
        </p:nvSpPr>
        <p:spPr bwMode="auto">
          <a:xfrm>
            <a:off x="44196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33" name="Rectangle 213"/>
          <p:cNvSpPr>
            <a:spLocks noChangeArrowheads="1"/>
          </p:cNvSpPr>
          <p:nvPr/>
        </p:nvSpPr>
        <p:spPr bwMode="auto">
          <a:xfrm>
            <a:off x="38862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34" name="Rectangle 214"/>
          <p:cNvSpPr>
            <a:spLocks noChangeArrowheads="1"/>
          </p:cNvSpPr>
          <p:nvPr/>
        </p:nvSpPr>
        <p:spPr bwMode="auto">
          <a:xfrm>
            <a:off x="33528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35" name="Rectangle 215"/>
          <p:cNvSpPr>
            <a:spLocks noChangeArrowheads="1"/>
          </p:cNvSpPr>
          <p:nvPr/>
        </p:nvSpPr>
        <p:spPr bwMode="auto">
          <a:xfrm>
            <a:off x="17526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36" name="Rectangle 216"/>
          <p:cNvSpPr>
            <a:spLocks noChangeArrowheads="1"/>
          </p:cNvSpPr>
          <p:nvPr/>
        </p:nvSpPr>
        <p:spPr bwMode="auto">
          <a:xfrm>
            <a:off x="12192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37" name="Rectangle 217"/>
          <p:cNvSpPr>
            <a:spLocks noChangeArrowheads="1"/>
          </p:cNvSpPr>
          <p:nvPr/>
        </p:nvSpPr>
        <p:spPr bwMode="auto">
          <a:xfrm>
            <a:off x="60198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38" name="Rectangle 218"/>
          <p:cNvSpPr>
            <a:spLocks noChangeArrowheads="1"/>
          </p:cNvSpPr>
          <p:nvPr/>
        </p:nvSpPr>
        <p:spPr bwMode="auto">
          <a:xfrm>
            <a:off x="44196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39" name="Rectangle 219"/>
          <p:cNvSpPr>
            <a:spLocks noChangeArrowheads="1"/>
          </p:cNvSpPr>
          <p:nvPr/>
        </p:nvSpPr>
        <p:spPr bwMode="auto">
          <a:xfrm>
            <a:off x="6553200" y="4724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8940" name="Rectangle 220"/>
          <p:cNvSpPr>
            <a:spLocks noChangeArrowheads="1"/>
          </p:cNvSpPr>
          <p:nvPr/>
        </p:nvSpPr>
        <p:spPr bwMode="auto">
          <a:xfrm>
            <a:off x="49530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41" name="Rectangle 221"/>
          <p:cNvSpPr>
            <a:spLocks noChangeArrowheads="1"/>
          </p:cNvSpPr>
          <p:nvPr/>
        </p:nvSpPr>
        <p:spPr bwMode="auto">
          <a:xfrm>
            <a:off x="54864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42" name="Rectangle 222"/>
          <p:cNvSpPr>
            <a:spLocks noChangeArrowheads="1"/>
          </p:cNvSpPr>
          <p:nvPr/>
        </p:nvSpPr>
        <p:spPr bwMode="auto">
          <a:xfrm>
            <a:off x="22860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43" name="Rectangle 223"/>
          <p:cNvSpPr>
            <a:spLocks noChangeArrowheads="1"/>
          </p:cNvSpPr>
          <p:nvPr/>
        </p:nvSpPr>
        <p:spPr bwMode="auto">
          <a:xfrm>
            <a:off x="38862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8944" name="Rectangle 224"/>
          <p:cNvSpPr>
            <a:spLocks noChangeArrowheads="1"/>
          </p:cNvSpPr>
          <p:nvPr/>
        </p:nvSpPr>
        <p:spPr bwMode="auto">
          <a:xfrm>
            <a:off x="33528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8945" name="Rectangle 225"/>
          <p:cNvSpPr>
            <a:spLocks noChangeArrowheads="1"/>
          </p:cNvSpPr>
          <p:nvPr/>
        </p:nvSpPr>
        <p:spPr bwMode="auto">
          <a:xfrm>
            <a:off x="28194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F58A8-9A30-6E42-B004-C40DAA7774DB}" type="slidenum">
              <a:rPr lang="en-US"/>
              <a:pPr/>
              <a:t>11</a:t>
            </a:fld>
            <a:endParaRPr lang="en-US" sz="1400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749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752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753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754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755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757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758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59843" name="Rectangle 99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44" name="Rectangle 100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45" name="Rectangle 101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46" name="Rectangle 102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47" name="Rectangle 103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48" name="Rectangle 104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49" name="Rectangle 105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50" name="Rectangle 106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51" name="Rectangle 107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52" name="Rectangle 108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9853" name="Rectangle 109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54" name="Rectangle 110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55" name="Text Box 111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sp>
        <p:nvSpPr>
          <p:cNvPr id="159856" name="Rectangle 112"/>
          <p:cNvSpPr>
            <a:spLocks noChangeArrowheads="1"/>
          </p:cNvSpPr>
          <p:nvPr/>
        </p:nvSpPr>
        <p:spPr bwMode="auto">
          <a:xfrm>
            <a:off x="3886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57" name="Rectangle 113"/>
          <p:cNvSpPr>
            <a:spLocks noChangeArrowheads="1"/>
          </p:cNvSpPr>
          <p:nvPr/>
        </p:nvSpPr>
        <p:spPr bwMode="auto">
          <a:xfrm>
            <a:off x="3352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58" name="Rectangle 114"/>
          <p:cNvSpPr>
            <a:spLocks noChangeArrowheads="1"/>
          </p:cNvSpPr>
          <p:nvPr/>
        </p:nvSpPr>
        <p:spPr bwMode="auto">
          <a:xfrm>
            <a:off x="2819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59" name="Rectangle 115"/>
          <p:cNvSpPr>
            <a:spLocks noChangeArrowheads="1"/>
          </p:cNvSpPr>
          <p:nvPr/>
        </p:nvSpPr>
        <p:spPr bwMode="auto">
          <a:xfrm>
            <a:off x="6553200" y="28956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9860" name="Rectangle 116"/>
          <p:cNvSpPr>
            <a:spLocks noChangeArrowheads="1"/>
          </p:cNvSpPr>
          <p:nvPr/>
        </p:nvSpPr>
        <p:spPr bwMode="auto">
          <a:xfrm>
            <a:off x="1219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61" name="Rectangle 117"/>
          <p:cNvSpPr>
            <a:spLocks noChangeArrowheads="1"/>
          </p:cNvSpPr>
          <p:nvPr/>
        </p:nvSpPr>
        <p:spPr bwMode="auto">
          <a:xfrm>
            <a:off x="1752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62" name="Rectangle 118"/>
          <p:cNvSpPr>
            <a:spLocks noChangeArrowheads="1"/>
          </p:cNvSpPr>
          <p:nvPr/>
        </p:nvSpPr>
        <p:spPr bwMode="auto">
          <a:xfrm>
            <a:off x="2286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63" name="Rectangle 119"/>
          <p:cNvSpPr>
            <a:spLocks noChangeArrowheads="1"/>
          </p:cNvSpPr>
          <p:nvPr/>
        </p:nvSpPr>
        <p:spPr bwMode="auto">
          <a:xfrm>
            <a:off x="4419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64" name="Rectangle 120"/>
          <p:cNvSpPr>
            <a:spLocks noChangeArrowheads="1"/>
          </p:cNvSpPr>
          <p:nvPr/>
        </p:nvSpPr>
        <p:spPr bwMode="auto">
          <a:xfrm>
            <a:off x="6019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65" name="Rectangle 121"/>
          <p:cNvSpPr>
            <a:spLocks noChangeArrowheads="1"/>
          </p:cNvSpPr>
          <p:nvPr/>
        </p:nvSpPr>
        <p:spPr bwMode="auto">
          <a:xfrm>
            <a:off x="5486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66" name="Rectangle 122"/>
          <p:cNvSpPr>
            <a:spLocks noChangeArrowheads="1"/>
          </p:cNvSpPr>
          <p:nvPr/>
        </p:nvSpPr>
        <p:spPr bwMode="auto">
          <a:xfrm>
            <a:off x="4953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67" name="Text Box 123"/>
          <p:cNvSpPr txBox="1">
            <a:spLocks noChangeArrowheads="1"/>
          </p:cNvSpPr>
          <p:nvPr/>
        </p:nvSpPr>
        <p:spPr bwMode="auto">
          <a:xfrm>
            <a:off x="7467600" y="2895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2</a:t>
            </a:r>
          </a:p>
        </p:txBody>
      </p:sp>
      <p:sp>
        <p:nvSpPr>
          <p:cNvPr id="159868" name="Rectangle 124"/>
          <p:cNvSpPr>
            <a:spLocks noChangeArrowheads="1"/>
          </p:cNvSpPr>
          <p:nvPr/>
        </p:nvSpPr>
        <p:spPr bwMode="auto">
          <a:xfrm>
            <a:off x="3352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69" name="Rectangle 125"/>
          <p:cNvSpPr>
            <a:spLocks noChangeArrowheads="1"/>
          </p:cNvSpPr>
          <p:nvPr/>
        </p:nvSpPr>
        <p:spPr bwMode="auto">
          <a:xfrm>
            <a:off x="2819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70" name="Rectangle 126"/>
          <p:cNvSpPr>
            <a:spLocks noChangeArrowheads="1"/>
          </p:cNvSpPr>
          <p:nvPr/>
        </p:nvSpPr>
        <p:spPr bwMode="auto">
          <a:xfrm>
            <a:off x="2286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71" name="Rectangle 127"/>
          <p:cNvSpPr>
            <a:spLocks noChangeArrowheads="1"/>
          </p:cNvSpPr>
          <p:nvPr/>
        </p:nvSpPr>
        <p:spPr bwMode="auto">
          <a:xfrm>
            <a:off x="6019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72" name="Rectangle 128"/>
          <p:cNvSpPr>
            <a:spLocks noChangeArrowheads="1"/>
          </p:cNvSpPr>
          <p:nvPr/>
        </p:nvSpPr>
        <p:spPr bwMode="auto">
          <a:xfrm>
            <a:off x="6553200" y="33528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9873" name="Rectangle 129"/>
          <p:cNvSpPr>
            <a:spLocks noChangeArrowheads="1"/>
          </p:cNvSpPr>
          <p:nvPr/>
        </p:nvSpPr>
        <p:spPr bwMode="auto">
          <a:xfrm>
            <a:off x="1219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74" name="Rectangle 130"/>
          <p:cNvSpPr>
            <a:spLocks noChangeArrowheads="1"/>
          </p:cNvSpPr>
          <p:nvPr/>
        </p:nvSpPr>
        <p:spPr bwMode="auto">
          <a:xfrm>
            <a:off x="1752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75" name="Rectangle 131"/>
          <p:cNvSpPr>
            <a:spLocks noChangeArrowheads="1"/>
          </p:cNvSpPr>
          <p:nvPr/>
        </p:nvSpPr>
        <p:spPr bwMode="auto">
          <a:xfrm>
            <a:off x="3886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76" name="Rectangle 132"/>
          <p:cNvSpPr>
            <a:spLocks noChangeArrowheads="1"/>
          </p:cNvSpPr>
          <p:nvPr/>
        </p:nvSpPr>
        <p:spPr bwMode="auto">
          <a:xfrm>
            <a:off x="5486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77" name="Rectangle 133"/>
          <p:cNvSpPr>
            <a:spLocks noChangeArrowheads="1"/>
          </p:cNvSpPr>
          <p:nvPr/>
        </p:nvSpPr>
        <p:spPr bwMode="auto">
          <a:xfrm>
            <a:off x="4953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78" name="Rectangle 134"/>
          <p:cNvSpPr>
            <a:spLocks noChangeArrowheads="1"/>
          </p:cNvSpPr>
          <p:nvPr/>
        </p:nvSpPr>
        <p:spPr bwMode="auto">
          <a:xfrm>
            <a:off x="4419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79" name="Text Box 135"/>
          <p:cNvSpPr txBox="1">
            <a:spLocks noChangeArrowheads="1"/>
          </p:cNvSpPr>
          <p:nvPr/>
        </p:nvSpPr>
        <p:spPr bwMode="auto">
          <a:xfrm>
            <a:off x="7467600" y="33528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3</a:t>
            </a:r>
          </a:p>
        </p:txBody>
      </p:sp>
      <p:sp>
        <p:nvSpPr>
          <p:cNvPr id="159880" name="Rectangle 136"/>
          <p:cNvSpPr>
            <a:spLocks noChangeArrowheads="1"/>
          </p:cNvSpPr>
          <p:nvPr/>
        </p:nvSpPr>
        <p:spPr bwMode="auto">
          <a:xfrm>
            <a:off x="2819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81" name="Rectangle 137"/>
          <p:cNvSpPr>
            <a:spLocks noChangeArrowheads="1"/>
          </p:cNvSpPr>
          <p:nvPr/>
        </p:nvSpPr>
        <p:spPr bwMode="auto">
          <a:xfrm>
            <a:off x="22860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82" name="Rectangle 138"/>
          <p:cNvSpPr>
            <a:spLocks noChangeArrowheads="1"/>
          </p:cNvSpPr>
          <p:nvPr/>
        </p:nvSpPr>
        <p:spPr bwMode="auto">
          <a:xfrm>
            <a:off x="1752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83" name="Rectangle 139"/>
          <p:cNvSpPr>
            <a:spLocks noChangeArrowheads="1"/>
          </p:cNvSpPr>
          <p:nvPr/>
        </p:nvSpPr>
        <p:spPr bwMode="auto">
          <a:xfrm>
            <a:off x="5486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84" name="Rectangle 140"/>
          <p:cNvSpPr>
            <a:spLocks noChangeArrowheads="1"/>
          </p:cNvSpPr>
          <p:nvPr/>
        </p:nvSpPr>
        <p:spPr bwMode="auto">
          <a:xfrm>
            <a:off x="6553200" y="38100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9885" name="Rectangle 141"/>
          <p:cNvSpPr>
            <a:spLocks noChangeArrowheads="1"/>
          </p:cNvSpPr>
          <p:nvPr/>
        </p:nvSpPr>
        <p:spPr bwMode="auto">
          <a:xfrm>
            <a:off x="6019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86" name="Rectangle 142"/>
          <p:cNvSpPr>
            <a:spLocks noChangeArrowheads="1"/>
          </p:cNvSpPr>
          <p:nvPr/>
        </p:nvSpPr>
        <p:spPr bwMode="auto">
          <a:xfrm>
            <a:off x="12192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87" name="Rectangle 143"/>
          <p:cNvSpPr>
            <a:spLocks noChangeArrowheads="1"/>
          </p:cNvSpPr>
          <p:nvPr/>
        </p:nvSpPr>
        <p:spPr bwMode="auto">
          <a:xfrm>
            <a:off x="3352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88" name="Rectangle 144"/>
          <p:cNvSpPr>
            <a:spLocks noChangeArrowheads="1"/>
          </p:cNvSpPr>
          <p:nvPr/>
        </p:nvSpPr>
        <p:spPr bwMode="auto">
          <a:xfrm>
            <a:off x="49530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89" name="Rectangle 145"/>
          <p:cNvSpPr>
            <a:spLocks noChangeArrowheads="1"/>
          </p:cNvSpPr>
          <p:nvPr/>
        </p:nvSpPr>
        <p:spPr bwMode="auto">
          <a:xfrm>
            <a:off x="4419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90" name="Rectangle 146"/>
          <p:cNvSpPr>
            <a:spLocks noChangeArrowheads="1"/>
          </p:cNvSpPr>
          <p:nvPr/>
        </p:nvSpPr>
        <p:spPr bwMode="auto">
          <a:xfrm>
            <a:off x="38862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91" name="Text Box 147"/>
          <p:cNvSpPr txBox="1">
            <a:spLocks noChangeArrowheads="1"/>
          </p:cNvSpPr>
          <p:nvPr/>
        </p:nvSpPr>
        <p:spPr bwMode="auto">
          <a:xfrm>
            <a:off x="7467600" y="38100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4</a:t>
            </a:r>
          </a:p>
        </p:txBody>
      </p:sp>
      <p:sp>
        <p:nvSpPr>
          <p:cNvPr id="159892" name="Rectangle 148"/>
          <p:cNvSpPr>
            <a:spLocks noChangeArrowheads="1"/>
          </p:cNvSpPr>
          <p:nvPr/>
        </p:nvSpPr>
        <p:spPr bwMode="auto">
          <a:xfrm>
            <a:off x="22860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93" name="Rectangle 149"/>
          <p:cNvSpPr>
            <a:spLocks noChangeArrowheads="1"/>
          </p:cNvSpPr>
          <p:nvPr/>
        </p:nvSpPr>
        <p:spPr bwMode="auto">
          <a:xfrm>
            <a:off x="17526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94" name="Rectangle 150"/>
          <p:cNvSpPr>
            <a:spLocks noChangeArrowheads="1"/>
          </p:cNvSpPr>
          <p:nvPr/>
        </p:nvSpPr>
        <p:spPr bwMode="auto">
          <a:xfrm>
            <a:off x="12192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95" name="Rectangle 151"/>
          <p:cNvSpPr>
            <a:spLocks noChangeArrowheads="1"/>
          </p:cNvSpPr>
          <p:nvPr/>
        </p:nvSpPr>
        <p:spPr bwMode="auto">
          <a:xfrm>
            <a:off x="49530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896" name="Rectangle 152"/>
          <p:cNvSpPr>
            <a:spLocks noChangeArrowheads="1"/>
          </p:cNvSpPr>
          <p:nvPr/>
        </p:nvSpPr>
        <p:spPr bwMode="auto">
          <a:xfrm>
            <a:off x="6553200" y="42672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9897" name="Rectangle 153"/>
          <p:cNvSpPr>
            <a:spLocks noChangeArrowheads="1"/>
          </p:cNvSpPr>
          <p:nvPr/>
        </p:nvSpPr>
        <p:spPr bwMode="auto">
          <a:xfrm>
            <a:off x="54864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98" name="Rectangle 154"/>
          <p:cNvSpPr>
            <a:spLocks noChangeArrowheads="1"/>
          </p:cNvSpPr>
          <p:nvPr/>
        </p:nvSpPr>
        <p:spPr bwMode="auto">
          <a:xfrm>
            <a:off x="60198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899" name="Rectangle 155"/>
          <p:cNvSpPr>
            <a:spLocks noChangeArrowheads="1"/>
          </p:cNvSpPr>
          <p:nvPr/>
        </p:nvSpPr>
        <p:spPr bwMode="auto">
          <a:xfrm>
            <a:off x="28194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00" name="Rectangle 156"/>
          <p:cNvSpPr>
            <a:spLocks noChangeArrowheads="1"/>
          </p:cNvSpPr>
          <p:nvPr/>
        </p:nvSpPr>
        <p:spPr bwMode="auto">
          <a:xfrm>
            <a:off x="44196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901" name="Rectangle 157"/>
          <p:cNvSpPr>
            <a:spLocks noChangeArrowheads="1"/>
          </p:cNvSpPr>
          <p:nvPr/>
        </p:nvSpPr>
        <p:spPr bwMode="auto">
          <a:xfrm>
            <a:off x="38862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02" name="Rectangle 158"/>
          <p:cNvSpPr>
            <a:spLocks noChangeArrowheads="1"/>
          </p:cNvSpPr>
          <p:nvPr/>
        </p:nvSpPr>
        <p:spPr bwMode="auto">
          <a:xfrm>
            <a:off x="33528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903" name="Text Box 159"/>
          <p:cNvSpPr txBox="1">
            <a:spLocks noChangeArrowheads="1"/>
          </p:cNvSpPr>
          <p:nvPr/>
        </p:nvSpPr>
        <p:spPr bwMode="auto">
          <a:xfrm>
            <a:off x="7467600" y="42672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5</a:t>
            </a:r>
          </a:p>
        </p:txBody>
      </p:sp>
      <p:sp>
        <p:nvSpPr>
          <p:cNvPr id="159904" name="Rectangle 160"/>
          <p:cNvSpPr>
            <a:spLocks noChangeArrowheads="1"/>
          </p:cNvSpPr>
          <p:nvPr/>
        </p:nvSpPr>
        <p:spPr bwMode="auto">
          <a:xfrm>
            <a:off x="17526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05" name="Rectangle 161"/>
          <p:cNvSpPr>
            <a:spLocks noChangeArrowheads="1"/>
          </p:cNvSpPr>
          <p:nvPr/>
        </p:nvSpPr>
        <p:spPr bwMode="auto">
          <a:xfrm>
            <a:off x="1219200" y="47244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06" name="Rectangle 162"/>
          <p:cNvSpPr>
            <a:spLocks noChangeArrowheads="1"/>
          </p:cNvSpPr>
          <p:nvPr/>
        </p:nvSpPr>
        <p:spPr bwMode="auto">
          <a:xfrm>
            <a:off x="60198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907" name="Rectangle 163"/>
          <p:cNvSpPr>
            <a:spLocks noChangeArrowheads="1"/>
          </p:cNvSpPr>
          <p:nvPr/>
        </p:nvSpPr>
        <p:spPr bwMode="auto">
          <a:xfrm>
            <a:off x="44196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908" name="Rectangle 164"/>
          <p:cNvSpPr>
            <a:spLocks noChangeArrowheads="1"/>
          </p:cNvSpPr>
          <p:nvPr/>
        </p:nvSpPr>
        <p:spPr bwMode="auto">
          <a:xfrm>
            <a:off x="6553200" y="4724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9909" name="Rectangle 165"/>
          <p:cNvSpPr>
            <a:spLocks noChangeArrowheads="1"/>
          </p:cNvSpPr>
          <p:nvPr/>
        </p:nvSpPr>
        <p:spPr bwMode="auto">
          <a:xfrm>
            <a:off x="49530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10" name="Rectangle 166"/>
          <p:cNvSpPr>
            <a:spLocks noChangeArrowheads="1"/>
          </p:cNvSpPr>
          <p:nvPr/>
        </p:nvSpPr>
        <p:spPr bwMode="auto">
          <a:xfrm>
            <a:off x="54864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11" name="Rectangle 167"/>
          <p:cNvSpPr>
            <a:spLocks noChangeArrowheads="1"/>
          </p:cNvSpPr>
          <p:nvPr/>
        </p:nvSpPr>
        <p:spPr bwMode="auto">
          <a:xfrm>
            <a:off x="2286000" y="47244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12" name="Rectangle 168"/>
          <p:cNvSpPr>
            <a:spLocks noChangeArrowheads="1"/>
          </p:cNvSpPr>
          <p:nvPr/>
        </p:nvSpPr>
        <p:spPr bwMode="auto">
          <a:xfrm>
            <a:off x="38862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913" name="Rectangle 169"/>
          <p:cNvSpPr>
            <a:spLocks noChangeArrowheads="1"/>
          </p:cNvSpPr>
          <p:nvPr/>
        </p:nvSpPr>
        <p:spPr bwMode="auto">
          <a:xfrm>
            <a:off x="33528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14" name="Rectangle 170"/>
          <p:cNvSpPr>
            <a:spLocks noChangeArrowheads="1"/>
          </p:cNvSpPr>
          <p:nvPr/>
        </p:nvSpPr>
        <p:spPr bwMode="auto">
          <a:xfrm>
            <a:off x="28194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915" name="Text Box 171"/>
          <p:cNvSpPr txBox="1">
            <a:spLocks noChangeArrowheads="1"/>
          </p:cNvSpPr>
          <p:nvPr/>
        </p:nvSpPr>
        <p:spPr bwMode="auto">
          <a:xfrm>
            <a:off x="7467600" y="4724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6</a:t>
            </a:r>
          </a:p>
        </p:txBody>
      </p:sp>
      <p:sp>
        <p:nvSpPr>
          <p:cNvPr id="159916" name="Rectangle 172"/>
          <p:cNvSpPr>
            <a:spLocks noChangeArrowheads="1"/>
          </p:cNvSpPr>
          <p:nvPr/>
        </p:nvSpPr>
        <p:spPr bwMode="auto">
          <a:xfrm>
            <a:off x="12192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17" name="Rectangle 173"/>
          <p:cNvSpPr>
            <a:spLocks noChangeArrowheads="1"/>
          </p:cNvSpPr>
          <p:nvPr/>
        </p:nvSpPr>
        <p:spPr bwMode="auto">
          <a:xfrm>
            <a:off x="60198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18" name="Rectangle 174"/>
          <p:cNvSpPr>
            <a:spLocks noChangeArrowheads="1"/>
          </p:cNvSpPr>
          <p:nvPr/>
        </p:nvSpPr>
        <p:spPr bwMode="auto">
          <a:xfrm>
            <a:off x="54864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919" name="Rectangle 175"/>
          <p:cNvSpPr>
            <a:spLocks noChangeArrowheads="1"/>
          </p:cNvSpPr>
          <p:nvPr/>
        </p:nvSpPr>
        <p:spPr bwMode="auto">
          <a:xfrm>
            <a:off x="38862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920" name="Rectangle 176"/>
          <p:cNvSpPr>
            <a:spLocks noChangeArrowheads="1"/>
          </p:cNvSpPr>
          <p:nvPr/>
        </p:nvSpPr>
        <p:spPr bwMode="auto">
          <a:xfrm>
            <a:off x="6553200" y="51816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9921" name="Rectangle 177"/>
          <p:cNvSpPr>
            <a:spLocks noChangeArrowheads="1"/>
          </p:cNvSpPr>
          <p:nvPr/>
        </p:nvSpPr>
        <p:spPr bwMode="auto">
          <a:xfrm>
            <a:off x="44196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22" name="Rectangle 178"/>
          <p:cNvSpPr>
            <a:spLocks noChangeArrowheads="1"/>
          </p:cNvSpPr>
          <p:nvPr/>
        </p:nvSpPr>
        <p:spPr bwMode="auto">
          <a:xfrm>
            <a:off x="4953000" y="5181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23" name="Rectangle 179"/>
          <p:cNvSpPr>
            <a:spLocks noChangeArrowheads="1"/>
          </p:cNvSpPr>
          <p:nvPr/>
        </p:nvSpPr>
        <p:spPr bwMode="auto">
          <a:xfrm>
            <a:off x="17526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24" name="Rectangle 180"/>
          <p:cNvSpPr>
            <a:spLocks noChangeArrowheads="1"/>
          </p:cNvSpPr>
          <p:nvPr/>
        </p:nvSpPr>
        <p:spPr bwMode="auto">
          <a:xfrm>
            <a:off x="33528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925" name="Rectangle 181"/>
          <p:cNvSpPr>
            <a:spLocks noChangeArrowheads="1"/>
          </p:cNvSpPr>
          <p:nvPr/>
        </p:nvSpPr>
        <p:spPr bwMode="auto">
          <a:xfrm>
            <a:off x="28194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9926" name="Rectangle 182"/>
          <p:cNvSpPr>
            <a:spLocks noChangeArrowheads="1"/>
          </p:cNvSpPr>
          <p:nvPr/>
        </p:nvSpPr>
        <p:spPr bwMode="auto">
          <a:xfrm>
            <a:off x="2286000" y="5181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9927" name="Text Box 183"/>
          <p:cNvSpPr txBox="1">
            <a:spLocks noChangeArrowheads="1"/>
          </p:cNvSpPr>
          <p:nvPr/>
        </p:nvSpPr>
        <p:spPr bwMode="auto">
          <a:xfrm>
            <a:off x="7467600" y="5181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1B06D-8745-D346-99AC-1231D7523933}" type="slidenum">
              <a:rPr lang="en-US"/>
              <a:pPr/>
              <a:t>12</a:t>
            </a:fld>
            <a:endParaRPr lang="en-US" sz="1400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775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778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79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80" name="Rectangle 12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81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782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60783" name="Rectangle 15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84" name="Rectangle 16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85" name="Rectangle 17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86" name="Rectangle 18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787" name="Rectangle 19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788" name="Rectangle 20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89" name="Rectangle 21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790" name="Rectangle 22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91" name="Rectangle 23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60792" name="Rectangle 24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93" name="Rectangle 25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794" name="Text Box 26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sp>
        <p:nvSpPr>
          <p:cNvPr id="160795" name="Rectangle 27"/>
          <p:cNvSpPr>
            <a:spLocks noChangeArrowheads="1"/>
          </p:cNvSpPr>
          <p:nvPr/>
        </p:nvSpPr>
        <p:spPr bwMode="auto">
          <a:xfrm>
            <a:off x="3886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96" name="Rectangle 28"/>
          <p:cNvSpPr>
            <a:spLocks noChangeArrowheads="1"/>
          </p:cNvSpPr>
          <p:nvPr/>
        </p:nvSpPr>
        <p:spPr bwMode="auto">
          <a:xfrm>
            <a:off x="3352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97" name="Rectangle 29"/>
          <p:cNvSpPr>
            <a:spLocks noChangeArrowheads="1"/>
          </p:cNvSpPr>
          <p:nvPr/>
        </p:nvSpPr>
        <p:spPr bwMode="auto">
          <a:xfrm>
            <a:off x="2819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798" name="Rectangle 30"/>
          <p:cNvSpPr>
            <a:spLocks noChangeArrowheads="1"/>
          </p:cNvSpPr>
          <p:nvPr/>
        </p:nvSpPr>
        <p:spPr bwMode="auto">
          <a:xfrm>
            <a:off x="6553200" y="28956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60799" name="Rectangle 31"/>
          <p:cNvSpPr>
            <a:spLocks noChangeArrowheads="1"/>
          </p:cNvSpPr>
          <p:nvPr/>
        </p:nvSpPr>
        <p:spPr bwMode="auto">
          <a:xfrm>
            <a:off x="1219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00" name="Rectangle 32"/>
          <p:cNvSpPr>
            <a:spLocks noChangeArrowheads="1"/>
          </p:cNvSpPr>
          <p:nvPr/>
        </p:nvSpPr>
        <p:spPr bwMode="auto">
          <a:xfrm>
            <a:off x="1752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01" name="Rectangle 33"/>
          <p:cNvSpPr>
            <a:spLocks noChangeArrowheads="1"/>
          </p:cNvSpPr>
          <p:nvPr/>
        </p:nvSpPr>
        <p:spPr bwMode="auto">
          <a:xfrm>
            <a:off x="2286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02" name="Rectangle 34"/>
          <p:cNvSpPr>
            <a:spLocks noChangeArrowheads="1"/>
          </p:cNvSpPr>
          <p:nvPr/>
        </p:nvSpPr>
        <p:spPr bwMode="auto">
          <a:xfrm>
            <a:off x="4419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03" name="Rectangle 35"/>
          <p:cNvSpPr>
            <a:spLocks noChangeArrowheads="1"/>
          </p:cNvSpPr>
          <p:nvPr/>
        </p:nvSpPr>
        <p:spPr bwMode="auto">
          <a:xfrm>
            <a:off x="6019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04" name="Rectangle 36"/>
          <p:cNvSpPr>
            <a:spLocks noChangeArrowheads="1"/>
          </p:cNvSpPr>
          <p:nvPr/>
        </p:nvSpPr>
        <p:spPr bwMode="auto">
          <a:xfrm>
            <a:off x="5486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05" name="Rectangle 37"/>
          <p:cNvSpPr>
            <a:spLocks noChangeArrowheads="1"/>
          </p:cNvSpPr>
          <p:nvPr/>
        </p:nvSpPr>
        <p:spPr bwMode="auto">
          <a:xfrm>
            <a:off x="4953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06" name="Text Box 38"/>
          <p:cNvSpPr txBox="1">
            <a:spLocks noChangeArrowheads="1"/>
          </p:cNvSpPr>
          <p:nvPr/>
        </p:nvSpPr>
        <p:spPr bwMode="auto">
          <a:xfrm>
            <a:off x="7467600" y="2895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2</a:t>
            </a:r>
          </a:p>
        </p:txBody>
      </p:sp>
      <p:sp>
        <p:nvSpPr>
          <p:cNvPr id="160807" name="Rectangle 39"/>
          <p:cNvSpPr>
            <a:spLocks noChangeArrowheads="1"/>
          </p:cNvSpPr>
          <p:nvPr/>
        </p:nvSpPr>
        <p:spPr bwMode="auto">
          <a:xfrm>
            <a:off x="3352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08" name="Rectangle 40"/>
          <p:cNvSpPr>
            <a:spLocks noChangeArrowheads="1"/>
          </p:cNvSpPr>
          <p:nvPr/>
        </p:nvSpPr>
        <p:spPr bwMode="auto">
          <a:xfrm>
            <a:off x="2819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09" name="Rectangle 41"/>
          <p:cNvSpPr>
            <a:spLocks noChangeArrowheads="1"/>
          </p:cNvSpPr>
          <p:nvPr/>
        </p:nvSpPr>
        <p:spPr bwMode="auto">
          <a:xfrm>
            <a:off x="2286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10" name="Rectangle 42"/>
          <p:cNvSpPr>
            <a:spLocks noChangeArrowheads="1"/>
          </p:cNvSpPr>
          <p:nvPr/>
        </p:nvSpPr>
        <p:spPr bwMode="auto">
          <a:xfrm>
            <a:off x="6019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11" name="Rectangle 43"/>
          <p:cNvSpPr>
            <a:spLocks noChangeArrowheads="1"/>
          </p:cNvSpPr>
          <p:nvPr/>
        </p:nvSpPr>
        <p:spPr bwMode="auto">
          <a:xfrm>
            <a:off x="6553200" y="33528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60812" name="Rectangle 44"/>
          <p:cNvSpPr>
            <a:spLocks noChangeArrowheads="1"/>
          </p:cNvSpPr>
          <p:nvPr/>
        </p:nvSpPr>
        <p:spPr bwMode="auto">
          <a:xfrm>
            <a:off x="1219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13" name="Rectangle 45"/>
          <p:cNvSpPr>
            <a:spLocks noChangeArrowheads="1"/>
          </p:cNvSpPr>
          <p:nvPr/>
        </p:nvSpPr>
        <p:spPr bwMode="auto">
          <a:xfrm>
            <a:off x="1752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14" name="Rectangle 46"/>
          <p:cNvSpPr>
            <a:spLocks noChangeArrowheads="1"/>
          </p:cNvSpPr>
          <p:nvPr/>
        </p:nvSpPr>
        <p:spPr bwMode="auto">
          <a:xfrm>
            <a:off x="3886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15" name="Rectangle 47"/>
          <p:cNvSpPr>
            <a:spLocks noChangeArrowheads="1"/>
          </p:cNvSpPr>
          <p:nvPr/>
        </p:nvSpPr>
        <p:spPr bwMode="auto">
          <a:xfrm>
            <a:off x="5486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16" name="Rectangle 48"/>
          <p:cNvSpPr>
            <a:spLocks noChangeArrowheads="1"/>
          </p:cNvSpPr>
          <p:nvPr/>
        </p:nvSpPr>
        <p:spPr bwMode="auto">
          <a:xfrm>
            <a:off x="4953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17" name="Rectangle 49"/>
          <p:cNvSpPr>
            <a:spLocks noChangeArrowheads="1"/>
          </p:cNvSpPr>
          <p:nvPr/>
        </p:nvSpPr>
        <p:spPr bwMode="auto">
          <a:xfrm>
            <a:off x="4419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18" name="Text Box 50"/>
          <p:cNvSpPr txBox="1">
            <a:spLocks noChangeArrowheads="1"/>
          </p:cNvSpPr>
          <p:nvPr/>
        </p:nvSpPr>
        <p:spPr bwMode="auto">
          <a:xfrm>
            <a:off x="7467600" y="33528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3</a:t>
            </a:r>
          </a:p>
        </p:txBody>
      </p:sp>
      <p:sp>
        <p:nvSpPr>
          <p:cNvPr id="160819" name="Rectangle 51"/>
          <p:cNvSpPr>
            <a:spLocks noChangeArrowheads="1"/>
          </p:cNvSpPr>
          <p:nvPr/>
        </p:nvSpPr>
        <p:spPr bwMode="auto">
          <a:xfrm>
            <a:off x="2819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20" name="Rectangle 52"/>
          <p:cNvSpPr>
            <a:spLocks noChangeArrowheads="1"/>
          </p:cNvSpPr>
          <p:nvPr/>
        </p:nvSpPr>
        <p:spPr bwMode="auto">
          <a:xfrm>
            <a:off x="22860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21" name="Rectangle 53"/>
          <p:cNvSpPr>
            <a:spLocks noChangeArrowheads="1"/>
          </p:cNvSpPr>
          <p:nvPr/>
        </p:nvSpPr>
        <p:spPr bwMode="auto">
          <a:xfrm>
            <a:off x="1752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22" name="Rectangle 54"/>
          <p:cNvSpPr>
            <a:spLocks noChangeArrowheads="1"/>
          </p:cNvSpPr>
          <p:nvPr/>
        </p:nvSpPr>
        <p:spPr bwMode="auto">
          <a:xfrm>
            <a:off x="5486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23" name="Rectangle 55"/>
          <p:cNvSpPr>
            <a:spLocks noChangeArrowheads="1"/>
          </p:cNvSpPr>
          <p:nvPr/>
        </p:nvSpPr>
        <p:spPr bwMode="auto">
          <a:xfrm>
            <a:off x="6553200" y="38100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60824" name="Rectangle 56"/>
          <p:cNvSpPr>
            <a:spLocks noChangeArrowheads="1"/>
          </p:cNvSpPr>
          <p:nvPr/>
        </p:nvSpPr>
        <p:spPr bwMode="auto">
          <a:xfrm>
            <a:off x="6019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25" name="Rectangle 57"/>
          <p:cNvSpPr>
            <a:spLocks noChangeArrowheads="1"/>
          </p:cNvSpPr>
          <p:nvPr/>
        </p:nvSpPr>
        <p:spPr bwMode="auto">
          <a:xfrm>
            <a:off x="12192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26" name="Rectangle 58"/>
          <p:cNvSpPr>
            <a:spLocks noChangeArrowheads="1"/>
          </p:cNvSpPr>
          <p:nvPr/>
        </p:nvSpPr>
        <p:spPr bwMode="auto">
          <a:xfrm>
            <a:off x="3352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27" name="Rectangle 59"/>
          <p:cNvSpPr>
            <a:spLocks noChangeArrowheads="1"/>
          </p:cNvSpPr>
          <p:nvPr/>
        </p:nvSpPr>
        <p:spPr bwMode="auto">
          <a:xfrm>
            <a:off x="49530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28" name="Rectangle 60"/>
          <p:cNvSpPr>
            <a:spLocks noChangeArrowheads="1"/>
          </p:cNvSpPr>
          <p:nvPr/>
        </p:nvSpPr>
        <p:spPr bwMode="auto">
          <a:xfrm>
            <a:off x="4419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29" name="Rectangle 61"/>
          <p:cNvSpPr>
            <a:spLocks noChangeArrowheads="1"/>
          </p:cNvSpPr>
          <p:nvPr/>
        </p:nvSpPr>
        <p:spPr bwMode="auto">
          <a:xfrm>
            <a:off x="38862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30" name="Text Box 62"/>
          <p:cNvSpPr txBox="1">
            <a:spLocks noChangeArrowheads="1"/>
          </p:cNvSpPr>
          <p:nvPr/>
        </p:nvSpPr>
        <p:spPr bwMode="auto">
          <a:xfrm>
            <a:off x="7467600" y="38100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4</a:t>
            </a:r>
          </a:p>
        </p:txBody>
      </p:sp>
      <p:sp>
        <p:nvSpPr>
          <p:cNvPr id="160831" name="Rectangle 63"/>
          <p:cNvSpPr>
            <a:spLocks noChangeArrowheads="1"/>
          </p:cNvSpPr>
          <p:nvPr/>
        </p:nvSpPr>
        <p:spPr bwMode="auto">
          <a:xfrm>
            <a:off x="22860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32" name="Rectangle 64"/>
          <p:cNvSpPr>
            <a:spLocks noChangeArrowheads="1"/>
          </p:cNvSpPr>
          <p:nvPr/>
        </p:nvSpPr>
        <p:spPr bwMode="auto">
          <a:xfrm>
            <a:off x="17526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33" name="Rectangle 65"/>
          <p:cNvSpPr>
            <a:spLocks noChangeArrowheads="1"/>
          </p:cNvSpPr>
          <p:nvPr/>
        </p:nvSpPr>
        <p:spPr bwMode="auto">
          <a:xfrm>
            <a:off x="12192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34" name="Rectangle 66"/>
          <p:cNvSpPr>
            <a:spLocks noChangeArrowheads="1"/>
          </p:cNvSpPr>
          <p:nvPr/>
        </p:nvSpPr>
        <p:spPr bwMode="auto">
          <a:xfrm>
            <a:off x="49530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35" name="Rectangle 67"/>
          <p:cNvSpPr>
            <a:spLocks noChangeArrowheads="1"/>
          </p:cNvSpPr>
          <p:nvPr/>
        </p:nvSpPr>
        <p:spPr bwMode="auto">
          <a:xfrm>
            <a:off x="6553200" y="42672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60836" name="Rectangle 68"/>
          <p:cNvSpPr>
            <a:spLocks noChangeArrowheads="1"/>
          </p:cNvSpPr>
          <p:nvPr/>
        </p:nvSpPr>
        <p:spPr bwMode="auto">
          <a:xfrm>
            <a:off x="54864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37" name="Rectangle 69"/>
          <p:cNvSpPr>
            <a:spLocks noChangeArrowheads="1"/>
          </p:cNvSpPr>
          <p:nvPr/>
        </p:nvSpPr>
        <p:spPr bwMode="auto">
          <a:xfrm>
            <a:off x="60198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38" name="Rectangle 70"/>
          <p:cNvSpPr>
            <a:spLocks noChangeArrowheads="1"/>
          </p:cNvSpPr>
          <p:nvPr/>
        </p:nvSpPr>
        <p:spPr bwMode="auto">
          <a:xfrm>
            <a:off x="28194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39" name="Rectangle 71"/>
          <p:cNvSpPr>
            <a:spLocks noChangeArrowheads="1"/>
          </p:cNvSpPr>
          <p:nvPr/>
        </p:nvSpPr>
        <p:spPr bwMode="auto">
          <a:xfrm>
            <a:off x="44196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40" name="Rectangle 72"/>
          <p:cNvSpPr>
            <a:spLocks noChangeArrowheads="1"/>
          </p:cNvSpPr>
          <p:nvPr/>
        </p:nvSpPr>
        <p:spPr bwMode="auto">
          <a:xfrm>
            <a:off x="38862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41" name="Rectangle 73"/>
          <p:cNvSpPr>
            <a:spLocks noChangeArrowheads="1"/>
          </p:cNvSpPr>
          <p:nvPr/>
        </p:nvSpPr>
        <p:spPr bwMode="auto">
          <a:xfrm>
            <a:off x="33528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42" name="Text Box 74"/>
          <p:cNvSpPr txBox="1">
            <a:spLocks noChangeArrowheads="1"/>
          </p:cNvSpPr>
          <p:nvPr/>
        </p:nvSpPr>
        <p:spPr bwMode="auto">
          <a:xfrm>
            <a:off x="7467600" y="42672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5</a:t>
            </a:r>
          </a:p>
        </p:txBody>
      </p:sp>
      <p:sp>
        <p:nvSpPr>
          <p:cNvPr id="160843" name="Rectangle 75"/>
          <p:cNvSpPr>
            <a:spLocks noChangeArrowheads="1"/>
          </p:cNvSpPr>
          <p:nvPr/>
        </p:nvSpPr>
        <p:spPr bwMode="auto">
          <a:xfrm>
            <a:off x="17526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44" name="Rectangle 76"/>
          <p:cNvSpPr>
            <a:spLocks noChangeArrowheads="1"/>
          </p:cNvSpPr>
          <p:nvPr/>
        </p:nvSpPr>
        <p:spPr bwMode="auto">
          <a:xfrm>
            <a:off x="12192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45" name="Rectangle 77"/>
          <p:cNvSpPr>
            <a:spLocks noChangeArrowheads="1"/>
          </p:cNvSpPr>
          <p:nvPr/>
        </p:nvSpPr>
        <p:spPr bwMode="auto">
          <a:xfrm>
            <a:off x="60198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46" name="Rectangle 78"/>
          <p:cNvSpPr>
            <a:spLocks noChangeArrowheads="1"/>
          </p:cNvSpPr>
          <p:nvPr/>
        </p:nvSpPr>
        <p:spPr bwMode="auto">
          <a:xfrm>
            <a:off x="44196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47" name="Rectangle 79"/>
          <p:cNvSpPr>
            <a:spLocks noChangeArrowheads="1"/>
          </p:cNvSpPr>
          <p:nvPr/>
        </p:nvSpPr>
        <p:spPr bwMode="auto">
          <a:xfrm>
            <a:off x="6553200" y="4724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60848" name="Rectangle 80"/>
          <p:cNvSpPr>
            <a:spLocks noChangeArrowheads="1"/>
          </p:cNvSpPr>
          <p:nvPr/>
        </p:nvSpPr>
        <p:spPr bwMode="auto">
          <a:xfrm>
            <a:off x="49530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49" name="Rectangle 81"/>
          <p:cNvSpPr>
            <a:spLocks noChangeArrowheads="1"/>
          </p:cNvSpPr>
          <p:nvPr/>
        </p:nvSpPr>
        <p:spPr bwMode="auto">
          <a:xfrm>
            <a:off x="54864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50" name="Rectangle 82"/>
          <p:cNvSpPr>
            <a:spLocks noChangeArrowheads="1"/>
          </p:cNvSpPr>
          <p:nvPr/>
        </p:nvSpPr>
        <p:spPr bwMode="auto">
          <a:xfrm>
            <a:off x="22860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51" name="Rectangle 83"/>
          <p:cNvSpPr>
            <a:spLocks noChangeArrowheads="1"/>
          </p:cNvSpPr>
          <p:nvPr/>
        </p:nvSpPr>
        <p:spPr bwMode="auto">
          <a:xfrm>
            <a:off x="38862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52" name="Rectangle 84"/>
          <p:cNvSpPr>
            <a:spLocks noChangeArrowheads="1"/>
          </p:cNvSpPr>
          <p:nvPr/>
        </p:nvSpPr>
        <p:spPr bwMode="auto">
          <a:xfrm>
            <a:off x="33528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53" name="Rectangle 85"/>
          <p:cNvSpPr>
            <a:spLocks noChangeArrowheads="1"/>
          </p:cNvSpPr>
          <p:nvPr/>
        </p:nvSpPr>
        <p:spPr bwMode="auto">
          <a:xfrm>
            <a:off x="28194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54" name="Text Box 86"/>
          <p:cNvSpPr txBox="1">
            <a:spLocks noChangeArrowheads="1"/>
          </p:cNvSpPr>
          <p:nvPr/>
        </p:nvSpPr>
        <p:spPr bwMode="auto">
          <a:xfrm>
            <a:off x="7467600" y="4724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6</a:t>
            </a:r>
          </a:p>
        </p:txBody>
      </p:sp>
      <p:sp>
        <p:nvSpPr>
          <p:cNvPr id="160855" name="Rectangle 87"/>
          <p:cNvSpPr>
            <a:spLocks noChangeArrowheads="1"/>
          </p:cNvSpPr>
          <p:nvPr/>
        </p:nvSpPr>
        <p:spPr bwMode="auto">
          <a:xfrm>
            <a:off x="1219200" y="51816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56" name="Rectangle 88"/>
          <p:cNvSpPr>
            <a:spLocks noChangeArrowheads="1"/>
          </p:cNvSpPr>
          <p:nvPr/>
        </p:nvSpPr>
        <p:spPr bwMode="auto">
          <a:xfrm>
            <a:off x="60198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57" name="Rectangle 89"/>
          <p:cNvSpPr>
            <a:spLocks noChangeArrowheads="1"/>
          </p:cNvSpPr>
          <p:nvPr/>
        </p:nvSpPr>
        <p:spPr bwMode="auto">
          <a:xfrm>
            <a:off x="54864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58" name="Rectangle 90"/>
          <p:cNvSpPr>
            <a:spLocks noChangeArrowheads="1"/>
          </p:cNvSpPr>
          <p:nvPr/>
        </p:nvSpPr>
        <p:spPr bwMode="auto">
          <a:xfrm>
            <a:off x="38862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59" name="Rectangle 91"/>
          <p:cNvSpPr>
            <a:spLocks noChangeArrowheads="1"/>
          </p:cNvSpPr>
          <p:nvPr/>
        </p:nvSpPr>
        <p:spPr bwMode="auto">
          <a:xfrm>
            <a:off x="6553200" y="51816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60860" name="Rectangle 92"/>
          <p:cNvSpPr>
            <a:spLocks noChangeArrowheads="1"/>
          </p:cNvSpPr>
          <p:nvPr/>
        </p:nvSpPr>
        <p:spPr bwMode="auto">
          <a:xfrm>
            <a:off x="44196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61" name="Rectangle 93"/>
          <p:cNvSpPr>
            <a:spLocks noChangeArrowheads="1"/>
          </p:cNvSpPr>
          <p:nvPr/>
        </p:nvSpPr>
        <p:spPr bwMode="auto">
          <a:xfrm>
            <a:off x="4953000" y="5181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62" name="Rectangle 94"/>
          <p:cNvSpPr>
            <a:spLocks noChangeArrowheads="1"/>
          </p:cNvSpPr>
          <p:nvPr/>
        </p:nvSpPr>
        <p:spPr bwMode="auto">
          <a:xfrm>
            <a:off x="17526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63" name="Rectangle 95"/>
          <p:cNvSpPr>
            <a:spLocks noChangeArrowheads="1"/>
          </p:cNvSpPr>
          <p:nvPr/>
        </p:nvSpPr>
        <p:spPr bwMode="auto">
          <a:xfrm>
            <a:off x="33528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64" name="Rectangle 96"/>
          <p:cNvSpPr>
            <a:spLocks noChangeArrowheads="1"/>
          </p:cNvSpPr>
          <p:nvPr/>
        </p:nvSpPr>
        <p:spPr bwMode="auto">
          <a:xfrm>
            <a:off x="28194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65" name="Rectangle 97"/>
          <p:cNvSpPr>
            <a:spLocks noChangeArrowheads="1"/>
          </p:cNvSpPr>
          <p:nvPr/>
        </p:nvSpPr>
        <p:spPr bwMode="auto">
          <a:xfrm>
            <a:off x="2286000" y="51816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66" name="Text Box 98"/>
          <p:cNvSpPr txBox="1">
            <a:spLocks noChangeArrowheads="1"/>
          </p:cNvSpPr>
          <p:nvPr/>
        </p:nvSpPr>
        <p:spPr bwMode="auto">
          <a:xfrm>
            <a:off x="7467600" y="5181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7</a:t>
            </a:r>
          </a:p>
        </p:txBody>
      </p:sp>
      <p:sp>
        <p:nvSpPr>
          <p:cNvPr id="160867" name="Rectangle 99"/>
          <p:cNvSpPr>
            <a:spLocks noChangeArrowheads="1"/>
          </p:cNvSpPr>
          <p:nvPr/>
        </p:nvSpPr>
        <p:spPr bwMode="auto">
          <a:xfrm>
            <a:off x="60198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68" name="Rectangle 100"/>
          <p:cNvSpPr>
            <a:spLocks noChangeArrowheads="1"/>
          </p:cNvSpPr>
          <p:nvPr/>
        </p:nvSpPr>
        <p:spPr bwMode="auto">
          <a:xfrm>
            <a:off x="54864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69" name="Rectangle 101"/>
          <p:cNvSpPr>
            <a:spLocks noChangeArrowheads="1"/>
          </p:cNvSpPr>
          <p:nvPr/>
        </p:nvSpPr>
        <p:spPr bwMode="auto">
          <a:xfrm>
            <a:off x="49530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70" name="Rectangle 102"/>
          <p:cNvSpPr>
            <a:spLocks noChangeArrowheads="1"/>
          </p:cNvSpPr>
          <p:nvPr/>
        </p:nvSpPr>
        <p:spPr bwMode="auto">
          <a:xfrm>
            <a:off x="33528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71" name="Rectangle 103"/>
          <p:cNvSpPr>
            <a:spLocks noChangeArrowheads="1"/>
          </p:cNvSpPr>
          <p:nvPr/>
        </p:nvSpPr>
        <p:spPr bwMode="auto">
          <a:xfrm>
            <a:off x="6553200" y="56388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60872" name="Rectangle 104"/>
          <p:cNvSpPr>
            <a:spLocks noChangeArrowheads="1"/>
          </p:cNvSpPr>
          <p:nvPr/>
        </p:nvSpPr>
        <p:spPr bwMode="auto">
          <a:xfrm>
            <a:off x="38862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73" name="Rectangle 105"/>
          <p:cNvSpPr>
            <a:spLocks noChangeArrowheads="1"/>
          </p:cNvSpPr>
          <p:nvPr/>
        </p:nvSpPr>
        <p:spPr bwMode="auto">
          <a:xfrm>
            <a:off x="44196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74" name="Rectangle 106"/>
          <p:cNvSpPr>
            <a:spLocks noChangeArrowheads="1"/>
          </p:cNvSpPr>
          <p:nvPr/>
        </p:nvSpPr>
        <p:spPr bwMode="auto">
          <a:xfrm>
            <a:off x="12192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75" name="Rectangle 107"/>
          <p:cNvSpPr>
            <a:spLocks noChangeArrowheads="1"/>
          </p:cNvSpPr>
          <p:nvPr/>
        </p:nvSpPr>
        <p:spPr bwMode="auto">
          <a:xfrm>
            <a:off x="28194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76" name="Rectangle 108"/>
          <p:cNvSpPr>
            <a:spLocks noChangeArrowheads="1"/>
          </p:cNvSpPr>
          <p:nvPr/>
        </p:nvSpPr>
        <p:spPr bwMode="auto">
          <a:xfrm>
            <a:off x="22860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60877" name="Rectangle 109"/>
          <p:cNvSpPr>
            <a:spLocks noChangeArrowheads="1"/>
          </p:cNvSpPr>
          <p:nvPr/>
        </p:nvSpPr>
        <p:spPr bwMode="auto">
          <a:xfrm>
            <a:off x="17526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60878" name="Text Box 110"/>
          <p:cNvSpPr txBox="1">
            <a:spLocks noChangeArrowheads="1"/>
          </p:cNvSpPr>
          <p:nvPr/>
        </p:nvSpPr>
        <p:spPr bwMode="auto">
          <a:xfrm>
            <a:off x="7467600" y="56388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64722-1BD2-3047-BD0F-5F1DDA179482}" type="slidenum">
              <a:rPr lang="en-US"/>
              <a:pPr/>
              <a:t>13</a:t>
            </a:fld>
            <a:endParaRPr lang="en-US" sz="1400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087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090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091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092" name="Rectangle 12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094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74095" name="Rectangle 15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096" name="Rectangle 16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097" name="Rectangle 17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098" name="Rectangle 18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099" name="Rectangle 19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00" name="Rectangle 20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01" name="Rectangle 21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02" name="Rectangle 22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03" name="Rectangle 23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74104" name="Rectangle 24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05" name="Rectangle 25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06" name="Text Box 26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sp>
        <p:nvSpPr>
          <p:cNvPr id="174107" name="Rectangle 27"/>
          <p:cNvSpPr>
            <a:spLocks noChangeArrowheads="1"/>
          </p:cNvSpPr>
          <p:nvPr/>
        </p:nvSpPr>
        <p:spPr bwMode="auto">
          <a:xfrm>
            <a:off x="3886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08" name="Rectangle 28"/>
          <p:cNvSpPr>
            <a:spLocks noChangeArrowheads="1"/>
          </p:cNvSpPr>
          <p:nvPr/>
        </p:nvSpPr>
        <p:spPr bwMode="auto">
          <a:xfrm>
            <a:off x="3352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09" name="Rectangle 29"/>
          <p:cNvSpPr>
            <a:spLocks noChangeArrowheads="1"/>
          </p:cNvSpPr>
          <p:nvPr/>
        </p:nvSpPr>
        <p:spPr bwMode="auto">
          <a:xfrm>
            <a:off x="2819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10" name="Rectangle 30"/>
          <p:cNvSpPr>
            <a:spLocks noChangeArrowheads="1"/>
          </p:cNvSpPr>
          <p:nvPr/>
        </p:nvSpPr>
        <p:spPr bwMode="auto">
          <a:xfrm>
            <a:off x="6553200" y="28956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74111" name="Rectangle 31"/>
          <p:cNvSpPr>
            <a:spLocks noChangeArrowheads="1"/>
          </p:cNvSpPr>
          <p:nvPr/>
        </p:nvSpPr>
        <p:spPr bwMode="auto">
          <a:xfrm>
            <a:off x="1219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12" name="Rectangle 32"/>
          <p:cNvSpPr>
            <a:spLocks noChangeArrowheads="1"/>
          </p:cNvSpPr>
          <p:nvPr/>
        </p:nvSpPr>
        <p:spPr bwMode="auto">
          <a:xfrm>
            <a:off x="1752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13" name="Rectangle 33"/>
          <p:cNvSpPr>
            <a:spLocks noChangeArrowheads="1"/>
          </p:cNvSpPr>
          <p:nvPr/>
        </p:nvSpPr>
        <p:spPr bwMode="auto">
          <a:xfrm>
            <a:off x="2286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14" name="Rectangle 34"/>
          <p:cNvSpPr>
            <a:spLocks noChangeArrowheads="1"/>
          </p:cNvSpPr>
          <p:nvPr/>
        </p:nvSpPr>
        <p:spPr bwMode="auto">
          <a:xfrm>
            <a:off x="4419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15" name="Rectangle 35"/>
          <p:cNvSpPr>
            <a:spLocks noChangeArrowheads="1"/>
          </p:cNvSpPr>
          <p:nvPr/>
        </p:nvSpPr>
        <p:spPr bwMode="auto">
          <a:xfrm>
            <a:off x="6019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16" name="Rectangle 36"/>
          <p:cNvSpPr>
            <a:spLocks noChangeArrowheads="1"/>
          </p:cNvSpPr>
          <p:nvPr/>
        </p:nvSpPr>
        <p:spPr bwMode="auto">
          <a:xfrm>
            <a:off x="5486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17" name="Rectangle 37"/>
          <p:cNvSpPr>
            <a:spLocks noChangeArrowheads="1"/>
          </p:cNvSpPr>
          <p:nvPr/>
        </p:nvSpPr>
        <p:spPr bwMode="auto">
          <a:xfrm>
            <a:off x="4953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18" name="Text Box 38"/>
          <p:cNvSpPr txBox="1">
            <a:spLocks noChangeArrowheads="1"/>
          </p:cNvSpPr>
          <p:nvPr/>
        </p:nvSpPr>
        <p:spPr bwMode="auto">
          <a:xfrm>
            <a:off x="7467600" y="2895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2</a:t>
            </a:r>
          </a:p>
        </p:txBody>
      </p:sp>
      <p:sp>
        <p:nvSpPr>
          <p:cNvPr id="174119" name="Rectangle 39"/>
          <p:cNvSpPr>
            <a:spLocks noChangeArrowheads="1"/>
          </p:cNvSpPr>
          <p:nvPr/>
        </p:nvSpPr>
        <p:spPr bwMode="auto">
          <a:xfrm>
            <a:off x="3352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20" name="Rectangle 40"/>
          <p:cNvSpPr>
            <a:spLocks noChangeArrowheads="1"/>
          </p:cNvSpPr>
          <p:nvPr/>
        </p:nvSpPr>
        <p:spPr bwMode="auto">
          <a:xfrm>
            <a:off x="2819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21" name="Rectangle 41"/>
          <p:cNvSpPr>
            <a:spLocks noChangeArrowheads="1"/>
          </p:cNvSpPr>
          <p:nvPr/>
        </p:nvSpPr>
        <p:spPr bwMode="auto">
          <a:xfrm>
            <a:off x="2286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22" name="Rectangle 42"/>
          <p:cNvSpPr>
            <a:spLocks noChangeArrowheads="1"/>
          </p:cNvSpPr>
          <p:nvPr/>
        </p:nvSpPr>
        <p:spPr bwMode="auto">
          <a:xfrm>
            <a:off x="6019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23" name="Rectangle 43"/>
          <p:cNvSpPr>
            <a:spLocks noChangeArrowheads="1"/>
          </p:cNvSpPr>
          <p:nvPr/>
        </p:nvSpPr>
        <p:spPr bwMode="auto">
          <a:xfrm>
            <a:off x="6553200" y="33528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74124" name="Rectangle 44"/>
          <p:cNvSpPr>
            <a:spLocks noChangeArrowheads="1"/>
          </p:cNvSpPr>
          <p:nvPr/>
        </p:nvSpPr>
        <p:spPr bwMode="auto">
          <a:xfrm>
            <a:off x="1219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25" name="Rectangle 45"/>
          <p:cNvSpPr>
            <a:spLocks noChangeArrowheads="1"/>
          </p:cNvSpPr>
          <p:nvPr/>
        </p:nvSpPr>
        <p:spPr bwMode="auto">
          <a:xfrm>
            <a:off x="1752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26" name="Rectangle 46"/>
          <p:cNvSpPr>
            <a:spLocks noChangeArrowheads="1"/>
          </p:cNvSpPr>
          <p:nvPr/>
        </p:nvSpPr>
        <p:spPr bwMode="auto">
          <a:xfrm>
            <a:off x="3886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27" name="Rectangle 47"/>
          <p:cNvSpPr>
            <a:spLocks noChangeArrowheads="1"/>
          </p:cNvSpPr>
          <p:nvPr/>
        </p:nvSpPr>
        <p:spPr bwMode="auto">
          <a:xfrm>
            <a:off x="5486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28" name="Rectangle 48"/>
          <p:cNvSpPr>
            <a:spLocks noChangeArrowheads="1"/>
          </p:cNvSpPr>
          <p:nvPr/>
        </p:nvSpPr>
        <p:spPr bwMode="auto">
          <a:xfrm>
            <a:off x="4953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29" name="Rectangle 49"/>
          <p:cNvSpPr>
            <a:spLocks noChangeArrowheads="1"/>
          </p:cNvSpPr>
          <p:nvPr/>
        </p:nvSpPr>
        <p:spPr bwMode="auto">
          <a:xfrm>
            <a:off x="4419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30" name="Text Box 50"/>
          <p:cNvSpPr txBox="1">
            <a:spLocks noChangeArrowheads="1"/>
          </p:cNvSpPr>
          <p:nvPr/>
        </p:nvSpPr>
        <p:spPr bwMode="auto">
          <a:xfrm>
            <a:off x="7467600" y="33528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3</a:t>
            </a:r>
          </a:p>
        </p:txBody>
      </p:sp>
      <p:sp>
        <p:nvSpPr>
          <p:cNvPr id="174131" name="Rectangle 51"/>
          <p:cNvSpPr>
            <a:spLocks noChangeArrowheads="1"/>
          </p:cNvSpPr>
          <p:nvPr/>
        </p:nvSpPr>
        <p:spPr bwMode="auto">
          <a:xfrm>
            <a:off x="2819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32" name="Rectangle 52"/>
          <p:cNvSpPr>
            <a:spLocks noChangeArrowheads="1"/>
          </p:cNvSpPr>
          <p:nvPr/>
        </p:nvSpPr>
        <p:spPr bwMode="auto">
          <a:xfrm>
            <a:off x="22860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33" name="Rectangle 53"/>
          <p:cNvSpPr>
            <a:spLocks noChangeArrowheads="1"/>
          </p:cNvSpPr>
          <p:nvPr/>
        </p:nvSpPr>
        <p:spPr bwMode="auto">
          <a:xfrm>
            <a:off x="1752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34" name="Rectangle 54"/>
          <p:cNvSpPr>
            <a:spLocks noChangeArrowheads="1"/>
          </p:cNvSpPr>
          <p:nvPr/>
        </p:nvSpPr>
        <p:spPr bwMode="auto">
          <a:xfrm>
            <a:off x="5486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35" name="Rectangle 55"/>
          <p:cNvSpPr>
            <a:spLocks noChangeArrowheads="1"/>
          </p:cNvSpPr>
          <p:nvPr/>
        </p:nvSpPr>
        <p:spPr bwMode="auto">
          <a:xfrm>
            <a:off x="6553200" y="38100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74136" name="Rectangle 56"/>
          <p:cNvSpPr>
            <a:spLocks noChangeArrowheads="1"/>
          </p:cNvSpPr>
          <p:nvPr/>
        </p:nvSpPr>
        <p:spPr bwMode="auto">
          <a:xfrm>
            <a:off x="6019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37" name="Rectangle 57"/>
          <p:cNvSpPr>
            <a:spLocks noChangeArrowheads="1"/>
          </p:cNvSpPr>
          <p:nvPr/>
        </p:nvSpPr>
        <p:spPr bwMode="auto">
          <a:xfrm>
            <a:off x="12192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38" name="Rectangle 58"/>
          <p:cNvSpPr>
            <a:spLocks noChangeArrowheads="1"/>
          </p:cNvSpPr>
          <p:nvPr/>
        </p:nvSpPr>
        <p:spPr bwMode="auto">
          <a:xfrm>
            <a:off x="3352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39" name="Rectangle 59"/>
          <p:cNvSpPr>
            <a:spLocks noChangeArrowheads="1"/>
          </p:cNvSpPr>
          <p:nvPr/>
        </p:nvSpPr>
        <p:spPr bwMode="auto">
          <a:xfrm>
            <a:off x="49530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40" name="Rectangle 60"/>
          <p:cNvSpPr>
            <a:spLocks noChangeArrowheads="1"/>
          </p:cNvSpPr>
          <p:nvPr/>
        </p:nvSpPr>
        <p:spPr bwMode="auto">
          <a:xfrm>
            <a:off x="4419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41" name="Rectangle 61"/>
          <p:cNvSpPr>
            <a:spLocks noChangeArrowheads="1"/>
          </p:cNvSpPr>
          <p:nvPr/>
        </p:nvSpPr>
        <p:spPr bwMode="auto">
          <a:xfrm>
            <a:off x="38862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42" name="Text Box 62"/>
          <p:cNvSpPr txBox="1">
            <a:spLocks noChangeArrowheads="1"/>
          </p:cNvSpPr>
          <p:nvPr/>
        </p:nvSpPr>
        <p:spPr bwMode="auto">
          <a:xfrm>
            <a:off x="7467600" y="38100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4</a:t>
            </a:r>
          </a:p>
        </p:txBody>
      </p:sp>
      <p:sp>
        <p:nvSpPr>
          <p:cNvPr id="174143" name="Rectangle 63"/>
          <p:cNvSpPr>
            <a:spLocks noChangeArrowheads="1"/>
          </p:cNvSpPr>
          <p:nvPr/>
        </p:nvSpPr>
        <p:spPr bwMode="auto">
          <a:xfrm>
            <a:off x="22860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44" name="Rectangle 64"/>
          <p:cNvSpPr>
            <a:spLocks noChangeArrowheads="1"/>
          </p:cNvSpPr>
          <p:nvPr/>
        </p:nvSpPr>
        <p:spPr bwMode="auto">
          <a:xfrm>
            <a:off x="17526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45" name="Rectangle 65"/>
          <p:cNvSpPr>
            <a:spLocks noChangeArrowheads="1"/>
          </p:cNvSpPr>
          <p:nvPr/>
        </p:nvSpPr>
        <p:spPr bwMode="auto">
          <a:xfrm>
            <a:off x="12192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46" name="Rectangle 66"/>
          <p:cNvSpPr>
            <a:spLocks noChangeArrowheads="1"/>
          </p:cNvSpPr>
          <p:nvPr/>
        </p:nvSpPr>
        <p:spPr bwMode="auto">
          <a:xfrm>
            <a:off x="49530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47" name="Rectangle 67"/>
          <p:cNvSpPr>
            <a:spLocks noChangeArrowheads="1"/>
          </p:cNvSpPr>
          <p:nvPr/>
        </p:nvSpPr>
        <p:spPr bwMode="auto">
          <a:xfrm>
            <a:off x="6553200" y="42672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74148" name="Rectangle 68"/>
          <p:cNvSpPr>
            <a:spLocks noChangeArrowheads="1"/>
          </p:cNvSpPr>
          <p:nvPr/>
        </p:nvSpPr>
        <p:spPr bwMode="auto">
          <a:xfrm>
            <a:off x="54864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49" name="Rectangle 69"/>
          <p:cNvSpPr>
            <a:spLocks noChangeArrowheads="1"/>
          </p:cNvSpPr>
          <p:nvPr/>
        </p:nvSpPr>
        <p:spPr bwMode="auto">
          <a:xfrm>
            <a:off x="60198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50" name="Rectangle 70"/>
          <p:cNvSpPr>
            <a:spLocks noChangeArrowheads="1"/>
          </p:cNvSpPr>
          <p:nvPr/>
        </p:nvSpPr>
        <p:spPr bwMode="auto">
          <a:xfrm>
            <a:off x="28194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51" name="Rectangle 71"/>
          <p:cNvSpPr>
            <a:spLocks noChangeArrowheads="1"/>
          </p:cNvSpPr>
          <p:nvPr/>
        </p:nvSpPr>
        <p:spPr bwMode="auto">
          <a:xfrm>
            <a:off x="44196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52" name="Rectangle 72"/>
          <p:cNvSpPr>
            <a:spLocks noChangeArrowheads="1"/>
          </p:cNvSpPr>
          <p:nvPr/>
        </p:nvSpPr>
        <p:spPr bwMode="auto">
          <a:xfrm>
            <a:off x="38862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53" name="Rectangle 73"/>
          <p:cNvSpPr>
            <a:spLocks noChangeArrowheads="1"/>
          </p:cNvSpPr>
          <p:nvPr/>
        </p:nvSpPr>
        <p:spPr bwMode="auto">
          <a:xfrm>
            <a:off x="33528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54" name="Text Box 74"/>
          <p:cNvSpPr txBox="1">
            <a:spLocks noChangeArrowheads="1"/>
          </p:cNvSpPr>
          <p:nvPr/>
        </p:nvSpPr>
        <p:spPr bwMode="auto">
          <a:xfrm>
            <a:off x="7467600" y="42672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5</a:t>
            </a:r>
          </a:p>
        </p:txBody>
      </p:sp>
      <p:sp>
        <p:nvSpPr>
          <p:cNvPr id="174155" name="Rectangle 75"/>
          <p:cNvSpPr>
            <a:spLocks noChangeArrowheads="1"/>
          </p:cNvSpPr>
          <p:nvPr/>
        </p:nvSpPr>
        <p:spPr bwMode="auto">
          <a:xfrm>
            <a:off x="17526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56" name="Rectangle 76"/>
          <p:cNvSpPr>
            <a:spLocks noChangeArrowheads="1"/>
          </p:cNvSpPr>
          <p:nvPr/>
        </p:nvSpPr>
        <p:spPr bwMode="auto">
          <a:xfrm>
            <a:off x="12192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57" name="Rectangle 77"/>
          <p:cNvSpPr>
            <a:spLocks noChangeArrowheads="1"/>
          </p:cNvSpPr>
          <p:nvPr/>
        </p:nvSpPr>
        <p:spPr bwMode="auto">
          <a:xfrm>
            <a:off x="60198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58" name="Rectangle 78"/>
          <p:cNvSpPr>
            <a:spLocks noChangeArrowheads="1"/>
          </p:cNvSpPr>
          <p:nvPr/>
        </p:nvSpPr>
        <p:spPr bwMode="auto">
          <a:xfrm>
            <a:off x="44196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59" name="Rectangle 79"/>
          <p:cNvSpPr>
            <a:spLocks noChangeArrowheads="1"/>
          </p:cNvSpPr>
          <p:nvPr/>
        </p:nvSpPr>
        <p:spPr bwMode="auto">
          <a:xfrm>
            <a:off x="6553200" y="4724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74160" name="Rectangle 80"/>
          <p:cNvSpPr>
            <a:spLocks noChangeArrowheads="1"/>
          </p:cNvSpPr>
          <p:nvPr/>
        </p:nvSpPr>
        <p:spPr bwMode="auto">
          <a:xfrm>
            <a:off x="49530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61" name="Rectangle 81"/>
          <p:cNvSpPr>
            <a:spLocks noChangeArrowheads="1"/>
          </p:cNvSpPr>
          <p:nvPr/>
        </p:nvSpPr>
        <p:spPr bwMode="auto">
          <a:xfrm>
            <a:off x="54864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62" name="Rectangle 82"/>
          <p:cNvSpPr>
            <a:spLocks noChangeArrowheads="1"/>
          </p:cNvSpPr>
          <p:nvPr/>
        </p:nvSpPr>
        <p:spPr bwMode="auto">
          <a:xfrm>
            <a:off x="22860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63" name="Rectangle 83"/>
          <p:cNvSpPr>
            <a:spLocks noChangeArrowheads="1"/>
          </p:cNvSpPr>
          <p:nvPr/>
        </p:nvSpPr>
        <p:spPr bwMode="auto">
          <a:xfrm>
            <a:off x="38862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64" name="Rectangle 84"/>
          <p:cNvSpPr>
            <a:spLocks noChangeArrowheads="1"/>
          </p:cNvSpPr>
          <p:nvPr/>
        </p:nvSpPr>
        <p:spPr bwMode="auto">
          <a:xfrm>
            <a:off x="33528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65" name="Rectangle 85"/>
          <p:cNvSpPr>
            <a:spLocks noChangeArrowheads="1"/>
          </p:cNvSpPr>
          <p:nvPr/>
        </p:nvSpPr>
        <p:spPr bwMode="auto">
          <a:xfrm>
            <a:off x="2819400" y="4724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66" name="Text Box 86"/>
          <p:cNvSpPr txBox="1">
            <a:spLocks noChangeArrowheads="1"/>
          </p:cNvSpPr>
          <p:nvPr/>
        </p:nvSpPr>
        <p:spPr bwMode="auto">
          <a:xfrm>
            <a:off x="7467600" y="4724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6</a:t>
            </a:r>
          </a:p>
        </p:txBody>
      </p:sp>
      <p:sp>
        <p:nvSpPr>
          <p:cNvPr id="174167" name="Rectangle 87"/>
          <p:cNvSpPr>
            <a:spLocks noChangeArrowheads="1"/>
          </p:cNvSpPr>
          <p:nvPr/>
        </p:nvSpPr>
        <p:spPr bwMode="auto">
          <a:xfrm>
            <a:off x="1219200" y="5181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68" name="Rectangle 88"/>
          <p:cNvSpPr>
            <a:spLocks noChangeArrowheads="1"/>
          </p:cNvSpPr>
          <p:nvPr/>
        </p:nvSpPr>
        <p:spPr bwMode="auto">
          <a:xfrm>
            <a:off x="60198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69" name="Rectangle 89"/>
          <p:cNvSpPr>
            <a:spLocks noChangeArrowheads="1"/>
          </p:cNvSpPr>
          <p:nvPr/>
        </p:nvSpPr>
        <p:spPr bwMode="auto">
          <a:xfrm>
            <a:off x="54864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70" name="Rectangle 90"/>
          <p:cNvSpPr>
            <a:spLocks noChangeArrowheads="1"/>
          </p:cNvSpPr>
          <p:nvPr/>
        </p:nvSpPr>
        <p:spPr bwMode="auto">
          <a:xfrm>
            <a:off x="38862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71" name="Rectangle 91"/>
          <p:cNvSpPr>
            <a:spLocks noChangeArrowheads="1"/>
          </p:cNvSpPr>
          <p:nvPr/>
        </p:nvSpPr>
        <p:spPr bwMode="auto">
          <a:xfrm>
            <a:off x="6553200" y="51816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74172" name="Rectangle 92"/>
          <p:cNvSpPr>
            <a:spLocks noChangeArrowheads="1"/>
          </p:cNvSpPr>
          <p:nvPr/>
        </p:nvSpPr>
        <p:spPr bwMode="auto">
          <a:xfrm>
            <a:off x="44196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73" name="Rectangle 93"/>
          <p:cNvSpPr>
            <a:spLocks noChangeArrowheads="1"/>
          </p:cNvSpPr>
          <p:nvPr/>
        </p:nvSpPr>
        <p:spPr bwMode="auto">
          <a:xfrm>
            <a:off x="4953000" y="5181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74" name="Rectangle 94"/>
          <p:cNvSpPr>
            <a:spLocks noChangeArrowheads="1"/>
          </p:cNvSpPr>
          <p:nvPr/>
        </p:nvSpPr>
        <p:spPr bwMode="auto">
          <a:xfrm>
            <a:off x="17526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75" name="Rectangle 95"/>
          <p:cNvSpPr>
            <a:spLocks noChangeArrowheads="1"/>
          </p:cNvSpPr>
          <p:nvPr/>
        </p:nvSpPr>
        <p:spPr bwMode="auto">
          <a:xfrm>
            <a:off x="33528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76" name="Rectangle 96"/>
          <p:cNvSpPr>
            <a:spLocks noChangeArrowheads="1"/>
          </p:cNvSpPr>
          <p:nvPr/>
        </p:nvSpPr>
        <p:spPr bwMode="auto">
          <a:xfrm>
            <a:off x="2819400" y="5181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77" name="Rectangle 97"/>
          <p:cNvSpPr>
            <a:spLocks noChangeArrowheads="1"/>
          </p:cNvSpPr>
          <p:nvPr/>
        </p:nvSpPr>
        <p:spPr bwMode="auto">
          <a:xfrm>
            <a:off x="2286000" y="51816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78" name="Text Box 98"/>
          <p:cNvSpPr txBox="1">
            <a:spLocks noChangeArrowheads="1"/>
          </p:cNvSpPr>
          <p:nvPr/>
        </p:nvSpPr>
        <p:spPr bwMode="auto">
          <a:xfrm>
            <a:off x="7467600" y="5181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7</a:t>
            </a:r>
          </a:p>
        </p:txBody>
      </p:sp>
      <p:sp>
        <p:nvSpPr>
          <p:cNvPr id="174179" name="Rectangle 99"/>
          <p:cNvSpPr>
            <a:spLocks noChangeArrowheads="1"/>
          </p:cNvSpPr>
          <p:nvPr/>
        </p:nvSpPr>
        <p:spPr bwMode="auto">
          <a:xfrm>
            <a:off x="60198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80" name="Rectangle 100"/>
          <p:cNvSpPr>
            <a:spLocks noChangeArrowheads="1"/>
          </p:cNvSpPr>
          <p:nvPr/>
        </p:nvSpPr>
        <p:spPr bwMode="auto">
          <a:xfrm>
            <a:off x="54864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81" name="Rectangle 101"/>
          <p:cNvSpPr>
            <a:spLocks noChangeArrowheads="1"/>
          </p:cNvSpPr>
          <p:nvPr/>
        </p:nvSpPr>
        <p:spPr bwMode="auto">
          <a:xfrm>
            <a:off x="49530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82" name="Rectangle 102"/>
          <p:cNvSpPr>
            <a:spLocks noChangeArrowheads="1"/>
          </p:cNvSpPr>
          <p:nvPr/>
        </p:nvSpPr>
        <p:spPr bwMode="auto">
          <a:xfrm>
            <a:off x="33528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83" name="Rectangle 103"/>
          <p:cNvSpPr>
            <a:spLocks noChangeArrowheads="1"/>
          </p:cNvSpPr>
          <p:nvPr/>
        </p:nvSpPr>
        <p:spPr bwMode="auto">
          <a:xfrm>
            <a:off x="6553200" y="56388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74184" name="Rectangle 104"/>
          <p:cNvSpPr>
            <a:spLocks noChangeArrowheads="1"/>
          </p:cNvSpPr>
          <p:nvPr/>
        </p:nvSpPr>
        <p:spPr bwMode="auto">
          <a:xfrm>
            <a:off x="38862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85" name="Rectangle 105"/>
          <p:cNvSpPr>
            <a:spLocks noChangeArrowheads="1"/>
          </p:cNvSpPr>
          <p:nvPr/>
        </p:nvSpPr>
        <p:spPr bwMode="auto">
          <a:xfrm>
            <a:off x="44196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86" name="Rectangle 106"/>
          <p:cNvSpPr>
            <a:spLocks noChangeArrowheads="1"/>
          </p:cNvSpPr>
          <p:nvPr/>
        </p:nvSpPr>
        <p:spPr bwMode="auto">
          <a:xfrm>
            <a:off x="12192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87" name="Rectangle 107"/>
          <p:cNvSpPr>
            <a:spLocks noChangeArrowheads="1"/>
          </p:cNvSpPr>
          <p:nvPr/>
        </p:nvSpPr>
        <p:spPr bwMode="auto">
          <a:xfrm>
            <a:off x="28194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88" name="Rectangle 108"/>
          <p:cNvSpPr>
            <a:spLocks noChangeArrowheads="1"/>
          </p:cNvSpPr>
          <p:nvPr/>
        </p:nvSpPr>
        <p:spPr bwMode="auto">
          <a:xfrm>
            <a:off x="22860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74189" name="Rectangle 109"/>
          <p:cNvSpPr>
            <a:spLocks noChangeArrowheads="1"/>
          </p:cNvSpPr>
          <p:nvPr/>
        </p:nvSpPr>
        <p:spPr bwMode="auto">
          <a:xfrm>
            <a:off x="1752600" y="5638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74190" name="Text Box 110"/>
          <p:cNvSpPr txBox="1">
            <a:spLocks noChangeArrowheads="1"/>
          </p:cNvSpPr>
          <p:nvPr/>
        </p:nvSpPr>
        <p:spPr bwMode="auto">
          <a:xfrm>
            <a:off x="7467600" y="56388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8</a:t>
            </a:r>
          </a:p>
        </p:txBody>
      </p:sp>
      <p:sp>
        <p:nvSpPr>
          <p:cNvPr id="174191" name="Text Box 111"/>
          <p:cNvSpPr txBox="1">
            <a:spLocks noChangeArrowheads="1"/>
          </p:cNvSpPr>
          <p:nvPr/>
        </p:nvSpPr>
        <p:spPr bwMode="auto">
          <a:xfrm>
            <a:off x="2592388" y="6286500"/>
            <a:ext cx="3459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chemeClr val="accent1"/>
                </a:solidFill>
              </a:rPr>
              <a:t>pseudo-random bits:  11001001…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20F7D-1AEC-4F4C-80E6-83C8441AB48F}" type="slidenum">
              <a:rPr lang="en-US"/>
              <a:pPr/>
              <a:t>2</a:t>
            </a:fld>
            <a:endParaRPr lang="en-US" sz="1400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50531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0533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0534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0535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0536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0537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0538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0539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0541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0542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50556" name="Rectangle 28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>
              <a:latin typeface="Courier New" charset="0"/>
            </a:endParaRPr>
          </a:p>
        </p:txBody>
      </p:sp>
      <p:sp>
        <p:nvSpPr>
          <p:cNvPr id="150557" name="Rectangle 29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>
              <a:latin typeface="Courier New" charset="0"/>
            </a:endParaRPr>
          </a:p>
        </p:txBody>
      </p:sp>
      <p:sp>
        <p:nvSpPr>
          <p:cNvPr id="150558" name="Rectangle 30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>
              <a:latin typeface="Courier New" charset="0"/>
            </a:endParaRPr>
          </a:p>
        </p:txBody>
      </p:sp>
      <p:sp>
        <p:nvSpPr>
          <p:cNvPr id="150559" name="Rectangle 31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>
              <a:latin typeface="Courier New" charset="0"/>
            </a:endParaRPr>
          </a:p>
        </p:txBody>
      </p:sp>
      <p:sp>
        <p:nvSpPr>
          <p:cNvPr id="150560" name="Rectangle 32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>
              <a:latin typeface="Courier New" charset="0"/>
            </a:endParaRPr>
          </a:p>
        </p:txBody>
      </p:sp>
      <p:sp>
        <p:nvSpPr>
          <p:cNvPr id="150561" name="Rectangle 33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>
              <a:latin typeface="Courier New" charset="0"/>
            </a:endParaRPr>
          </a:p>
        </p:txBody>
      </p:sp>
      <p:sp>
        <p:nvSpPr>
          <p:cNvPr id="150562" name="Rectangle 34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>
              <a:latin typeface="Courier New" charset="0"/>
            </a:endParaRPr>
          </a:p>
        </p:txBody>
      </p:sp>
      <p:sp>
        <p:nvSpPr>
          <p:cNvPr id="150563" name="Rectangle 35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>
              <a:latin typeface="Courier New" charset="0"/>
            </a:endParaRPr>
          </a:p>
        </p:txBody>
      </p:sp>
      <p:sp>
        <p:nvSpPr>
          <p:cNvPr id="150564" name="Rectangle 36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>
              <a:latin typeface="Courier New" charset="0"/>
            </a:endParaRPr>
          </a:p>
        </p:txBody>
      </p:sp>
      <p:sp>
        <p:nvSpPr>
          <p:cNvPr id="150565" name="Rectangle 37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>
              <a:latin typeface="Courier New" charset="0"/>
            </a:endParaRPr>
          </a:p>
        </p:txBody>
      </p:sp>
      <p:sp>
        <p:nvSpPr>
          <p:cNvPr id="150566" name="Rectangle 38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>
              <a:latin typeface="Courier New" charset="0"/>
            </a:endParaRPr>
          </a:p>
        </p:txBody>
      </p:sp>
      <p:sp>
        <p:nvSpPr>
          <p:cNvPr id="150567" name="Text Box 39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cxnSp>
        <p:nvCxnSpPr>
          <p:cNvPr id="150568" name="AutoShape 40"/>
          <p:cNvCxnSpPr>
            <a:cxnSpLocks noChangeShapeType="1"/>
            <a:endCxn id="150565" idx="0"/>
          </p:cNvCxnSpPr>
          <p:nvPr/>
        </p:nvCxnSpPr>
        <p:spPr bwMode="auto">
          <a:xfrm flipH="1">
            <a:off x="62865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0569" name="AutoShape 41"/>
          <p:cNvCxnSpPr>
            <a:cxnSpLocks noChangeShapeType="1"/>
            <a:stCxn id="150541" idx="2"/>
            <a:endCxn id="150566" idx="0"/>
          </p:cNvCxnSpPr>
          <p:nvPr/>
        </p:nvCxnSpPr>
        <p:spPr bwMode="auto">
          <a:xfrm flipH="1">
            <a:off x="57531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0570" name="AutoShape 42"/>
          <p:cNvCxnSpPr>
            <a:cxnSpLocks noChangeShapeType="1"/>
            <a:stCxn id="150538" idx="2"/>
            <a:endCxn id="150563" idx="0"/>
          </p:cNvCxnSpPr>
          <p:nvPr/>
        </p:nvCxnSpPr>
        <p:spPr bwMode="auto">
          <a:xfrm flipH="1">
            <a:off x="52197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0571" name="AutoShape 43"/>
          <p:cNvCxnSpPr>
            <a:cxnSpLocks noChangeShapeType="1"/>
            <a:stCxn id="150531" idx="2"/>
            <a:endCxn id="150556" idx="0"/>
          </p:cNvCxnSpPr>
          <p:nvPr/>
        </p:nvCxnSpPr>
        <p:spPr bwMode="auto">
          <a:xfrm flipH="1">
            <a:off x="46863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0572" name="AutoShape 44"/>
          <p:cNvCxnSpPr>
            <a:cxnSpLocks noChangeShapeType="1"/>
            <a:stCxn id="150532" idx="2"/>
            <a:endCxn id="150557" idx="0"/>
          </p:cNvCxnSpPr>
          <p:nvPr/>
        </p:nvCxnSpPr>
        <p:spPr bwMode="auto">
          <a:xfrm flipH="1">
            <a:off x="41529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0573" name="AutoShape 45"/>
          <p:cNvCxnSpPr>
            <a:cxnSpLocks noChangeShapeType="1"/>
            <a:stCxn id="150533" idx="2"/>
            <a:endCxn id="150558" idx="0"/>
          </p:cNvCxnSpPr>
          <p:nvPr/>
        </p:nvCxnSpPr>
        <p:spPr bwMode="auto">
          <a:xfrm flipH="1">
            <a:off x="36195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0574" name="AutoShape 46"/>
          <p:cNvCxnSpPr>
            <a:cxnSpLocks noChangeShapeType="1"/>
            <a:stCxn id="150537" idx="2"/>
            <a:endCxn id="150562" idx="0"/>
          </p:cNvCxnSpPr>
          <p:nvPr/>
        </p:nvCxnSpPr>
        <p:spPr bwMode="auto">
          <a:xfrm flipH="1">
            <a:off x="30861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0575" name="AutoShape 47"/>
          <p:cNvCxnSpPr>
            <a:cxnSpLocks noChangeShapeType="1"/>
            <a:stCxn id="150536" idx="2"/>
            <a:endCxn id="150561" idx="0"/>
          </p:cNvCxnSpPr>
          <p:nvPr/>
        </p:nvCxnSpPr>
        <p:spPr bwMode="auto">
          <a:xfrm flipH="1">
            <a:off x="25527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0576" name="AutoShape 48"/>
          <p:cNvCxnSpPr>
            <a:cxnSpLocks noChangeShapeType="1"/>
            <a:stCxn id="150535" idx="2"/>
            <a:endCxn id="150560" idx="0"/>
          </p:cNvCxnSpPr>
          <p:nvPr/>
        </p:nvCxnSpPr>
        <p:spPr bwMode="auto">
          <a:xfrm flipH="1">
            <a:off x="20193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0577" name="AutoShape 49"/>
          <p:cNvCxnSpPr>
            <a:cxnSpLocks noChangeShapeType="1"/>
            <a:stCxn id="150534" idx="2"/>
            <a:endCxn id="150559" idx="0"/>
          </p:cNvCxnSpPr>
          <p:nvPr/>
        </p:nvCxnSpPr>
        <p:spPr bwMode="auto">
          <a:xfrm flipH="1">
            <a:off x="14859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0578" name="Rectangle 50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D0977-8FCF-9D4D-89BD-ADE28C8CFBDB}" type="slidenum">
              <a:rPr lang="en-US"/>
              <a:pPr/>
              <a:t>3</a:t>
            </a:fld>
            <a:endParaRPr lang="en-US" sz="1400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05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06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3607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3608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09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3610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11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13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3614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53615" name="Rectangle 15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16" name="Rectangle 16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17" name="Rectangle 17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18" name="Rectangle 18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3619" name="Rectangle 19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3620" name="Rectangle 20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21" name="Rectangle 21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3622" name="Rectangle 22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23" name="Rectangle 23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 b="1">
              <a:latin typeface="Courier New" charset="0"/>
            </a:endParaRPr>
          </a:p>
        </p:txBody>
      </p:sp>
      <p:sp>
        <p:nvSpPr>
          <p:cNvPr id="153624" name="Rectangle 24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3625" name="Rectangle 25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3626" name="Text Box 26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cxnSp>
        <p:nvCxnSpPr>
          <p:cNvPr id="153627" name="AutoShape 27"/>
          <p:cNvCxnSpPr>
            <a:cxnSpLocks noChangeShapeType="1"/>
          </p:cNvCxnSpPr>
          <p:nvPr/>
        </p:nvCxnSpPr>
        <p:spPr bwMode="auto">
          <a:xfrm flipH="1">
            <a:off x="62865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628" name="AutoShape 28"/>
          <p:cNvCxnSpPr>
            <a:cxnSpLocks noChangeShapeType="1"/>
          </p:cNvCxnSpPr>
          <p:nvPr/>
        </p:nvCxnSpPr>
        <p:spPr bwMode="auto">
          <a:xfrm flipH="1">
            <a:off x="57531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629" name="AutoShape 29"/>
          <p:cNvCxnSpPr>
            <a:cxnSpLocks noChangeShapeType="1"/>
          </p:cNvCxnSpPr>
          <p:nvPr/>
        </p:nvCxnSpPr>
        <p:spPr bwMode="auto">
          <a:xfrm flipH="1">
            <a:off x="52197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630" name="AutoShape 30"/>
          <p:cNvCxnSpPr>
            <a:cxnSpLocks noChangeShapeType="1"/>
          </p:cNvCxnSpPr>
          <p:nvPr/>
        </p:nvCxnSpPr>
        <p:spPr bwMode="auto">
          <a:xfrm flipH="1">
            <a:off x="46863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631" name="AutoShape 31"/>
          <p:cNvCxnSpPr>
            <a:cxnSpLocks noChangeShapeType="1"/>
          </p:cNvCxnSpPr>
          <p:nvPr/>
        </p:nvCxnSpPr>
        <p:spPr bwMode="auto">
          <a:xfrm flipH="1">
            <a:off x="41529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632" name="AutoShape 32"/>
          <p:cNvCxnSpPr>
            <a:cxnSpLocks noChangeShapeType="1"/>
          </p:cNvCxnSpPr>
          <p:nvPr/>
        </p:nvCxnSpPr>
        <p:spPr bwMode="auto">
          <a:xfrm flipH="1">
            <a:off x="36195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633" name="AutoShape 33"/>
          <p:cNvCxnSpPr>
            <a:cxnSpLocks noChangeShapeType="1"/>
          </p:cNvCxnSpPr>
          <p:nvPr/>
        </p:nvCxnSpPr>
        <p:spPr bwMode="auto">
          <a:xfrm flipH="1">
            <a:off x="30861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634" name="AutoShape 34"/>
          <p:cNvCxnSpPr>
            <a:cxnSpLocks noChangeShapeType="1"/>
          </p:cNvCxnSpPr>
          <p:nvPr/>
        </p:nvCxnSpPr>
        <p:spPr bwMode="auto">
          <a:xfrm flipH="1">
            <a:off x="25527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635" name="AutoShape 35"/>
          <p:cNvCxnSpPr>
            <a:cxnSpLocks noChangeShapeType="1"/>
          </p:cNvCxnSpPr>
          <p:nvPr/>
        </p:nvCxnSpPr>
        <p:spPr bwMode="auto">
          <a:xfrm flipH="1">
            <a:off x="20193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3636" name="AutoShape 36"/>
          <p:cNvCxnSpPr>
            <a:cxnSpLocks noChangeShapeType="1"/>
          </p:cNvCxnSpPr>
          <p:nvPr/>
        </p:nvCxnSpPr>
        <p:spPr bwMode="auto">
          <a:xfrm flipH="1">
            <a:off x="1485900" y="1676400"/>
            <a:ext cx="533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3637" name="Rectangle 37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3581C-F0D5-D841-894F-F8BB20AD64E2}" type="slidenum">
              <a:rPr lang="en-US"/>
              <a:pPr/>
              <a:t>4</a:t>
            </a:fld>
            <a:endParaRPr lang="en-US" sz="1400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56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58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1559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1560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61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1562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63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65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1566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51567" name="Rectangle 15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69" name="Rectangle 17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70" name="Rectangle 18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1571" name="Rectangle 19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1572" name="Rectangle 20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73" name="Rectangle 21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1574" name="Rectangle 22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75" name="Rectangle 23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endParaRPr kumimoji="0" lang="en-US" b="1">
              <a:latin typeface="Courier New" charset="0"/>
            </a:endParaRPr>
          </a:p>
        </p:txBody>
      </p:sp>
      <p:sp>
        <p:nvSpPr>
          <p:cNvPr id="151576" name="Rectangle 24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577" name="Rectangle 25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1578" name="Text Box 26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sp>
        <p:nvSpPr>
          <p:cNvPr id="151584" name="Rectangle 32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1618" name="Oval 66"/>
          <p:cNvSpPr>
            <a:spLocks noChangeArrowheads="1"/>
          </p:cNvSpPr>
          <p:nvPr/>
        </p:nvSpPr>
        <p:spPr bwMode="auto">
          <a:xfrm>
            <a:off x="2940050" y="2032000"/>
            <a:ext cx="304800" cy="304800"/>
          </a:xfrm>
          <a:prstGeom prst="ellipse">
            <a:avLst/>
          </a:prstGeom>
          <a:solidFill>
            <a:srgbClr val="96969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^</a:t>
            </a:r>
          </a:p>
        </p:txBody>
      </p:sp>
      <p:cxnSp>
        <p:nvCxnSpPr>
          <p:cNvPr id="151619" name="AutoShape 67"/>
          <p:cNvCxnSpPr>
            <a:cxnSpLocks noChangeShapeType="1"/>
            <a:endCxn id="151618" idx="2"/>
          </p:cNvCxnSpPr>
          <p:nvPr/>
        </p:nvCxnSpPr>
        <p:spPr bwMode="auto">
          <a:xfrm rot="16200000" flipH="1">
            <a:off x="1958975" y="1203325"/>
            <a:ext cx="508000" cy="1454150"/>
          </a:xfrm>
          <a:prstGeom prst="bentConnector2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1620" name="AutoShape 68"/>
          <p:cNvCxnSpPr>
            <a:cxnSpLocks noChangeShapeType="1"/>
            <a:endCxn id="151618" idx="0"/>
          </p:cNvCxnSpPr>
          <p:nvPr/>
        </p:nvCxnSpPr>
        <p:spPr bwMode="auto">
          <a:xfrm rot="16200000" flipH="1">
            <a:off x="2644775" y="1584325"/>
            <a:ext cx="355600" cy="539750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51621" name="Rectangle 69"/>
          <p:cNvSpPr>
            <a:spLocks noChangeArrowheads="1"/>
          </p:cNvSpPr>
          <p:nvPr/>
        </p:nvSpPr>
        <p:spPr bwMode="auto">
          <a:xfrm>
            <a:off x="3975100" y="5162550"/>
            <a:ext cx="454025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y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1622" name="Rectangle 70"/>
          <p:cNvSpPr>
            <a:spLocks noChangeArrowheads="1"/>
          </p:cNvSpPr>
          <p:nvPr/>
        </p:nvSpPr>
        <p:spPr bwMode="auto">
          <a:xfrm>
            <a:off x="3519488" y="5162550"/>
            <a:ext cx="455612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x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1623" name="Rectangle 71"/>
          <p:cNvSpPr>
            <a:spLocks noChangeArrowheads="1"/>
          </p:cNvSpPr>
          <p:nvPr/>
        </p:nvSpPr>
        <p:spPr bwMode="auto">
          <a:xfrm>
            <a:off x="4429125" y="5162550"/>
            <a:ext cx="715963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x ^ y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1624" name="Rectangle 72"/>
          <p:cNvSpPr>
            <a:spLocks noChangeArrowheads="1"/>
          </p:cNvSpPr>
          <p:nvPr/>
        </p:nvSpPr>
        <p:spPr bwMode="auto">
          <a:xfrm>
            <a:off x="3519488" y="5487988"/>
            <a:ext cx="455612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25" name="Rectangle 73"/>
          <p:cNvSpPr>
            <a:spLocks noChangeArrowheads="1"/>
          </p:cNvSpPr>
          <p:nvPr/>
        </p:nvSpPr>
        <p:spPr bwMode="auto">
          <a:xfrm>
            <a:off x="3975100" y="5487988"/>
            <a:ext cx="454025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26" name="Rectangle 74"/>
          <p:cNvSpPr>
            <a:spLocks noChangeArrowheads="1"/>
          </p:cNvSpPr>
          <p:nvPr/>
        </p:nvSpPr>
        <p:spPr bwMode="auto">
          <a:xfrm>
            <a:off x="4429125" y="5487988"/>
            <a:ext cx="715963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27" name="Rectangle 75"/>
          <p:cNvSpPr>
            <a:spLocks noChangeArrowheads="1"/>
          </p:cNvSpPr>
          <p:nvPr/>
        </p:nvSpPr>
        <p:spPr bwMode="auto">
          <a:xfrm>
            <a:off x="3519488" y="574675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28" name="Rectangle 76"/>
          <p:cNvSpPr>
            <a:spLocks noChangeArrowheads="1"/>
          </p:cNvSpPr>
          <p:nvPr/>
        </p:nvSpPr>
        <p:spPr bwMode="auto">
          <a:xfrm>
            <a:off x="3975100" y="574675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29" name="Rectangle 77"/>
          <p:cNvSpPr>
            <a:spLocks noChangeArrowheads="1"/>
          </p:cNvSpPr>
          <p:nvPr/>
        </p:nvSpPr>
        <p:spPr bwMode="auto">
          <a:xfrm>
            <a:off x="4429125" y="574675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30" name="Rectangle 78"/>
          <p:cNvSpPr>
            <a:spLocks noChangeArrowheads="1"/>
          </p:cNvSpPr>
          <p:nvPr/>
        </p:nvSpPr>
        <p:spPr bwMode="auto">
          <a:xfrm>
            <a:off x="3519488" y="600710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31" name="Rectangle 79"/>
          <p:cNvSpPr>
            <a:spLocks noChangeArrowheads="1"/>
          </p:cNvSpPr>
          <p:nvPr/>
        </p:nvSpPr>
        <p:spPr bwMode="auto">
          <a:xfrm>
            <a:off x="3975100" y="600710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32" name="Rectangle 80"/>
          <p:cNvSpPr>
            <a:spLocks noChangeArrowheads="1"/>
          </p:cNvSpPr>
          <p:nvPr/>
        </p:nvSpPr>
        <p:spPr bwMode="auto">
          <a:xfrm>
            <a:off x="4429125" y="600710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33" name="Rectangle 81"/>
          <p:cNvSpPr>
            <a:spLocks noChangeArrowheads="1"/>
          </p:cNvSpPr>
          <p:nvPr/>
        </p:nvSpPr>
        <p:spPr bwMode="auto">
          <a:xfrm>
            <a:off x="3519488" y="626745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34" name="Rectangle 82"/>
          <p:cNvSpPr>
            <a:spLocks noChangeArrowheads="1"/>
          </p:cNvSpPr>
          <p:nvPr/>
        </p:nvSpPr>
        <p:spPr bwMode="auto">
          <a:xfrm>
            <a:off x="3975100" y="626745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35" name="Rectangle 83"/>
          <p:cNvSpPr>
            <a:spLocks noChangeArrowheads="1"/>
          </p:cNvSpPr>
          <p:nvPr/>
        </p:nvSpPr>
        <p:spPr bwMode="auto">
          <a:xfrm>
            <a:off x="4429125" y="626745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1636" name="Rectangle 84"/>
          <p:cNvSpPr>
            <a:spLocks noChangeArrowheads="1"/>
          </p:cNvSpPr>
          <p:nvPr/>
        </p:nvSpPr>
        <p:spPr bwMode="auto">
          <a:xfrm>
            <a:off x="3517900" y="4781550"/>
            <a:ext cx="16256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 i="1"/>
              <a:t>XOR Truth Table</a:t>
            </a:r>
            <a:endParaRPr kumimoji="0" lang="en-US" sz="1400" i="1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3CF1-D2BA-D247-BFE9-25B1F6D7F036}" type="slidenum">
              <a:rPr lang="en-US"/>
              <a:pPr/>
              <a:t>5</a:t>
            </a:fld>
            <a:endParaRPr lang="en-US" sz="1400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52579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2583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2584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585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2586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587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589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2590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52591" name="Rectangle 15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592" name="Rectangle 16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593" name="Rectangle 17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594" name="Rectangle 18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2595" name="Rectangle 19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2596" name="Rectangle 20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597" name="Rectangle 21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2598" name="Rectangle 22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599" name="Rectangle 23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2600" name="Rectangle 24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2601" name="Rectangle 25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2602" name="Text Box 26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sp>
        <p:nvSpPr>
          <p:cNvPr id="152603" name="Oval 27"/>
          <p:cNvSpPr>
            <a:spLocks noChangeArrowheads="1"/>
          </p:cNvSpPr>
          <p:nvPr/>
        </p:nvSpPr>
        <p:spPr bwMode="auto">
          <a:xfrm>
            <a:off x="2940050" y="2032000"/>
            <a:ext cx="304800" cy="304800"/>
          </a:xfrm>
          <a:prstGeom prst="ellipse">
            <a:avLst/>
          </a:prstGeom>
          <a:solidFill>
            <a:srgbClr val="96969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^</a:t>
            </a:r>
          </a:p>
        </p:txBody>
      </p:sp>
      <p:sp>
        <p:nvSpPr>
          <p:cNvPr id="152608" name="Rectangle 32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cxnSp>
        <p:nvCxnSpPr>
          <p:cNvPr id="152675" name="AutoShape 99"/>
          <p:cNvCxnSpPr>
            <a:cxnSpLocks noChangeShapeType="1"/>
            <a:stCxn id="152587" idx="2"/>
            <a:endCxn id="152603" idx="2"/>
          </p:cNvCxnSpPr>
          <p:nvPr/>
        </p:nvCxnSpPr>
        <p:spPr bwMode="auto">
          <a:xfrm rot="16200000" flipH="1">
            <a:off x="1958975" y="1203325"/>
            <a:ext cx="508000" cy="1454150"/>
          </a:xfrm>
          <a:prstGeom prst="bentConnector2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2676" name="AutoShape 100"/>
          <p:cNvCxnSpPr>
            <a:cxnSpLocks noChangeShapeType="1"/>
            <a:stCxn id="152583" idx="2"/>
            <a:endCxn id="152603" idx="0"/>
          </p:cNvCxnSpPr>
          <p:nvPr/>
        </p:nvCxnSpPr>
        <p:spPr bwMode="auto">
          <a:xfrm rot="16200000" flipH="1">
            <a:off x="2644775" y="1584325"/>
            <a:ext cx="355600" cy="539750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2677" name="AutoShape 101"/>
          <p:cNvCxnSpPr>
            <a:cxnSpLocks noChangeShapeType="1"/>
            <a:stCxn id="152603" idx="6"/>
            <a:endCxn id="152599" idx="0"/>
          </p:cNvCxnSpPr>
          <p:nvPr/>
        </p:nvCxnSpPr>
        <p:spPr bwMode="auto">
          <a:xfrm>
            <a:off x="3244850" y="2184400"/>
            <a:ext cx="3575050" cy="254000"/>
          </a:xfrm>
          <a:prstGeom prst="bentConnector2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52678" name="Rectangle 102"/>
          <p:cNvSpPr>
            <a:spLocks noChangeArrowheads="1"/>
          </p:cNvSpPr>
          <p:nvPr/>
        </p:nvSpPr>
        <p:spPr bwMode="auto">
          <a:xfrm>
            <a:off x="3975100" y="5162550"/>
            <a:ext cx="454025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y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2679" name="Rectangle 103"/>
          <p:cNvSpPr>
            <a:spLocks noChangeArrowheads="1"/>
          </p:cNvSpPr>
          <p:nvPr/>
        </p:nvSpPr>
        <p:spPr bwMode="auto">
          <a:xfrm>
            <a:off x="3519488" y="5162550"/>
            <a:ext cx="455612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x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2680" name="Rectangle 104"/>
          <p:cNvSpPr>
            <a:spLocks noChangeArrowheads="1"/>
          </p:cNvSpPr>
          <p:nvPr/>
        </p:nvSpPr>
        <p:spPr bwMode="auto">
          <a:xfrm>
            <a:off x="4429125" y="5162550"/>
            <a:ext cx="715963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x ^ y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2681" name="Rectangle 105"/>
          <p:cNvSpPr>
            <a:spLocks noChangeArrowheads="1"/>
          </p:cNvSpPr>
          <p:nvPr/>
        </p:nvSpPr>
        <p:spPr bwMode="auto">
          <a:xfrm>
            <a:off x="3519488" y="5487988"/>
            <a:ext cx="455612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82" name="Rectangle 106"/>
          <p:cNvSpPr>
            <a:spLocks noChangeArrowheads="1"/>
          </p:cNvSpPr>
          <p:nvPr/>
        </p:nvSpPr>
        <p:spPr bwMode="auto">
          <a:xfrm>
            <a:off x="3975100" y="5487988"/>
            <a:ext cx="454025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83" name="Rectangle 107"/>
          <p:cNvSpPr>
            <a:spLocks noChangeArrowheads="1"/>
          </p:cNvSpPr>
          <p:nvPr/>
        </p:nvSpPr>
        <p:spPr bwMode="auto">
          <a:xfrm>
            <a:off x="4429125" y="5487988"/>
            <a:ext cx="715963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84" name="Rectangle 108"/>
          <p:cNvSpPr>
            <a:spLocks noChangeArrowheads="1"/>
          </p:cNvSpPr>
          <p:nvPr/>
        </p:nvSpPr>
        <p:spPr bwMode="auto">
          <a:xfrm>
            <a:off x="3519488" y="574675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85" name="Rectangle 109"/>
          <p:cNvSpPr>
            <a:spLocks noChangeArrowheads="1"/>
          </p:cNvSpPr>
          <p:nvPr/>
        </p:nvSpPr>
        <p:spPr bwMode="auto">
          <a:xfrm>
            <a:off x="3975100" y="574675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86" name="Rectangle 110"/>
          <p:cNvSpPr>
            <a:spLocks noChangeArrowheads="1"/>
          </p:cNvSpPr>
          <p:nvPr/>
        </p:nvSpPr>
        <p:spPr bwMode="auto">
          <a:xfrm>
            <a:off x="4429125" y="574675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87" name="Rectangle 111"/>
          <p:cNvSpPr>
            <a:spLocks noChangeArrowheads="1"/>
          </p:cNvSpPr>
          <p:nvPr/>
        </p:nvSpPr>
        <p:spPr bwMode="auto">
          <a:xfrm>
            <a:off x="3519488" y="600710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88" name="Rectangle 112"/>
          <p:cNvSpPr>
            <a:spLocks noChangeArrowheads="1"/>
          </p:cNvSpPr>
          <p:nvPr/>
        </p:nvSpPr>
        <p:spPr bwMode="auto">
          <a:xfrm>
            <a:off x="3975100" y="600710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89" name="Rectangle 113"/>
          <p:cNvSpPr>
            <a:spLocks noChangeArrowheads="1"/>
          </p:cNvSpPr>
          <p:nvPr/>
        </p:nvSpPr>
        <p:spPr bwMode="auto">
          <a:xfrm>
            <a:off x="4429125" y="600710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90" name="Rectangle 114"/>
          <p:cNvSpPr>
            <a:spLocks noChangeArrowheads="1"/>
          </p:cNvSpPr>
          <p:nvPr/>
        </p:nvSpPr>
        <p:spPr bwMode="auto">
          <a:xfrm>
            <a:off x="3519488" y="626745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91" name="Rectangle 115"/>
          <p:cNvSpPr>
            <a:spLocks noChangeArrowheads="1"/>
          </p:cNvSpPr>
          <p:nvPr/>
        </p:nvSpPr>
        <p:spPr bwMode="auto">
          <a:xfrm>
            <a:off x="3975100" y="626745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92" name="Rectangle 116"/>
          <p:cNvSpPr>
            <a:spLocks noChangeArrowheads="1"/>
          </p:cNvSpPr>
          <p:nvPr/>
        </p:nvSpPr>
        <p:spPr bwMode="auto">
          <a:xfrm>
            <a:off x="4429125" y="626745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2693" name="Rectangle 117"/>
          <p:cNvSpPr>
            <a:spLocks noChangeArrowheads="1"/>
          </p:cNvSpPr>
          <p:nvPr/>
        </p:nvSpPr>
        <p:spPr bwMode="auto">
          <a:xfrm>
            <a:off x="3517900" y="4781550"/>
            <a:ext cx="16256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 i="1"/>
              <a:t>XOR Truth Table</a:t>
            </a:r>
            <a:endParaRPr kumimoji="0" lang="en-US" sz="1400" i="1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F7AC6-3EAF-0C4A-9C8A-8656B21E853E}" type="slidenum">
              <a:rPr lang="en-US"/>
              <a:pPr/>
              <a:t>6</a:t>
            </a:fld>
            <a:endParaRPr lang="en-US" sz="1400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29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32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33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34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35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37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38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54639" name="Rectangle 15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40" name="Rectangle 16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41" name="Rectangle 17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42" name="Rectangle 18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43" name="Rectangle 19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44" name="Rectangle 20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45" name="Rectangle 21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46" name="Rectangle 22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47" name="Rectangle 23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4648" name="Rectangle 24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49" name="Rectangle 25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50" name="Text Box 26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sp>
        <p:nvSpPr>
          <p:cNvPr id="154656" name="Rectangle 32"/>
          <p:cNvSpPr>
            <a:spLocks noChangeArrowheads="1"/>
          </p:cNvSpPr>
          <p:nvPr/>
        </p:nvSpPr>
        <p:spPr bwMode="auto">
          <a:xfrm>
            <a:off x="3886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57" name="Rectangle 33"/>
          <p:cNvSpPr>
            <a:spLocks noChangeArrowheads="1"/>
          </p:cNvSpPr>
          <p:nvPr/>
        </p:nvSpPr>
        <p:spPr bwMode="auto">
          <a:xfrm>
            <a:off x="3352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58" name="Rectangle 34"/>
          <p:cNvSpPr>
            <a:spLocks noChangeArrowheads="1"/>
          </p:cNvSpPr>
          <p:nvPr/>
        </p:nvSpPr>
        <p:spPr bwMode="auto">
          <a:xfrm>
            <a:off x="2819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59" name="Rectangle 35"/>
          <p:cNvSpPr>
            <a:spLocks noChangeArrowheads="1"/>
          </p:cNvSpPr>
          <p:nvPr/>
        </p:nvSpPr>
        <p:spPr bwMode="auto">
          <a:xfrm>
            <a:off x="6553200" y="28956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4660" name="Rectangle 36"/>
          <p:cNvSpPr>
            <a:spLocks noChangeArrowheads="1"/>
          </p:cNvSpPr>
          <p:nvPr/>
        </p:nvSpPr>
        <p:spPr bwMode="auto">
          <a:xfrm>
            <a:off x="1219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61" name="Rectangle 37"/>
          <p:cNvSpPr>
            <a:spLocks noChangeArrowheads="1"/>
          </p:cNvSpPr>
          <p:nvPr/>
        </p:nvSpPr>
        <p:spPr bwMode="auto">
          <a:xfrm>
            <a:off x="1752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62" name="Rectangle 38"/>
          <p:cNvSpPr>
            <a:spLocks noChangeArrowheads="1"/>
          </p:cNvSpPr>
          <p:nvPr/>
        </p:nvSpPr>
        <p:spPr bwMode="auto">
          <a:xfrm>
            <a:off x="2286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63" name="Rectangle 39"/>
          <p:cNvSpPr>
            <a:spLocks noChangeArrowheads="1"/>
          </p:cNvSpPr>
          <p:nvPr/>
        </p:nvSpPr>
        <p:spPr bwMode="auto">
          <a:xfrm>
            <a:off x="4419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64" name="Rectangle 40"/>
          <p:cNvSpPr>
            <a:spLocks noChangeArrowheads="1"/>
          </p:cNvSpPr>
          <p:nvPr/>
        </p:nvSpPr>
        <p:spPr bwMode="auto">
          <a:xfrm>
            <a:off x="6019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65" name="Rectangle 41"/>
          <p:cNvSpPr>
            <a:spLocks noChangeArrowheads="1"/>
          </p:cNvSpPr>
          <p:nvPr/>
        </p:nvSpPr>
        <p:spPr bwMode="auto">
          <a:xfrm>
            <a:off x="5486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666" name="Rectangle 42"/>
          <p:cNvSpPr>
            <a:spLocks noChangeArrowheads="1"/>
          </p:cNvSpPr>
          <p:nvPr/>
        </p:nvSpPr>
        <p:spPr bwMode="auto">
          <a:xfrm>
            <a:off x="4953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4667" name="Text Box 43"/>
          <p:cNvSpPr txBox="1">
            <a:spLocks noChangeArrowheads="1"/>
          </p:cNvSpPr>
          <p:nvPr/>
        </p:nvSpPr>
        <p:spPr bwMode="auto">
          <a:xfrm>
            <a:off x="7467600" y="2895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2</a:t>
            </a:r>
          </a:p>
        </p:txBody>
      </p:sp>
      <p:sp>
        <p:nvSpPr>
          <p:cNvPr id="154668" name="Rectangle 44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4740" name="Rectangle 116"/>
          <p:cNvSpPr>
            <a:spLocks noChangeArrowheads="1"/>
          </p:cNvSpPr>
          <p:nvPr/>
        </p:nvSpPr>
        <p:spPr bwMode="auto">
          <a:xfrm>
            <a:off x="3975100" y="5162550"/>
            <a:ext cx="454025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y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4741" name="Rectangle 117"/>
          <p:cNvSpPr>
            <a:spLocks noChangeArrowheads="1"/>
          </p:cNvSpPr>
          <p:nvPr/>
        </p:nvSpPr>
        <p:spPr bwMode="auto">
          <a:xfrm>
            <a:off x="3519488" y="5162550"/>
            <a:ext cx="455612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x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4742" name="Rectangle 118"/>
          <p:cNvSpPr>
            <a:spLocks noChangeArrowheads="1"/>
          </p:cNvSpPr>
          <p:nvPr/>
        </p:nvSpPr>
        <p:spPr bwMode="auto">
          <a:xfrm>
            <a:off x="4429125" y="5162550"/>
            <a:ext cx="715963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x ^ y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4743" name="Rectangle 119"/>
          <p:cNvSpPr>
            <a:spLocks noChangeArrowheads="1"/>
          </p:cNvSpPr>
          <p:nvPr/>
        </p:nvSpPr>
        <p:spPr bwMode="auto">
          <a:xfrm>
            <a:off x="3519488" y="5487988"/>
            <a:ext cx="455612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44" name="Rectangle 120"/>
          <p:cNvSpPr>
            <a:spLocks noChangeArrowheads="1"/>
          </p:cNvSpPr>
          <p:nvPr/>
        </p:nvSpPr>
        <p:spPr bwMode="auto">
          <a:xfrm>
            <a:off x="3975100" y="5487988"/>
            <a:ext cx="454025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45" name="Rectangle 121"/>
          <p:cNvSpPr>
            <a:spLocks noChangeArrowheads="1"/>
          </p:cNvSpPr>
          <p:nvPr/>
        </p:nvSpPr>
        <p:spPr bwMode="auto">
          <a:xfrm>
            <a:off x="4429125" y="5487988"/>
            <a:ext cx="715963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46" name="Rectangle 122"/>
          <p:cNvSpPr>
            <a:spLocks noChangeArrowheads="1"/>
          </p:cNvSpPr>
          <p:nvPr/>
        </p:nvSpPr>
        <p:spPr bwMode="auto">
          <a:xfrm>
            <a:off x="3519488" y="574675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47" name="Rectangle 123"/>
          <p:cNvSpPr>
            <a:spLocks noChangeArrowheads="1"/>
          </p:cNvSpPr>
          <p:nvPr/>
        </p:nvSpPr>
        <p:spPr bwMode="auto">
          <a:xfrm>
            <a:off x="3975100" y="574675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48" name="Rectangle 124"/>
          <p:cNvSpPr>
            <a:spLocks noChangeArrowheads="1"/>
          </p:cNvSpPr>
          <p:nvPr/>
        </p:nvSpPr>
        <p:spPr bwMode="auto">
          <a:xfrm>
            <a:off x="4429125" y="574675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49" name="Rectangle 125"/>
          <p:cNvSpPr>
            <a:spLocks noChangeArrowheads="1"/>
          </p:cNvSpPr>
          <p:nvPr/>
        </p:nvSpPr>
        <p:spPr bwMode="auto">
          <a:xfrm>
            <a:off x="3519488" y="600710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50" name="Rectangle 126"/>
          <p:cNvSpPr>
            <a:spLocks noChangeArrowheads="1"/>
          </p:cNvSpPr>
          <p:nvPr/>
        </p:nvSpPr>
        <p:spPr bwMode="auto">
          <a:xfrm>
            <a:off x="3975100" y="600710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51" name="Rectangle 127"/>
          <p:cNvSpPr>
            <a:spLocks noChangeArrowheads="1"/>
          </p:cNvSpPr>
          <p:nvPr/>
        </p:nvSpPr>
        <p:spPr bwMode="auto">
          <a:xfrm>
            <a:off x="4429125" y="600710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52" name="Rectangle 128"/>
          <p:cNvSpPr>
            <a:spLocks noChangeArrowheads="1"/>
          </p:cNvSpPr>
          <p:nvPr/>
        </p:nvSpPr>
        <p:spPr bwMode="auto">
          <a:xfrm>
            <a:off x="3519488" y="626745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53" name="Rectangle 129"/>
          <p:cNvSpPr>
            <a:spLocks noChangeArrowheads="1"/>
          </p:cNvSpPr>
          <p:nvPr/>
        </p:nvSpPr>
        <p:spPr bwMode="auto">
          <a:xfrm>
            <a:off x="3975100" y="626745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54" name="Rectangle 130"/>
          <p:cNvSpPr>
            <a:spLocks noChangeArrowheads="1"/>
          </p:cNvSpPr>
          <p:nvPr/>
        </p:nvSpPr>
        <p:spPr bwMode="auto">
          <a:xfrm>
            <a:off x="4429125" y="626745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4755" name="Rectangle 131"/>
          <p:cNvSpPr>
            <a:spLocks noChangeArrowheads="1"/>
          </p:cNvSpPr>
          <p:nvPr/>
        </p:nvSpPr>
        <p:spPr bwMode="auto">
          <a:xfrm>
            <a:off x="3517900" y="4781550"/>
            <a:ext cx="16256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 i="1"/>
              <a:t>XOR Truth Table</a:t>
            </a:r>
            <a:endParaRPr kumimoji="0" lang="en-US" sz="1400" i="1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B954B-01EA-5140-877A-00F9D2C2A4FD}" type="slidenum">
              <a:rPr lang="en-US"/>
              <a:pPr/>
              <a:t>7</a:t>
            </a:fld>
            <a:endParaRPr lang="en-US" sz="1400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55651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654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655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656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657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658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659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661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662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55674" name="Text Box 26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sp>
        <p:nvSpPr>
          <p:cNvPr id="155686" name="Text Box 38"/>
          <p:cNvSpPr txBox="1">
            <a:spLocks noChangeArrowheads="1"/>
          </p:cNvSpPr>
          <p:nvPr/>
        </p:nvSpPr>
        <p:spPr bwMode="auto">
          <a:xfrm>
            <a:off x="7467600" y="2895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2</a:t>
            </a:r>
          </a:p>
        </p:txBody>
      </p:sp>
      <p:sp>
        <p:nvSpPr>
          <p:cNvPr id="155698" name="Text Box 50"/>
          <p:cNvSpPr txBox="1">
            <a:spLocks noChangeArrowheads="1"/>
          </p:cNvSpPr>
          <p:nvPr/>
        </p:nvSpPr>
        <p:spPr bwMode="auto">
          <a:xfrm>
            <a:off x="7467600" y="33528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3</a:t>
            </a:r>
          </a:p>
        </p:txBody>
      </p:sp>
      <p:sp>
        <p:nvSpPr>
          <p:cNvPr id="155699" name="Rectangle 51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33" name="Rectangle 85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34" name="Rectangle 86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35" name="Rectangle 87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36" name="Rectangle 88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37" name="Rectangle 89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38" name="Rectangle 90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39" name="Rectangle 91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40" name="Rectangle 92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41" name="Rectangle 93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5742" name="Rectangle 94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43" name="Rectangle 95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44" name="Rectangle 96"/>
          <p:cNvSpPr>
            <a:spLocks noChangeArrowheads="1"/>
          </p:cNvSpPr>
          <p:nvPr/>
        </p:nvSpPr>
        <p:spPr bwMode="auto">
          <a:xfrm>
            <a:off x="3886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45" name="Rectangle 97"/>
          <p:cNvSpPr>
            <a:spLocks noChangeArrowheads="1"/>
          </p:cNvSpPr>
          <p:nvPr/>
        </p:nvSpPr>
        <p:spPr bwMode="auto">
          <a:xfrm>
            <a:off x="3352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46" name="Rectangle 98"/>
          <p:cNvSpPr>
            <a:spLocks noChangeArrowheads="1"/>
          </p:cNvSpPr>
          <p:nvPr/>
        </p:nvSpPr>
        <p:spPr bwMode="auto">
          <a:xfrm>
            <a:off x="2819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47" name="Rectangle 99"/>
          <p:cNvSpPr>
            <a:spLocks noChangeArrowheads="1"/>
          </p:cNvSpPr>
          <p:nvPr/>
        </p:nvSpPr>
        <p:spPr bwMode="auto">
          <a:xfrm>
            <a:off x="6553200" y="28956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5748" name="Rectangle 100"/>
          <p:cNvSpPr>
            <a:spLocks noChangeArrowheads="1"/>
          </p:cNvSpPr>
          <p:nvPr/>
        </p:nvSpPr>
        <p:spPr bwMode="auto">
          <a:xfrm>
            <a:off x="1219200" y="28956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49" name="Rectangle 101"/>
          <p:cNvSpPr>
            <a:spLocks noChangeArrowheads="1"/>
          </p:cNvSpPr>
          <p:nvPr/>
        </p:nvSpPr>
        <p:spPr bwMode="auto">
          <a:xfrm>
            <a:off x="1752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50" name="Rectangle 102"/>
          <p:cNvSpPr>
            <a:spLocks noChangeArrowheads="1"/>
          </p:cNvSpPr>
          <p:nvPr/>
        </p:nvSpPr>
        <p:spPr bwMode="auto">
          <a:xfrm>
            <a:off x="2286000" y="28956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51" name="Rectangle 103"/>
          <p:cNvSpPr>
            <a:spLocks noChangeArrowheads="1"/>
          </p:cNvSpPr>
          <p:nvPr/>
        </p:nvSpPr>
        <p:spPr bwMode="auto">
          <a:xfrm>
            <a:off x="4419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52" name="Rectangle 104"/>
          <p:cNvSpPr>
            <a:spLocks noChangeArrowheads="1"/>
          </p:cNvSpPr>
          <p:nvPr/>
        </p:nvSpPr>
        <p:spPr bwMode="auto">
          <a:xfrm>
            <a:off x="6019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53" name="Rectangle 105"/>
          <p:cNvSpPr>
            <a:spLocks noChangeArrowheads="1"/>
          </p:cNvSpPr>
          <p:nvPr/>
        </p:nvSpPr>
        <p:spPr bwMode="auto">
          <a:xfrm>
            <a:off x="5486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54" name="Rectangle 106"/>
          <p:cNvSpPr>
            <a:spLocks noChangeArrowheads="1"/>
          </p:cNvSpPr>
          <p:nvPr/>
        </p:nvSpPr>
        <p:spPr bwMode="auto">
          <a:xfrm>
            <a:off x="4953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55" name="Rectangle 107"/>
          <p:cNvSpPr>
            <a:spLocks noChangeArrowheads="1"/>
          </p:cNvSpPr>
          <p:nvPr/>
        </p:nvSpPr>
        <p:spPr bwMode="auto">
          <a:xfrm>
            <a:off x="3352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56" name="Rectangle 108"/>
          <p:cNvSpPr>
            <a:spLocks noChangeArrowheads="1"/>
          </p:cNvSpPr>
          <p:nvPr/>
        </p:nvSpPr>
        <p:spPr bwMode="auto">
          <a:xfrm>
            <a:off x="2819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57" name="Rectangle 109"/>
          <p:cNvSpPr>
            <a:spLocks noChangeArrowheads="1"/>
          </p:cNvSpPr>
          <p:nvPr/>
        </p:nvSpPr>
        <p:spPr bwMode="auto">
          <a:xfrm>
            <a:off x="2286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58" name="Rectangle 110"/>
          <p:cNvSpPr>
            <a:spLocks noChangeArrowheads="1"/>
          </p:cNvSpPr>
          <p:nvPr/>
        </p:nvSpPr>
        <p:spPr bwMode="auto">
          <a:xfrm>
            <a:off x="6019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59" name="Rectangle 111"/>
          <p:cNvSpPr>
            <a:spLocks noChangeArrowheads="1"/>
          </p:cNvSpPr>
          <p:nvPr/>
        </p:nvSpPr>
        <p:spPr bwMode="auto">
          <a:xfrm>
            <a:off x="6553200" y="33528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5760" name="Rectangle 112"/>
          <p:cNvSpPr>
            <a:spLocks noChangeArrowheads="1"/>
          </p:cNvSpPr>
          <p:nvPr/>
        </p:nvSpPr>
        <p:spPr bwMode="auto">
          <a:xfrm>
            <a:off x="1219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61" name="Rectangle 113"/>
          <p:cNvSpPr>
            <a:spLocks noChangeArrowheads="1"/>
          </p:cNvSpPr>
          <p:nvPr/>
        </p:nvSpPr>
        <p:spPr bwMode="auto">
          <a:xfrm>
            <a:off x="1752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62" name="Rectangle 114"/>
          <p:cNvSpPr>
            <a:spLocks noChangeArrowheads="1"/>
          </p:cNvSpPr>
          <p:nvPr/>
        </p:nvSpPr>
        <p:spPr bwMode="auto">
          <a:xfrm>
            <a:off x="3886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63" name="Rectangle 115"/>
          <p:cNvSpPr>
            <a:spLocks noChangeArrowheads="1"/>
          </p:cNvSpPr>
          <p:nvPr/>
        </p:nvSpPr>
        <p:spPr bwMode="auto">
          <a:xfrm>
            <a:off x="5486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64" name="Rectangle 116"/>
          <p:cNvSpPr>
            <a:spLocks noChangeArrowheads="1"/>
          </p:cNvSpPr>
          <p:nvPr/>
        </p:nvSpPr>
        <p:spPr bwMode="auto">
          <a:xfrm>
            <a:off x="4953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5765" name="Rectangle 117"/>
          <p:cNvSpPr>
            <a:spLocks noChangeArrowheads="1"/>
          </p:cNvSpPr>
          <p:nvPr/>
        </p:nvSpPr>
        <p:spPr bwMode="auto">
          <a:xfrm>
            <a:off x="4419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5777" name="Rectangle 129"/>
          <p:cNvSpPr>
            <a:spLocks noChangeArrowheads="1"/>
          </p:cNvSpPr>
          <p:nvPr/>
        </p:nvSpPr>
        <p:spPr bwMode="auto">
          <a:xfrm>
            <a:off x="3975100" y="5162550"/>
            <a:ext cx="454025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y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5778" name="Rectangle 130"/>
          <p:cNvSpPr>
            <a:spLocks noChangeArrowheads="1"/>
          </p:cNvSpPr>
          <p:nvPr/>
        </p:nvSpPr>
        <p:spPr bwMode="auto">
          <a:xfrm>
            <a:off x="3519488" y="5162550"/>
            <a:ext cx="455612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x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5779" name="Rectangle 131"/>
          <p:cNvSpPr>
            <a:spLocks noChangeArrowheads="1"/>
          </p:cNvSpPr>
          <p:nvPr/>
        </p:nvSpPr>
        <p:spPr bwMode="auto">
          <a:xfrm>
            <a:off x="4429125" y="5162550"/>
            <a:ext cx="715963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x ^ y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5780" name="Rectangle 132"/>
          <p:cNvSpPr>
            <a:spLocks noChangeArrowheads="1"/>
          </p:cNvSpPr>
          <p:nvPr/>
        </p:nvSpPr>
        <p:spPr bwMode="auto">
          <a:xfrm>
            <a:off x="3519488" y="5487988"/>
            <a:ext cx="455612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81" name="Rectangle 133"/>
          <p:cNvSpPr>
            <a:spLocks noChangeArrowheads="1"/>
          </p:cNvSpPr>
          <p:nvPr/>
        </p:nvSpPr>
        <p:spPr bwMode="auto">
          <a:xfrm>
            <a:off x="3975100" y="5487988"/>
            <a:ext cx="454025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82" name="Rectangle 134"/>
          <p:cNvSpPr>
            <a:spLocks noChangeArrowheads="1"/>
          </p:cNvSpPr>
          <p:nvPr/>
        </p:nvSpPr>
        <p:spPr bwMode="auto">
          <a:xfrm>
            <a:off x="4429125" y="5487988"/>
            <a:ext cx="715963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83" name="Rectangle 135"/>
          <p:cNvSpPr>
            <a:spLocks noChangeArrowheads="1"/>
          </p:cNvSpPr>
          <p:nvPr/>
        </p:nvSpPr>
        <p:spPr bwMode="auto">
          <a:xfrm>
            <a:off x="3519488" y="574675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84" name="Rectangle 136"/>
          <p:cNvSpPr>
            <a:spLocks noChangeArrowheads="1"/>
          </p:cNvSpPr>
          <p:nvPr/>
        </p:nvSpPr>
        <p:spPr bwMode="auto">
          <a:xfrm>
            <a:off x="3975100" y="574675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85" name="Rectangle 137"/>
          <p:cNvSpPr>
            <a:spLocks noChangeArrowheads="1"/>
          </p:cNvSpPr>
          <p:nvPr/>
        </p:nvSpPr>
        <p:spPr bwMode="auto">
          <a:xfrm>
            <a:off x="4429125" y="574675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86" name="Rectangle 138"/>
          <p:cNvSpPr>
            <a:spLocks noChangeArrowheads="1"/>
          </p:cNvSpPr>
          <p:nvPr/>
        </p:nvSpPr>
        <p:spPr bwMode="auto">
          <a:xfrm>
            <a:off x="3519488" y="600710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87" name="Rectangle 139"/>
          <p:cNvSpPr>
            <a:spLocks noChangeArrowheads="1"/>
          </p:cNvSpPr>
          <p:nvPr/>
        </p:nvSpPr>
        <p:spPr bwMode="auto">
          <a:xfrm>
            <a:off x="3975100" y="600710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88" name="Rectangle 140"/>
          <p:cNvSpPr>
            <a:spLocks noChangeArrowheads="1"/>
          </p:cNvSpPr>
          <p:nvPr/>
        </p:nvSpPr>
        <p:spPr bwMode="auto">
          <a:xfrm>
            <a:off x="4429125" y="600710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89" name="Rectangle 141"/>
          <p:cNvSpPr>
            <a:spLocks noChangeArrowheads="1"/>
          </p:cNvSpPr>
          <p:nvPr/>
        </p:nvSpPr>
        <p:spPr bwMode="auto">
          <a:xfrm>
            <a:off x="3519488" y="626745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90" name="Rectangle 142"/>
          <p:cNvSpPr>
            <a:spLocks noChangeArrowheads="1"/>
          </p:cNvSpPr>
          <p:nvPr/>
        </p:nvSpPr>
        <p:spPr bwMode="auto">
          <a:xfrm>
            <a:off x="3975100" y="626745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91" name="Rectangle 143"/>
          <p:cNvSpPr>
            <a:spLocks noChangeArrowheads="1"/>
          </p:cNvSpPr>
          <p:nvPr/>
        </p:nvSpPr>
        <p:spPr bwMode="auto">
          <a:xfrm>
            <a:off x="4429125" y="626745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5792" name="Rectangle 144"/>
          <p:cNvSpPr>
            <a:spLocks noChangeArrowheads="1"/>
          </p:cNvSpPr>
          <p:nvPr/>
        </p:nvSpPr>
        <p:spPr bwMode="auto">
          <a:xfrm>
            <a:off x="3517900" y="4781550"/>
            <a:ext cx="16256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 i="1"/>
              <a:t>XOR Truth Table</a:t>
            </a:r>
            <a:endParaRPr kumimoji="0" lang="en-US" sz="1400" i="1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A1D28-832F-7241-81E5-C00DA45C8274}" type="slidenum">
              <a:rPr lang="en-US"/>
              <a:pPr/>
              <a:t>8</a:t>
            </a:fld>
            <a:endParaRPr lang="en-US" sz="1400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680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681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682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683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685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686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56698" name="Text Box 26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sp>
        <p:nvSpPr>
          <p:cNvPr id="156710" name="Text Box 38"/>
          <p:cNvSpPr txBox="1">
            <a:spLocks noChangeArrowheads="1"/>
          </p:cNvSpPr>
          <p:nvPr/>
        </p:nvSpPr>
        <p:spPr bwMode="auto">
          <a:xfrm>
            <a:off x="7467600" y="2895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2</a:t>
            </a:r>
          </a:p>
        </p:txBody>
      </p:sp>
      <p:sp>
        <p:nvSpPr>
          <p:cNvPr id="156722" name="Text Box 50"/>
          <p:cNvSpPr txBox="1">
            <a:spLocks noChangeArrowheads="1"/>
          </p:cNvSpPr>
          <p:nvPr/>
        </p:nvSpPr>
        <p:spPr bwMode="auto">
          <a:xfrm>
            <a:off x="7467600" y="33528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3</a:t>
            </a:r>
          </a:p>
        </p:txBody>
      </p:sp>
      <p:sp>
        <p:nvSpPr>
          <p:cNvPr id="156734" name="Text Box 62"/>
          <p:cNvSpPr txBox="1">
            <a:spLocks noChangeArrowheads="1"/>
          </p:cNvSpPr>
          <p:nvPr/>
        </p:nvSpPr>
        <p:spPr bwMode="auto">
          <a:xfrm>
            <a:off x="7467600" y="38100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4</a:t>
            </a:r>
          </a:p>
        </p:txBody>
      </p:sp>
      <p:sp>
        <p:nvSpPr>
          <p:cNvPr id="156735" name="Rectangle 63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69" name="Rectangle 97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70" name="Rectangle 98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71" name="Rectangle 99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72" name="Rectangle 100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773" name="Rectangle 101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774" name="Rectangle 102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75" name="Rectangle 103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776" name="Rectangle 104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77" name="Rectangle 105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6778" name="Rectangle 106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79" name="Rectangle 107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780" name="Rectangle 108"/>
          <p:cNvSpPr>
            <a:spLocks noChangeArrowheads="1"/>
          </p:cNvSpPr>
          <p:nvPr/>
        </p:nvSpPr>
        <p:spPr bwMode="auto">
          <a:xfrm>
            <a:off x="3886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81" name="Rectangle 109"/>
          <p:cNvSpPr>
            <a:spLocks noChangeArrowheads="1"/>
          </p:cNvSpPr>
          <p:nvPr/>
        </p:nvSpPr>
        <p:spPr bwMode="auto">
          <a:xfrm>
            <a:off x="3352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82" name="Rectangle 110"/>
          <p:cNvSpPr>
            <a:spLocks noChangeArrowheads="1"/>
          </p:cNvSpPr>
          <p:nvPr/>
        </p:nvSpPr>
        <p:spPr bwMode="auto">
          <a:xfrm>
            <a:off x="2819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83" name="Rectangle 111"/>
          <p:cNvSpPr>
            <a:spLocks noChangeArrowheads="1"/>
          </p:cNvSpPr>
          <p:nvPr/>
        </p:nvSpPr>
        <p:spPr bwMode="auto">
          <a:xfrm>
            <a:off x="6553200" y="28956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6784" name="Rectangle 112"/>
          <p:cNvSpPr>
            <a:spLocks noChangeArrowheads="1"/>
          </p:cNvSpPr>
          <p:nvPr/>
        </p:nvSpPr>
        <p:spPr bwMode="auto">
          <a:xfrm>
            <a:off x="1219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785" name="Rectangle 113"/>
          <p:cNvSpPr>
            <a:spLocks noChangeArrowheads="1"/>
          </p:cNvSpPr>
          <p:nvPr/>
        </p:nvSpPr>
        <p:spPr bwMode="auto">
          <a:xfrm>
            <a:off x="1752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86" name="Rectangle 114"/>
          <p:cNvSpPr>
            <a:spLocks noChangeArrowheads="1"/>
          </p:cNvSpPr>
          <p:nvPr/>
        </p:nvSpPr>
        <p:spPr bwMode="auto">
          <a:xfrm>
            <a:off x="2286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787" name="Rectangle 115"/>
          <p:cNvSpPr>
            <a:spLocks noChangeArrowheads="1"/>
          </p:cNvSpPr>
          <p:nvPr/>
        </p:nvSpPr>
        <p:spPr bwMode="auto">
          <a:xfrm>
            <a:off x="4419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88" name="Rectangle 116"/>
          <p:cNvSpPr>
            <a:spLocks noChangeArrowheads="1"/>
          </p:cNvSpPr>
          <p:nvPr/>
        </p:nvSpPr>
        <p:spPr bwMode="auto">
          <a:xfrm>
            <a:off x="6019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789" name="Rectangle 117"/>
          <p:cNvSpPr>
            <a:spLocks noChangeArrowheads="1"/>
          </p:cNvSpPr>
          <p:nvPr/>
        </p:nvSpPr>
        <p:spPr bwMode="auto">
          <a:xfrm>
            <a:off x="5486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90" name="Rectangle 118"/>
          <p:cNvSpPr>
            <a:spLocks noChangeArrowheads="1"/>
          </p:cNvSpPr>
          <p:nvPr/>
        </p:nvSpPr>
        <p:spPr bwMode="auto">
          <a:xfrm>
            <a:off x="4953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791" name="Rectangle 119"/>
          <p:cNvSpPr>
            <a:spLocks noChangeArrowheads="1"/>
          </p:cNvSpPr>
          <p:nvPr/>
        </p:nvSpPr>
        <p:spPr bwMode="auto">
          <a:xfrm>
            <a:off x="3352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92" name="Rectangle 120"/>
          <p:cNvSpPr>
            <a:spLocks noChangeArrowheads="1"/>
          </p:cNvSpPr>
          <p:nvPr/>
        </p:nvSpPr>
        <p:spPr bwMode="auto">
          <a:xfrm>
            <a:off x="2819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93" name="Rectangle 121"/>
          <p:cNvSpPr>
            <a:spLocks noChangeArrowheads="1"/>
          </p:cNvSpPr>
          <p:nvPr/>
        </p:nvSpPr>
        <p:spPr bwMode="auto">
          <a:xfrm>
            <a:off x="2286000" y="33528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94" name="Rectangle 122"/>
          <p:cNvSpPr>
            <a:spLocks noChangeArrowheads="1"/>
          </p:cNvSpPr>
          <p:nvPr/>
        </p:nvSpPr>
        <p:spPr bwMode="auto">
          <a:xfrm>
            <a:off x="6019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795" name="Rectangle 123"/>
          <p:cNvSpPr>
            <a:spLocks noChangeArrowheads="1"/>
          </p:cNvSpPr>
          <p:nvPr/>
        </p:nvSpPr>
        <p:spPr bwMode="auto">
          <a:xfrm>
            <a:off x="6553200" y="33528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6796" name="Rectangle 124"/>
          <p:cNvSpPr>
            <a:spLocks noChangeArrowheads="1"/>
          </p:cNvSpPr>
          <p:nvPr/>
        </p:nvSpPr>
        <p:spPr bwMode="auto">
          <a:xfrm>
            <a:off x="1219200" y="33528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97" name="Rectangle 125"/>
          <p:cNvSpPr>
            <a:spLocks noChangeArrowheads="1"/>
          </p:cNvSpPr>
          <p:nvPr/>
        </p:nvSpPr>
        <p:spPr bwMode="auto">
          <a:xfrm>
            <a:off x="1752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798" name="Rectangle 126"/>
          <p:cNvSpPr>
            <a:spLocks noChangeArrowheads="1"/>
          </p:cNvSpPr>
          <p:nvPr/>
        </p:nvSpPr>
        <p:spPr bwMode="auto">
          <a:xfrm>
            <a:off x="3886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799" name="Rectangle 127"/>
          <p:cNvSpPr>
            <a:spLocks noChangeArrowheads="1"/>
          </p:cNvSpPr>
          <p:nvPr/>
        </p:nvSpPr>
        <p:spPr bwMode="auto">
          <a:xfrm>
            <a:off x="5486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800" name="Rectangle 128"/>
          <p:cNvSpPr>
            <a:spLocks noChangeArrowheads="1"/>
          </p:cNvSpPr>
          <p:nvPr/>
        </p:nvSpPr>
        <p:spPr bwMode="auto">
          <a:xfrm>
            <a:off x="4953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801" name="Rectangle 129"/>
          <p:cNvSpPr>
            <a:spLocks noChangeArrowheads="1"/>
          </p:cNvSpPr>
          <p:nvPr/>
        </p:nvSpPr>
        <p:spPr bwMode="auto">
          <a:xfrm>
            <a:off x="4419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802" name="Rectangle 130"/>
          <p:cNvSpPr>
            <a:spLocks noChangeArrowheads="1"/>
          </p:cNvSpPr>
          <p:nvPr/>
        </p:nvSpPr>
        <p:spPr bwMode="auto">
          <a:xfrm>
            <a:off x="2819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803" name="Rectangle 131"/>
          <p:cNvSpPr>
            <a:spLocks noChangeArrowheads="1"/>
          </p:cNvSpPr>
          <p:nvPr/>
        </p:nvSpPr>
        <p:spPr bwMode="auto">
          <a:xfrm>
            <a:off x="22860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804" name="Rectangle 132"/>
          <p:cNvSpPr>
            <a:spLocks noChangeArrowheads="1"/>
          </p:cNvSpPr>
          <p:nvPr/>
        </p:nvSpPr>
        <p:spPr bwMode="auto">
          <a:xfrm>
            <a:off x="1752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805" name="Rectangle 133"/>
          <p:cNvSpPr>
            <a:spLocks noChangeArrowheads="1"/>
          </p:cNvSpPr>
          <p:nvPr/>
        </p:nvSpPr>
        <p:spPr bwMode="auto">
          <a:xfrm>
            <a:off x="5486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806" name="Rectangle 134"/>
          <p:cNvSpPr>
            <a:spLocks noChangeArrowheads="1"/>
          </p:cNvSpPr>
          <p:nvPr/>
        </p:nvSpPr>
        <p:spPr bwMode="auto">
          <a:xfrm>
            <a:off x="6553200" y="38100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6807" name="Rectangle 135"/>
          <p:cNvSpPr>
            <a:spLocks noChangeArrowheads="1"/>
          </p:cNvSpPr>
          <p:nvPr/>
        </p:nvSpPr>
        <p:spPr bwMode="auto">
          <a:xfrm>
            <a:off x="6019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808" name="Rectangle 136"/>
          <p:cNvSpPr>
            <a:spLocks noChangeArrowheads="1"/>
          </p:cNvSpPr>
          <p:nvPr/>
        </p:nvSpPr>
        <p:spPr bwMode="auto">
          <a:xfrm>
            <a:off x="12192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809" name="Rectangle 137"/>
          <p:cNvSpPr>
            <a:spLocks noChangeArrowheads="1"/>
          </p:cNvSpPr>
          <p:nvPr/>
        </p:nvSpPr>
        <p:spPr bwMode="auto">
          <a:xfrm>
            <a:off x="3352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810" name="Rectangle 138"/>
          <p:cNvSpPr>
            <a:spLocks noChangeArrowheads="1"/>
          </p:cNvSpPr>
          <p:nvPr/>
        </p:nvSpPr>
        <p:spPr bwMode="auto">
          <a:xfrm>
            <a:off x="49530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811" name="Rectangle 139"/>
          <p:cNvSpPr>
            <a:spLocks noChangeArrowheads="1"/>
          </p:cNvSpPr>
          <p:nvPr/>
        </p:nvSpPr>
        <p:spPr bwMode="auto">
          <a:xfrm>
            <a:off x="4419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6812" name="Rectangle 140"/>
          <p:cNvSpPr>
            <a:spLocks noChangeArrowheads="1"/>
          </p:cNvSpPr>
          <p:nvPr/>
        </p:nvSpPr>
        <p:spPr bwMode="auto">
          <a:xfrm>
            <a:off x="38862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6813" name="Rectangle 141"/>
          <p:cNvSpPr>
            <a:spLocks noChangeArrowheads="1"/>
          </p:cNvSpPr>
          <p:nvPr/>
        </p:nvSpPr>
        <p:spPr bwMode="auto">
          <a:xfrm>
            <a:off x="3975100" y="5162550"/>
            <a:ext cx="454025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y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6814" name="Rectangle 142"/>
          <p:cNvSpPr>
            <a:spLocks noChangeArrowheads="1"/>
          </p:cNvSpPr>
          <p:nvPr/>
        </p:nvSpPr>
        <p:spPr bwMode="auto">
          <a:xfrm>
            <a:off x="3519488" y="5162550"/>
            <a:ext cx="455612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x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6815" name="Rectangle 143"/>
          <p:cNvSpPr>
            <a:spLocks noChangeArrowheads="1"/>
          </p:cNvSpPr>
          <p:nvPr/>
        </p:nvSpPr>
        <p:spPr bwMode="auto">
          <a:xfrm>
            <a:off x="4429125" y="5162550"/>
            <a:ext cx="715963" cy="3254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solidFill>
                  <a:schemeClr val="bg1"/>
                </a:solidFill>
              </a:rPr>
              <a:t>x ^ y</a:t>
            </a:r>
            <a:endParaRPr kumimoji="0" lang="en-US" sz="1400" baseline="-25000">
              <a:solidFill>
                <a:schemeClr val="bg1"/>
              </a:solidFill>
            </a:endParaRPr>
          </a:p>
        </p:txBody>
      </p:sp>
      <p:sp>
        <p:nvSpPr>
          <p:cNvPr id="156816" name="Rectangle 144"/>
          <p:cNvSpPr>
            <a:spLocks noChangeArrowheads="1"/>
          </p:cNvSpPr>
          <p:nvPr/>
        </p:nvSpPr>
        <p:spPr bwMode="auto">
          <a:xfrm>
            <a:off x="3519488" y="5487988"/>
            <a:ext cx="455612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17" name="Rectangle 145"/>
          <p:cNvSpPr>
            <a:spLocks noChangeArrowheads="1"/>
          </p:cNvSpPr>
          <p:nvPr/>
        </p:nvSpPr>
        <p:spPr bwMode="auto">
          <a:xfrm>
            <a:off x="3975100" y="5487988"/>
            <a:ext cx="454025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18" name="Rectangle 146"/>
          <p:cNvSpPr>
            <a:spLocks noChangeArrowheads="1"/>
          </p:cNvSpPr>
          <p:nvPr/>
        </p:nvSpPr>
        <p:spPr bwMode="auto">
          <a:xfrm>
            <a:off x="4429125" y="5487988"/>
            <a:ext cx="715963" cy="25876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19" name="Rectangle 147"/>
          <p:cNvSpPr>
            <a:spLocks noChangeArrowheads="1"/>
          </p:cNvSpPr>
          <p:nvPr/>
        </p:nvSpPr>
        <p:spPr bwMode="auto">
          <a:xfrm>
            <a:off x="3519488" y="574675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20" name="Rectangle 148"/>
          <p:cNvSpPr>
            <a:spLocks noChangeArrowheads="1"/>
          </p:cNvSpPr>
          <p:nvPr/>
        </p:nvSpPr>
        <p:spPr bwMode="auto">
          <a:xfrm>
            <a:off x="3975100" y="574675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21" name="Rectangle 149"/>
          <p:cNvSpPr>
            <a:spLocks noChangeArrowheads="1"/>
          </p:cNvSpPr>
          <p:nvPr/>
        </p:nvSpPr>
        <p:spPr bwMode="auto">
          <a:xfrm>
            <a:off x="4429125" y="574675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22" name="Rectangle 150"/>
          <p:cNvSpPr>
            <a:spLocks noChangeArrowheads="1"/>
          </p:cNvSpPr>
          <p:nvPr/>
        </p:nvSpPr>
        <p:spPr bwMode="auto">
          <a:xfrm>
            <a:off x="3519488" y="600710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23" name="Rectangle 151"/>
          <p:cNvSpPr>
            <a:spLocks noChangeArrowheads="1"/>
          </p:cNvSpPr>
          <p:nvPr/>
        </p:nvSpPr>
        <p:spPr bwMode="auto">
          <a:xfrm>
            <a:off x="3975100" y="600710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24" name="Rectangle 152"/>
          <p:cNvSpPr>
            <a:spLocks noChangeArrowheads="1"/>
          </p:cNvSpPr>
          <p:nvPr/>
        </p:nvSpPr>
        <p:spPr bwMode="auto">
          <a:xfrm>
            <a:off x="4429125" y="600710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25" name="Rectangle 153"/>
          <p:cNvSpPr>
            <a:spLocks noChangeArrowheads="1"/>
          </p:cNvSpPr>
          <p:nvPr/>
        </p:nvSpPr>
        <p:spPr bwMode="auto">
          <a:xfrm>
            <a:off x="3519488" y="6267450"/>
            <a:ext cx="455612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26" name="Rectangle 154"/>
          <p:cNvSpPr>
            <a:spLocks noChangeArrowheads="1"/>
          </p:cNvSpPr>
          <p:nvPr/>
        </p:nvSpPr>
        <p:spPr bwMode="auto">
          <a:xfrm>
            <a:off x="3975100" y="6267450"/>
            <a:ext cx="454025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1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27" name="Rectangle 155"/>
          <p:cNvSpPr>
            <a:spLocks noChangeArrowheads="1"/>
          </p:cNvSpPr>
          <p:nvPr/>
        </p:nvSpPr>
        <p:spPr bwMode="auto">
          <a:xfrm>
            <a:off x="4429125" y="6267450"/>
            <a:ext cx="715963" cy="2603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>
                <a:latin typeface="Courier New" charset="0"/>
              </a:rPr>
              <a:t>0</a:t>
            </a:r>
            <a:endParaRPr kumimoji="0" lang="en-US" sz="1400" baseline="-25000">
              <a:latin typeface="Courier New" charset="0"/>
            </a:endParaRPr>
          </a:p>
        </p:txBody>
      </p:sp>
      <p:sp>
        <p:nvSpPr>
          <p:cNvPr id="156828" name="Rectangle 156"/>
          <p:cNvSpPr>
            <a:spLocks noChangeArrowheads="1"/>
          </p:cNvSpPr>
          <p:nvPr/>
        </p:nvSpPr>
        <p:spPr bwMode="auto">
          <a:xfrm>
            <a:off x="3517900" y="4781550"/>
            <a:ext cx="16256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sz="1400" i="1"/>
              <a:t>XOR Truth Table</a:t>
            </a:r>
            <a:endParaRPr kumimoji="0" lang="en-US" sz="1400" i="1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FEE120-6524-B547-9E12-61B9A112B747}" type="slidenum">
              <a:rPr lang="en-US"/>
              <a:pPr/>
              <a:t>9</a:t>
            </a:fld>
            <a:endParaRPr lang="en-US" sz="1400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Feedback Shift Register Demo</a:t>
            </a:r>
          </a:p>
        </p:txBody>
      </p:sp>
      <p:sp>
        <p:nvSpPr>
          <p:cNvPr id="157699" name="Rectangle 3"/>
          <p:cNvSpPr>
            <a:spLocks noChangeArrowheads="1"/>
          </p:cNvSpPr>
          <p:nvPr/>
        </p:nvSpPr>
        <p:spPr bwMode="auto">
          <a:xfrm>
            <a:off x="4953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4419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01" name="Rectangle 5"/>
          <p:cNvSpPr>
            <a:spLocks noChangeArrowheads="1"/>
          </p:cNvSpPr>
          <p:nvPr/>
        </p:nvSpPr>
        <p:spPr bwMode="auto">
          <a:xfrm>
            <a:off x="3886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02" name="Rectangle 6"/>
          <p:cNvSpPr>
            <a:spLocks noChangeArrowheads="1"/>
          </p:cNvSpPr>
          <p:nvPr/>
        </p:nvSpPr>
        <p:spPr bwMode="auto">
          <a:xfrm>
            <a:off x="17526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03" name="Rectangle 7"/>
          <p:cNvSpPr>
            <a:spLocks noChangeArrowheads="1"/>
          </p:cNvSpPr>
          <p:nvPr/>
        </p:nvSpPr>
        <p:spPr bwMode="auto">
          <a:xfrm>
            <a:off x="22860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04" name="Rectangle 8"/>
          <p:cNvSpPr>
            <a:spLocks noChangeArrowheads="1"/>
          </p:cNvSpPr>
          <p:nvPr/>
        </p:nvSpPr>
        <p:spPr bwMode="auto">
          <a:xfrm>
            <a:off x="2819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05" name="Rectangle 9"/>
          <p:cNvSpPr>
            <a:spLocks noChangeArrowheads="1"/>
          </p:cNvSpPr>
          <p:nvPr/>
        </p:nvSpPr>
        <p:spPr bwMode="auto">
          <a:xfrm>
            <a:off x="3352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54864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07" name="Rectangle 11"/>
          <p:cNvSpPr>
            <a:spLocks noChangeArrowheads="1"/>
          </p:cNvSpPr>
          <p:nvPr/>
        </p:nvSpPr>
        <p:spPr bwMode="auto">
          <a:xfrm>
            <a:off x="12192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09" name="Rectangle 13"/>
          <p:cNvSpPr>
            <a:spLocks noChangeArrowheads="1"/>
          </p:cNvSpPr>
          <p:nvPr/>
        </p:nvSpPr>
        <p:spPr bwMode="auto">
          <a:xfrm>
            <a:off x="6019800" y="1295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7467600" y="129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0</a:t>
            </a: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7467600" y="2438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1</a:t>
            </a:r>
          </a:p>
        </p:txBody>
      </p:sp>
      <p:sp>
        <p:nvSpPr>
          <p:cNvPr id="157734" name="Text Box 38"/>
          <p:cNvSpPr txBox="1">
            <a:spLocks noChangeArrowheads="1"/>
          </p:cNvSpPr>
          <p:nvPr/>
        </p:nvSpPr>
        <p:spPr bwMode="auto">
          <a:xfrm>
            <a:off x="7467600" y="2895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2</a:t>
            </a:r>
          </a:p>
        </p:txBody>
      </p:sp>
      <p:sp>
        <p:nvSpPr>
          <p:cNvPr id="157746" name="Text Box 50"/>
          <p:cNvSpPr txBox="1">
            <a:spLocks noChangeArrowheads="1"/>
          </p:cNvSpPr>
          <p:nvPr/>
        </p:nvSpPr>
        <p:spPr bwMode="auto">
          <a:xfrm>
            <a:off x="7467600" y="33528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3</a:t>
            </a:r>
          </a:p>
        </p:txBody>
      </p:sp>
      <p:sp>
        <p:nvSpPr>
          <p:cNvPr id="157758" name="Text Box 62"/>
          <p:cNvSpPr txBox="1">
            <a:spLocks noChangeArrowheads="1"/>
          </p:cNvSpPr>
          <p:nvPr/>
        </p:nvSpPr>
        <p:spPr bwMode="auto">
          <a:xfrm>
            <a:off x="7467600" y="38100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4</a:t>
            </a:r>
          </a:p>
        </p:txBody>
      </p:sp>
      <p:sp>
        <p:nvSpPr>
          <p:cNvPr id="157770" name="Text Box 74"/>
          <p:cNvSpPr txBox="1">
            <a:spLocks noChangeArrowheads="1"/>
          </p:cNvSpPr>
          <p:nvPr/>
        </p:nvSpPr>
        <p:spPr bwMode="auto">
          <a:xfrm>
            <a:off x="7467600" y="42672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1600">
                <a:solidFill>
                  <a:srgbClr val="003399"/>
                </a:solidFill>
              </a:rPr>
              <a:t>Time 5</a:t>
            </a:r>
          </a:p>
        </p:txBody>
      </p:sp>
      <p:sp>
        <p:nvSpPr>
          <p:cNvPr id="157772" name="Rectangle 76"/>
          <p:cNvSpPr>
            <a:spLocks noChangeArrowheads="1"/>
          </p:cNvSpPr>
          <p:nvPr/>
        </p:nvSpPr>
        <p:spPr bwMode="auto">
          <a:xfrm>
            <a:off x="6553200" y="1295400"/>
            <a:ext cx="533400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73" name="Rectangle 77"/>
          <p:cNvSpPr>
            <a:spLocks noChangeArrowheads="1"/>
          </p:cNvSpPr>
          <p:nvPr/>
        </p:nvSpPr>
        <p:spPr bwMode="auto">
          <a:xfrm>
            <a:off x="4419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74" name="Rectangle 78"/>
          <p:cNvSpPr>
            <a:spLocks noChangeArrowheads="1"/>
          </p:cNvSpPr>
          <p:nvPr/>
        </p:nvSpPr>
        <p:spPr bwMode="auto">
          <a:xfrm>
            <a:off x="3886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75" name="Rectangle 79"/>
          <p:cNvSpPr>
            <a:spLocks noChangeArrowheads="1"/>
          </p:cNvSpPr>
          <p:nvPr/>
        </p:nvSpPr>
        <p:spPr bwMode="auto">
          <a:xfrm>
            <a:off x="3352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76" name="Rectangle 80"/>
          <p:cNvSpPr>
            <a:spLocks noChangeArrowheads="1"/>
          </p:cNvSpPr>
          <p:nvPr/>
        </p:nvSpPr>
        <p:spPr bwMode="auto">
          <a:xfrm>
            <a:off x="12192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77" name="Rectangle 81"/>
          <p:cNvSpPr>
            <a:spLocks noChangeArrowheads="1"/>
          </p:cNvSpPr>
          <p:nvPr/>
        </p:nvSpPr>
        <p:spPr bwMode="auto">
          <a:xfrm>
            <a:off x="17526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78" name="Rectangle 82"/>
          <p:cNvSpPr>
            <a:spLocks noChangeArrowheads="1"/>
          </p:cNvSpPr>
          <p:nvPr/>
        </p:nvSpPr>
        <p:spPr bwMode="auto">
          <a:xfrm>
            <a:off x="2286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79" name="Rectangle 83"/>
          <p:cNvSpPr>
            <a:spLocks noChangeArrowheads="1"/>
          </p:cNvSpPr>
          <p:nvPr/>
        </p:nvSpPr>
        <p:spPr bwMode="auto">
          <a:xfrm>
            <a:off x="2819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80" name="Rectangle 84"/>
          <p:cNvSpPr>
            <a:spLocks noChangeArrowheads="1"/>
          </p:cNvSpPr>
          <p:nvPr/>
        </p:nvSpPr>
        <p:spPr bwMode="auto">
          <a:xfrm>
            <a:off x="49530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81" name="Rectangle 85"/>
          <p:cNvSpPr>
            <a:spLocks noChangeArrowheads="1"/>
          </p:cNvSpPr>
          <p:nvPr/>
        </p:nvSpPr>
        <p:spPr bwMode="auto">
          <a:xfrm>
            <a:off x="6553200" y="24384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7782" name="Rectangle 86"/>
          <p:cNvSpPr>
            <a:spLocks noChangeArrowheads="1"/>
          </p:cNvSpPr>
          <p:nvPr/>
        </p:nvSpPr>
        <p:spPr bwMode="auto">
          <a:xfrm>
            <a:off x="60198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83" name="Rectangle 87"/>
          <p:cNvSpPr>
            <a:spLocks noChangeArrowheads="1"/>
          </p:cNvSpPr>
          <p:nvPr/>
        </p:nvSpPr>
        <p:spPr bwMode="auto">
          <a:xfrm>
            <a:off x="5486400" y="24384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84" name="Rectangle 88"/>
          <p:cNvSpPr>
            <a:spLocks noChangeArrowheads="1"/>
          </p:cNvSpPr>
          <p:nvPr/>
        </p:nvSpPr>
        <p:spPr bwMode="auto">
          <a:xfrm>
            <a:off x="3886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85" name="Rectangle 89"/>
          <p:cNvSpPr>
            <a:spLocks noChangeArrowheads="1"/>
          </p:cNvSpPr>
          <p:nvPr/>
        </p:nvSpPr>
        <p:spPr bwMode="auto">
          <a:xfrm>
            <a:off x="3352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86" name="Rectangle 90"/>
          <p:cNvSpPr>
            <a:spLocks noChangeArrowheads="1"/>
          </p:cNvSpPr>
          <p:nvPr/>
        </p:nvSpPr>
        <p:spPr bwMode="auto">
          <a:xfrm>
            <a:off x="2819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87" name="Rectangle 91"/>
          <p:cNvSpPr>
            <a:spLocks noChangeArrowheads="1"/>
          </p:cNvSpPr>
          <p:nvPr/>
        </p:nvSpPr>
        <p:spPr bwMode="auto">
          <a:xfrm>
            <a:off x="6553200" y="28956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7788" name="Rectangle 92"/>
          <p:cNvSpPr>
            <a:spLocks noChangeArrowheads="1"/>
          </p:cNvSpPr>
          <p:nvPr/>
        </p:nvSpPr>
        <p:spPr bwMode="auto">
          <a:xfrm>
            <a:off x="12192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89" name="Rectangle 93"/>
          <p:cNvSpPr>
            <a:spLocks noChangeArrowheads="1"/>
          </p:cNvSpPr>
          <p:nvPr/>
        </p:nvSpPr>
        <p:spPr bwMode="auto">
          <a:xfrm>
            <a:off x="1752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90" name="Rectangle 94"/>
          <p:cNvSpPr>
            <a:spLocks noChangeArrowheads="1"/>
          </p:cNvSpPr>
          <p:nvPr/>
        </p:nvSpPr>
        <p:spPr bwMode="auto">
          <a:xfrm>
            <a:off x="2286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91" name="Rectangle 95"/>
          <p:cNvSpPr>
            <a:spLocks noChangeArrowheads="1"/>
          </p:cNvSpPr>
          <p:nvPr/>
        </p:nvSpPr>
        <p:spPr bwMode="auto">
          <a:xfrm>
            <a:off x="44196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92" name="Rectangle 96"/>
          <p:cNvSpPr>
            <a:spLocks noChangeArrowheads="1"/>
          </p:cNvSpPr>
          <p:nvPr/>
        </p:nvSpPr>
        <p:spPr bwMode="auto">
          <a:xfrm>
            <a:off x="60198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93" name="Rectangle 97"/>
          <p:cNvSpPr>
            <a:spLocks noChangeArrowheads="1"/>
          </p:cNvSpPr>
          <p:nvPr/>
        </p:nvSpPr>
        <p:spPr bwMode="auto">
          <a:xfrm>
            <a:off x="54864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94" name="Rectangle 98"/>
          <p:cNvSpPr>
            <a:spLocks noChangeArrowheads="1"/>
          </p:cNvSpPr>
          <p:nvPr/>
        </p:nvSpPr>
        <p:spPr bwMode="auto">
          <a:xfrm>
            <a:off x="4953000" y="28956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95" name="Rectangle 99"/>
          <p:cNvSpPr>
            <a:spLocks noChangeArrowheads="1"/>
          </p:cNvSpPr>
          <p:nvPr/>
        </p:nvSpPr>
        <p:spPr bwMode="auto">
          <a:xfrm>
            <a:off x="3352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96" name="Rectangle 100"/>
          <p:cNvSpPr>
            <a:spLocks noChangeArrowheads="1"/>
          </p:cNvSpPr>
          <p:nvPr/>
        </p:nvSpPr>
        <p:spPr bwMode="auto">
          <a:xfrm>
            <a:off x="2819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97" name="Rectangle 101"/>
          <p:cNvSpPr>
            <a:spLocks noChangeArrowheads="1"/>
          </p:cNvSpPr>
          <p:nvPr/>
        </p:nvSpPr>
        <p:spPr bwMode="auto">
          <a:xfrm>
            <a:off x="2286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798" name="Rectangle 102"/>
          <p:cNvSpPr>
            <a:spLocks noChangeArrowheads="1"/>
          </p:cNvSpPr>
          <p:nvPr/>
        </p:nvSpPr>
        <p:spPr bwMode="auto">
          <a:xfrm>
            <a:off x="60198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799" name="Rectangle 103"/>
          <p:cNvSpPr>
            <a:spLocks noChangeArrowheads="1"/>
          </p:cNvSpPr>
          <p:nvPr/>
        </p:nvSpPr>
        <p:spPr bwMode="auto">
          <a:xfrm>
            <a:off x="6553200" y="33528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7800" name="Rectangle 104"/>
          <p:cNvSpPr>
            <a:spLocks noChangeArrowheads="1"/>
          </p:cNvSpPr>
          <p:nvPr/>
        </p:nvSpPr>
        <p:spPr bwMode="auto">
          <a:xfrm>
            <a:off x="1219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01" name="Rectangle 105"/>
          <p:cNvSpPr>
            <a:spLocks noChangeArrowheads="1"/>
          </p:cNvSpPr>
          <p:nvPr/>
        </p:nvSpPr>
        <p:spPr bwMode="auto">
          <a:xfrm>
            <a:off x="1752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802" name="Rectangle 106"/>
          <p:cNvSpPr>
            <a:spLocks noChangeArrowheads="1"/>
          </p:cNvSpPr>
          <p:nvPr/>
        </p:nvSpPr>
        <p:spPr bwMode="auto">
          <a:xfrm>
            <a:off x="38862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03" name="Rectangle 107"/>
          <p:cNvSpPr>
            <a:spLocks noChangeArrowheads="1"/>
          </p:cNvSpPr>
          <p:nvPr/>
        </p:nvSpPr>
        <p:spPr bwMode="auto">
          <a:xfrm>
            <a:off x="54864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804" name="Rectangle 108"/>
          <p:cNvSpPr>
            <a:spLocks noChangeArrowheads="1"/>
          </p:cNvSpPr>
          <p:nvPr/>
        </p:nvSpPr>
        <p:spPr bwMode="auto">
          <a:xfrm>
            <a:off x="49530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05" name="Rectangle 109"/>
          <p:cNvSpPr>
            <a:spLocks noChangeArrowheads="1"/>
          </p:cNvSpPr>
          <p:nvPr/>
        </p:nvSpPr>
        <p:spPr bwMode="auto">
          <a:xfrm>
            <a:off x="4419600" y="33528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806" name="Rectangle 110"/>
          <p:cNvSpPr>
            <a:spLocks noChangeArrowheads="1"/>
          </p:cNvSpPr>
          <p:nvPr/>
        </p:nvSpPr>
        <p:spPr bwMode="auto">
          <a:xfrm>
            <a:off x="2819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07" name="Rectangle 111"/>
          <p:cNvSpPr>
            <a:spLocks noChangeArrowheads="1"/>
          </p:cNvSpPr>
          <p:nvPr/>
        </p:nvSpPr>
        <p:spPr bwMode="auto">
          <a:xfrm>
            <a:off x="2286000" y="38100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08" name="Rectangle 112"/>
          <p:cNvSpPr>
            <a:spLocks noChangeArrowheads="1"/>
          </p:cNvSpPr>
          <p:nvPr/>
        </p:nvSpPr>
        <p:spPr bwMode="auto">
          <a:xfrm>
            <a:off x="1752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09" name="Rectangle 113"/>
          <p:cNvSpPr>
            <a:spLocks noChangeArrowheads="1"/>
          </p:cNvSpPr>
          <p:nvPr/>
        </p:nvSpPr>
        <p:spPr bwMode="auto">
          <a:xfrm>
            <a:off x="54864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810" name="Rectangle 114"/>
          <p:cNvSpPr>
            <a:spLocks noChangeArrowheads="1"/>
          </p:cNvSpPr>
          <p:nvPr/>
        </p:nvSpPr>
        <p:spPr bwMode="auto">
          <a:xfrm>
            <a:off x="6553200" y="38100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0</a:t>
            </a:r>
          </a:p>
        </p:txBody>
      </p:sp>
      <p:sp>
        <p:nvSpPr>
          <p:cNvPr id="157811" name="Rectangle 115"/>
          <p:cNvSpPr>
            <a:spLocks noChangeArrowheads="1"/>
          </p:cNvSpPr>
          <p:nvPr/>
        </p:nvSpPr>
        <p:spPr bwMode="auto">
          <a:xfrm>
            <a:off x="6019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12" name="Rectangle 116"/>
          <p:cNvSpPr>
            <a:spLocks noChangeArrowheads="1"/>
          </p:cNvSpPr>
          <p:nvPr/>
        </p:nvSpPr>
        <p:spPr bwMode="auto">
          <a:xfrm>
            <a:off x="1219200" y="3810000"/>
            <a:ext cx="5334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813" name="Rectangle 117"/>
          <p:cNvSpPr>
            <a:spLocks noChangeArrowheads="1"/>
          </p:cNvSpPr>
          <p:nvPr/>
        </p:nvSpPr>
        <p:spPr bwMode="auto">
          <a:xfrm>
            <a:off x="33528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14" name="Rectangle 118"/>
          <p:cNvSpPr>
            <a:spLocks noChangeArrowheads="1"/>
          </p:cNvSpPr>
          <p:nvPr/>
        </p:nvSpPr>
        <p:spPr bwMode="auto">
          <a:xfrm>
            <a:off x="49530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815" name="Rectangle 119"/>
          <p:cNvSpPr>
            <a:spLocks noChangeArrowheads="1"/>
          </p:cNvSpPr>
          <p:nvPr/>
        </p:nvSpPr>
        <p:spPr bwMode="auto">
          <a:xfrm>
            <a:off x="44196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16" name="Rectangle 120"/>
          <p:cNvSpPr>
            <a:spLocks noChangeArrowheads="1"/>
          </p:cNvSpPr>
          <p:nvPr/>
        </p:nvSpPr>
        <p:spPr bwMode="auto">
          <a:xfrm>
            <a:off x="3886200" y="38100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817" name="Rectangle 121"/>
          <p:cNvSpPr>
            <a:spLocks noChangeArrowheads="1"/>
          </p:cNvSpPr>
          <p:nvPr/>
        </p:nvSpPr>
        <p:spPr bwMode="auto">
          <a:xfrm>
            <a:off x="22860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18" name="Rectangle 122"/>
          <p:cNvSpPr>
            <a:spLocks noChangeArrowheads="1"/>
          </p:cNvSpPr>
          <p:nvPr/>
        </p:nvSpPr>
        <p:spPr bwMode="auto">
          <a:xfrm>
            <a:off x="17526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19" name="Rectangle 123"/>
          <p:cNvSpPr>
            <a:spLocks noChangeArrowheads="1"/>
          </p:cNvSpPr>
          <p:nvPr/>
        </p:nvSpPr>
        <p:spPr bwMode="auto">
          <a:xfrm>
            <a:off x="12192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20" name="Rectangle 124"/>
          <p:cNvSpPr>
            <a:spLocks noChangeArrowheads="1"/>
          </p:cNvSpPr>
          <p:nvPr/>
        </p:nvSpPr>
        <p:spPr bwMode="auto">
          <a:xfrm>
            <a:off x="49530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821" name="Rectangle 125"/>
          <p:cNvSpPr>
            <a:spLocks noChangeArrowheads="1"/>
          </p:cNvSpPr>
          <p:nvPr/>
        </p:nvSpPr>
        <p:spPr bwMode="auto">
          <a:xfrm>
            <a:off x="6553200" y="4267200"/>
            <a:ext cx="533400" cy="381000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solidFill>
                  <a:schemeClr val="bg1"/>
                </a:solidFill>
                <a:latin typeface="Courier New" charset="0"/>
              </a:rPr>
              <a:t>1</a:t>
            </a:r>
          </a:p>
        </p:txBody>
      </p:sp>
      <p:sp>
        <p:nvSpPr>
          <p:cNvPr id="157822" name="Rectangle 126"/>
          <p:cNvSpPr>
            <a:spLocks noChangeArrowheads="1"/>
          </p:cNvSpPr>
          <p:nvPr/>
        </p:nvSpPr>
        <p:spPr bwMode="auto">
          <a:xfrm>
            <a:off x="54864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23" name="Rectangle 127"/>
          <p:cNvSpPr>
            <a:spLocks noChangeArrowheads="1"/>
          </p:cNvSpPr>
          <p:nvPr/>
        </p:nvSpPr>
        <p:spPr bwMode="auto">
          <a:xfrm>
            <a:off x="60198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24" name="Rectangle 128"/>
          <p:cNvSpPr>
            <a:spLocks noChangeArrowheads="1"/>
          </p:cNvSpPr>
          <p:nvPr/>
        </p:nvSpPr>
        <p:spPr bwMode="auto">
          <a:xfrm>
            <a:off x="28194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25" name="Rectangle 129"/>
          <p:cNvSpPr>
            <a:spLocks noChangeArrowheads="1"/>
          </p:cNvSpPr>
          <p:nvPr/>
        </p:nvSpPr>
        <p:spPr bwMode="auto">
          <a:xfrm>
            <a:off x="44196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  <p:sp>
        <p:nvSpPr>
          <p:cNvPr id="157826" name="Rectangle 130"/>
          <p:cNvSpPr>
            <a:spLocks noChangeArrowheads="1"/>
          </p:cNvSpPr>
          <p:nvPr/>
        </p:nvSpPr>
        <p:spPr bwMode="auto">
          <a:xfrm>
            <a:off x="38862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0</a:t>
            </a:r>
          </a:p>
        </p:txBody>
      </p:sp>
      <p:sp>
        <p:nvSpPr>
          <p:cNvPr id="157827" name="Rectangle 131"/>
          <p:cNvSpPr>
            <a:spLocks noChangeArrowheads="1"/>
          </p:cNvSpPr>
          <p:nvPr/>
        </p:nvSpPr>
        <p:spPr bwMode="auto">
          <a:xfrm>
            <a:off x="3352800" y="4267200"/>
            <a:ext cx="533400" cy="381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/>
            <a:r>
              <a:rPr kumimoji="0" lang="en-US" b="1">
                <a:latin typeface="Courier New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ocs">
  <a:themeElements>
    <a:clrScheme name="">
      <a:dk1>
        <a:srgbClr val="000000"/>
      </a:dk1>
      <a:lt1>
        <a:srgbClr val="FFFFFF"/>
      </a:lt1>
      <a:dk2>
        <a:srgbClr val="C0C0C0"/>
      </a:dk2>
      <a:lt2>
        <a:srgbClr val="010000"/>
      </a:lt2>
      <a:accent1>
        <a:srgbClr val="CC0000"/>
      </a:accent1>
      <a:accent2>
        <a:srgbClr val="777777"/>
      </a:accent2>
      <a:accent3>
        <a:srgbClr val="FFFFFF"/>
      </a:accent3>
      <a:accent4>
        <a:srgbClr val="000000"/>
      </a:accent4>
      <a:accent5>
        <a:srgbClr val="E2AAAA"/>
      </a:accent5>
      <a:accent6>
        <a:srgbClr val="6B6B6B"/>
      </a:accent6>
      <a:hlink>
        <a:srgbClr val="4D4D4D"/>
      </a:hlink>
      <a:folHlink>
        <a:srgbClr val="003399"/>
      </a:folHlink>
    </a:clrScheme>
    <a:fontScheme name="introc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charset="0"/>
          </a:defRPr>
        </a:defPPr>
      </a:lstStyle>
    </a:lnDef>
  </a:objectDefaults>
  <a:extraClrSchemeLst>
    <a:extraClrScheme>
      <a:clrScheme name="introcs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cs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cs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cs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cs 5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cs 6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cs 7">
        <a:dk1>
          <a:srgbClr val="000000"/>
        </a:dk1>
        <a:lt1>
          <a:srgbClr val="FFFFFF"/>
        </a:lt1>
        <a:dk2>
          <a:srgbClr val="C0C0C0"/>
        </a:dk2>
        <a:lt2>
          <a:srgbClr val="010000"/>
        </a:lt2>
        <a:accent1>
          <a:srgbClr val="CC0000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6B6B6B"/>
        </a:accent6>
        <a:hlink>
          <a:srgbClr val="4D4D4D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bicycle:Users:wayne:Documents:cos126-s08:introcs.pot</Template>
  <TotalTime>1772</TotalTime>
  <Words>964</Words>
  <Application>Microsoft Macintosh PowerPoint</Application>
  <PresentationFormat>On-screen Show (4:3)</PresentationFormat>
  <Paragraphs>821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Comic Sans MS</vt:lpstr>
      <vt:lpstr>Monotype Sorts</vt:lpstr>
      <vt:lpstr>Wingdings</vt:lpstr>
      <vt:lpstr>Courier New</vt:lpstr>
      <vt:lpstr>introcs</vt:lpstr>
      <vt:lpstr>Linear Feedback Shift Register Demo</vt:lpstr>
      <vt:lpstr>Linear Feedback Shift Register Demo</vt:lpstr>
      <vt:lpstr>Linear Feedback Shift Register Demo</vt:lpstr>
      <vt:lpstr>Linear Feedback Shift Register Demo</vt:lpstr>
      <vt:lpstr>Linear Feedback Shift Register Demo</vt:lpstr>
      <vt:lpstr>Linear Feedback Shift Register Demo</vt:lpstr>
      <vt:lpstr>Linear Feedback Shift Register Demo</vt:lpstr>
      <vt:lpstr>Linear Feedback Shift Register Demo</vt:lpstr>
      <vt:lpstr>Linear Feedback Shift Register Demo</vt:lpstr>
      <vt:lpstr>Linear Feedback Shift Register Demo</vt:lpstr>
      <vt:lpstr>Linear Feedback Shift Register Demo</vt:lpstr>
      <vt:lpstr>Linear Feedback Shift Register Demo</vt:lpstr>
      <vt:lpstr>Linear Feedback Shift Register Demo</vt:lpstr>
    </vt:vector>
  </TitlesOfParts>
  <Manager/>
  <Company>Princeton University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Feedback Shift Register Demo</dc:title>
  <dc:subject/>
  <dc:creator>Kevin Wayne</dc:creator>
  <cp:keywords/>
  <dc:description/>
  <cp:lastModifiedBy>Kevin Wayne</cp:lastModifiedBy>
  <cp:revision>141</cp:revision>
  <dcterms:created xsi:type="dcterms:W3CDTF">2010-03-25T13:22:32Z</dcterms:created>
  <dcterms:modified xsi:type="dcterms:W3CDTF">2010-03-25T13:22:56Z</dcterms:modified>
  <cp:category/>
</cp:coreProperties>
</file>