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28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4" r:id="rId1"/>
  </p:sldMasterIdLst>
  <p:notesMasterIdLst>
    <p:notesMasterId r:id="rId30"/>
  </p:notesMasterIdLst>
  <p:handoutMasterIdLst>
    <p:handoutMasterId r:id="rId31"/>
  </p:handoutMasterIdLst>
  <p:sldIdLst>
    <p:sldId id="259" r:id="rId2"/>
    <p:sldId id="292" r:id="rId3"/>
    <p:sldId id="294" r:id="rId4"/>
    <p:sldId id="295" r:id="rId5"/>
    <p:sldId id="296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006600"/>
    <a:srgbClr val="990033"/>
    <a:srgbClr val="CC0000"/>
    <a:srgbClr val="003399"/>
    <a:srgbClr val="336699"/>
    <a:srgbClr val="008080"/>
    <a:srgbClr val="009999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 preferSingleView="1">
    <p:restoredLeft sz="32787"/>
    <p:restoredTop sz="90929"/>
  </p:normalViewPr>
  <p:slideViewPr>
    <p:cSldViewPr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2BED889-5080-684D-9887-B8BC3FC85C0B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437373F-8915-F44B-BB20-431A0B02CE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9DD46D2-1116-B240-AED9-0B31FBAB8AF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CA0E5B9-188A-B34A-9DC9-46A22C0353F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F6C1C15-DBB1-C947-991D-BBAF5CB23C7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A8C49-E7AB-5C45-9F52-6260BF11096A}" type="slidenum">
              <a:rPr lang="en-US"/>
              <a:pPr/>
              <a:t>1</a:t>
            </a:fld>
            <a:endParaRPr lang="en-US"/>
          </a:p>
        </p:txBody>
      </p:sp>
      <p:sp>
        <p:nvSpPr>
          <p:cNvPr id="2498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03A1072-F788-8B40-818B-CA5BEFBDC28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F404D-736D-EE44-98D3-FC94DDCBC903}" type="slidenum">
              <a:rPr lang="en-US"/>
              <a:pPr/>
              <a:t>10</a:t>
            </a:fld>
            <a:endParaRPr lang="en-US"/>
          </a:p>
        </p:txBody>
      </p:sp>
      <p:sp>
        <p:nvSpPr>
          <p:cNvPr id="25907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729DF4-4EAA-E94C-9EFF-931130EE3A8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856DE-FCDF-8D44-A97F-FC79591367EC}" type="slidenum">
              <a:rPr lang="en-US"/>
              <a:pPr/>
              <a:t>11</a:t>
            </a:fld>
            <a:endParaRPr lang="en-US"/>
          </a:p>
        </p:txBody>
      </p:sp>
      <p:sp>
        <p:nvSpPr>
          <p:cNvPr id="26009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31317-3918-9D4D-B7AD-F5A9E0D9203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6C731-BBB0-3A45-8821-6329C2D1072D}" type="slidenum">
              <a:rPr lang="en-US"/>
              <a:pPr/>
              <a:t>12</a:t>
            </a:fld>
            <a:endParaRPr lang="en-US"/>
          </a:p>
        </p:txBody>
      </p:sp>
      <p:sp>
        <p:nvSpPr>
          <p:cNvPr id="26112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38767E-D3A0-9C4A-BF00-AF5D2BEB297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0EE20-AD14-644E-9E10-6E74B1AA197B}" type="slidenum">
              <a:rPr lang="en-US"/>
              <a:pPr/>
              <a:t>13</a:t>
            </a:fld>
            <a:endParaRPr lang="en-US"/>
          </a:p>
        </p:txBody>
      </p:sp>
      <p:sp>
        <p:nvSpPr>
          <p:cNvPr id="26214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A6A187A-15AB-014F-912F-92CEA338255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518A5-B8FA-A848-B0EC-8E5F5CB94FD3}" type="slidenum">
              <a:rPr lang="en-US"/>
              <a:pPr/>
              <a:t>14</a:t>
            </a:fld>
            <a:endParaRPr lang="en-US"/>
          </a:p>
        </p:txBody>
      </p:sp>
      <p:sp>
        <p:nvSpPr>
          <p:cNvPr id="26317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2AFEF8-38EE-9C45-B881-307045658B69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AC464-13D1-1B40-8B1D-487FE8CD735D}" type="slidenum">
              <a:rPr lang="en-US"/>
              <a:pPr/>
              <a:t>15</a:t>
            </a:fld>
            <a:endParaRPr lang="en-US"/>
          </a:p>
        </p:txBody>
      </p:sp>
      <p:sp>
        <p:nvSpPr>
          <p:cNvPr id="26419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259C16-1076-E54B-97FF-AAE2940ECA8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AD23B-D973-2849-9B79-AD9BFE55D2F2}" type="slidenum">
              <a:rPr lang="en-US"/>
              <a:pPr/>
              <a:t>16</a:t>
            </a:fld>
            <a:endParaRPr lang="en-US"/>
          </a:p>
        </p:txBody>
      </p:sp>
      <p:sp>
        <p:nvSpPr>
          <p:cNvPr id="26521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311CEC-6DFC-7247-B09C-664AFD93B11C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76F8-210D-D24D-87DE-00D52AB3FA8A}" type="slidenum">
              <a:rPr lang="en-US"/>
              <a:pPr/>
              <a:t>17</a:t>
            </a:fld>
            <a:endParaRPr lang="en-US"/>
          </a:p>
        </p:txBody>
      </p:sp>
      <p:sp>
        <p:nvSpPr>
          <p:cNvPr id="26624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CEFCA9-536B-AF48-8DB4-9AF5BD66DFD9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F3C1A-BEDD-5B4E-84EA-8C94A7C3FF21}" type="slidenum">
              <a:rPr lang="en-US"/>
              <a:pPr/>
              <a:t>18</a:t>
            </a:fld>
            <a:endParaRPr lang="en-US"/>
          </a:p>
        </p:txBody>
      </p:sp>
      <p:sp>
        <p:nvSpPr>
          <p:cNvPr id="26726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8597138-77C1-F943-B14C-2AD98593E72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845AD-53B4-F241-A4EA-D575B5C57EA4}" type="slidenum">
              <a:rPr lang="en-US"/>
              <a:pPr/>
              <a:t>19</a:t>
            </a:fld>
            <a:endParaRPr lang="en-US"/>
          </a:p>
        </p:txBody>
      </p:sp>
      <p:sp>
        <p:nvSpPr>
          <p:cNvPr id="26829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A33D29-E28E-BB4F-A3C8-1628C49BD4C9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CFDD1-3876-924C-9FA5-2939DA983B10}" type="slidenum">
              <a:rPr lang="en-US"/>
              <a:pPr/>
              <a:t>2</a:t>
            </a:fld>
            <a:endParaRPr lang="en-US"/>
          </a:p>
        </p:txBody>
      </p:sp>
      <p:sp>
        <p:nvSpPr>
          <p:cNvPr id="2508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80CE67B-8E6D-AB48-B614-F2EB77746341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9D9036-2671-6742-8BFB-241E6849DCA1}" type="slidenum">
              <a:rPr lang="en-US"/>
              <a:pPr/>
              <a:t>20</a:t>
            </a:fld>
            <a:endParaRPr lang="en-US"/>
          </a:p>
        </p:txBody>
      </p:sp>
      <p:sp>
        <p:nvSpPr>
          <p:cNvPr id="26931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4B3B882-6EF2-F84B-AC50-7A03E9FD6AA3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24B74-137E-3C49-8DAA-713980B15C37}" type="slidenum">
              <a:rPr lang="en-US"/>
              <a:pPr/>
              <a:t>21</a:t>
            </a:fld>
            <a:endParaRPr lang="en-US"/>
          </a:p>
        </p:txBody>
      </p:sp>
      <p:sp>
        <p:nvSpPr>
          <p:cNvPr id="27033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E69F02F-7349-B348-926B-DE0D0B483A33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DD5F8E-8312-7B43-A783-0725FA9F8824}" type="slidenum">
              <a:rPr lang="en-US"/>
              <a:pPr/>
              <a:t>22</a:t>
            </a:fld>
            <a:endParaRPr lang="en-US"/>
          </a:p>
        </p:txBody>
      </p:sp>
      <p:sp>
        <p:nvSpPr>
          <p:cNvPr id="27136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0543FB-9EBD-DD40-99B7-E6D648D6A6E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31391-55BC-F347-9C34-9E63F4282963}" type="slidenum">
              <a:rPr lang="en-US"/>
              <a:pPr/>
              <a:t>23</a:t>
            </a:fld>
            <a:endParaRPr lang="en-US"/>
          </a:p>
        </p:txBody>
      </p:sp>
      <p:sp>
        <p:nvSpPr>
          <p:cNvPr id="27238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1DCDBC-8228-474F-9DE0-3A3B5D3FF8D7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473D9-8D51-FF48-98D5-AFC0DF7AD8CC}" type="slidenum">
              <a:rPr lang="en-US"/>
              <a:pPr/>
              <a:t>24</a:t>
            </a:fld>
            <a:endParaRPr lang="en-US"/>
          </a:p>
        </p:txBody>
      </p:sp>
      <p:sp>
        <p:nvSpPr>
          <p:cNvPr id="27341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FDCD23C-8127-EA45-9066-CE4E8B991DB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AD224-3E44-574E-B6EC-D16F59F613FA}" type="slidenum">
              <a:rPr lang="en-US"/>
              <a:pPr/>
              <a:t>25</a:t>
            </a:fld>
            <a:endParaRPr lang="en-US"/>
          </a:p>
        </p:txBody>
      </p:sp>
      <p:sp>
        <p:nvSpPr>
          <p:cNvPr id="27443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690617E-6AA5-2C49-B83C-7433B51D47D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24DDAD-CF4F-D546-A0DF-53C229AAD3C9}" type="slidenum">
              <a:rPr lang="en-US"/>
              <a:pPr/>
              <a:t>26</a:t>
            </a:fld>
            <a:endParaRPr lang="en-US"/>
          </a:p>
        </p:txBody>
      </p:sp>
      <p:sp>
        <p:nvSpPr>
          <p:cNvPr id="27545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27EDE0-A1F8-F543-BE0C-BE6B10537CD8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1B46C3-D133-CB40-A8CD-2BC7C7B88102}" type="slidenum">
              <a:rPr lang="en-US"/>
              <a:pPr/>
              <a:t>27</a:t>
            </a:fld>
            <a:endParaRPr lang="en-US"/>
          </a:p>
        </p:txBody>
      </p:sp>
      <p:sp>
        <p:nvSpPr>
          <p:cNvPr id="27648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1A4AD49-5F2E-864A-B651-D724F36C69C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F9113-1E17-FF47-BD17-DADE35DE564D}" type="slidenum">
              <a:rPr lang="en-US"/>
              <a:pPr/>
              <a:t>28</a:t>
            </a:fld>
            <a:endParaRPr lang="en-US"/>
          </a:p>
        </p:txBody>
      </p:sp>
      <p:sp>
        <p:nvSpPr>
          <p:cNvPr id="2775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2DEAA7-66BB-8E4D-9BE1-094DAFAED1C2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44AFB-BCCA-9540-B316-A6D322E3D957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F84BF65-3993-1348-930A-A78847897EDD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59514-9468-124A-A240-1FF4E56BA31D}" type="slidenum">
              <a:rPr lang="en-US"/>
              <a:pPr/>
              <a:t>4</a:t>
            </a:fld>
            <a:endParaRPr lang="en-US"/>
          </a:p>
        </p:txBody>
      </p:sp>
      <p:sp>
        <p:nvSpPr>
          <p:cNvPr id="25293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75A0EB8-2218-EC42-9B52-67A39F610ED9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A536E-0DE3-244D-8517-10500DBD7BCA}" type="slidenum">
              <a:rPr lang="en-US"/>
              <a:pPr/>
              <a:t>5</a:t>
            </a:fld>
            <a:endParaRPr lang="en-US"/>
          </a:p>
        </p:txBody>
      </p:sp>
      <p:sp>
        <p:nvSpPr>
          <p:cNvPr id="253954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8949D3-0AC8-F542-A3DD-EB379360C2F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8C0D4-1EE9-AA44-A6E1-C8025A960C3D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8AB518-0016-D648-B98C-F930575DB590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E198C-76DC-C04F-8D2B-27EC3D886DFB}" type="slidenum">
              <a:rPr lang="en-US"/>
              <a:pPr/>
              <a:t>7</a:t>
            </a:fld>
            <a:endParaRPr lang="en-US"/>
          </a:p>
        </p:txBody>
      </p:sp>
      <p:sp>
        <p:nvSpPr>
          <p:cNvPr id="256002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E200CF1-DD5B-C54F-8721-E7C053A9D3A5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B17B3-FDE7-084B-9ED1-4F6D354CE62C}" type="slidenum">
              <a:rPr lang="en-US"/>
              <a:pPr/>
              <a:t>8</a:t>
            </a:fld>
            <a:endParaRPr lang="en-US"/>
          </a:p>
        </p:txBody>
      </p:sp>
      <p:sp>
        <p:nvSpPr>
          <p:cNvPr id="257026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931A07-20B9-234D-AE1E-402D76E4DE8E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D81D5-657E-2B4D-AE58-11C740772B08}" type="slidenum">
              <a:rPr lang="en-US"/>
              <a:pPr/>
              <a:t>9</a:t>
            </a:fld>
            <a:endParaRPr lang="en-US"/>
          </a:p>
        </p:txBody>
      </p:sp>
      <p:sp>
        <p:nvSpPr>
          <p:cNvPr id="258050" name="Rectangle 2"/>
          <p:cNvSpPr>
            <a:spLocks noChangeArrowheads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Robert Sedgewick and Kevin Wayne   •   Copyright © 2005   •   http://www.Princeton.EDU/~cos226</a:t>
            </a:r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F1877E-47F0-5847-A0A3-B890D0DCCC7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026A786-1767-1B43-A3B1-ADF6A749B26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B936EA6-75EA-BC43-847D-098704264B3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47D5AB-2C4A-0042-B742-ECEDA979159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652E08-095B-B04D-B4B8-A038E23233F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72AB01-F6AD-1E45-B24B-1D3ADFEBA59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F1A4EE-9816-5E48-B698-2298DEB4C54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F460F0-8797-A144-A3AD-0257E43C4C0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65E4EFC-2F9D-6E47-AE63-E6A54B8C0C2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D6CD6A-1CF3-6A4B-AAE1-73DCAE68714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78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2B64A297-A5DD-5C44-9BF5-BA795E4CC960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9D22-B861-AE4B-A495-35492DA2B281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0.56</a:t>
            </a:r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7.42</a:t>
            </a:r>
          </a:p>
        </p:txBody>
      </p:sp>
      <p:sp>
        <p:nvSpPr>
          <p:cNvPr id="61510" name="Rectangle 70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0: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61494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61527" name="Group 87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61528" name="Rectangle 88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29" name="Rectangle 89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530" name="Rectangle 90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1531" name="Rectangle 91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1532" name="Rectangle 92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1533" name="Rectangle 93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534" name="Rectangle 94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61535" name="Rectangle 95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61536" name="Rectangle 96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61537" name="Rectangle 97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61538" name="Rectangle 98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61540" name="Rectangle 100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BDD58-2997-294D-B65A-0FC9CB2E7CDA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4270" name="Rectangle 14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4271" name="Rectangle 15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4272" name="Rectangle 16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4273" name="Rectangle 17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4274" name="Rectangle 18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4275" name="Rectangle 19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4276" name="Rectangle 20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4277" name="Rectangle 21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4278" name="Rectangle 22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4279" name="Rectangle 23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4280" name="Rectangle 24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4: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428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4284" name="Group 28"/>
          <p:cNvGrpSpPr>
            <a:grpSpLocks/>
          </p:cNvGrpSpPr>
          <p:nvPr/>
        </p:nvGrpSpPr>
        <p:grpSpPr bwMode="auto">
          <a:xfrm>
            <a:off x="3733800" y="4419600"/>
            <a:ext cx="1066800" cy="381000"/>
            <a:chOff x="2016" y="3072"/>
            <a:chExt cx="672" cy="240"/>
          </a:xfrm>
        </p:grpSpPr>
        <p:sp>
          <p:nvSpPr>
            <p:cNvPr id="22428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428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4287" name="AutoShape 31"/>
          <p:cNvCxnSpPr>
            <a:cxnSpLocks noChangeShapeType="1"/>
            <a:stCxn id="224285" idx="2"/>
            <a:endCxn id="224286" idx="2"/>
          </p:cNvCxnSpPr>
          <p:nvPr/>
        </p:nvCxnSpPr>
        <p:spPr bwMode="auto">
          <a:xfrm rot="16200000" flipH="1">
            <a:off x="4266406" y="4534694"/>
            <a:ext cx="1588" cy="533400"/>
          </a:xfrm>
          <a:prstGeom prst="curvedConnector3">
            <a:avLst>
              <a:gd name="adj1" fmla="val 298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24289" name="Rectangle 3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DF4B-CE89-EA4C-A8AE-62341BC2C62F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4: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530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5312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531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531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531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531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531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531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531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532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532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532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532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532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6057-501B-B142-83F3-B4358E9C860E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633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6332" name="Group 28"/>
          <p:cNvGrpSpPr>
            <a:grpSpLocks/>
          </p:cNvGrpSpPr>
          <p:nvPr/>
        </p:nvGrpSpPr>
        <p:grpSpPr bwMode="auto">
          <a:xfrm>
            <a:off x="4800600" y="4419600"/>
            <a:ext cx="1066800" cy="381000"/>
            <a:chOff x="2016" y="3072"/>
            <a:chExt cx="672" cy="240"/>
          </a:xfrm>
        </p:grpSpPr>
        <p:sp>
          <p:nvSpPr>
            <p:cNvPr id="226333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6334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6335" name="AutoShape 31"/>
          <p:cNvCxnSpPr>
            <a:cxnSpLocks noChangeShapeType="1"/>
            <a:stCxn id="226333" idx="2"/>
            <a:endCxn id="226334" idx="2"/>
          </p:cNvCxnSpPr>
          <p:nvPr/>
        </p:nvCxnSpPr>
        <p:spPr bwMode="auto">
          <a:xfrm rot="16200000" flipH="1">
            <a:off x="5333206" y="4534694"/>
            <a:ext cx="1588" cy="533400"/>
          </a:xfrm>
          <a:prstGeom prst="curvedConnector3">
            <a:avLst>
              <a:gd name="adj1" fmla="val 32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6336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633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633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633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634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634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634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634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634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634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634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634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634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2891A-2663-804C-8AB9-7E1FCBB46A7C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735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7356" name="Group 28"/>
          <p:cNvGrpSpPr>
            <a:grpSpLocks/>
          </p:cNvGrpSpPr>
          <p:nvPr/>
        </p:nvGrpSpPr>
        <p:grpSpPr bwMode="auto">
          <a:xfrm>
            <a:off x="4267200" y="4419600"/>
            <a:ext cx="1066800" cy="381000"/>
            <a:chOff x="2016" y="3072"/>
            <a:chExt cx="672" cy="240"/>
          </a:xfrm>
        </p:grpSpPr>
        <p:sp>
          <p:nvSpPr>
            <p:cNvPr id="22735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735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7359" name="AutoShape 31"/>
          <p:cNvCxnSpPr>
            <a:cxnSpLocks noChangeShapeType="1"/>
            <a:stCxn id="227357" idx="2"/>
            <a:endCxn id="227358" idx="2"/>
          </p:cNvCxnSpPr>
          <p:nvPr/>
        </p:nvCxnSpPr>
        <p:spPr bwMode="auto">
          <a:xfrm rot="16200000" flipH="1">
            <a:off x="4799806" y="4534694"/>
            <a:ext cx="1588" cy="533400"/>
          </a:xfrm>
          <a:prstGeom prst="curvedConnector3">
            <a:avLst>
              <a:gd name="adj1" fmla="val 28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7360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7361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7362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7363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7364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7365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7366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7367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7368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7369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7370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7371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737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D942-63B0-6446-BC95-300021935B54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837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8380" name="Group 28"/>
          <p:cNvGrpSpPr>
            <a:grpSpLocks/>
          </p:cNvGrpSpPr>
          <p:nvPr/>
        </p:nvGrpSpPr>
        <p:grpSpPr bwMode="auto">
          <a:xfrm>
            <a:off x="3733800" y="4419600"/>
            <a:ext cx="1066800" cy="381000"/>
            <a:chOff x="2016" y="3072"/>
            <a:chExt cx="672" cy="240"/>
          </a:xfrm>
        </p:grpSpPr>
        <p:sp>
          <p:nvSpPr>
            <p:cNvPr id="228381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8382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8383" name="AutoShape 31"/>
          <p:cNvCxnSpPr>
            <a:cxnSpLocks noChangeShapeType="1"/>
            <a:stCxn id="228381" idx="2"/>
            <a:endCxn id="228382" idx="2"/>
          </p:cNvCxnSpPr>
          <p:nvPr/>
        </p:nvCxnSpPr>
        <p:spPr bwMode="auto">
          <a:xfrm rot="16200000" flipH="1">
            <a:off x="4266406" y="4534694"/>
            <a:ext cx="1588" cy="533400"/>
          </a:xfrm>
          <a:prstGeom prst="curvedConnector3">
            <a:avLst>
              <a:gd name="adj1" fmla="val 265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8384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838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838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838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838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838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839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839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839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839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839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839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839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88F17-B6CA-5B43-BF6D-ACCF16B52020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9401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3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940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9404" name="Group 28"/>
          <p:cNvGrpSpPr>
            <a:grpSpLocks/>
          </p:cNvGrpSpPr>
          <p:nvPr/>
        </p:nvGrpSpPr>
        <p:grpSpPr bwMode="auto">
          <a:xfrm>
            <a:off x="3200400" y="4419600"/>
            <a:ext cx="1066800" cy="381000"/>
            <a:chOff x="2016" y="3072"/>
            <a:chExt cx="672" cy="240"/>
          </a:xfrm>
        </p:grpSpPr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940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9407" name="AutoShape 31"/>
          <p:cNvCxnSpPr>
            <a:cxnSpLocks noChangeShapeType="1"/>
            <a:stCxn id="229405" idx="2"/>
            <a:endCxn id="229406" idx="2"/>
          </p:cNvCxnSpPr>
          <p:nvPr/>
        </p:nvCxnSpPr>
        <p:spPr bwMode="auto">
          <a:xfrm rot="16200000" flipH="1">
            <a:off x="3733006" y="4534694"/>
            <a:ext cx="1588" cy="533400"/>
          </a:xfrm>
          <a:prstGeom prst="curvedConnector3">
            <a:avLst>
              <a:gd name="adj1" fmla="val 273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9408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9409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9410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9411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9412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9413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9414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9415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9416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9417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9418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9419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942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9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EDC3-1552-774E-9125-DE66D6A5882C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0425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4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042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0428" name="Group 28"/>
          <p:cNvGrpSpPr>
            <a:grpSpLocks/>
          </p:cNvGrpSpPr>
          <p:nvPr/>
        </p:nvGrpSpPr>
        <p:grpSpPr bwMode="auto">
          <a:xfrm>
            <a:off x="2667000" y="4419600"/>
            <a:ext cx="1066800" cy="381000"/>
            <a:chOff x="2016" y="3072"/>
            <a:chExt cx="672" cy="240"/>
          </a:xfrm>
        </p:grpSpPr>
        <p:sp>
          <p:nvSpPr>
            <p:cNvPr id="230429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0430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0431" name="AutoShape 31"/>
          <p:cNvCxnSpPr>
            <a:cxnSpLocks noChangeShapeType="1"/>
            <a:stCxn id="230429" idx="2"/>
            <a:endCxn id="230430" idx="2"/>
          </p:cNvCxnSpPr>
          <p:nvPr/>
        </p:nvCxnSpPr>
        <p:spPr bwMode="auto">
          <a:xfrm rot="16200000" flipH="1">
            <a:off x="3199606" y="4534694"/>
            <a:ext cx="1588" cy="533400"/>
          </a:xfrm>
          <a:prstGeom prst="curvedConnector3">
            <a:avLst>
              <a:gd name="adj1" fmla="val 298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0432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043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043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043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043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043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043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043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044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044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044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044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044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BFD46-7388-BF43-9A9D-3F5D4EE90645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5:  </a:t>
            </a:r>
            <a:r>
              <a:rPr kumimoji="0" lang="en-US">
                <a:solidFill>
                  <a:srgbClr val="003399"/>
                </a:solidFill>
              </a:rPr>
              <a:t>step 5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145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1456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145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145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145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146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146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146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146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146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146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146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146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14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5FBF0-C2D2-DE42-915B-C0D73B01FD84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247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6: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32476" name="Group 28"/>
          <p:cNvGrpSpPr>
            <a:grpSpLocks/>
          </p:cNvGrpSpPr>
          <p:nvPr/>
        </p:nvGrpSpPr>
        <p:grpSpPr bwMode="auto">
          <a:xfrm>
            <a:off x="5334000" y="4419600"/>
            <a:ext cx="1066800" cy="381000"/>
            <a:chOff x="2016" y="3072"/>
            <a:chExt cx="672" cy="240"/>
          </a:xfrm>
        </p:grpSpPr>
        <p:sp>
          <p:nvSpPr>
            <p:cNvPr id="23247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6.21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247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2479" name="AutoShape 31"/>
          <p:cNvCxnSpPr>
            <a:cxnSpLocks noChangeShapeType="1"/>
            <a:stCxn id="232477" idx="2"/>
            <a:endCxn id="232478" idx="2"/>
          </p:cNvCxnSpPr>
          <p:nvPr/>
        </p:nvCxnSpPr>
        <p:spPr bwMode="auto">
          <a:xfrm rot="16200000" flipH="1">
            <a:off x="5866606" y="4534694"/>
            <a:ext cx="1588" cy="533400"/>
          </a:xfrm>
          <a:prstGeom prst="curvedConnector3">
            <a:avLst>
              <a:gd name="adj1" fmla="val 281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2480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2481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2482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2483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2484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2485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2486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2487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2488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2489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2490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2491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2492" name="Rectangle 4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sp>
        <p:nvSpPr>
          <p:cNvPr id="23249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EF943-1BA4-7740-8447-0028891D4031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3478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3482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3483" name="Rectangle 11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3484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3497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6: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349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3504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350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350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350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350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350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351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351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351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351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351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351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351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2868-2163-0742-BC36-B0B20816F403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0.56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1: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40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14045" name="Group 29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14046" name="Rectangle 30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4047" name="Rectangle 31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4048" name="Rectangle 32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4049" name="Rectangle 33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4050" name="Rectangle 34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4051" name="Rectangle 35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4052" name="Rectangle 36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4053" name="Rectangle 37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4054" name="Rectangle 38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4055" name="Rectangle 39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4056" name="Rectangle 40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14058" name="Rectangle 4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5397E-A3B5-1C4F-B578-426183F71A98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4504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4505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4507" name="Rectangle 11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7: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452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4524" name="Group 28"/>
          <p:cNvGrpSpPr>
            <a:grpSpLocks/>
          </p:cNvGrpSpPr>
          <p:nvPr/>
        </p:nvGrpSpPr>
        <p:grpSpPr bwMode="auto">
          <a:xfrm>
            <a:off x="5867400" y="4419600"/>
            <a:ext cx="1066800" cy="381000"/>
            <a:chOff x="2016" y="3072"/>
            <a:chExt cx="672" cy="240"/>
          </a:xfrm>
        </p:grpSpPr>
        <p:sp>
          <p:nvSpPr>
            <p:cNvPr id="23452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4.42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452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4527" name="AutoShape 31"/>
          <p:cNvCxnSpPr>
            <a:cxnSpLocks noChangeShapeType="1"/>
            <a:stCxn id="234525" idx="2"/>
            <a:endCxn id="234526" idx="2"/>
          </p:cNvCxnSpPr>
          <p:nvPr/>
        </p:nvCxnSpPr>
        <p:spPr bwMode="auto">
          <a:xfrm rot="16200000" flipH="1">
            <a:off x="6400006" y="4534694"/>
            <a:ext cx="1588" cy="533400"/>
          </a:xfrm>
          <a:prstGeom prst="curvedConnector3">
            <a:avLst>
              <a:gd name="adj1" fmla="val 290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4528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4529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4530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4531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4532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4533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4534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4535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4536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4537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4538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4539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454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4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8CBD68-632E-434B-A4A2-785C2E2FE37C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5523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5526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5528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5529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5530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5531" name="Rectangle 11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5545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7: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554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5548" name="Group 28"/>
          <p:cNvGrpSpPr>
            <a:grpSpLocks/>
          </p:cNvGrpSpPr>
          <p:nvPr/>
        </p:nvGrpSpPr>
        <p:grpSpPr bwMode="auto">
          <a:xfrm>
            <a:off x="5334000" y="4419600"/>
            <a:ext cx="1066800" cy="381000"/>
            <a:chOff x="2016" y="3072"/>
            <a:chExt cx="672" cy="240"/>
          </a:xfrm>
        </p:grpSpPr>
        <p:sp>
          <p:nvSpPr>
            <p:cNvPr id="235549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4.42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5550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6.21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5551" name="AutoShape 31"/>
          <p:cNvCxnSpPr>
            <a:cxnSpLocks noChangeShapeType="1"/>
            <a:stCxn id="235549" idx="2"/>
            <a:endCxn id="235550" idx="2"/>
          </p:cNvCxnSpPr>
          <p:nvPr/>
        </p:nvCxnSpPr>
        <p:spPr bwMode="auto">
          <a:xfrm rot="16200000" flipH="1">
            <a:off x="5866606" y="4534694"/>
            <a:ext cx="1588" cy="533400"/>
          </a:xfrm>
          <a:prstGeom prst="curvedConnector3">
            <a:avLst>
              <a:gd name="adj1" fmla="val 32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5552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555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555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555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555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555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555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555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556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556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556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556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556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37CF4-E3D7-A94E-951B-02947F90267A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7: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657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6576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657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657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657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658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658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658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658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658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658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658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658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658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AC253-9669-4B42-BF3D-283D7BF95B41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7571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7572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7573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7575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7576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3757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7579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759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8: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759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7596" name="Group 28"/>
          <p:cNvGrpSpPr>
            <a:grpSpLocks/>
          </p:cNvGrpSpPr>
          <p:nvPr/>
        </p:nvGrpSpPr>
        <p:grpSpPr bwMode="auto">
          <a:xfrm>
            <a:off x="6400800" y="4419600"/>
            <a:ext cx="1066800" cy="381000"/>
            <a:chOff x="2016" y="3072"/>
            <a:chExt cx="672" cy="240"/>
          </a:xfrm>
        </p:grpSpPr>
        <p:sp>
          <p:nvSpPr>
            <p:cNvPr id="23759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3.14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759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7599" name="AutoShape 31"/>
          <p:cNvCxnSpPr>
            <a:cxnSpLocks noChangeShapeType="1"/>
            <a:stCxn id="237597" idx="2"/>
            <a:endCxn id="237598" idx="2"/>
          </p:cNvCxnSpPr>
          <p:nvPr/>
        </p:nvCxnSpPr>
        <p:spPr bwMode="auto">
          <a:xfrm rot="16200000" flipH="1">
            <a:off x="6933406" y="4534694"/>
            <a:ext cx="1588" cy="533400"/>
          </a:xfrm>
          <a:prstGeom prst="curvedConnector3">
            <a:avLst>
              <a:gd name="adj1" fmla="val 273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7600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7601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7602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7603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7604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7605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7606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7607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7608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7609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7610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7611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7613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7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A61D3-37A2-AC41-8041-DD67FBC2DE59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8595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8603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8604" name="Rectangle 1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8617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8: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861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8620" name="Group 28"/>
          <p:cNvGrpSpPr>
            <a:grpSpLocks/>
          </p:cNvGrpSpPr>
          <p:nvPr/>
        </p:nvGrpSpPr>
        <p:grpSpPr bwMode="auto">
          <a:xfrm>
            <a:off x="5867400" y="4419600"/>
            <a:ext cx="1066800" cy="381000"/>
            <a:chOff x="2016" y="3072"/>
            <a:chExt cx="672" cy="240"/>
          </a:xfrm>
        </p:grpSpPr>
        <p:sp>
          <p:nvSpPr>
            <p:cNvPr id="238621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3.14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8622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6.21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8623" name="AutoShape 31"/>
          <p:cNvCxnSpPr>
            <a:cxnSpLocks noChangeShapeType="1"/>
            <a:stCxn id="238621" idx="2"/>
            <a:endCxn id="238622" idx="2"/>
          </p:cNvCxnSpPr>
          <p:nvPr/>
        </p:nvCxnSpPr>
        <p:spPr bwMode="auto">
          <a:xfrm rot="16200000" flipH="1">
            <a:off x="6400006" y="4534694"/>
            <a:ext cx="1588" cy="533400"/>
          </a:xfrm>
          <a:prstGeom prst="curvedConnector3">
            <a:avLst>
              <a:gd name="adj1" fmla="val 314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8624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862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862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862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862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862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863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863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863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863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863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863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863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86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AF4C8-F976-D349-B652-CACA3B2B8EBF}" type="slidenum">
              <a:rPr lang="en-US"/>
              <a:pPr/>
              <a:t>25</a:t>
            </a:fld>
            <a:endParaRPr lang="en-US" sz="1400"/>
          </a:p>
        </p:txBody>
      </p:sp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9619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9621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9622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9623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9624" name="Rectangle 8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39625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39641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8: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39642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39644" name="Group 28"/>
          <p:cNvGrpSpPr>
            <a:grpSpLocks/>
          </p:cNvGrpSpPr>
          <p:nvPr/>
        </p:nvGrpSpPr>
        <p:grpSpPr bwMode="auto">
          <a:xfrm>
            <a:off x="5334000" y="4419600"/>
            <a:ext cx="1066800" cy="381000"/>
            <a:chOff x="2016" y="3072"/>
            <a:chExt cx="672" cy="240"/>
          </a:xfrm>
        </p:grpSpPr>
        <p:sp>
          <p:nvSpPr>
            <p:cNvPr id="23964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3.14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3964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4.42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39647" name="AutoShape 31"/>
          <p:cNvCxnSpPr>
            <a:cxnSpLocks noChangeShapeType="1"/>
            <a:stCxn id="239645" idx="2"/>
            <a:endCxn id="239646" idx="2"/>
          </p:cNvCxnSpPr>
          <p:nvPr/>
        </p:nvCxnSpPr>
        <p:spPr bwMode="auto">
          <a:xfrm rot="16200000" flipH="1">
            <a:off x="5866606" y="4534694"/>
            <a:ext cx="1588" cy="533400"/>
          </a:xfrm>
          <a:prstGeom prst="curvedConnector3">
            <a:avLst>
              <a:gd name="adj1" fmla="val 273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9648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39649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9650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9651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9652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9653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9654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9655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9656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9657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9658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9659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39661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96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16045-8D5B-E449-9B6E-9F7F85984AB2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40644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40646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40652" name="Rectangle 1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40665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8:  </a:t>
            </a:r>
            <a:r>
              <a:rPr kumimoji="0" lang="en-US">
                <a:solidFill>
                  <a:srgbClr val="003399"/>
                </a:solidFill>
              </a:rPr>
              <a:t>step 3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4066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40672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4067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067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067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067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067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067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067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068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4068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4068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068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4068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09E428-5D44-4246-84F5-60612A8DD755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241666" name="Rectangle 2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41667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41669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41670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4167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7.71</a:t>
            </a:r>
          </a:p>
        </p:txBody>
      </p:sp>
      <p:sp>
        <p:nvSpPr>
          <p:cNvPr id="24167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41675" name="Rectangle 11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41676" name="Rectangle 1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9: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4169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41696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4169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169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169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170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170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170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170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170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4170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4170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170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41709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BECEB6-4E2B-5446-8A93-CAD36CBDB67F}" type="slidenum">
              <a:rPr lang="en-US"/>
              <a:pPr/>
              <a:t>28</a:t>
            </a:fld>
            <a:endParaRPr lang="en-US" sz="1400"/>
          </a:p>
        </p:txBody>
      </p:sp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42691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3.14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7.71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4.42</a:t>
            </a:r>
          </a:p>
        </p:txBody>
      </p:sp>
      <p:sp>
        <p:nvSpPr>
          <p:cNvPr id="24271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10:  </a:t>
            </a:r>
            <a:r>
              <a:rPr kumimoji="0" lang="en-US">
                <a:solidFill>
                  <a:srgbClr val="003399"/>
                </a:solidFill>
              </a:rPr>
              <a:t>DONE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4271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42716" name="Group 28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42717" name="Rectangle 29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42718" name="Rectangle 30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42719" name="Rectangle 31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2720" name="Rectangle 32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42721" name="Rectangle 33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2722" name="Rectangle 34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42723" name="Rectangle 35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42724" name="Rectangle 36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42725" name="Rectangle 37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42726" name="Rectangle 38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42727" name="Rectangle 39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42729" name="Rectangle 41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F8F92-F4C3-EC4C-9293-D53412AAE190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608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2: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609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16096" name="Group 32"/>
          <p:cNvGrpSpPr>
            <a:grpSpLocks/>
          </p:cNvGrpSpPr>
          <p:nvPr/>
        </p:nvGrpSpPr>
        <p:grpSpPr bwMode="auto">
          <a:xfrm>
            <a:off x="3200400" y="4419600"/>
            <a:ext cx="1066800" cy="381000"/>
            <a:chOff x="2016" y="3072"/>
            <a:chExt cx="672" cy="240"/>
          </a:xfrm>
        </p:grpSpPr>
        <p:sp>
          <p:nvSpPr>
            <p:cNvPr id="216092" name="Rectangle 28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16093" name="Rectangle 29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16097" name="AutoShape 33"/>
          <p:cNvCxnSpPr>
            <a:cxnSpLocks noChangeShapeType="1"/>
            <a:stCxn id="216092" idx="2"/>
            <a:endCxn id="216093" idx="2"/>
          </p:cNvCxnSpPr>
          <p:nvPr/>
        </p:nvCxnSpPr>
        <p:spPr bwMode="auto">
          <a:xfrm rot="16200000" flipH="1">
            <a:off x="3733006" y="4534694"/>
            <a:ext cx="1588" cy="533400"/>
          </a:xfrm>
          <a:prstGeom prst="curvedConnector3">
            <a:avLst>
              <a:gd name="adj1" fmla="val 281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16098" name="Group 34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16099" name="Rectangle 3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6100" name="Rectangle 3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6101" name="Rectangle 3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6102" name="Rectangle 3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6103" name="Rectangle 3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6104" name="Rectangle 4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6106" name="Rectangle 4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6107" name="Rectangle 4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6108" name="Rectangle 4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6109" name="Rectangle 4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1611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E564-3F1E-4748-B890-DCA4AFC6F833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2: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711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17116" name="Group 28"/>
          <p:cNvGrpSpPr>
            <a:grpSpLocks/>
          </p:cNvGrpSpPr>
          <p:nvPr/>
        </p:nvGrpSpPr>
        <p:grpSpPr bwMode="auto">
          <a:xfrm>
            <a:off x="2667000" y="4419600"/>
            <a:ext cx="1066800" cy="381000"/>
            <a:chOff x="2016" y="3072"/>
            <a:chExt cx="672" cy="240"/>
          </a:xfrm>
        </p:grpSpPr>
        <p:sp>
          <p:nvSpPr>
            <p:cNvPr id="21711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1711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17119" name="AutoShape 31"/>
          <p:cNvCxnSpPr>
            <a:cxnSpLocks noChangeShapeType="1"/>
            <a:stCxn id="217117" idx="2"/>
            <a:endCxn id="217118" idx="2"/>
          </p:cNvCxnSpPr>
          <p:nvPr/>
        </p:nvCxnSpPr>
        <p:spPr bwMode="auto">
          <a:xfrm rot="16200000" flipH="1">
            <a:off x="3199606" y="4534694"/>
            <a:ext cx="1588" cy="533400"/>
          </a:xfrm>
          <a:prstGeom prst="curvedConnector3">
            <a:avLst>
              <a:gd name="adj1" fmla="val 25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17132" name="Group 44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17133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7134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7135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7136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7137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7138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7139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7140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7141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7142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7143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17145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C9DC-7009-4F4A-B102-F74BCB3E1263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2: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1813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18144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1814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814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814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814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814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815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815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815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815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815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815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1815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46C08-30FC-8949-B684-9420924C9894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0171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3: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0186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0188" name="Group 28"/>
          <p:cNvGrpSpPr>
            <a:grpSpLocks/>
          </p:cNvGrpSpPr>
          <p:nvPr/>
        </p:nvGrpSpPr>
        <p:grpSpPr bwMode="auto">
          <a:xfrm>
            <a:off x="3733800" y="4419600"/>
            <a:ext cx="1066800" cy="381000"/>
            <a:chOff x="2016" y="3072"/>
            <a:chExt cx="672" cy="240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0190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0191" name="AutoShape 31"/>
          <p:cNvCxnSpPr>
            <a:cxnSpLocks noChangeShapeType="1"/>
            <a:stCxn id="220189" idx="2"/>
            <a:endCxn id="220190" idx="2"/>
          </p:cNvCxnSpPr>
          <p:nvPr/>
        </p:nvCxnSpPr>
        <p:spPr bwMode="auto">
          <a:xfrm rot="16200000" flipH="1">
            <a:off x="4266406" y="4534694"/>
            <a:ext cx="1588" cy="533400"/>
          </a:xfrm>
          <a:prstGeom prst="curvedConnector3">
            <a:avLst>
              <a:gd name="adj1" fmla="val 315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0192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019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019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019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019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019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019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019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020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020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020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020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0205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0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B2A0D-AFBD-E645-8FA3-056A71CDA2C9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1209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3:  </a:t>
            </a:r>
            <a:r>
              <a:rPr kumimoji="0" lang="en-US">
                <a:solidFill>
                  <a:srgbClr val="003399"/>
                </a:solidFill>
              </a:rPr>
              <a:t>step 1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1210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1212" name="Group 28"/>
          <p:cNvGrpSpPr>
            <a:grpSpLocks/>
          </p:cNvGrpSpPr>
          <p:nvPr/>
        </p:nvGrpSpPr>
        <p:grpSpPr bwMode="auto">
          <a:xfrm>
            <a:off x="3200400" y="4419600"/>
            <a:ext cx="1066800" cy="381000"/>
            <a:chOff x="2016" y="3072"/>
            <a:chExt cx="672" cy="240"/>
          </a:xfrm>
        </p:grpSpPr>
        <p:sp>
          <p:nvSpPr>
            <p:cNvPr id="221213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1214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1215" name="AutoShape 31"/>
          <p:cNvCxnSpPr>
            <a:cxnSpLocks noChangeShapeType="1"/>
            <a:stCxn id="221213" idx="2"/>
            <a:endCxn id="221214" idx="2"/>
          </p:cNvCxnSpPr>
          <p:nvPr/>
        </p:nvCxnSpPr>
        <p:spPr bwMode="auto">
          <a:xfrm rot="16200000" flipH="1">
            <a:off x="3733006" y="4534694"/>
            <a:ext cx="1588" cy="533400"/>
          </a:xfrm>
          <a:prstGeom prst="curvedConnector3">
            <a:avLst>
              <a:gd name="adj1" fmla="val 28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1228" name="Group 44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1229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1230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1231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1232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1233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1234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1235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1236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1237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1238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1239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1241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FE3CA-E5AC-524A-B8C5-876645EAD95A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3:  </a:t>
            </a:r>
            <a:r>
              <a:rPr kumimoji="0" lang="en-US">
                <a:solidFill>
                  <a:srgbClr val="003399"/>
                </a:solidFill>
              </a:rPr>
              <a:t>step 2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2234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2252" name="Group 44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2253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2254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2255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2256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2257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2258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2259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2260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2261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2262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2263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2265" name="Rectangle 57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1736-BDC7-F248-AD20-5DD7DCF26647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4267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3200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8006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5334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733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2667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6934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7467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1066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kumimoji="0" lang="en-US"/>
              <a:t>Value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5867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6400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3257" name="Text Box 25"/>
          <p:cNvSpPr txBox="1">
            <a:spLocks noChangeArrowheads="1"/>
          </p:cNvSpPr>
          <p:nvPr/>
        </p:nvSpPr>
        <p:spPr bwMode="auto">
          <a:xfrm>
            <a:off x="2819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>
                <a:solidFill>
                  <a:schemeClr val="bg2"/>
                </a:solidFill>
              </a:rPr>
              <a:t>Iteration 4:  </a:t>
            </a:r>
            <a:r>
              <a:rPr kumimoji="0" lang="en-US">
                <a:solidFill>
                  <a:srgbClr val="003399"/>
                </a:solidFill>
              </a:rPr>
              <a:t>step 0</a:t>
            </a:r>
            <a:r>
              <a:rPr kumimoji="0" lang="en-US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223258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Insertion Sort</a:t>
            </a:r>
          </a:p>
        </p:txBody>
      </p:sp>
      <p:grpSp>
        <p:nvGrpSpPr>
          <p:cNvPr id="223260" name="Group 28"/>
          <p:cNvGrpSpPr>
            <a:grpSpLocks/>
          </p:cNvGrpSpPr>
          <p:nvPr/>
        </p:nvGrpSpPr>
        <p:grpSpPr bwMode="auto">
          <a:xfrm>
            <a:off x="4267200" y="4419600"/>
            <a:ext cx="1066800" cy="381000"/>
            <a:chOff x="2016" y="3072"/>
            <a:chExt cx="672" cy="240"/>
          </a:xfrm>
        </p:grpSpPr>
        <p:sp>
          <p:nvSpPr>
            <p:cNvPr id="223261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kumimoji="0" lang="en-US" sz="1400" b="1">
                <a:latin typeface="Courier New" charset="0"/>
              </a:endParaRPr>
            </a:p>
          </p:txBody>
        </p:sp>
        <p:sp>
          <p:nvSpPr>
            <p:cNvPr id="223262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kumimoji="0" lang="en-US" sz="1400" b="1">
                <a:latin typeface="Courier New" charset="0"/>
              </a:endParaRPr>
            </a:p>
          </p:txBody>
        </p:sp>
      </p:grpSp>
      <p:cxnSp>
        <p:nvCxnSpPr>
          <p:cNvPr id="223263" name="AutoShape 31"/>
          <p:cNvCxnSpPr>
            <a:cxnSpLocks noChangeShapeType="1"/>
            <a:stCxn id="223261" idx="2"/>
            <a:endCxn id="223262" idx="2"/>
          </p:cNvCxnSpPr>
          <p:nvPr/>
        </p:nvCxnSpPr>
        <p:spPr bwMode="auto">
          <a:xfrm rot="16200000" flipH="1">
            <a:off x="4799806" y="4534694"/>
            <a:ext cx="1588" cy="533400"/>
          </a:xfrm>
          <a:prstGeom prst="curvedConnector3">
            <a:avLst>
              <a:gd name="adj1" fmla="val 257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3264" name="Group 32"/>
          <p:cNvGrpSpPr>
            <a:grpSpLocks/>
          </p:cNvGrpSpPr>
          <p:nvPr/>
        </p:nvGrpSpPr>
        <p:grpSpPr bwMode="auto">
          <a:xfrm>
            <a:off x="1066800" y="4038600"/>
            <a:ext cx="6934200" cy="381000"/>
            <a:chOff x="672" y="2304"/>
            <a:chExt cx="4368" cy="240"/>
          </a:xfrm>
        </p:grpSpPr>
        <p:sp>
          <p:nvSpPr>
            <p:cNvPr id="22326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326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326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326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327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327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327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327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327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327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kumimoji="0"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3277" name="Rectangle 45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77200" cy="5410200"/>
          </a:xfrm>
          <a:noFill/>
          <a:ln/>
        </p:spPr>
        <p:txBody>
          <a:bodyPr/>
          <a:lstStyle/>
          <a:p>
            <a:r>
              <a:rPr lang="en-US"/>
              <a:t>Iteration i.  </a:t>
            </a:r>
            <a:r>
              <a:rPr lang="en-US">
                <a:solidFill>
                  <a:schemeClr val="tx1"/>
                </a:solidFill>
              </a:rPr>
              <a:t>Repeatedly swap element i with the one to its left if smaller.</a:t>
            </a:r>
          </a:p>
          <a:p>
            <a:endParaRPr lang="en-US"/>
          </a:p>
          <a:p>
            <a:r>
              <a:rPr lang="en-US"/>
              <a:t>Property.  </a:t>
            </a:r>
            <a:r>
              <a:rPr lang="en-US">
                <a:solidFill>
                  <a:schemeClr val="tx1"/>
                </a:solidFill>
              </a:rPr>
              <a:t>After ith iteration,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a[0]</a:t>
            </a:r>
            <a:r>
              <a:rPr lang="en-US">
                <a:solidFill>
                  <a:schemeClr val="tx1"/>
                </a:solidFill>
              </a:rPr>
              <a:t> through </a:t>
            </a:r>
            <a:r>
              <a:rPr lang="en-US" sz="1600">
                <a:solidFill>
                  <a:schemeClr val="tx1"/>
                </a:solidFill>
                <a:latin typeface="Courier New" charset="0"/>
              </a:rPr>
              <a:t>a[i]</a:t>
            </a:r>
            <a:r>
              <a:rPr lang="en-US">
                <a:solidFill>
                  <a:schemeClr val="tx1"/>
                </a:solidFill>
              </a:rPr>
              <a:t> contain first i+1 elements in ascending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algsd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algs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oval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oval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algsd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algsd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algsd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HD:Users:wayne:Documents:cos226-f05:introalgsds.pot</Template>
  <TotalTime>1780</TotalTime>
  <Words>2133</Words>
  <Application>Microsoft Macintosh PowerPoint</Application>
  <PresentationFormat>On-screen Show (4:3)</PresentationFormat>
  <Paragraphs>874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Comic Sans MS</vt:lpstr>
      <vt:lpstr>Monotype Sorts</vt:lpstr>
      <vt:lpstr>Wingdings</vt:lpstr>
      <vt:lpstr>Courier New</vt:lpstr>
      <vt:lpstr>introalgsds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  <vt:lpstr>Insertion Sort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Insertion Sort</dc:title>
  <dc:subject/>
  <dc:creator>Kevin Wayne</dc:creator>
  <cp:keywords/>
  <dc:description/>
  <cp:lastModifiedBy>Kevin Wayne</cp:lastModifiedBy>
  <cp:revision>182</cp:revision>
  <dcterms:created xsi:type="dcterms:W3CDTF">2010-03-25T13:40:02Z</dcterms:created>
  <dcterms:modified xsi:type="dcterms:W3CDTF">2010-03-25T13:40:32Z</dcterms:modified>
  <cp:category/>
</cp:coreProperties>
</file>