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notesSlides/notesSlide5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5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6" r:id="rId1"/>
  </p:sldMasterIdLst>
  <p:notesMasterIdLst>
    <p:notesMasterId r:id="rId58"/>
  </p:notesMasterIdLst>
  <p:handoutMasterIdLst>
    <p:handoutMasterId r:id="rId59"/>
  </p:handoutMasterIdLst>
  <p:sldIdLst>
    <p:sldId id="331" r:id="rId2"/>
    <p:sldId id="417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415" r:id="rId56"/>
    <p:sldId id="416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6600"/>
    <a:srgbClr val="990033"/>
    <a:srgbClr val="CC0000"/>
    <a:srgbClr val="003399"/>
    <a:srgbClr val="336699"/>
    <a:srgbClr val="008080"/>
    <a:srgbClr val="009999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preferSingleView="1">
    <p:restoredLeft sz="32787"/>
    <p:restoredTop sz="90929"/>
  </p:normalViewPr>
  <p:slideViewPr>
    <p:cSldViewPr snapToGrid="0"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CA905895-0AE8-1F47-9DC7-598B9587D09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A86064CE-2F66-484B-B82D-D1309FA718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EF7F0E7B-ED75-6B40-A791-378500CF1EF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F626C062-1646-1B4A-8659-E904E3E492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F05E783-EBDD-8D48-8C78-5388119ECBB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C5F2E-80BE-6741-A236-BB164CA8D734}" type="slidenum">
              <a:rPr lang="en-US"/>
              <a:pPr/>
              <a:t>1</a:t>
            </a:fld>
            <a:endParaRPr lang="en-US"/>
          </a:p>
        </p:txBody>
      </p:sp>
      <p:sp>
        <p:nvSpPr>
          <p:cNvPr id="1505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878410-7F31-984E-A18F-C5D40CDCFFE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6C0B9-BCE3-6A46-A645-C20B03B7A600}" type="slidenum">
              <a:rPr lang="en-US"/>
              <a:pPr/>
              <a:t>10</a:t>
            </a:fld>
            <a:endParaRPr lang="en-US"/>
          </a:p>
        </p:txBody>
      </p:sp>
      <p:sp>
        <p:nvSpPr>
          <p:cNvPr id="2252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4FC279-B326-4B43-88E0-57B27E77F13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6181C-E029-F646-95FA-02B8E2604D22}" type="slidenum">
              <a:rPr lang="en-US"/>
              <a:pPr/>
              <a:t>11</a:t>
            </a:fld>
            <a:endParaRPr lang="en-US"/>
          </a:p>
        </p:txBody>
      </p:sp>
      <p:sp>
        <p:nvSpPr>
          <p:cNvPr id="2273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02AE7A7-34D1-244F-8822-863F77359A0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45560-E052-A941-9AAF-9337AB96D582}" type="slidenum">
              <a:rPr lang="en-US"/>
              <a:pPr/>
              <a:t>12</a:t>
            </a:fld>
            <a:endParaRPr lang="en-US"/>
          </a:p>
        </p:txBody>
      </p:sp>
      <p:sp>
        <p:nvSpPr>
          <p:cNvPr id="2293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42E9855-57BB-D24E-9C97-2BEB1E00CE4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5201A-33A7-144D-92C1-0471D71A22E2}" type="slidenum">
              <a:rPr lang="en-US"/>
              <a:pPr/>
              <a:t>13</a:t>
            </a:fld>
            <a:endParaRPr lang="en-US"/>
          </a:p>
        </p:txBody>
      </p:sp>
      <p:sp>
        <p:nvSpPr>
          <p:cNvPr id="2314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E74755-5E77-D64B-B2D4-E28526BAC1C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DA7FF-5FF8-7742-83CA-0E86BB4BF6FC}" type="slidenum">
              <a:rPr lang="en-US"/>
              <a:pPr/>
              <a:t>14</a:t>
            </a:fld>
            <a:endParaRPr lang="en-US"/>
          </a:p>
        </p:txBody>
      </p:sp>
      <p:sp>
        <p:nvSpPr>
          <p:cNvPr id="2334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44CE88B-DCF0-694E-A8A7-8B4A1522A95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70085-618E-5C48-8AF7-C947A7ABF435}" type="slidenum">
              <a:rPr lang="en-US"/>
              <a:pPr/>
              <a:t>15</a:t>
            </a:fld>
            <a:endParaRPr lang="en-US"/>
          </a:p>
        </p:txBody>
      </p:sp>
      <p:sp>
        <p:nvSpPr>
          <p:cNvPr id="2355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5A62E3-5742-6643-860C-96CC32C57FF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BF61B-E1A1-9F4C-95AB-26D2245B01D8}" type="slidenum">
              <a:rPr lang="en-US"/>
              <a:pPr/>
              <a:t>16</a:t>
            </a:fld>
            <a:endParaRPr lang="en-US"/>
          </a:p>
        </p:txBody>
      </p:sp>
      <p:sp>
        <p:nvSpPr>
          <p:cNvPr id="2375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85B993A-14E1-EE44-9412-CE5622BF3D6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3D290-4A71-8C49-89EF-61FF465E58F7}" type="slidenum">
              <a:rPr lang="en-US"/>
              <a:pPr/>
              <a:t>17</a:t>
            </a:fld>
            <a:endParaRPr lang="en-US"/>
          </a:p>
        </p:txBody>
      </p:sp>
      <p:sp>
        <p:nvSpPr>
          <p:cNvPr id="2396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D23F20B-D65A-DA47-BB5A-265B14108E2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D2C10-E1A8-4F48-97D8-4C200B213259}" type="slidenum">
              <a:rPr lang="en-US"/>
              <a:pPr/>
              <a:t>18</a:t>
            </a:fld>
            <a:endParaRPr lang="en-US"/>
          </a:p>
        </p:txBody>
      </p:sp>
      <p:sp>
        <p:nvSpPr>
          <p:cNvPr id="24166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48DA75C-D0A5-3849-BC97-26283445CAA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A35CB-DE8C-DC49-9577-B9966BBA742F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97F848B-316D-054E-B346-184C0ADDBB3A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3BB73-78E9-EA4E-8B8A-2E2A06AEBC63}" type="slidenum">
              <a:rPr lang="en-US"/>
              <a:pPr/>
              <a:t>2</a:t>
            </a:fld>
            <a:endParaRPr lang="en-US"/>
          </a:p>
        </p:txBody>
      </p:sp>
      <p:sp>
        <p:nvSpPr>
          <p:cNvPr id="3256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A3B139-FC47-6C47-A036-59D3CF5CE47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09E96-A789-CC41-992A-D65AC3755D43}" type="slidenum">
              <a:rPr lang="en-US"/>
              <a:pPr/>
              <a:t>20</a:t>
            </a:fld>
            <a:endParaRPr lang="en-US"/>
          </a:p>
        </p:txBody>
      </p:sp>
      <p:sp>
        <p:nvSpPr>
          <p:cNvPr id="2457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196F6FE-206C-8C48-9E25-B903C64BB5E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89925-FAA4-8C41-A8F0-93E495E09AA2}" type="slidenum">
              <a:rPr lang="en-US"/>
              <a:pPr/>
              <a:t>21</a:t>
            </a:fld>
            <a:endParaRPr lang="en-US"/>
          </a:p>
        </p:txBody>
      </p:sp>
      <p:sp>
        <p:nvSpPr>
          <p:cNvPr id="2478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9EA2BFB-5AD7-4C41-BEEE-1A5A67C50F0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9672F-4D39-3D47-BF0E-6AE0CA3DDAF4}" type="slidenum">
              <a:rPr lang="en-US"/>
              <a:pPr/>
              <a:t>22</a:t>
            </a:fld>
            <a:endParaRPr lang="en-US"/>
          </a:p>
        </p:txBody>
      </p:sp>
      <p:sp>
        <p:nvSpPr>
          <p:cNvPr id="2498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A2E2A33-06B5-A342-A390-18740E44EE7A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002FC-AE53-E549-AD2B-8C6499142FCD}" type="slidenum">
              <a:rPr lang="en-US"/>
              <a:pPr/>
              <a:t>23</a:t>
            </a:fld>
            <a:endParaRPr lang="en-US"/>
          </a:p>
        </p:txBody>
      </p:sp>
      <p:sp>
        <p:nvSpPr>
          <p:cNvPr id="2519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A021ECF-AD7B-D543-855F-848AF943208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A7264-99CE-3A4E-92FA-CC81C572D484}" type="slidenum">
              <a:rPr lang="en-US"/>
              <a:pPr/>
              <a:t>24</a:t>
            </a:fld>
            <a:endParaRPr lang="en-US"/>
          </a:p>
        </p:txBody>
      </p:sp>
      <p:sp>
        <p:nvSpPr>
          <p:cNvPr id="2539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6E75F94-EAB1-DE40-82A4-0456E091D88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C19A6-6F47-9C41-9C7E-B0EBA7425BBE}" type="slidenum">
              <a:rPr lang="en-US"/>
              <a:pPr/>
              <a:t>25</a:t>
            </a:fld>
            <a:endParaRPr lang="en-US"/>
          </a:p>
        </p:txBody>
      </p:sp>
      <p:sp>
        <p:nvSpPr>
          <p:cNvPr id="2560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DADB97F-A5C0-D74C-9322-1B61454C14AA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DA9DD-0AB9-CB45-BD4A-6CD3809F6367}" type="slidenum">
              <a:rPr lang="en-US"/>
              <a:pPr/>
              <a:t>26</a:t>
            </a:fld>
            <a:endParaRPr lang="en-US"/>
          </a:p>
        </p:txBody>
      </p:sp>
      <p:sp>
        <p:nvSpPr>
          <p:cNvPr id="2580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130A532-A8B7-EE47-AC00-B86D4AFBFA5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7F05D-CC75-5148-BDF1-5AF5EA90A0CE}" type="slidenum">
              <a:rPr lang="en-US"/>
              <a:pPr/>
              <a:t>27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5CE4175-6106-9B44-A7A5-E9EF1267FCA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B8275-60D7-F34C-BBC2-09A530ECDF70}" type="slidenum">
              <a:rPr lang="en-US"/>
              <a:pPr/>
              <a:t>28</a:t>
            </a:fld>
            <a:endParaRPr lang="en-US"/>
          </a:p>
        </p:txBody>
      </p:sp>
      <p:sp>
        <p:nvSpPr>
          <p:cNvPr id="2662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A58FC1-7DEA-F94F-989E-9D71B1610E2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4B67D-A307-3E4A-8047-EF7CC436921A}" type="slidenum">
              <a:rPr lang="en-US"/>
              <a:pPr/>
              <a:t>29</a:t>
            </a:fld>
            <a:endParaRPr lang="en-US"/>
          </a:p>
        </p:txBody>
      </p:sp>
      <p:sp>
        <p:nvSpPr>
          <p:cNvPr id="2682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9A213F0-8872-9440-8039-4E1703DC184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8B6A5-269B-C443-85B2-21E3579361EF}" type="slidenum">
              <a:rPr lang="en-US"/>
              <a:pPr/>
              <a:t>3</a:t>
            </a:fld>
            <a:endParaRPr lang="en-US"/>
          </a:p>
        </p:txBody>
      </p:sp>
      <p:sp>
        <p:nvSpPr>
          <p:cNvPr id="2109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65CF34B-EDC7-1F4B-89B3-C9A57037088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675F1-3313-AB40-AD74-8BA4B4AA817B}" type="slidenum">
              <a:rPr lang="en-US"/>
              <a:pPr/>
              <a:t>30</a:t>
            </a:fld>
            <a:endParaRPr lang="en-US"/>
          </a:p>
        </p:txBody>
      </p:sp>
      <p:sp>
        <p:nvSpPr>
          <p:cNvPr id="2703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16D4B97-1527-F04F-8543-AB9B9A2155BB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65EE5-AB00-3C45-A90A-52FDF1826421}" type="slidenum">
              <a:rPr lang="en-US"/>
              <a:pPr/>
              <a:t>31</a:t>
            </a:fld>
            <a:endParaRPr lang="en-US"/>
          </a:p>
        </p:txBody>
      </p:sp>
      <p:sp>
        <p:nvSpPr>
          <p:cNvPr id="2723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D40017A-2F84-394A-A72D-0F385E0CCE4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8C8ED-2699-A74D-9DF1-A3288D7E639D}" type="slidenum">
              <a:rPr lang="en-US"/>
              <a:pPr/>
              <a:t>32</a:t>
            </a:fld>
            <a:endParaRPr lang="en-US"/>
          </a:p>
        </p:txBody>
      </p:sp>
      <p:sp>
        <p:nvSpPr>
          <p:cNvPr id="2744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18ED0B-CDCA-8C49-85A9-28F289077FB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B4881-9413-F844-8884-EE5B513570E4}" type="slidenum">
              <a:rPr lang="en-US"/>
              <a:pPr/>
              <a:t>33</a:t>
            </a:fld>
            <a:endParaRPr lang="en-US"/>
          </a:p>
        </p:txBody>
      </p:sp>
      <p:sp>
        <p:nvSpPr>
          <p:cNvPr id="2764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0591B4-4FB5-3444-A57E-4A828F42FF1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9570F-F175-554D-91A0-2E79BFAA28A8}" type="slidenum">
              <a:rPr lang="en-US"/>
              <a:pPr/>
              <a:t>34</a:t>
            </a:fld>
            <a:endParaRPr lang="en-US"/>
          </a:p>
        </p:txBody>
      </p:sp>
      <p:sp>
        <p:nvSpPr>
          <p:cNvPr id="2785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138AA0C-020A-7A4E-A7EE-53B24400B0B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FCA5D-3160-6E41-9C5C-65358F2C1FF4}" type="slidenum">
              <a:rPr lang="en-US"/>
              <a:pPr/>
              <a:t>35</a:t>
            </a:fld>
            <a:endParaRPr lang="en-US"/>
          </a:p>
        </p:txBody>
      </p:sp>
      <p:sp>
        <p:nvSpPr>
          <p:cNvPr id="2805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C74154F-4FD2-3A4A-9904-B8B860053E4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A27D0-5D8D-484B-B32A-B8F7382B72EC}" type="slidenum">
              <a:rPr lang="en-US"/>
              <a:pPr/>
              <a:t>36</a:t>
            </a:fld>
            <a:endParaRPr lang="en-US"/>
          </a:p>
        </p:txBody>
      </p:sp>
      <p:sp>
        <p:nvSpPr>
          <p:cNvPr id="2826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F1D1449-19D2-544C-B425-7B5C7DB5770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D7802-C271-3D4F-84AB-F00528CD42BF}" type="slidenum">
              <a:rPr lang="en-US"/>
              <a:pPr/>
              <a:t>37</a:t>
            </a:fld>
            <a:endParaRPr lang="en-US"/>
          </a:p>
        </p:txBody>
      </p:sp>
      <p:sp>
        <p:nvSpPr>
          <p:cNvPr id="2846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3769041-1236-C847-8F75-9E668A596B0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E4F00-45CF-724F-8221-EC706EADCB95}" type="slidenum">
              <a:rPr lang="en-US"/>
              <a:pPr/>
              <a:t>38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DE4D55D-3AF1-434A-A428-B4A6DD511A49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8F8DC-9BF4-2A42-8527-FAAD0905C234}" type="slidenum">
              <a:rPr lang="en-US"/>
              <a:pPr/>
              <a:t>39</a:t>
            </a:fld>
            <a:endParaRPr lang="en-US"/>
          </a:p>
        </p:txBody>
      </p:sp>
      <p:sp>
        <p:nvSpPr>
          <p:cNvPr id="2887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87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587BD1-BC8A-5842-8245-1CE97604ECE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39F17-94DE-D546-B7B3-2ED56D37985E}" type="slidenum">
              <a:rPr lang="en-US"/>
              <a:pPr/>
              <a:t>4</a:t>
            </a:fld>
            <a:endParaRPr lang="en-US"/>
          </a:p>
        </p:txBody>
      </p:sp>
      <p:sp>
        <p:nvSpPr>
          <p:cNvPr id="2129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AB2B546-FAAB-0C45-B038-7D7DB131D3A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28C32-D091-8C46-9BBB-BF04265EAECF}" type="slidenum">
              <a:rPr lang="en-US"/>
              <a:pPr/>
              <a:t>40</a:t>
            </a:fld>
            <a:endParaRPr lang="en-US"/>
          </a:p>
        </p:txBody>
      </p:sp>
      <p:sp>
        <p:nvSpPr>
          <p:cNvPr id="2908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7A43332-FBEC-B34D-A195-D7696415EFB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709B1-7371-6B4E-A81A-93EE2FE02F8F}" type="slidenum">
              <a:rPr lang="en-US"/>
              <a:pPr/>
              <a:t>41</a:t>
            </a:fld>
            <a:endParaRPr lang="en-US"/>
          </a:p>
        </p:txBody>
      </p:sp>
      <p:sp>
        <p:nvSpPr>
          <p:cNvPr id="2928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263688B-C69A-F046-939C-032BA961A16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241C2B-1AB0-CC4C-B216-82B1933E9116}" type="slidenum">
              <a:rPr lang="en-US"/>
              <a:pPr/>
              <a:t>42</a:t>
            </a:fld>
            <a:endParaRPr lang="en-US"/>
          </a:p>
        </p:txBody>
      </p:sp>
      <p:sp>
        <p:nvSpPr>
          <p:cNvPr id="2949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6DEA85E-49CC-864B-AE68-D6C0E42B4A2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053C2-FDC5-BA41-9B83-58ED4FF66B3A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572B05C-4E8C-954D-9B1D-87D56B6B0A7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E87AC-E0FB-6B4E-B114-A283F3CFD9C3}" type="slidenum">
              <a:rPr lang="en-US"/>
              <a:pPr/>
              <a:t>44</a:t>
            </a:fld>
            <a:endParaRPr lang="en-US"/>
          </a:p>
        </p:txBody>
      </p:sp>
      <p:sp>
        <p:nvSpPr>
          <p:cNvPr id="299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99F475C-5407-1844-A436-D5DBB385CFE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3EF3D-E857-BB46-8FA0-B112883F59D2}" type="slidenum">
              <a:rPr lang="en-US"/>
              <a:pPr/>
              <a:t>45</a:t>
            </a:fld>
            <a:endParaRPr lang="en-US"/>
          </a:p>
        </p:txBody>
      </p:sp>
      <p:sp>
        <p:nvSpPr>
          <p:cNvPr id="3010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C49DFF1-62E9-8E4D-BC87-CBD2BDBB80B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B8F37-E3C9-C147-81A1-D0E0F41FFE18}" type="slidenum">
              <a:rPr lang="en-US"/>
              <a:pPr/>
              <a:t>46</a:t>
            </a:fld>
            <a:endParaRPr lang="en-US"/>
          </a:p>
        </p:txBody>
      </p:sp>
      <p:sp>
        <p:nvSpPr>
          <p:cNvPr id="3031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BF3543-DC0D-6345-BF95-00D940F54C8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85E4A-0035-1C4E-8DE8-D3570E55673D}" type="slidenum">
              <a:rPr lang="en-US"/>
              <a:pPr/>
              <a:t>47</a:t>
            </a:fld>
            <a:endParaRPr lang="en-US"/>
          </a:p>
        </p:txBody>
      </p:sp>
      <p:sp>
        <p:nvSpPr>
          <p:cNvPr id="3051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51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0119785-370C-0243-B8C3-F94582A24736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FF223-1B29-6D48-A8CE-2AD60A67E9B6}" type="slidenum">
              <a:rPr lang="en-US"/>
              <a:pPr/>
              <a:t>48</a:t>
            </a:fld>
            <a:endParaRPr lang="en-US"/>
          </a:p>
        </p:txBody>
      </p:sp>
      <p:sp>
        <p:nvSpPr>
          <p:cNvPr id="3072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8A382B4-948C-FD49-8723-9CA66747799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61A10-0CD0-4744-8C39-436F57B38433}" type="slidenum">
              <a:rPr lang="en-US"/>
              <a:pPr/>
              <a:t>49</a:t>
            </a:fld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6C81D1B-2B59-9441-AED6-62BD8BED604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6728D-7259-3443-8C24-2695265A93E4}" type="slidenum">
              <a:rPr lang="en-US"/>
              <a:pPr/>
              <a:t>5</a:t>
            </a:fld>
            <a:endParaRPr lang="en-US"/>
          </a:p>
        </p:txBody>
      </p:sp>
      <p:sp>
        <p:nvSpPr>
          <p:cNvPr id="2150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C79B1C1-6DF5-7642-B375-58617E6B557B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DC104-BBF4-3B4A-9E2A-F181F2DA2489}" type="slidenum">
              <a:rPr lang="en-US"/>
              <a:pPr/>
              <a:t>50</a:t>
            </a:fld>
            <a:endParaRPr lang="en-US"/>
          </a:p>
        </p:txBody>
      </p:sp>
      <p:sp>
        <p:nvSpPr>
          <p:cNvPr id="3112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3E4ED37-056E-DF40-9640-F7B7C4579DC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DD688-0D08-0845-AADD-EE7E45FCCDB9}" type="slidenum">
              <a:rPr lang="en-US"/>
              <a:pPr/>
              <a:t>51</a:t>
            </a:fld>
            <a:endParaRPr lang="en-US"/>
          </a:p>
        </p:txBody>
      </p:sp>
      <p:sp>
        <p:nvSpPr>
          <p:cNvPr id="3133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3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260C25F-35A4-E941-9207-ECBACEAD5C03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95BBB-71DD-1641-B6F9-0806767A6CD2}" type="slidenum">
              <a:rPr lang="en-US"/>
              <a:pPr/>
              <a:t>52</a:t>
            </a:fld>
            <a:endParaRPr lang="en-US"/>
          </a:p>
        </p:txBody>
      </p:sp>
      <p:sp>
        <p:nvSpPr>
          <p:cNvPr id="3153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C6BC501-B416-A54C-89DC-771E18E2ED0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904CF-A508-1E4A-B2D7-F7292E2A9CD4}" type="slidenum">
              <a:rPr lang="en-US"/>
              <a:pPr/>
              <a:t>53</a:t>
            </a:fld>
            <a:endParaRPr lang="en-US"/>
          </a:p>
        </p:txBody>
      </p:sp>
      <p:sp>
        <p:nvSpPr>
          <p:cNvPr id="3174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C19148B-1CC8-3E40-A637-C1E74F41D2D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C07B-438D-DC4F-A16F-FB0395190673}" type="slidenum">
              <a:rPr lang="en-US"/>
              <a:pPr/>
              <a:t>54</a:t>
            </a:fld>
            <a:endParaRPr lang="en-US"/>
          </a:p>
        </p:txBody>
      </p:sp>
      <p:sp>
        <p:nvSpPr>
          <p:cNvPr id="3194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4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2119F82-1B75-B742-A2FA-06A3FA7CF71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E8F4D-04FB-5542-B707-9AF80967276F}" type="slidenum">
              <a:rPr lang="en-US"/>
              <a:pPr/>
              <a:t>55</a:t>
            </a:fld>
            <a:endParaRPr lang="en-US"/>
          </a:p>
        </p:txBody>
      </p:sp>
      <p:sp>
        <p:nvSpPr>
          <p:cNvPr id="3215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DB180F4-D2FB-0A40-9C3C-695ECC68723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8F493-144D-1149-9BB3-F6C5B72DF0BD}" type="slidenum">
              <a:rPr lang="en-US"/>
              <a:pPr/>
              <a:t>56</a:t>
            </a:fld>
            <a:endParaRPr lang="en-US"/>
          </a:p>
        </p:txBody>
      </p:sp>
      <p:sp>
        <p:nvSpPr>
          <p:cNvPr id="3235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A6FBE33-C4AC-DB4F-AD15-FD250D71BEE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118F3-8AF0-B144-BC1F-8AA1A88318CE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E43D67-65C3-EB45-A022-6AEF335C0ED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0CB3C-4C44-F949-913A-86E45DBC8CAD}" type="slidenum">
              <a:rPr lang="en-US"/>
              <a:pPr/>
              <a:t>7</a:t>
            </a:fld>
            <a:endParaRPr lang="en-US"/>
          </a:p>
        </p:txBody>
      </p:sp>
      <p:sp>
        <p:nvSpPr>
          <p:cNvPr id="2191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9EDA0CD-12B2-C84D-9D9E-26C6D34DF84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32541-DAAA-DA47-8F27-5ACC15497CF0}" type="slidenum">
              <a:rPr lang="en-US"/>
              <a:pPr/>
              <a:t>8</a:t>
            </a:fld>
            <a:endParaRPr lang="en-US"/>
          </a:p>
        </p:txBody>
      </p:sp>
      <p:sp>
        <p:nvSpPr>
          <p:cNvPr id="2211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F48D2AB-0B2D-EC44-93B0-F5055BEF7396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D095ED-9C94-3642-A64F-C298AF1E6F3F}" type="slidenum">
              <a:rPr lang="en-US"/>
              <a:pPr/>
              <a:t>9</a:t>
            </a:fld>
            <a:endParaRPr lang="en-US"/>
          </a:p>
        </p:txBody>
      </p:sp>
      <p:sp>
        <p:nvSpPr>
          <p:cNvPr id="2232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Robert Sedgewick and Kevin Wayne   •   Copyright © 2005   •   http://www.Princeton.EDU/~cos226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3DBDAB2-FB5C-6C43-A158-C8DAAB8E1E6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2F68E4-0B85-584E-BE06-1C734E0C068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2EC641-FC4A-7A41-A6D0-14C8742E1BF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0551283-2FB4-4F44-94C4-FDDB2EF08EE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FD6AA1-F744-B244-8B2A-919FC9F7719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7B253B-8147-AA44-8587-6BC77223523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A05A19-34FD-2443-BEFF-621084A8EEC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610674-6811-5C41-95DF-F75562EE4E4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134022B-4D9B-4D4B-9A33-EAF23604D9F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51FEA6-433F-8440-80AD-D64A8350257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C7110D5A-5351-1545-B5BA-75D28144BB9C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0BC5-5D6C-974B-B82A-3DFC42C3D832}" type="slidenum">
              <a:rPr lang="en-US"/>
              <a:pPr/>
              <a:t>1</a:t>
            </a:fld>
            <a:endParaRPr lang="en-US" sz="1400"/>
          </a:p>
        </p:txBody>
      </p:sp>
      <p:cxnSp>
        <p:nvCxnSpPr>
          <p:cNvPr id="116807" name="AutoShape 71"/>
          <p:cNvCxnSpPr>
            <a:cxnSpLocks noChangeShapeType="1"/>
            <a:stCxn id="116812" idx="3"/>
            <a:endCxn id="116813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08" name="AutoShape 72"/>
          <p:cNvCxnSpPr>
            <a:cxnSpLocks noChangeShapeType="1"/>
            <a:stCxn id="116812" idx="5"/>
            <a:endCxn id="116814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09" name="AutoShape 73"/>
          <p:cNvCxnSpPr>
            <a:cxnSpLocks noChangeShapeType="1"/>
            <a:stCxn id="116813" idx="5"/>
            <a:endCxn id="116815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10" name="AutoShape 74"/>
          <p:cNvCxnSpPr>
            <a:cxnSpLocks noChangeShapeType="1"/>
            <a:stCxn id="116814" idx="3"/>
            <a:endCxn id="116816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11" name="AutoShape 75"/>
          <p:cNvCxnSpPr>
            <a:cxnSpLocks noChangeShapeType="1"/>
            <a:stCxn id="116814" idx="5"/>
            <a:endCxn id="116817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12" name="Oval 76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116813" name="Oval 77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116814" name="Oval 78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116816" name="Oval 80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116817" name="Oval 81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116818" name="Oval 82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116819" name="Oval 83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116820" name="Oval 84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116821" name="Oval 85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116822" name="Oval 86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116823" name="AutoShape 87"/>
          <p:cNvCxnSpPr>
            <a:cxnSpLocks noChangeShapeType="1"/>
            <a:stCxn id="116815" idx="3"/>
            <a:endCxn id="116819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4" name="AutoShape 88"/>
          <p:cNvCxnSpPr>
            <a:cxnSpLocks noChangeShapeType="1"/>
            <a:stCxn id="116815" idx="5"/>
            <a:endCxn id="116820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5" name="AutoShape 89"/>
          <p:cNvCxnSpPr>
            <a:cxnSpLocks noChangeShapeType="1"/>
            <a:stCxn id="116816" idx="5"/>
            <a:endCxn id="116818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6" name="AutoShape 90"/>
          <p:cNvCxnSpPr>
            <a:cxnSpLocks noChangeShapeType="1"/>
            <a:stCxn id="116817" idx="3"/>
            <a:endCxn id="116822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7" name="AutoShape 91"/>
          <p:cNvCxnSpPr>
            <a:cxnSpLocks noChangeShapeType="1"/>
            <a:stCxn id="116817" idx="5"/>
            <a:endCxn id="116821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8" name="AutoShape 92"/>
          <p:cNvCxnSpPr>
            <a:cxnSpLocks noChangeShapeType="1"/>
            <a:stCxn id="116813" idx="3"/>
            <a:endCxn id="116829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29" name="Oval 93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116830" name="AutoShape 94"/>
          <p:cNvCxnSpPr>
            <a:cxnSpLocks noChangeShapeType="1"/>
            <a:stCxn id="116816" idx="3"/>
            <a:endCxn id="116831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31" name="Oval 95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116832" name="AutoShape 96"/>
          <p:cNvCxnSpPr>
            <a:cxnSpLocks noChangeShapeType="1"/>
            <a:stCxn id="116819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3" name="AutoShape 97"/>
          <p:cNvCxnSpPr>
            <a:cxnSpLocks noChangeShapeType="1"/>
            <a:stCxn id="116819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4" name="AutoShape 98"/>
          <p:cNvCxnSpPr>
            <a:cxnSpLocks noChangeShapeType="1"/>
            <a:stCxn id="116820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5" name="AutoShape 99"/>
          <p:cNvCxnSpPr>
            <a:cxnSpLocks noChangeShapeType="1"/>
            <a:stCxn id="116820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6" name="AutoShape 100"/>
          <p:cNvCxnSpPr>
            <a:cxnSpLocks noChangeShapeType="1"/>
            <a:stCxn id="116818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7" name="AutoShape 101"/>
          <p:cNvCxnSpPr>
            <a:cxnSpLocks noChangeShapeType="1"/>
            <a:stCxn id="116818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8" name="AutoShape 102"/>
          <p:cNvCxnSpPr>
            <a:cxnSpLocks noChangeShapeType="1"/>
            <a:stCxn id="116822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9" name="AutoShape 103"/>
          <p:cNvCxnSpPr>
            <a:cxnSpLocks noChangeShapeType="1"/>
            <a:stCxn id="116822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40" name="AutoShape 104"/>
          <p:cNvCxnSpPr>
            <a:cxnSpLocks noChangeShapeType="1"/>
            <a:stCxn id="116821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41" name="AutoShape 105"/>
          <p:cNvCxnSpPr>
            <a:cxnSpLocks noChangeShapeType="1"/>
            <a:stCxn id="116821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44" name="Rectangle 108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116845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116846" name="Rectangle 1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845C9-AD3E-3C44-9C5A-F1A6F91C7E6B}" type="slidenum">
              <a:rPr lang="en-US"/>
              <a:pPr/>
              <a:t>10</a:t>
            </a:fld>
            <a:endParaRPr lang="en-US" sz="1400"/>
          </a:p>
        </p:txBody>
      </p:sp>
      <p:cxnSp>
        <p:nvCxnSpPr>
          <p:cNvPr id="224258" name="AutoShape 2"/>
          <p:cNvCxnSpPr>
            <a:cxnSpLocks noChangeShapeType="1"/>
            <a:stCxn id="224263" idx="3"/>
            <a:endCxn id="22426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59" name="AutoShape 3"/>
          <p:cNvCxnSpPr>
            <a:cxnSpLocks noChangeShapeType="1"/>
            <a:stCxn id="224263" idx="5"/>
            <a:endCxn id="22426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0" name="AutoShape 4"/>
          <p:cNvCxnSpPr>
            <a:cxnSpLocks noChangeShapeType="1"/>
            <a:stCxn id="224264" idx="5"/>
            <a:endCxn id="22426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1" name="AutoShape 5"/>
          <p:cNvCxnSpPr>
            <a:cxnSpLocks noChangeShapeType="1"/>
            <a:stCxn id="224265" idx="3"/>
            <a:endCxn id="22426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2" name="AutoShape 6"/>
          <p:cNvCxnSpPr>
            <a:cxnSpLocks noChangeShapeType="1"/>
            <a:stCxn id="224265" idx="5"/>
            <a:endCxn id="22426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426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426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426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426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426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426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427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427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427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427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4274" name="AutoShape 18"/>
          <p:cNvCxnSpPr>
            <a:cxnSpLocks noChangeShapeType="1"/>
            <a:stCxn id="224266" idx="3"/>
            <a:endCxn id="22427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5" name="AutoShape 19"/>
          <p:cNvCxnSpPr>
            <a:cxnSpLocks noChangeShapeType="1"/>
            <a:stCxn id="224266" idx="5"/>
            <a:endCxn id="22427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6" name="AutoShape 20"/>
          <p:cNvCxnSpPr>
            <a:cxnSpLocks noChangeShapeType="1"/>
            <a:stCxn id="224267" idx="5"/>
            <a:endCxn id="22426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7" name="AutoShape 21"/>
          <p:cNvCxnSpPr>
            <a:cxnSpLocks noChangeShapeType="1"/>
            <a:stCxn id="224268" idx="3"/>
            <a:endCxn id="22427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8" name="AutoShape 22"/>
          <p:cNvCxnSpPr>
            <a:cxnSpLocks noChangeShapeType="1"/>
            <a:stCxn id="224268" idx="5"/>
            <a:endCxn id="22427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9" name="AutoShape 23"/>
          <p:cNvCxnSpPr>
            <a:cxnSpLocks noChangeShapeType="1"/>
            <a:stCxn id="224264" idx="3"/>
            <a:endCxn id="22428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8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4281" name="AutoShape 25"/>
          <p:cNvCxnSpPr>
            <a:cxnSpLocks noChangeShapeType="1"/>
            <a:stCxn id="224267" idx="3"/>
            <a:endCxn id="22428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8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4283" name="AutoShape 27"/>
          <p:cNvCxnSpPr>
            <a:cxnSpLocks noChangeShapeType="1"/>
            <a:stCxn id="22427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4" name="AutoShape 28"/>
          <p:cNvCxnSpPr>
            <a:cxnSpLocks noChangeShapeType="1"/>
            <a:stCxn id="22427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5" name="AutoShape 29"/>
          <p:cNvCxnSpPr>
            <a:cxnSpLocks noChangeShapeType="1"/>
            <a:stCxn id="22427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6" name="AutoShape 30"/>
          <p:cNvCxnSpPr>
            <a:cxnSpLocks noChangeShapeType="1"/>
            <a:stCxn id="22427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7" name="AutoShape 31"/>
          <p:cNvCxnSpPr>
            <a:cxnSpLocks noChangeShapeType="1"/>
            <a:stCxn id="22426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8" name="AutoShape 32"/>
          <p:cNvCxnSpPr>
            <a:cxnSpLocks noChangeShapeType="1"/>
            <a:stCxn id="22426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9" name="AutoShape 33"/>
          <p:cNvCxnSpPr>
            <a:cxnSpLocks noChangeShapeType="1"/>
            <a:stCxn id="22427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0" name="AutoShape 34"/>
          <p:cNvCxnSpPr>
            <a:cxnSpLocks noChangeShapeType="1"/>
            <a:stCxn id="22427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1" name="AutoShape 35"/>
          <p:cNvCxnSpPr>
            <a:cxnSpLocks noChangeShapeType="1"/>
            <a:stCxn id="22427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2" name="AutoShape 36"/>
          <p:cNvCxnSpPr>
            <a:cxnSpLocks noChangeShapeType="1"/>
            <a:stCxn id="22427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9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2429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429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429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29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9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4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5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6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048CB-B4A0-654A-965F-3A7A28E1A127}" type="slidenum">
              <a:rPr lang="en-US"/>
              <a:pPr/>
              <a:t>11</a:t>
            </a:fld>
            <a:endParaRPr lang="en-US" sz="1400"/>
          </a:p>
        </p:txBody>
      </p:sp>
      <p:cxnSp>
        <p:nvCxnSpPr>
          <p:cNvPr id="226306" name="AutoShape 2"/>
          <p:cNvCxnSpPr>
            <a:cxnSpLocks noChangeShapeType="1"/>
            <a:stCxn id="226311" idx="3"/>
            <a:endCxn id="22631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7" name="AutoShape 3"/>
          <p:cNvCxnSpPr>
            <a:cxnSpLocks noChangeShapeType="1"/>
            <a:stCxn id="226311" idx="5"/>
            <a:endCxn id="22631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8" name="AutoShape 4"/>
          <p:cNvCxnSpPr>
            <a:cxnSpLocks noChangeShapeType="1"/>
            <a:stCxn id="226312" idx="5"/>
            <a:endCxn id="22631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9" name="AutoShape 5"/>
          <p:cNvCxnSpPr>
            <a:cxnSpLocks noChangeShapeType="1"/>
            <a:stCxn id="226313" idx="3"/>
            <a:endCxn id="22631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10" name="AutoShape 6"/>
          <p:cNvCxnSpPr>
            <a:cxnSpLocks noChangeShapeType="1"/>
            <a:stCxn id="226313" idx="5"/>
            <a:endCxn id="22631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631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631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631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631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631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631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631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631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632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632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6322" name="AutoShape 18"/>
          <p:cNvCxnSpPr>
            <a:cxnSpLocks noChangeShapeType="1"/>
            <a:stCxn id="226314" idx="3"/>
            <a:endCxn id="22631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3" name="AutoShape 19"/>
          <p:cNvCxnSpPr>
            <a:cxnSpLocks noChangeShapeType="1"/>
            <a:stCxn id="226314" idx="5"/>
            <a:endCxn id="22631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4" name="AutoShape 20"/>
          <p:cNvCxnSpPr>
            <a:cxnSpLocks noChangeShapeType="1"/>
            <a:stCxn id="226315" idx="5"/>
            <a:endCxn id="22631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5" name="AutoShape 21"/>
          <p:cNvCxnSpPr>
            <a:cxnSpLocks noChangeShapeType="1"/>
            <a:stCxn id="226316" idx="3"/>
            <a:endCxn id="22632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6" name="AutoShape 22"/>
          <p:cNvCxnSpPr>
            <a:cxnSpLocks noChangeShapeType="1"/>
            <a:stCxn id="226316" idx="5"/>
            <a:endCxn id="22632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7" name="AutoShape 23"/>
          <p:cNvCxnSpPr>
            <a:cxnSpLocks noChangeShapeType="1"/>
            <a:stCxn id="226312" idx="3"/>
            <a:endCxn id="22632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2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6329" name="AutoShape 25"/>
          <p:cNvCxnSpPr>
            <a:cxnSpLocks noChangeShapeType="1"/>
            <a:stCxn id="226315" idx="3"/>
            <a:endCxn id="22633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3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6331" name="AutoShape 27"/>
          <p:cNvCxnSpPr>
            <a:cxnSpLocks noChangeShapeType="1"/>
            <a:stCxn id="22631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2" name="AutoShape 28"/>
          <p:cNvCxnSpPr>
            <a:cxnSpLocks noChangeShapeType="1"/>
            <a:stCxn id="22631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3" name="AutoShape 29"/>
          <p:cNvCxnSpPr>
            <a:cxnSpLocks noChangeShapeType="1"/>
            <a:stCxn id="22631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4" name="AutoShape 30"/>
          <p:cNvCxnSpPr>
            <a:cxnSpLocks noChangeShapeType="1"/>
            <a:stCxn id="22631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5" name="AutoShape 31"/>
          <p:cNvCxnSpPr>
            <a:cxnSpLocks noChangeShapeType="1"/>
            <a:stCxn id="22631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6" name="AutoShape 32"/>
          <p:cNvCxnSpPr>
            <a:cxnSpLocks noChangeShapeType="1"/>
            <a:stCxn id="22631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7" name="AutoShape 33"/>
          <p:cNvCxnSpPr>
            <a:cxnSpLocks noChangeShapeType="1"/>
            <a:stCxn id="22632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8" name="AutoShape 34"/>
          <p:cNvCxnSpPr>
            <a:cxnSpLocks noChangeShapeType="1"/>
            <a:stCxn id="22632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9" name="AutoShape 35"/>
          <p:cNvCxnSpPr>
            <a:cxnSpLocks noChangeShapeType="1"/>
            <a:stCxn id="22632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40" name="AutoShape 36"/>
          <p:cNvCxnSpPr>
            <a:cxnSpLocks noChangeShapeType="1"/>
            <a:stCxn id="22632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4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2634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634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4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4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5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2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3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54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5" name="Rectangle 51"/>
          <p:cNvSpPr>
            <a:spLocks noChangeArrowheads="1"/>
          </p:cNvSpPr>
          <p:nvPr/>
        </p:nvSpPr>
        <p:spPr bwMode="auto">
          <a:xfrm>
            <a:off x="6435725" y="33813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E7FCE-8605-5442-99C5-843889621E6B}" type="slidenum">
              <a:rPr lang="en-US"/>
              <a:pPr/>
              <a:t>12</a:t>
            </a:fld>
            <a:endParaRPr lang="en-US" sz="1400"/>
          </a:p>
        </p:txBody>
      </p:sp>
      <p:cxnSp>
        <p:nvCxnSpPr>
          <p:cNvPr id="228354" name="AutoShape 2"/>
          <p:cNvCxnSpPr>
            <a:cxnSpLocks noChangeShapeType="1"/>
            <a:stCxn id="228359" idx="3"/>
            <a:endCxn id="22836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5" name="AutoShape 3"/>
          <p:cNvCxnSpPr>
            <a:cxnSpLocks noChangeShapeType="1"/>
            <a:stCxn id="228359" idx="5"/>
            <a:endCxn id="22836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6" name="AutoShape 4"/>
          <p:cNvCxnSpPr>
            <a:cxnSpLocks noChangeShapeType="1"/>
            <a:stCxn id="228360" idx="5"/>
            <a:endCxn id="22836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7" name="AutoShape 5"/>
          <p:cNvCxnSpPr>
            <a:cxnSpLocks noChangeShapeType="1"/>
            <a:stCxn id="228361" idx="3"/>
            <a:endCxn id="22836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8" name="AutoShape 6"/>
          <p:cNvCxnSpPr>
            <a:cxnSpLocks noChangeShapeType="1"/>
            <a:stCxn id="228361" idx="5"/>
            <a:endCxn id="22836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5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836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836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836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836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836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836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836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836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8370" name="AutoShape 18"/>
          <p:cNvCxnSpPr>
            <a:cxnSpLocks noChangeShapeType="1"/>
            <a:stCxn id="228362" idx="3"/>
            <a:endCxn id="22836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1" name="AutoShape 19"/>
          <p:cNvCxnSpPr>
            <a:cxnSpLocks noChangeShapeType="1"/>
            <a:stCxn id="228362" idx="5"/>
            <a:endCxn id="22836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2" name="AutoShape 20"/>
          <p:cNvCxnSpPr>
            <a:cxnSpLocks noChangeShapeType="1"/>
            <a:stCxn id="228363" idx="5"/>
            <a:endCxn id="22836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3" name="AutoShape 21"/>
          <p:cNvCxnSpPr>
            <a:cxnSpLocks noChangeShapeType="1"/>
            <a:stCxn id="228364" idx="3"/>
            <a:endCxn id="22836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4" name="AutoShape 22"/>
          <p:cNvCxnSpPr>
            <a:cxnSpLocks noChangeShapeType="1"/>
            <a:stCxn id="228364" idx="5"/>
            <a:endCxn id="22836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5" name="AutoShape 23"/>
          <p:cNvCxnSpPr>
            <a:cxnSpLocks noChangeShapeType="1"/>
            <a:stCxn id="228360" idx="3"/>
            <a:endCxn id="22837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7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8377" name="AutoShape 25"/>
          <p:cNvCxnSpPr>
            <a:cxnSpLocks noChangeShapeType="1"/>
            <a:stCxn id="228363" idx="3"/>
            <a:endCxn id="22837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7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8379" name="AutoShape 27"/>
          <p:cNvCxnSpPr>
            <a:cxnSpLocks noChangeShapeType="1"/>
            <a:stCxn id="22836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0" name="AutoShape 28"/>
          <p:cNvCxnSpPr>
            <a:cxnSpLocks noChangeShapeType="1"/>
            <a:stCxn id="22836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1" name="AutoShape 29"/>
          <p:cNvCxnSpPr>
            <a:cxnSpLocks noChangeShapeType="1"/>
            <a:stCxn id="22836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2" name="AutoShape 30"/>
          <p:cNvCxnSpPr>
            <a:cxnSpLocks noChangeShapeType="1"/>
            <a:stCxn id="22836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3" name="AutoShape 31"/>
          <p:cNvCxnSpPr>
            <a:cxnSpLocks noChangeShapeType="1"/>
            <a:stCxn id="22836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4" name="AutoShape 32"/>
          <p:cNvCxnSpPr>
            <a:cxnSpLocks noChangeShapeType="1"/>
            <a:stCxn id="22836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5" name="AutoShape 33"/>
          <p:cNvCxnSpPr>
            <a:cxnSpLocks noChangeShapeType="1"/>
            <a:stCxn id="22836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6" name="AutoShape 34"/>
          <p:cNvCxnSpPr>
            <a:cxnSpLocks noChangeShapeType="1"/>
            <a:stCxn id="22836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7" name="AutoShape 35"/>
          <p:cNvCxnSpPr>
            <a:cxnSpLocks noChangeShapeType="1"/>
            <a:stCxn id="22836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8" name="AutoShape 36"/>
          <p:cNvCxnSpPr>
            <a:cxnSpLocks noChangeShapeType="1"/>
            <a:stCxn id="22836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8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2839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839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839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8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9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0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1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402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4" name="Rectangle 52"/>
          <p:cNvSpPr>
            <a:spLocks noChangeArrowheads="1"/>
          </p:cNvSpPr>
          <p:nvPr/>
        </p:nvSpPr>
        <p:spPr bwMode="auto">
          <a:xfrm>
            <a:off x="6435725" y="361791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C7915-1C86-674A-8EAF-48E0E3F78870}" type="slidenum">
              <a:rPr lang="en-US"/>
              <a:pPr/>
              <a:t>13</a:t>
            </a:fld>
            <a:endParaRPr lang="en-US" sz="1400"/>
          </a:p>
        </p:txBody>
      </p:sp>
      <p:cxnSp>
        <p:nvCxnSpPr>
          <p:cNvPr id="230402" name="AutoShape 2"/>
          <p:cNvCxnSpPr>
            <a:cxnSpLocks noChangeShapeType="1"/>
            <a:stCxn id="230407" idx="3"/>
            <a:endCxn id="23040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3" name="AutoShape 3"/>
          <p:cNvCxnSpPr>
            <a:cxnSpLocks noChangeShapeType="1"/>
            <a:stCxn id="230407" idx="5"/>
            <a:endCxn id="23040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4" name="AutoShape 4"/>
          <p:cNvCxnSpPr>
            <a:cxnSpLocks noChangeShapeType="1"/>
            <a:stCxn id="230408" idx="5"/>
            <a:endCxn id="23041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5" name="AutoShape 5"/>
          <p:cNvCxnSpPr>
            <a:cxnSpLocks noChangeShapeType="1"/>
            <a:stCxn id="230409" idx="3"/>
            <a:endCxn id="23041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6" name="AutoShape 6"/>
          <p:cNvCxnSpPr>
            <a:cxnSpLocks noChangeShapeType="1"/>
            <a:stCxn id="230409" idx="5"/>
            <a:endCxn id="23041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0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040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041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041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041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041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041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041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041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0418" name="AutoShape 18"/>
          <p:cNvCxnSpPr>
            <a:cxnSpLocks noChangeShapeType="1"/>
            <a:stCxn id="230410" idx="3"/>
            <a:endCxn id="23041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19" name="AutoShape 19"/>
          <p:cNvCxnSpPr>
            <a:cxnSpLocks noChangeShapeType="1"/>
            <a:stCxn id="230410" idx="5"/>
            <a:endCxn id="23041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0" name="AutoShape 20"/>
          <p:cNvCxnSpPr>
            <a:cxnSpLocks noChangeShapeType="1"/>
            <a:stCxn id="230411" idx="5"/>
            <a:endCxn id="23041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1" name="AutoShape 21"/>
          <p:cNvCxnSpPr>
            <a:cxnSpLocks noChangeShapeType="1"/>
            <a:stCxn id="230412" idx="3"/>
            <a:endCxn id="23041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2" name="AutoShape 22"/>
          <p:cNvCxnSpPr>
            <a:cxnSpLocks noChangeShapeType="1"/>
            <a:stCxn id="230412" idx="5"/>
            <a:endCxn id="23041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3" name="AutoShape 23"/>
          <p:cNvCxnSpPr>
            <a:cxnSpLocks noChangeShapeType="1"/>
            <a:stCxn id="230408" idx="3"/>
            <a:endCxn id="23042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2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0425" name="AutoShape 25"/>
          <p:cNvCxnSpPr>
            <a:cxnSpLocks noChangeShapeType="1"/>
            <a:stCxn id="230411" idx="3"/>
            <a:endCxn id="23042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2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0427" name="AutoShape 27"/>
          <p:cNvCxnSpPr>
            <a:cxnSpLocks noChangeShapeType="1"/>
            <a:stCxn id="23041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8" name="AutoShape 28"/>
          <p:cNvCxnSpPr>
            <a:cxnSpLocks noChangeShapeType="1"/>
            <a:stCxn id="23041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9" name="AutoShape 29"/>
          <p:cNvCxnSpPr>
            <a:cxnSpLocks noChangeShapeType="1"/>
            <a:stCxn id="23041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0" name="AutoShape 30"/>
          <p:cNvCxnSpPr>
            <a:cxnSpLocks noChangeShapeType="1"/>
            <a:stCxn id="23041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1" name="AutoShape 31"/>
          <p:cNvCxnSpPr>
            <a:cxnSpLocks noChangeShapeType="1"/>
            <a:stCxn id="23041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2" name="AutoShape 32"/>
          <p:cNvCxnSpPr>
            <a:cxnSpLocks noChangeShapeType="1"/>
            <a:stCxn id="23041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3" name="AutoShape 33"/>
          <p:cNvCxnSpPr>
            <a:cxnSpLocks noChangeShapeType="1"/>
            <a:stCxn id="23041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4" name="AutoShape 34"/>
          <p:cNvCxnSpPr>
            <a:cxnSpLocks noChangeShapeType="1"/>
            <a:stCxn id="23041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5" name="AutoShape 35"/>
          <p:cNvCxnSpPr>
            <a:cxnSpLocks noChangeShapeType="1"/>
            <a:stCxn id="23041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6" name="AutoShape 36"/>
          <p:cNvCxnSpPr>
            <a:cxnSpLocks noChangeShapeType="1"/>
            <a:stCxn id="23041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3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3043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043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044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8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9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50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51" name="Rectangle 51"/>
          <p:cNvSpPr>
            <a:spLocks noChangeArrowheads="1"/>
          </p:cNvSpPr>
          <p:nvPr/>
        </p:nvSpPr>
        <p:spPr bwMode="auto">
          <a:xfrm>
            <a:off x="6435725" y="38258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C32FB-7C3D-5D46-9BD3-3A65F401AD6F}" type="slidenum">
              <a:rPr lang="en-US"/>
              <a:pPr/>
              <a:t>14</a:t>
            </a:fld>
            <a:endParaRPr lang="en-US" sz="1400"/>
          </a:p>
        </p:txBody>
      </p:sp>
      <p:cxnSp>
        <p:nvCxnSpPr>
          <p:cNvPr id="232450" name="AutoShape 2"/>
          <p:cNvCxnSpPr>
            <a:cxnSpLocks noChangeShapeType="1"/>
            <a:stCxn id="232455" idx="3"/>
            <a:endCxn id="23245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1" name="AutoShape 3"/>
          <p:cNvCxnSpPr>
            <a:cxnSpLocks noChangeShapeType="1"/>
            <a:stCxn id="232455" idx="5"/>
            <a:endCxn id="23245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2" name="AutoShape 4"/>
          <p:cNvCxnSpPr>
            <a:cxnSpLocks noChangeShapeType="1"/>
            <a:stCxn id="232456" idx="5"/>
            <a:endCxn id="23245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3" name="AutoShape 5"/>
          <p:cNvCxnSpPr>
            <a:cxnSpLocks noChangeShapeType="1"/>
            <a:stCxn id="232457" idx="3"/>
            <a:endCxn id="23245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4" name="AutoShape 6"/>
          <p:cNvCxnSpPr>
            <a:cxnSpLocks noChangeShapeType="1"/>
            <a:stCxn id="232457" idx="5"/>
            <a:endCxn id="23246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5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245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245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245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245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246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246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246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246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246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246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2466" name="AutoShape 18"/>
          <p:cNvCxnSpPr>
            <a:cxnSpLocks noChangeShapeType="1"/>
            <a:stCxn id="232458" idx="3"/>
            <a:endCxn id="23246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7" name="AutoShape 19"/>
          <p:cNvCxnSpPr>
            <a:cxnSpLocks noChangeShapeType="1"/>
            <a:stCxn id="232458" idx="5"/>
            <a:endCxn id="23246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8" name="AutoShape 20"/>
          <p:cNvCxnSpPr>
            <a:cxnSpLocks noChangeShapeType="1"/>
            <a:stCxn id="232459" idx="5"/>
            <a:endCxn id="23246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9" name="AutoShape 21"/>
          <p:cNvCxnSpPr>
            <a:cxnSpLocks noChangeShapeType="1"/>
            <a:stCxn id="232460" idx="3"/>
            <a:endCxn id="23246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0" name="AutoShape 22"/>
          <p:cNvCxnSpPr>
            <a:cxnSpLocks noChangeShapeType="1"/>
            <a:stCxn id="232460" idx="5"/>
            <a:endCxn id="23246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1" name="AutoShape 23"/>
          <p:cNvCxnSpPr>
            <a:cxnSpLocks noChangeShapeType="1"/>
            <a:stCxn id="232456" idx="3"/>
            <a:endCxn id="23247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7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2473" name="AutoShape 25"/>
          <p:cNvCxnSpPr>
            <a:cxnSpLocks noChangeShapeType="1"/>
            <a:stCxn id="232459" idx="3"/>
            <a:endCxn id="23247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7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2475" name="AutoShape 27"/>
          <p:cNvCxnSpPr>
            <a:cxnSpLocks noChangeShapeType="1"/>
            <a:stCxn id="23246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6" name="AutoShape 28"/>
          <p:cNvCxnSpPr>
            <a:cxnSpLocks noChangeShapeType="1"/>
            <a:stCxn id="23246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7" name="AutoShape 29"/>
          <p:cNvCxnSpPr>
            <a:cxnSpLocks noChangeShapeType="1"/>
            <a:stCxn id="23246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8" name="AutoShape 30"/>
          <p:cNvCxnSpPr>
            <a:cxnSpLocks noChangeShapeType="1"/>
            <a:stCxn id="23246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9" name="AutoShape 31"/>
          <p:cNvCxnSpPr>
            <a:cxnSpLocks noChangeShapeType="1"/>
            <a:stCxn id="23246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0" name="AutoShape 32"/>
          <p:cNvCxnSpPr>
            <a:cxnSpLocks noChangeShapeType="1"/>
            <a:stCxn id="23246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1" name="AutoShape 33"/>
          <p:cNvCxnSpPr>
            <a:cxnSpLocks noChangeShapeType="1"/>
            <a:stCxn id="23246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2" name="AutoShape 34"/>
          <p:cNvCxnSpPr>
            <a:cxnSpLocks noChangeShapeType="1"/>
            <a:stCxn id="23246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3" name="AutoShape 35"/>
          <p:cNvCxnSpPr>
            <a:cxnSpLocks noChangeShapeType="1"/>
            <a:stCxn id="23246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4" name="AutoShape 36"/>
          <p:cNvCxnSpPr>
            <a:cxnSpLocks noChangeShapeType="1"/>
            <a:stCxn id="23246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8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3248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248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248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8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9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9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6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05931-B120-734A-BF7C-CE756D6E57E6}" type="slidenum">
              <a:rPr lang="en-US"/>
              <a:pPr/>
              <a:t>15</a:t>
            </a:fld>
            <a:endParaRPr lang="en-US" sz="1400"/>
          </a:p>
        </p:txBody>
      </p:sp>
      <p:cxnSp>
        <p:nvCxnSpPr>
          <p:cNvPr id="234498" name="AutoShape 2"/>
          <p:cNvCxnSpPr>
            <a:cxnSpLocks noChangeShapeType="1"/>
            <a:stCxn id="234503" idx="3"/>
            <a:endCxn id="23450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499" name="AutoShape 3"/>
          <p:cNvCxnSpPr>
            <a:cxnSpLocks noChangeShapeType="1"/>
            <a:stCxn id="234503" idx="5"/>
            <a:endCxn id="23450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0" name="AutoShape 4"/>
          <p:cNvCxnSpPr>
            <a:cxnSpLocks noChangeShapeType="1"/>
            <a:stCxn id="234504" idx="5"/>
            <a:endCxn id="23450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1" name="AutoShape 5"/>
          <p:cNvCxnSpPr>
            <a:cxnSpLocks noChangeShapeType="1"/>
            <a:stCxn id="234505" idx="3"/>
            <a:endCxn id="23450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2" name="AutoShape 6"/>
          <p:cNvCxnSpPr>
            <a:cxnSpLocks noChangeShapeType="1"/>
            <a:stCxn id="234505" idx="5"/>
            <a:endCxn id="23450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0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450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450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450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450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450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451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451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4514" name="AutoShape 18"/>
          <p:cNvCxnSpPr>
            <a:cxnSpLocks noChangeShapeType="1"/>
            <a:stCxn id="234506" idx="3"/>
            <a:endCxn id="23451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5" name="AutoShape 19"/>
          <p:cNvCxnSpPr>
            <a:cxnSpLocks noChangeShapeType="1"/>
            <a:stCxn id="234506" idx="5"/>
            <a:endCxn id="23451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6" name="AutoShape 20"/>
          <p:cNvCxnSpPr>
            <a:cxnSpLocks noChangeShapeType="1"/>
            <a:stCxn id="234507" idx="5"/>
            <a:endCxn id="23450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7" name="AutoShape 21"/>
          <p:cNvCxnSpPr>
            <a:cxnSpLocks noChangeShapeType="1"/>
            <a:stCxn id="234508" idx="3"/>
            <a:endCxn id="23451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8" name="AutoShape 22"/>
          <p:cNvCxnSpPr>
            <a:cxnSpLocks noChangeShapeType="1"/>
            <a:stCxn id="234508" idx="5"/>
            <a:endCxn id="23451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9" name="AutoShape 23"/>
          <p:cNvCxnSpPr>
            <a:cxnSpLocks noChangeShapeType="1"/>
            <a:stCxn id="234504" idx="3"/>
            <a:endCxn id="23452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2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4521" name="AutoShape 25"/>
          <p:cNvCxnSpPr>
            <a:cxnSpLocks noChangeShapeType="1"/>
            <a:stCxn id="234507" idx="3"/>
            <a:endCxn id="23452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2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4523" name="AutoShape 27"/>
          <p:cNvCxnSpPr>
            <a:cxnSpLocks noChangeShapeType="1"/>
            <a:stCxn id="23451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4" name="AutoShape 28"/>
          <p:cNvCxnSpPr>
            <a:cxnSpLocks noChangeShapeType="1"/>
            <a:stCxn id="23451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5" name="AutoShape 29"/>
          <p:cNvCxnSpPr>
            <a:cxnSpLocks noChangeShapeType="1"/>
            <a:stCxn id="23451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6" name="AutoShape 30"/>
          <p:cNvCxnSpPr>
            <a:cxnSpLocks noChangeShapeType="1"/>
            <a:stCxn id="23451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7" name="AutoShape 31"/>
          <p:cNvCxnSpPr>
            <a:cxnSpLocks noChangeShapeType="1"/>
            <a:stCxn id="23450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8" name="AutoShape 32"/>
          <p:cNvCxnSpPr>
            <a:cxnSpLocks noChangeShapeType="1"/>
            <a:stCxn id="23450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9" name="AutoShape 33"/>
          <p:cNvCxnSpPr>
            <a:cxnSpLocks noChangeShapeType="1"/>
            <a:stCxn id="23451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0" name="AutoShape 34"/>
          <p:cNvCxnSpPr>
            <a:cxnSpLocks noChangeShapeType="1"/>
            <a:stCxn id="23451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1" name="AutoShape 35"/>
          <p:cNvCxnSpPr>
            <a:cxnSpLocks noChangeShapeType="1"/>
            <a:stCxn id="23451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2" name="AutoShape 36"/>
          <p:cNvCxnSpPr>
            <a:cxnSpLocks noChangeShapeType="1"/>
            <a:stCxn id="23451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3453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453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453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3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3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3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4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4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5" name="Rectangle 49"/>
          <p:cNvSpPr>
            <a:spLocks noChangeArrowheads="1"/>
          </p:cNvSpPr>
          <p:nvPr/>
        </p:nvSpPr>
        <p:spPr bwMode="auto">
          <a:xfrm>
            <a:off x="6577013" y="421322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D5163-06CB-0042-907D-F7D9C4F89EA9}" type="slidenum">
              <a:rPr lang="en-US"/>
              <a:pPr/>
              <a:t>16</a:t>
            </a:fld>
            <a:endParaRPr lang="en-US" sz="1400"/>
          </a:p>
        </p:txBody>
      </p:sp>
      <p:cxnSp>
        <p:nvCxnSpPr>
          <p:cNvPr id="236546" name="AutoShape 2"/>
          <p:cNvCxnSpPr>
            <a:cxnSpLocks noChangeShapeType="1"/>
            <a:stCxn id="236551" idx="3"/>
            <a:endCxn id="23655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7" name="AutoShape 3"/>
          <p:cNvCxnSpPr>
            <a:cxnSpLocks noChangeShapeType="1"/>
            <a:stCxn id="236551" idx="5"/>
            <a:endCxn id="23655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8" name="AutoShape 4"/>
          <p:cNvCxnSpPr>
            <a:cxnSpLocks noChangeShapeType="1"/>
            <a:stCxn id="236552" idx="5"/>
            <a:endCxn id="23655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9" name="AutoShape 5"/>
          <p:cNvCxnSpPr>
            <a:cxnSpLocks noChangeShapeType="1"/>
            <a:stCxn id="236553" idx="3"/>
            <a:endCxn id="23655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50" name="AutoShape 6"/>
          <p:cNvCxnSpPr>
            <a:cxnSpLocks noChangeShapeType="1"/>
            <a:stCxn id="236553" idx="5"/>
            <a:endCxn id="23655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5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655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655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655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655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655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656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656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6562" name="AutoShape 18"/>
          <p:cNvCxnSpPr>
            <a:cxnSpLocks noChangeShapeType="1"/>
            <a:stCxn id="236554" idx="3"/>
            <a:endCxn id="23655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3" name="AutoShape 19"/>
          <p:cNvCxnSpPr>
            <a:cxnSpLocks noChangeShapeType="1"/>
            <a:stCxn id="236554" idx="5"/>
            <a:endCxn id="23655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4" name="AutoShape 20"/>
          <p:cNvCxnSpPr>
            <a:cxnSpLocks noChangeShapeType="1"/>
            <a:stCxn id="236555" idx="5"/>
            <a:endCxn id="23655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5" name="AutoShape 21"/>
          <p:cNvCxnSpPr>
            <a:cxnSpLocks noChangeShapeType="1"/>
            <a:stCxn id="236556" idx="3"/>
            <a:endCxn id="23656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6" name="AutoShape 22"/>
          <p:cNvCxnSpPr>
            <a:cxnSpLocks noChangeShapeType="1"/>
            <a:stCxn id="236556" idx="5"/>
            <a:endCxn id="23656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7" name="AutoShape 23"/>
          <p:cNvCxnSpPr>
            <a:cxnSpLocks noChangeShapeType="1"/>
            <a:stCxn id="236552" idx="3"/>
            <a:endCxn id="23656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6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6569" name="AutoShape 25"/>
          <p:cNvCxnSpPr>
            <a:cxnSpLocks noChangeShapeType="1"/>
            <a:stCxn id="236555" idx="3"/>
            <a:endCxn id="23657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7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6571" name="AutoShape 27"/>
          <p:cNvCxnSpPr>
            <a:cxnSpLocks noChangeShapeType="1"/>
            <a:stCxn id="23655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2" name="AutoShape 28"/>
          <p:cNvCxnSpPr>
            <a:cxnSpLocks noChangeShapeType="1"/>
            <a:stCxn id="23655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3" name="AutoShape 29"/>
          <p:cNvCxnSpPr>
            <a:cxnSpLocks noChangeShapeType="1"/>
            <a:stCxn id="23655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4" name="AutoShape 30"/>
          <p:cNvCxnSpPr>
            <a:cxnSpLocks noChangeShapeType="1"/>
            <a:stCxn id="23655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5" name="AutoShape 31"/>
          <p:cNvCxnSpPr>
            <a:cxnSpLocks noChangeShapeType="1"/>
            <a:stCxn id="23655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6" name="AutoShape 32"/>
          <p:cNvCxnSpPr>
            <a:cxnSpLocks noChangeShapeType="1"/>
            <a:stCxn id="23655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7" name="AutoShape 33"/>
          <p:cNvCxnSpPr>
            <a:cxnSpLocks noChangeShapeType="1"/>
            <a:stCxn id="23656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8" name="AutoShape 34"/>
          <p:cNvCxnSpPr>
            <a:cxnSpLocks noChangeShapeType="1"/>
            <a:stCxn id="23656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9" name="AutoShape 35"/>
          <p:cNvCxnSpPr>
            <a:cxnSpLocks noChangeShapeType="1"/>
            <a:stCxn id="23656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80" name="AutoShape 36"/>
          <p:cNvCxnSpPr>
            <a:cxnSpLocks noChangeShapeType="1"/>
            <a:stCxn id="23656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8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3658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658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658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8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8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9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3" name="Rectangle 49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A1046-48EE-A347-B987-2FEB925089A4}" type="slidenum">
              <a:rPr lang="en-US"/>
              <a:pPr/>
              <a:t>17</a:t>
            </a:fld>
            <a:endParaRPr lang="en-US" sz="1400"/>
          </a:p>
        </p:txBody>
      </p:sp>
      <p:cxnSp>
        <p:nvCxnSpPr>
          <p:cNvPr id="238594" name="AutoShape 2"/>
          <p:cNvCxnSpPr>
            <a:cxnSpLocks noChangeShapeType="1"/>
            <a:stCxn id="238599" idx="3"/>
            <a:endCxn id="23860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5" name="AutoShape 3"/>
          <p:cNvCxnSpPr>
            <a:cxnSpLocks noChangeShapeType="1"/>
            <a:stCxn id="238599" idx="5"/>
            <a:endCxn id="23860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6" name="AutoShape 4"/>
          <p:cNvCxnSpPr>
            <a:cxnSpLocks noChangeShapeType="1"/>
            <a:stCxn id="238600" idx="5"/>
            <a:endCxn id="23860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7" name="AutoShape 5"/>
          <p:cNvCxnSpPr>
            <a:cxnSpLocks noChangeShapeType="1"/>
            <a:stCxn id="238601" idx="3"/>
            <a:endCxn id="23860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8" name="AutoShape 6"/>
          <p:cNvCxnSpPr>
            <a:cxnSpLocks noChangeShapeType="1"/>
            <a:stCxn id="238601" idx="5"/>
            <a:endCxn id="23860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59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860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860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860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860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860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860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860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8610" name="AutoShape 18"/>
          <p:cNvCxnSpPr>
            <a:cxnSpLocks noChangeShapeType="1"/>
            <a:stCxn id="238602" idx="3"/>
            <a:endCxn id="23860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1" name="AutoShape 19"/>
          <p:cNvCxnSpPr>
            <a:cxnSpLocks noChangeShapeType="1"/>
            <a:stCxn id="238602" idx="5"/>
            <a:endCxn id="23860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2" name="AutoShape 20"/>
          <p:cNvCxnSpPr>
            <a:cxnSpLocks noChangeShapeType="1"/>
            <a:stCxn id="238603" idx="5"/>
            <a:endCxn id="23860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3" name="AutoShape 21"/>
          <p:cNvCxnSpPr>
            <a:cxnSpLocks noChangeShapeType="1"/>
            <a:stCxn id="238604" idx="3"/>
            <a:endCxn id="23860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4" name="AutoShape 22"/>
          <p:cNvCxnSpPr>
            <a:cxnSpLocks noChangeShapeType="1"/>
            <a:stCxn id="238604" idx="5"/>
            <a:endCxn id="23860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5" name="AutoShape 23"/>
          <p:cNvCxnSpPr>
            <a:cxnSpLocks noChangeShapeType="1"/>
            <a:stCxn id="238600" idx="3"/>
            <a:endCxn id="23861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1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8617" name="AutoShape 25"/>
          <p:cNvCxnSpPr>
            <a:cxnSpLocks noChangeShapeType="1"/>
            <a:stCxn id="238603" idx="3"/>
            <a:endCxn id="23861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1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8619" name="AutoShape 27"/>
          <p:cNvCxnSpPr>
            <a:cxnSpLocks noChangeShapeType="1"/>
            <a:stCxn id="23860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0" name="AutoShape 28"/>
          <p:cNvCxnSpPr>
            <a:cxnSpLocks noChangeShapeType="1"/>
            <a:stCxn id="23860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1" name="AutoShape 29"/>
          <p:cNvCxnSpPr>
            <a:cxnSpLocks noChangeShapeType="1"/>
            <a:stCxn id="23860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2" name="AutoShape 30"/>
          <p:cNvCxnSpPr>
            <a:cxnSpLocks noChangeShapeType="1"/>
            <a:stCxn id="23860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3" name="AutoShape 31"/>
          <p:cNvCxnSpPr>
            <a:cxnSpLocks noChangeShapeType="1"/>
            <a:stCxn id="23860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4" name="AutoShape 32"/>
          <p:cNvCxnSpPr>
            <a:cxnSpLocks noChangeShapeType="1"/>
            <a:stCxn id="23860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5" name="AutoShape 33"/>
          <p:cNvCxnSpPr>
            <a:cxnSpLocks noChangeShapeType="1"/>
            <a:stCxn id="23860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6" name="AutoShape 34"/>
          <p:cNvCxnSpPr>
            <a:cxnSpLocks noChangeShapeType="1"/>
            <a:stCxn id="23860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7" name="AutoShape 35"/>
          <p:cNvCxnSpPr>
            <a:cxnSpLocks noChangeShapeType="1"/>
            <a:stCxn id="23860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8" name="AutoShape 36"/>
          <p:cNvCxnSpPr>
            <a:cxnSpLocks noChangeShapeType="1"/>
            <a:stCxn id="23860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2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3863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863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863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8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9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40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41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42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9B641-7FCA-6243-9A54-CFB0DEE81C4E}" type="slidenum">
              <a:rPr lang="en-US"/>
              <a:pPr/>
              <a:t>18</a:t>
            </a:fld>
            <a:endParaRPr lang="en-US" sz="1400"/>
          </a:p>
        </p:txBody>
      </p:sp>
      <p:cxnSp>
        <p:nvCxnSpPr>
          <p:cNvPr id="240642" name="AutoShape 2"/>
          <p:cNvCxnSpPr>
            <a:cxnSpLocks noChangeShapeType="1"/>
            <a:stCxn id="240647" idx="3"/>
            <a:endCxn id="24064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3" name="AutoShape 3"/>
          <p:cNvCxnSpPr>
            <a:cxnSpLocks noChangeShapeType="1"/>
            <a:stCxn id="240647" idx="5"/>
            <a:endCxn id="24064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4" name="AutoShape 4"/>
          <p:cNvCxnSpPr>
            <a:cxnSpLocks noChangeShapeType="1"/>
            <a:stCxn id="240648" idx="5"/>
            <a:endCxn id="24065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5" name="AutoShape 5"/>
          <p:cNvCxnSpPr>
            <a:cxnSpLocks noChangeShapeType="1"/>
            <a:stCxn id="240649" idx="3"/>
            <a:endCxn id="24065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6" name="AutoShape 6"/>
          <p:cNvCxnSpPr>
            <a:cxnSpLocks noChangeShapeType="1"/>
            <a:stCxn id="240649" idx="5"/>
            <a:endCxn id="24065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4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064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065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065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065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065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065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065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0658" name="AutoShape 18"/>
          <p:cNvCxnSpPr>
            <a:cxnSpLocks noChangeShapeType="1"/>
            <a:stCxn id="240650" idx="3"/>
            <a:endCxn id="24065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59" name="AutoShape 19"/>
          <p:cNvCxnSpPr>
            <a:cxnSpLocks noChangeShapeType="1"/>
            <a:stCxn id="240650" idx="5"/>
            <a:endCxn id="24065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0" name="AutoShape 20"/>
          <p:cNvCxnSpPr>
            <a:cxnSpLocks noChangeShapeType="1"/>
            <a:stCxn id="240651" idx="5"/>
            <a:endCxn id="24065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1" name="AutoShape 21"/>
          <p:cNvCxnSpPr>
            <a:cxnSpLocks noChangeShapeType="1"/>
            <a:stCxn id="240652" idx="3"/>
            <a:endCxn id="24065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2" name="AutoShape 22"/>
          <p:cNvCxnSpPr>
            <a:cxnSpLocks noChangeShapeType="1"/>
            <a:stCxn id="240652" idx="5"/>
            <a:endCxn id="24065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3" name="AutoShape 23"/>
          <p:cNvCxnSpPr>
            <a:cxnSpLocks noChangeShapeType="1"/>
            <a:stCxn id="240648" idx="3"/>
            <a:endCxn id="24066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6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0665" name="AutoShape 25"/>
          <p:cNvCxnSpPr>
            <a:cxnSpLocks noChangeShapeType="1"/>
            <a:stCxn id="240651" idx="3"/>
            <a:endCxn id="24066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6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0667" name="AutoShape 27"/>
          <p:cNvCxnSpPr>
            <a:cxnSpLocks noChangeShapeType="1"/>
            <a:stCxn id="24065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8" name="AutoShape 28"/>
          <p:cNvCxnSpPr>
            <a:cxnSpLocks noChangeShapeType="1"/>
            <a:stCxn id="24065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9" name="AutoShape 29"/>
          <p:cNvCxnSpPr>
            <a:cxnSpLocks noChangeShapeType="1"/>
            <a:stCxn id="24065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0" name="AutoShape 30"/>
          <p:cNvCxnSpPr>
            <a:cxnSpLocks noChangeShapeType="1"/>
            <a:stCxn id="24065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1" name="AutoShape 31"/>
          <p:cNvCxnSpPr>
            <a:cxnSpLocks noChangeShapeType="1"/>
            <a:stCxn id="24065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2" name="AutoShape 32"/>
          <p:cNvCxnSpPr>
            <a:cxnSpLocks noChangeShapeType="1"/>
            <a:stCxn id="24065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3" name="AutoShape 33"/>
          <p:cNvCxnSpPr>
            <a:cxnSpLocks noChangeShapeType="1"/>
            <a:stCxn id="24065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4" name="AutoShape 34"/>
          <p:cNvCxnSpPr>
            <a:cxnSpLocks noChangeShapeType="1"/>
            <a:stCxn id="24065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5" name="AutoShape 35"/>
          <p:cNvCxnSpPr>
            <a:cxnSpLocks noChangeShapeType="1"/>
            <a:stCxn id="24065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6" name="AutoShape 36"/>
          <p:cNvCxnSpPr>
            <a:cxnSpLocks noChangeShapeType="1"/>
            <a:stCxn id="24065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7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4067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067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068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8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9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90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91" name="Rectangle 51"/>
          <p:cNvSpPr>
            <a:spLocks noChangeArrowheads="1"/>
          </p:cNvSpPr>
          <p:nvPr/>
        </p:nvSpPr>
        <p:spPr bwMode="auto">
          <a:xfrm>
            <a:off x="6435725" y="33813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B3FFB-3D3C-3743-81CA-7813CFAEA28F}" type="slidenum">
              <a:rPr lang="en-US"/>
              <a:pPr/>
              <a:t>19</a:t>
            </a:fld>
            <a:endParaRPr lang="en-US" sz="1400"/>
          </a:p>
        </p:txBody>
      </p:sp>
      <p:cxnSp>
        <p:nvCxnSpPr>
          <p:cNvPr id="242690" name="AutoShape 2"/>
          <p:cNvCxnSpPr>
            <a:cxnSpLocks noChangeShapeType="1"/>
            <a:stCxn id="242695" idx="3"/>
            <a:endCxn id="24269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1" name="AutoShape 3"/>
          <p:cNvCxnSpPr>
            <a:cxnSpLocks noChangeShapeType="1"/>
            <a:stCxn id="242695" idx="5"/>
            <a:endCxn id="24269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2" name="AutoShape 4"/>
          <p:cNvCxnSpPr>
            <a:cxnSpLocks noChangeShapeType="1"/>
            <a:stCxn id="242696" idx="5"/>
            <a:endCxn id="24269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3" name="AutoShape 5"/>
          <p:cNvCxnSpPr>
            <a:cxnSpLocks noChangeShapeType="1"/>
            <a:stCxn id="242697" idx="3"/>
            <a:endCxn id="24269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4" name="AutoShape 6"/>
          <p:cNvCxnSpPr>
            <a:cxnSpLocks noChangeShapeType="1"/>
            <a:stCxn id="242697" idx="5"/>
            <a:endCxn id="24270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69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269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269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270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270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270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270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270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2706" name="AutoShape 18"/>
          <p:cNvCxnSpPr>
            <a:cxnSpLocks noChangeShapeType="1"/>
            <a:stCxn id="242698" idx="3"/>
            <a:endCxn id="24270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7" name="AutoShape 19"/>
          <p:cNvCxnSpPr>
            <a:cxnSpLocks noChangeShapeType="1"/>
            <a:stCxn id="242698" idx="5"/>
            <a:endCxn id="24270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8" name="AutoShape 20"/>
          <p:cNvCxnSpPr>
            <a:cxnSpLocks noChangeShapeType="1"/>
            <a:stCxn id="242699" idx="5"/>
            <a:endCxn id="24270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9" name="AutoShape 21"/>
          <p:cNvCxnSpPr>
            <a:cxnSpLocks noChangeShapeType="1"/>
            <a:stCxn id="242700" idx="3"/>
            <a:endCxn id="24270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0" name="AutoShape 22"/>
          <p:cNvCxnSpPr>
            <a:cxnSpLocks noChangeShapeType="1"/>
            <a:stCxn id="242700" idx="5"/>
            <a:endCxn id="24270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1" name="AutoShape 23"/>
          <p:cNvCxnSpPr>
            <a:cxnSpLocks noChangeShapeType="1"/>
            <a:stCxn id="242696" idx="3"/>
            <a:endCxn id="24271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1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2713" name="AutoShape 25"/>
          <p:cNvCxnSpPr>
            <a:cxnSpLocks noChangeShapeType="1"/>
            <a:stCxn id="242699" idx="3"/>
            <a:endCxn id="24271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1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2715" name="AutoShape 27"/>
          <p:cNvCxnSpPr>
            <a:cxnSpLocks noChangeShapeType="1"/>
            <a:stCxn id="24270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6" name="AutoShape 28"/>
          <p:cNvCxnSpPr>
            <a:cxnSpLocks noChangeShapeType="1"/>
            <a:stCxn id="24270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7" name="AutoShape 29"/>
          <p:cNvCxnSpPr>
            <a:cxnSpLocks noChangeShapeType="1"/>
            <a:stCxn id="24270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8" name="AutoShape 30"/>
          <p:cNvCxnSpPr>
            <a:cxnSpLocks noChangeShapeType="1"/>
            <a:stCxn id="24270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9" name="AutoShape 31"/>
          <p:cNvCxnSpPr>
            <a:cxnSpLocks noChangeShapeType="1"/>
            <a:stCxn id="24270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0" name="AutoShape 32"/>
          <p:cNvCxnSpPr>
            <a:cxnSpLocks noChangeShapeType="1"/>
            <a:stCxn id="24270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1" name="AutoShape 33"/>
          <p:cNvCxnSpPr>
            <a:cxnSpLocks noChangeShapeType="1"/>
            <a:stCxn id="24270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2" name="AutoShape 34"/>
          <p:cNvCxnSpPr>
            <a:cxnSpLocks noChangeShapeType="1"/>
            <a:stCxn id="24270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3" name="AutoShape 35"/>
          <p:cNvCxnSpPr>
            <a:cxnSpLocks noChangeShapeType="1"/>
            <a:stCxn id="24270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4" name="AutoShape 36"/>
          <p:cNvCxnSpPr>
            <a:cxnSpLocks noChangeShapeType="1"/>
            <a:stCxn id="24270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2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4272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272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272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2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6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7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8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40" name="Rectangle 52"/>
          <p:cNvSpPr>
            <a:spLocks noChangeArrowheads="1"/>
          </p:cNvSpPr>
          <p:nvPr/>
        </p:nvSpPr>
        <p:spPr bwMode="auto">
          <a:xfrm>
            <a:off x="6435725" y="361791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A7A7-9289-784B-977F-567711C003BB}" type="slidenum">
              <a:rPr lang="en-US"/>
              <a:pPr/>
              <a:t>2</a:t>
            </a:fld>
            <a:endParaRPr lang="en-US" sz="1400"/>
          </a:p>
        </p:txBody>
      </p:sp>
      <p:cxnSp>
        <p:nvCxnSpPr>
          <p:cNvPr id="324610" name="AutoShape 2"/>
          <p:cNvCxnSpPr>
            <a:cxnSpLocks noChangeShapeType="1"/>
            <a:stCxn id="324615" idx="3"/>
            <a:endCxn id="3246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1" name="AutoShape 3"/>
          <p:cNvCxnSpPr>
            <a:cxnSpLocks noChangeShapeType="1"/>
            <a:stCxn id="324615" idx="5"/>
            <a:endCxn id="3246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2" name="AutoShape 4"/>
          <p:cNvCxnSpPr>
            <a:cxnSpLocks noChangeShapeType="1"/>
            <a:stCxn id="324616" idx="5"/>
            <a:endCxn id="3246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3" name="AutoShape 5"/>
          <p:cNvCxnSpPr>
            <a:cxnSpLocks noChangeShapeType="1"/>
            <a:stCxn id="324617" idx="3"/>
            <a:endCxn id="3246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4" name="AutoShape 6"/>
          <p:cNvCxnSpPr>
            <a:cxnSpLocks noChangeShapeType="1"/>
            <a:stCxn id="324617" idx="5"/>
            <a:endCxn id="3246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246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3246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246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3246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3246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246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3246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3246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3246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246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324626" name="AutoShape 18"/>
          <p:cNvCxnSpPr>
            <a:cxnSpLocks noChangeShapeType="1"/>
            <a:stCxn id="324618" idx="3"/>
            <a:endCxn id="3246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7" name="AutoShape 19"/>
          <p:cNvCxnSpPr>
            <a:cxnSpLocks noChangeShapeType="1"/>
            <a:stCxn id="324618" idx="5"/>
            <a:endCxn id="3246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8" name="AutoShape 20"/>
          <p:cNvCxnSpPr>
            <a:cxnSpLocks noChangeShapeType="1"/>
            <a:stCxn id="324619" idx="5"/>
            <a:endCxn id="3246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9" name="AutoShape 21"/>
          <p:cNvCxnSpPr>
            <a:cxnSpLocks noChangeShapeType="1"/>
            <a:stCxn id="324620" idx="3"/>
            <a:endCxn id="3246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0" name="AutoShape 22"/>
          <p:cNvCxnSpPr>
            <a:cxnSpLocks noChangeShapeType="1"/>
            <a:stCxn id="324620" idx="5"/>
            <a:endCxn id="3246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1" name="AutoShape 23"/>
          <p:cNvCxnSpPr>
            <a:cxnSpLocks noChangeShapeType="1"/>
            <a:stCxn id="324616" idx="3"/>
            <a:endCxn id="3246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4633" name="AutoShape 25"/>
          <p:cNvCxnSpPr>
            <a:cxnSpLocks noChangeShapeType="1"/>
            <a:stCxn id="324619" idx="3"/>
            <a:endCxn id="3246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4635" name="AutoShape 27"/>
          <p:cNvCxnSpPr>
            <a:cxnSpLocks noChangeShapeType="1"/>
            <a:stCxn id="3246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6" name="AutoShape 28"/>
          <p:cNvCxnSpPr>
            <a:cxnSpLocks noChangeShapeType="1"/>
            <a:stCxn id="3246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7" name="AutoShape 29"/>
          <p:cNvCxnSpPr>
            <a:cxnSpLocks noChangeShapeType="1"/>
            <a:stCxn id="3246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8" name="AutoShape 30"/>
          <p:cNvCxnSpPr>
            <a:cxnSpLocks noChangeShapeType="1"/>
            <a:stCxn id="3246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9" name="AutoShape 31"/>
          <p:cNvCxnSpPr>
            <a:cxnSpLocks noChangeShapeType="1"/>
            <a:stCxn id="3246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0" name="AutoShape 32"/>
          <p:cNvCxnSpPr>
            <a:cxnSpLocks noChangeShapeType="1"/>
            <a:stCxn id="3246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1" name="AutoShape 33"/>
          <p:cNvCxnSpPr>
            <a:cxnSpLocks noChangeShapeType="1"/>
            <a:stCxn id="3246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2" name="AutoShape 34"/>
          <p:cNvCxnSpPr>
            <a:cxnSpLocks noChangeShapeType="1"/>
            <a:stCxn id="3246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3" name="AutoShape 35"/>
          <p:cNvCxnSpPr>
            <a:cxnSpLocks noChangeShapeType="1"/>
            <a:stCxn id="3246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4" name="AutoShape 36"/>
          <p:cNvCxnSpPr>
            <a:cxnSpLocks noChangeShapeType="1"/>
            <a:stCxn id="3246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4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246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46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246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46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BD8E4-C987-7246-ADAC-BDD010F78DC5}" type="slidenum">
              <a:rPr lang="en-US"/>
              <a:pPr/>
              <a:t>20</a:t>
            </a:fld>
            <a:endParaRPr lang="en-US" sz="1400"/>
          </a:p>
        </p:txBody>
      </p:sp>
      <p:cxnSp>
        <p:nvCxnSpPr>
          <p:cNvPr id="244738" name="AutoShape 2"/>
          <p:cNvCxnSpPr>
            <a:cxnSpLocks noChangeShapeType="1"/>
            <a:stCxn id="244743" idx="3"/>
            <a:endCxn id="24474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39" name="AutoShape 3"/>
          <p:cNvCxnSpPr>
            <a:cxnSpLocks noChangeShapeType="1"/>
            <a:stCxn id="244743" idx="5"/>
            <a:endCxn id="24474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0" name="AutoShape 4"/>
          <p:cNvCxnSpPr>
            <a:cxnSpLocks noChangeShapeType="1"/>
            <a:stCxn id="244744" idx="5"/>
            <a:endCxn id="24474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1" name="AutoShape 5"/>
          <p:cNvCxnSpPr>
            <a:cxnSpLocks noChangeShapeType="1"/>
            <a:stCxn id="244745" idx="3"/>
            <a:endCxn id="24474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2" name="AutoShape 6"/>
          <p:cNvCxnSpPr>
            <a:cxnSpLocks noChangeShapeType="1"/>
            <a:stCxn id="244745" idx="5"/>
            <a:endCxn id="24474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474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474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474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474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474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474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475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475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475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4754" name="AutoShape 18"/>
          <p:cNvCxnSpPr>
            <a:cxnSpLocks noChangeShapeType="1"/>
            <a:stCxn id="244746" idx="3"/>
            <a:endCxn id="24475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5" name="AutoShape 19"/>
          <p:cNvCxnSpPr>
            <a:cxnSpLocks noChangeShapeType="1"/>
            <a:stCxn id="244746" idx="5"/>
            <a:endCxn id="24475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6" name="AutoShape 20"/>
          <p:cNvCxnSpPr>
            <a:cxnSpLocks noChangeShapeType="1"/>
            <a:stCxn id="244747" idx="5"/>
            <a:endCxn id="24474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7" name="AutoShape 21"/>
          <p:cNvCxnSpPr>
            <a:cxnSpLocks noChangeShapeType="1"/>
            <a:stCxn id="244748" idx="3"/>
            <a:endCxn id="24475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8" name="AutoShape 22"/>
          <p:cNvCxnSpPr>
            <a:cxnSpLocks noChangeShapeType="1"/>
            <a:stCxn id="244748" idx="5"/>
            <a:endCxn id="24475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9" name="AutoShape 23"/>
          <p:cNvCxnSpPr>
            <a:cxnSpLocks noChangeShapeType="1"/>
            <a:stCxn id="244744" idx="3"/>
            <a:endCxn id="24476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6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4761" name="AutoShape 25"/>
          <p:cNvCxnSpPr>
            <a:cxnSpLocks noChangeShapeType="1"/>
            <a:stCxn id="244747" idx="3"/>
            <a:endCxn id="24476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6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4763" name="AutoShape 27"/>
          <p:cNvCxnSpPr>
            <a:cxnSpLocks noChangeShapeType="1"/>
            <a:stCxn id="24475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4" name="AutoShape 28"/>
          <p:cNvCxnSpPr>
            <a:cxnSpLocks noChangeShapeType="1"/>
            <a:stCxn id="24475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5" name="AutoShape 29"/>
          <p:cNvCxnSpPr>
            <a:cxnSpLocks noChangeShapeType="1"/>
            <a:stCxn id="24475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6" name="AutoShape 30"/>
          <p:cNvCxnSpPr>
            <a:cxnSpLocks noChangeShapeType="1"/>
            <a:stCxn id="24475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7" name="AutoShape 31"/>
          <p:cNvCxnSpPr>
            <a:cxnSpLocks noChangeShapeType="1"/>
            <a:stCxn id="24474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8" name="AutoShape 32"/>
          <p:cNvCxnSpPr>
            <a:cxnSpLocks noChangeShapeType="1"/>
            <a:stCxn id="24474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9" name="AutoShape 33"/>
          <p:cNvCxnSpPr>
            <a:cxnSpLocks noChangeShapeType="1"/>
            <a:stCxn id="24475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0" name="AutoShape 34"/>
          <p:cNvCxnSpPr>
            <a:cxnSpLocks noChangeShapeType="1"/>
            <a:stCxn id="24475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1" name="AutoShape 35"/>
          <p:cNvCxnSpPr>
            <a:cxnSpLocks noChangeShapeType="1"/>
            <a:stCxn id="24475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2" name="AutoShape 36"/>
          <p:cNvCxnSpPr>
            <a:cxnSpLocks noChangeShapeType="1"/>
            <a:stCxn id="24475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7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4477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477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7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4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5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6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8" name="Rectangle 52"/>
          <p:cNvSpPr>
            <a:spLocks noChangeArrowheads="1"/>
          </p:cNvSpPr>
          <p:nvPr/>
        </p:nvSpPr>
        <p:spPr bwMode="auto">
          <a:xfrm>
            <a:off x="6435725" y="38258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C4799-FF8B-F141-ABA5-C3AED06473F9}" type="slidenum">
              <a:rPr lang="en-US"/>
              <a:pPr/>
              <a:t>21</a:t>
            </a:fld>
            <a:endParaRPr lang="en-US" sz="1400"/>
          </a:p>
        </p:txBody>
      </p:sp>
      <p:cxnSp>
        <p:nvCxnSpPr>
          <p:cNvPr id="246786" name="AutoShape 2"/>
          <p:cNvCxnSpPr>
            <a:cxnSpLocks noChangeShapeType="1"/>
            <a:stCxn id="246791" idx="3"/>
            <a:endCxn id="24679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7" name="AutoShape 3"/>
          <p:cNvCxnSpPr>
            <a:cxnSpLocks noChangeShapeType="1"/>
            <a:stCxn id="246791" idx="5"/>
            <a:endCxn id="24679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8" name="AutoShape 4"/>
          <p:cNvCxnSpPr>
            <a:cxnSpLocks noChangeShapeType="1"/>
            <a:stCxn id="246792" idx="5"/>
            <a:endCxn id="24679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9" name="AutoShape 5"/>
          <p:cNvCxnSpPr>
            <a:cxnSpLocks noChangeShapeType="1"/>
            <a:stCxn id="246793" idx="3"/>
            <a:endCxn id="24679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90" name="AutoShape 6"/>
          <p:cNvCxnSpPr>
            <a:cxnSpLocks noChangeShapeType="1"/>
            <a:stCxn id="246793" idx="5"/>
            <a:endCxn id="24679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679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679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679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679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679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679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679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679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680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680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6802" name="AutoShape 18"/>
          <p:cNvCxnSpPr>
            <a:cxnSpLocks noChangeShapeType="1"/>
            <a:stCxn id="246794" idx="3"/>
            <a:endCxn id="24679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3" name="AutoShape 19"/>
          <p:cNvCxnSpPr>
            <a:cxnSpLocks noChangeShapeType="1"/>
            <a:stCxn id="246794" idx="5"/>
            <a:endCxn id="24679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4" name="AutoShape 20"/>
          <p:cNvCxnSpPr>
            <a:cxnSpLocks noChangeShapeType="1"/>
            <a:stCxn id="246795" idx="5"/>
            <a:endCxn id="24679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5" name="AutoShape 21"/>
          <p:cNvCxnSpPr>
            <a:cxnSpLocks noChangeShapeType="1"/>
            <a:stCxn id="246796" idx="3"/>
            <a:endCxn id="24680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6" name="AutoShape 22"/>
          <p:cNvCxnSpPr>
            <a:cxnSpLocks noChangeShapeType="1"/>
            <a:stCxn id="246796" idx="5"/>
            <a:endCxn id="24680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7" name="AutoShape 23"/>
          <p:cNvCxnSpPr>
            <a:cxnSpLocks noChangeShapeType="1"/>
            <a:stCxn id="246792" idx="3"/>
            <a:endCxn id="24680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0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6809" name="AutoShape 25"/>
          <p:cNvCxnSpPr>
            <a:cxnSpLocks noChangeShapeType="1"/>
            <a:stCxn id="246795" idx="3"/>
            <a:endCxn id="24681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1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6811" name="AutoShape 27"/>
          <p:cNvCxnSpPr>
            <a:cxnSpLocks noChangeShapeType="1"/>
            <a:stCxn id="24679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2" name="AutoShape 28"/>
          <p:cNvCxnSpPr>
            <a:cxnSpLocks noChangeShapeType="1"/>
            <a:stCxn id="24679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3" name="AutoShape 29"/>
          <p:cNvCxnSpPr>
            <a:cxnSpLocks noChangeShapeType="1"/>
            <a:stCxn id="24679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4" name="AutoShape 30"/>
          <p:cNvCxnSpPr>
            <a:cxnSpLocks noChangeShapeType="1"/>
            <a:stCxn id="24679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5" name="AutoShape 31"/>
          <p:cNvCxnSpPr>
            <a:cxnSpLocks noChangeShapeType="1"/>
            <a:stCxn id="24679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6" name="AutoShape 32"/>
          <p:cNvCxnSpPr>
            <a:cxnSpLocks noChangeShapeType="1"/>
            <a:stCxn id="24679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7" name="AutoShape 33"/>
          <p:cNvCxnSpPr>
            <a:cxnSpLocks noChangeShapeType="1"/>
            <a:stCxn id="24680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8" name="AutoShape 34"/>
          <p:cNvCxnSpPr>
            <a:cxnSpLocks noChangeShapeType="1"/>
            <a:stCxn id="24680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9" name="AutoShape 35"/>
          <p:cNvCxnSpPr>
            <a:cxnSpLocks noChangeShapeType="1"/>
            <a:stCxn id="24680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20" name="AutoShape 36"/>
          <p:cNvCxnSpPr>
            <a:cxnSpLocks noChangeShapeType="1"/>
            <a:stCxn id="24680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4682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682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2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2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3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3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32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4CBF6-8022-A54C-AFA9-187CD944434B}" type="slidenum">
              <a:rPr lang="en-US"/>
              <a:pPr/>
              <a:t>22</a:t>
            </a:fld>
            <a:endParaRPr lang="en-US" sz="1400"/>
          </a:p>
        </p:txBody>
      </p:sp>
      <p:cxnSp>
        <p:nvCxnSpPr>
          <p:cNvPr id="248834" name="AutoShape 2"/>
          <p:cNvCxnSpPr>
            <a:cxnSpLocks noChangeShapeType="1"/>
            <a:stCxn id="248839" idx="3"/>
            <a:endCxn id="24884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5" name="AutoShape 3"/>
          <p:cNvCxnSpPr>
            <a:cxnSpLocks noChangeShapeType="1"/>
            <a:stCxn id="248839" idx="5"/>
            <a:endCxn id="24884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6" name="AutoShape 4"/>
          <p:cNvCxnSpPr>
            <a:cxnSpLocks noChangeShapeType="1"/>
            <a:stCxn id="248840" idx="5"/>
            <a:endCxn id="24884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7" name="AutoShape 5"/>
          <p:cNvCxnSpPr>
            <a:cxnSpLocks noChangeShapeType="1"/>
            <a:stCxn id="248841" idx="3"/>
            <a:endCxn id="24884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8" name="AutoShape 6"/>
          <p:cNvCxnSpPr>
            <a:cxnSpLocks noChangeShapeType="1"/>
            <a:stCxn id="248841" idx="5"/>
            <a:endCxn id="24884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3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884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884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884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884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884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884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884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884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8850" name="AutoShape 18"/>
          <p:cNvCxnSpPr>
            <a:cxnSpLocks noChangeShapeType="1"/>
            <a:stCxn id="248842" idx="3"/>
            <a:endCxn id="24884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1" name="AutoShape 19"/>
          <p:cNvCxnSpPr>
            <a:cxnSpLocks noChangeShapeType="1"/>
            <a:stCxn id="248842" idx="5"/>
            <a:endCxn id="24884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2" name="AutoShape 20"/>
          <p:cNvCxnSpPr>
            <a:cxnSpLocks noChangeShapeType="1"/>
            <a:stCxn id="248843" idx="5"/>
            <a:endCxn id="24884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3" name="AutoShape 21"/>
          <p:cNvCxnSpPr>
            <a:cxnSpLocks noChangeShapeType="1"/>
            <a:stCxn id="248844" idx="3"/>
            <a:endCxn id="24884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4" name="AutoShape 22"/>
          <p:cNvCxnSpPr>
            <a:cxnSpLocks noChangeShapeType="1"/>
            <a:stCxn id="248844" idx="5"/>
            <a:endCxn id="24884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5" name="AutoShape 23"/>
          <p:cNvCxnSpPr>
            <a:cxnSpLocks noChangeShapeType="1"/>
            <a:stCxn id="248840" idx="3"/>
            <a:endCxn id="24885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5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8857" name="AutoShape 25"/>
          <p:cNvCxnSpPr>
            <a:cxnSpLocks noChangeShapeType="1"/>
            <a:stCxn id="248843" idx="3"/>
            <a:endCxn id="24885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5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8859" name="AutoShape 27"/>
          <p:cNvCxnSpPr>
            <a:cxnSpLocks noChangeShapeType="1"/>
            <a:stCxn id="24884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0" name="AutoShape 28"/>
          <p:cNvCxnSpPr>
            <a:cxnSpLocks noChangeShapeType="1"/>
            <a:stCxn id="24884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1" name="AutoShape 29"/>
          <p:cNvCxnSpPr>
            <a:cxnSpLocks noChangeShapeType="1"/>
            <a:stCxn id="24884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2" name="AutoShape 30"/>
          <p:cNvCxnSpPr>
            <a:cxnSpLocks noChangeShapeType="1"/>
            <a:stCxn id="24884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3" name="AutoShape 31"/>
          <p:cNvCxnSpPr>
            <a:cxnSpLocks noChangeShapeType="1"/>
            <a:stCxn id="24884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4" name="AutoShape 32"/>
          <p:cNvCxnSpPr>
            <a:cxnSpLocks noChangeShapeType="1"/>
            <a:stCxn id="24884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5" name="AutoShape 33"/>
          <p:cNvCxnSpPr>
            <a:cxnSpLocks noChangeShapeType="1"/>
            <a:stCxn id="24884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6" name="AutoShape 34"/>
          <p:cNvCxnSpPr>
            <a:cxnSpLocks noChangeShapeType="1"/>
            <a:stCxn id="24884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7" name="AutoShape 35"/>
          <p:cNvCxnSpPr>
            <a:cxnSpLocks noChangeShapeType="1"/>
            <a:stCxn id="24884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8" name="AutoShape 36"/>
          <p:cNvCxnSpPr>
            <a:cxnSpLocks noChangeShapeType="1"/>
            <a:stCxn id="24884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6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4887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887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887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887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887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14052-7FCD-E043-8199-E0A919CB0921}" type="slidenum">
              <a:rPr lang="en-US"/>
              <a:pPr/>
              <a:t>23</a:t>
            </a:fld>
            <a:endParaRPr lang="en-US" sz="1400"/>
          </a:p>
        </p:txBody>
      </p:sp>
      <p:cxnSp>
        <p:nvCxnSpPr>
          <p:cNvPr id="250882" name="AutoShape 2"/>
          <p:cNvCxnSpPr>
            <a:cxnSpLocks noChangeShapeType="1"/>
            <a:stCxn id="250887" idx="3"/>
            <a:endCxn id="25088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3" name="AutoShape 3"/>
          <p:cNvCxnSpPr>
            <a:cxnSpLocks noChangeShapeType="1"/>
            <a:stCxn id="250887" idx="5"/>
            <a:endCxn id="25088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4" name="AutoShape 4"/>
          <p:cNvCxnSpPr>
            <a:cxnSpLocks noChangeShapeType="1"/>
            <a:stCxn id="250888" idx="5"/>
            <a:endCxn id="25089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5" name="AutoShape 5"/>
          <p:cNvCxnSpPr>
            <a:cxnSpLocks noChangeShapeType="1"/>
            <a:stCxn id="250889" idx="3"/>
            <a:endCxn id="25089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6" name="AutoShape 6"/>
          <p:cNvCxnSpPr>
            <a:cxnSpLocks noChangeShapeType="1"/>
            <a:stCxn id="250889" idx="5"/>
            <a:endCxn id="25089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88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088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088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089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089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089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089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089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089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089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0898" name="AutoShape 18"/>
          <p:cNvCxnSpPr>
            <a:cxnSpLocks noChangeShapeType="1"/>
            <a:stCxn id="250890" idx="3"/>
            <a:endCxn id="25089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99" name="AutoShape 19"/>
          <p:cNvCxnSpPr>
            <a:cxnSpLocks noChangeShapeType="1"/>
            <a:stCxn id="250890" idx="5"/>
            <a:endCxn id="25089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0" name="AutoShape 20"/>
          <p:cNvCxnSpPr>
            <a:cxnSpLocks noChangeShapeType="1"/>
            <a:stCxn id="250891" idx="5"/>
            <a:endCxn id="25089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1" name="AutoShape 21"/>
          <p:cNvCxnSpPr>
            <a:cxnSpLocks noChangeShapeType="1"/>
            <a:stCxn id="250892" idx="3"/>
            <a:endCxn id="25089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2" name="AutoShape 22"/>
          <p:cNvCxnSpPr>
            <a:cxnSpLocks noChangeShapeType="1"/>
            <a:stCxn id="250892" idx="5"/>
            <a:endCxn id="25089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3" name="AutoShape 23"/>
          <p:cNvCxnSpPr>
            <a:cxnSpLocks noChangeShapeType="1"/>
            <a:stCxn id="250888" idx="3"/>
            <a:endCxn id="25090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0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0905" name="AutoShape 25"/>
          <p:cNvCxnSpPr>
            <a:cxnSpLocks noChangeShapeType="1"/>
            <a:stCxn id="250891" idx="3"/>
            <a:endCxn id="25090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0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0907" name="AutoShape 27"/>
          <p:cNvCxnSpPr>
            <a:cxnSpLocks noChangeShapeType="1"/>
            <a:stCxn id="25089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8" name="AutoShape 28"/>
          <p:cNvCxnSpPr>
            <a:cxnSpLocks noChangeShapeType="1"/>
            <a:stCxn id="25089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9" name="AutoShape 29"/>
          <p:cNvCxnSpPr>
            <a:cxnSpLocks noChangeShapeType="1"/>
            <a:stCxn id="25089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0" name="AutoShape 30"/>
          <p:cNvCxnSpPr>
            <a:cxnSpLocks noChangeShapeType="1"/>
            <a:stCxn id="25089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1" name="AutoShape 31"/>
          <p:cNvCxnSpPr>
            <a:cxnSpLocks noChangeShapeType="1"/>
            <a:stCxn id="25089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2" name="AutoShape 32"/>
          <p:cNvCxnSpPr>
            <a:cxnSpLocks noChangeShapeType="1"/>
            <a:stCxn id="25089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3" name="AutoShape 33"/>
          <p:cNvCxnSpPr>
            <a:cxnSpLocks noChangeShapeType="1"/>
            <a:stCxn id="25089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4" name="AutoShape 34"/>
          <p:cNvCxnSpPr>
            <a:cxnSpLocks noChangeShapeType="1"/>
            <a:stCxn id="25089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5" name="AutoShape 35"/>
          <p:cNvCxnSpPr>
            <a:cxnSpLocks noChangeShapeType="1"/>
            <a:stCxn id="25089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6" name="AutoShape 36"/>
          <p:cNvCxnSpPr>
            <a:cxnSpLocks noChangeShapeType="1"/>
            <a:stCxn id="25089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1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5091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091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092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092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92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E9B6A-63B0-2340-900D-B7EB6DA624D0}" type="slidenum">
              <a:rPr lang="en-US"/>
              <a:pPr/>
              <a:t>24</a:t>
            </a:fld>
            <a:endParaRPr lang="en-US" sz="1400"/>
          </a:p>
        </p:txBody>
      </p:sp>
      <p:cxnSp>
        <p:nvCxnSpPr>
          <p:cNvPr id="252930" name="AutoShape 2"/>
          <p:cNvCxnSpPr>
            <a:cxnSpLocks noChangeShapeType="1"/>
            <a:stCxn id="252935" idx="3"/>
            <a:endCxn id="25293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1" name="AutoShape 3"/>
          <p:cNvCxnSpPr>
            <a:cxnSpLocks noChangeShapeType="1"/>
            <a:stCxn id="252935" idx="5"/>
            <a:endCxn id="25293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2" name="AutoShape 4"/>
          <p:cNvCxnSpPr>
            <a:cxnSpLocks noChangeShapeType="1"/>
            <a:stCxn id="252936" idx="5"/>
            <a:endCxn id="25293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3" name="AutoShape 5"/>
          <p:cNvCxnSpPr>
            <a:cxnSpLocks noChangeShapeType="1"/>
            <a:stCxn id="252937" idx="3"/>
            <a:endCxn id="25293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4" name="AutoShape 6"/>
          <p:cNvCxnSpPr>
            <a:cxnSpLocks noChangeShapeType="1"/>
            <a:stCxn id="252937" idx="5"/>
            <a:endCxn id="25294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3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293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293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293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293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294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294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294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294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294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294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2946" name="AutoShape 18"/>
          <p:cNvCxnSpPr>
            <a:cxnSpLocks noChangeShapeType="1"/>
            <a:stCxn id="252938" idx="3"/>
            <a:endCxn id="25294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7" name="AutoShape 19"/>
          <p:cNvCxnSpPr>
            <a:cxnSpLocks noChangeShapeType="1"/>
            <a:stCxn id="252938" idx="5"/>
            <a:endCxn id="25294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8" name="AutoShape 20"/>
          <p:cNvCxnSpPr>
            <a:cxnSpLocks noChangeShapeType="1"/>
            <a:stCxn id="252939" idx="5"/>
            <a:endCxn id="25294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9" name="AutoShape 21"/>
          <p:cNvCxnSpPr>
            <a:cxnSpLocks noChangeShapeType="1"/>
            <a:stCxn id="252940" idx="3"/>
            <a:endCxn id="25294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0" name="AutoShape 22"/>
          <p:cNvCxnSpPr>
            <a:cxnSpLocks noChangeShapeType="1"/>
            <a:stCxn id="252940" idx="5"/>
            <a:endCxn id="25294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1" name="AutoShape 23"/>
          <p:cNvCxnSpPr>
            <a:cxnSpLocks noChangeShapeType="1"/>
            <a:stCxn id="252936" idx="3"/>
            <a:endCxn id="25295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5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2953" name="AutoShape 25"/>
          <p:cNvCxnSpPr>
            <a:cxnSpLocks noChangeShapeType="1"/>
            <a:stCxn id="252939" idx="3"/>
            <a:endCxn id="25295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5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2955" name="AutoShape 27"/>
          <p:cNvCxnSpPr>
            <a:cxnSpLocks noChangeShapeType="1"/>
            <a:stCxn id="25294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6" name="AutoShape 28"/>
          <p:cNvCxnSpPr>
            <a:cxnSpLocks noChangeShapeType="1"/>
            <a:stCxn id="25294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7" name="AutoShape 29"/>
          <p:cNvCxnSpPr>
            <a:cxnSpLocks noChangeShapeType="1"/>
            <a:stCxn id="25294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8" name="AutoShape 30"/>
          <p:cNvCxnSpPr>
            <a:cxnSpLocks noChangeShapeType="1"/>
            <a:stCxn id="25294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9" name="AutoShape 31"/>
          <p:cNvCxnSpPr>
            <a:cxnSpLocks noChangeShapeType="1"/>
            <a:stCxn id="25294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0" name="AutoShape 32"/>
          <p:cNvCxnSpPr>
            <a:cxnSpLocks noChangeShapeType="1"/>
            <a:stCxn id="25294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1" name="AutoShape 33"/>
          <p:cNvCxnSpPr>
            <a:cxnSpLocks noChangeShapeType="1"/>
            <a:stCxn id="25294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2" name="AutoShape 34"/>
          <p:cNvCxnSpPr>
            <a:cxnSpLocks noChangeShapeType="1"/>
            <a:stCxn id="25294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3" name="AutoShape 35"/>
          <p:cNvCxnSpPr>
            <a:cxnSpLocks noChangeShapeType="1"/>
            <a:stCxn id="25294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4" name="AutoShape 36"/>
          <p:cNvCxnSpPr>
            <a:cxnSpLocks noChangeShapeType="1"/>
            <a:stCxn id="25294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6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5296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296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296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296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971" name="Rectangle 43"/>
          <p:cNvSpPr>
            <a:spLocks noChangeArrowheads="1"/>
          </p:cNvSpPr>
          <p:nvPr/>
        </p:nvSpPr>
        <p:spPr bwMode="auto">
          <a:xfrm>
            <a:off x="6859588" y="540067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8C2EF-E85D-CE4A-B01B-915CD645BA00}" type="slidenum">
              <a:rPr lang="en-US"/>
              <a:pPr/>
              <a:t>25</a:t>
            </a:fld>
            <a:endParaRPr lang="en-US" sz="1400"/>
          </a:p>
        </p:txBody>
      </p:sp>
      <p:cxnSp>
        <p:nvCxnSpPr>
          <p:cNvPr id="254978" name="AutoShape 2"/>
          <p:cNvCxnSpPr>
            <a:cxnSpLocks noChangeShapeType="1"/>
            <a:stCxn id="254983" idx="3"/>
            <a:endCxn id="25498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79" name="AutoShape 3"/>
          <p:cNvCxnSpPr>
            <a:cxnSpLocks noChangeShapeType="1"/>
            <a:stCxn id="254983" idx="5"/>
            <a:endCxn id="25498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0" name="AutoShape 4"/>
          <p:cNvCxnSpPr>
            <a:cxnSpLocks noChangeShapeType="1"/>
            <a:stCxn id="254984" idx="5"/>
            <a:endCxn id="25498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1" name="AutoShape 5"/>
          <p:cNvCxnSpPr>
            <a:cxnSpLocks noChangeShapeType="1"/>
            <a:stCxn id="254985" idx="3"/>
            <a:endCxn id="25498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2" name="AutoShape 6"/>
          <p:cNvCxnSpPr>
            <a:cxnSpLocks noChangeShapeType="1"/>
            <a:stCxn id="254985" idx="5"/>
            <a:endCxn id="25498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498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498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498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498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498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498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498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499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499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499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499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4994" name="AutoShape 18"/>
          <p:cNvCxnSpPr>
            <a:cxnSpLocks noChangeShapeType="1"/>
            <a:stCxn id="254986" idx="3"/>
            <a:endCxn id="25499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5" name="AutoShape 19"/>
          <p:cNvCxnSpPr>
            <a:cxnSpLocks noChangeShapeType="1"/>
            <a:stCxn id="254986" idx="5"/>
            <a:endCxn id="25499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6" name="AutoShape 20"/>
          <p:cNvCxnSpPr>
            <a:cxnSpLocks noChangeShapeType="1"/>
            <a:stCxn id="254987" idx="5"/>
            <a:endCxn id="25498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7" name="AutoShape 21"/>
          <p:cNvCxnSpPr>
            <a:cxnSpLocks noChangeShapeType="1"/>
            <a:stCxn id="254988" idx="3"/>
            <a:endCxn id="25499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8" name="AutoShape 22"/>
          <p:cNvCxnSpPr>
            <a:cxnSpLocks noChangeShapeType="1"/>
            <a:stCxn id="254988" idx="5"/>
            <a:endCxn id="25499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9" name="AutoShape 23"/>
          <p:cNvCxnSpPr>
            <a:cxnSpLocks noChangeShapeType="1"/>
            <a:stCxn id="254984" idx="3"/>
            <a:endCxn id="25500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0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5001" name="AutoShape 25"/>
          <p:cNvCxnSpPr>
            <a:cxnSpLocks noChangeShapeType="1"/>
            <a:stCxn id="254987" idx="3"/>
            <a:endCxn id="25500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0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5003" name="AutoShape 27"/>
          <p:cNvCxnSpPr>
            <a:cxnSpLocks noChangeShapeType="1"/>
            <a:stCxn id="25499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4" name="AutoShape 28"/>
          <p:cNvCxnSpPr>
            <a:cxnSpLocks noChangeShapeType="1"/>
            <a:stCxn id="25499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5" name="AutoShape 29"/>
          <p:cNvCxnSpPr>
            <a:cxnSpLocks noChangeShapeType="1"/>
            <a:stCxn id="25499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6" name="AutoShape 30"/>
          <p:cNvCxnSpPr>
            <a:cxnSpLocks noChangeShapeType="1"/>
            <a:stCxn id="25499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7" name="AutoShape 31"/>
          <p:cNvCxnSpPr>
            <a:cxnSpLocks noChangeShapeType="1"/>
            <a:stCxn id="25498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8" name="AutoShape 32"/>
          <p:cNvCxnSpPr>
            <a:cxnSpLocks noChangeShapeType="1"/>
            <a:stCxn id="25498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9" name="AutoShape 33"/>
          <p:cNvCxnSpPr>
            <a:cxnSpLocks noChangeShapeType="1"/>
            <a:stCxn id="25499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0" name="AutoShape 34"/>
          <p:cNvCxnSpPr>
            <a:cxnSpLocks noChangeShapeType="1"/>
            <a:stCxn id="25499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1" name="AutoShape 35"/>
          <p:cNvCxnSpPr>
            <a:cxnSpLocks noChangeShapeType="1"/>
            <a:stCxn id="25499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2" name="AutoShape 36"/>
          <p:cNvCxnSpPr>
            <a:cxnSpLocks noChangeShapeType="1"/>
            <a:stCxn id="25499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5501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501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501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501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38877-BD5B-0646-834C-3C78243123F3}" type="slidenum">
              <a:rPr lang="en-US"/>
              <a:pPr/>
              <a:t>26</a:t>
            </a:fld>
            <a:endParaRPr lang="en-US" sz="1400"/>
          </a:p>
        </p:txBody>
      </p:sp>
      <p:cxnSp>
        <p:nvCxnSpPr>
          <p:cNvPr id="257026" name="AutoShape 2"/>
          <p:cNvCxnSpPr>
            <a:cxnSpLocks noChangeShapeType="1"/>
            <a:stCxn id="257031" idx="3"/>
            <a:endCxn id="25703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7" name="AutoShape 3"/>
          <p:cNvCxnSpPr>
            <a:cxnSpLocks noChangeShapeType="1"/>
            <a:stCxn id="257031" idx="5"/>
            <a:endCxn id="25703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8" name="AutoShape 4"/>
          <p:cNvCxnSpPr>
            <a:cxnSpLocks noChangeShapeType="1"/>
            <a:stCxn id="257032" idx="5"/>
            <a:endCxn id="25703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9" name="AutoShape 5"/>
          <p:cNvCxnSpPr>
            <a:cxnSpLocks noChangeShapeType="1"/>
            <a:stCxn id="257033" idx="3"/>
            <a:endCxn id="25703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30" name="AutoShape 6"/>
          <p:cNvCxnSpPr>
            <a:cxnSpLocks noChangeShapeType="1"/>
            <a:stCxn id="257033" idx="5"/>
            <a:endCxn id="25703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3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703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703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703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703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703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4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704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7042" name="AutoShape 18"/>
          <p:cNvCxnSpPr>
            <a:cxnSpLocks noChangeShapeType="1"/>
            <a:stCxn id="257034" idx="3"/>
            <a:endCxn id="25703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3" name="AutoShape 19"/>
          <p:cNvCxnSpPr>
            <a:cxnSpLocks noChangeShapeType="1"/>
            <a:stCxn id="257034" idx="5"/>
            <a:endCxn id="25703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4" name="AutoShape 20"/>
          <p:cNvCxnSpPr>
            <a:cxnSpLocks noChangeShapeType="1"/>
            <a:stCxn id="257035" idx="5"/>
            <a:endCxn id="25703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5" name="AutoShape 21"/>
          <p:cNvCxnSpPr>
            <a:cxnSpLocks noChangeShapeType="1"/>
            <a:stCxn id="257036" idx="3"/>
            <a:endCxn id="25704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6" name="AutoShape 22"/>
          <p:cNvCxnSpPr>
            <a:cxnSpLocks noChangeShapeType="1"/>
            <a:stCxn id="257036" idx="5"/>
            <a:endCxn id="25704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7" name="AutoShape 23"/>
          <p:cNvCxnSpPr>
            <a:cxnSpLocks noChangeShapeType="1"/>
            <a:stCxn id="257032" idx="3"/>
            <a:endCxn id="25704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4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57049" name="AutoShape 25"/>
          <p:cNvCxnSpPr>
            <a:cxnSpLocks noChangeShapeType="1"/>
            <a:stCxn id="257035" idx="3"/>
            <a:endCxn id="25705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5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7051" name="AutoShape 27"/>
          <p:cNvCxnSpPr>
            <a:cxnSpLocks noChangeShapeType="1"/>
            <a:stCxn id="25703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2" name="AutoShape 28"/>
          <p:cNvCxnSpPr>
            <a:cxnSpLocks noChangeShapeType="1"/>
            <a:stCxn id="25703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3" name="AutoShape 29"/>
          <p:cNvCxnSpPr>
            <a:cxnSpLocks noChangeShapeType="1"/>
            <a:stCxn id="25703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4" name="AutoShape 30"/>
          <p:cNvCxnSpPr>
            <a:cxnSpLocks noChangeShapeType="1"/>
            <a:stCxn id="25703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5" name="AutoShape 31"/>
          <p:cNvCxnSpPr>
            <a:cxnSpLocks noChangeShapeType="1"/>
            <a:stCxn id="25703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6" name="AutoShape 32"/>
          <p:cNvCxnSpPr>
            <a:cxnSpLocks noChangeShapeType="1"/>
            <a:stCxn id="25703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7" name="AutoShape 33"/>
          <p:cNvCxnSpPr>
            <a:cxnSpLocks noChangeShapeType="1"/>
            <a:stCxn id="25704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8" name="AutoShape 34"/>
          <p:cNvCxnSpPr>
            <a:cxnSpLocks noChangeShapeType="1"/>
            <a:stCxn id="25704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9" name="AutoShape 35"/>
          <p:cNvCxnSpPr>
            <a:cxnSpLocks noChangeShapeType="1"/>
            <a:stCxn id="25704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60" name="AutoShape 36"/>
          <p:cNvCxnSpPr>
            <a:cxnSpLocks noChangeShapeType="1"/>
            <a:stCxn id="25704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6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570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706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706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706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069" name="Rectangle 45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070" name="Text Box 46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7071" name="Oval 47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A3673-37EB-5D47-8C2C-7571894D7479}" type="slidenum">
              <a:rPr lang="en-US"/>
              <a:pPr/>
              <a:t>27</a:t>
            </a:fld>
            <a:endParaRPr lang="en-US" sz="1400"/>
          </a:p>
        </p:txBody>
      </p:sp>
      <p:cxnSp>
        <p:nvCxnSpPr>
          <p:cNvPr id="263170" name="AutoShape 2"/>
          <p:cNvCxnSpPr>
            <a:cxnSpLocks noChangeShapeType="1"/>
            <a:stCxn id="263175" idx="3"/>
            <a:endCxn id="2631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1" name="AutoShape 3"/>
          <p:cNvCxnSpPr>
            <a:cxnSpLocks noChangeShapeType="1"/>
            <a:stCxn id="263175" idx="5"/>
            <a:endCxn id="2631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2" name="AutoShape 4"/>
          <p:cNvCxnSpPr>
            <a:cxnSpLocks noChangeShapeType="1"/>
            <a:stCxn id="263176" idx="5"/>
            <a:endCxn id="2631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3" name="AutoShape 5"/>
          <p:cNvCxnSpPr>
            <a:cxnSpLocks noChangeShapeType="1"/>
            <a:stCxn id="263177" idx="3"/>
            <a:endCxn id="2631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4" name="AutoShape 6"/>
          <p:cNvCxnSpPr>
            <a:cxnSpLocks noChangeShapeType="1"/>
            <a:stCxn id="263177" idx="5"/>
            <a:endCxn id="2631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31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31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31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31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31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31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3186" name="AutoShape 18"/>
          <p:cNvCxnSpPr>
            <a:cxnSpLocks noChangeShapeType="1"/>
            <a:stCxn id="263178" idx="3"/>
            <a:endCxn id="2631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7" name="AutoShape 19"/>
          <p:cNvCxnSpPr>
            <a:cxnSpLocks noChangeShapeType="1"/>
            <a:stCxn id="263178" idx="5"/>
            <a:endCxn id="2631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8" name="AutoShape 20"/>
          <p:cNvCxnSpPr>
            <a:cxnSpLocks noChangeShapeType="1"/>
            <a:stCxn id="263179" idx="5"/>
            <a:endCxn id="2631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9" name="AutoShape 21"/>
          <p:cNvCxnSpPr>
            <a:cxnSpLocks noChangeShapeType="1"/>
            <a:stCxn id="263180" idx="3"/>
            <a:endCxn id="2631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0" name="AutoShape 22"/>
          <p:cNvCxnSpPr>
            <a:cxnSpLocks noChangeShapeType="1"/>
            <a:stCxn id="263180" idx="5"/>
            <a:endCxn id="2631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1" name="AutoShape 23"/>
          <p:cNvCxnSpPr>
            <a:cxnSpLocks noChangeShapeType="1"/>
            <a:stCxn id="263176" idx="3"/>
            <a:endCxn id="2631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3193" name="AutoShape 25"/>
          <p:cNvCxnSpPr>
            <a:cxnSpLocks noChangeShapeType="1"/>
            <a:stCxn id="263179" idx="3"/>
            <a:endCxn id="2631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3195" name="AutoShape 27"/>
          <p:cNvCxnSpPr>
            <a:cxnSpLocks noChangeShapeType="1"/>
            <a:stCxn id="2631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6" name="AutoShape 28"/>
          <p:cNvCxnSpPr>
            <a:cxnSpLocks noChangeShapeType="1"/>
            <a:stCxn id="2631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7" name="AutoShape 29"/>
          <p:cNvCxnSpPr>
            <a:cxnSpLocks noChangeShapeType="1"/>
            <a:stCxn id="2631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8" name="AutoShape 30"/>
          <p:cNvCxnSpPr>
            <a:cxnSpLocks noChangeShapeType="1"/>
            <a:stCxn id="2631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9" name="AutoShape 31"/>
          <p:cNvCxnSpPr>
            <a:cxnSpLocks noChangeShapeType="1"/>
            <a:stCxn id="2631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0" name="AutoShape 32"/>
          <p:cNvCxnSpPr>
            <a:cxnSpLocks noChangeShapeType="1"/>
            <a:stCxn id="2631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1" name="AutoShape 33"/>
          <p:cNvCxnSpPr>
            <a:cxnSpLocks noChangeShapeType="1"/>
            <a:stCxn id="2631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2" name="AutoShape 34"/>
          <p:cNvCxnSpPr>
            <a:cxnSpLocks noChangeShapeType="1"/>
            <a:stCxn id="2631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3" name="AutoShape 35"/>
          <p:cNvCxnSpPr>
            <a:cxnSpLocks noChangeShapeType="1"/>
            <a:stCxn id="2631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4" name="AutoShape 36"/>
          <p:cNvCxnSpPr>
            <a:cxnSpLocks noChangeShapeType="1"/>
            <a:stCxn id="2631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20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632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32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32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32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321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8FC0D-BCC3-EC48-85B6-71AF9741985C}" type="slidenum">
              <a:rPr lang="en-US"/>
              <a:pPr/>
              <a:t>28</a:t>
            </a:fld>
            <a:endParaRPr lang="en-US" sz="1400"/>
          </a:p>
        </p:txBody>
      </p:sp>
      <p:cxnSp>
        <p:nvCxnSpPr>
          <p:cNvPr id="265218" name="AutoShape 2"/>
          <p:cNvCxnSpPr>
            <a:cxnSpLocks noChangeShapeType="1"/>
            <a:stCxn id="265223" idx="3"/>
            <a:endCxn id="2652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19" name="AutoShape 3"/>
          <p:cNvCxnSpPr>
            <a:cxnSpLocks noChangeShapeType="1"/>
            <a:stCxn id="265223" idx="5"/>
            <a:endCxn id="2652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0" name="AutoShape 4"/>
          <p:cNvCxnSpPr>
            <a:cxnSpLocks noChangeShapeType="1"/>
            <a:stCxn id="265224" idx="5"/>
            <a:endCxn id="2652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1" name="AutoShape 5"/>
          <p:cNvCxnSpPr>
            <a:cxnSpLocks noChangeShapeType="1"/>
            <a:stCxn id="265225" idx="3"/>
            <a:endCxn id="2652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2" name="AutoShape 6"/>
          <p:cNvCxnSpPr>
            <a:cxnSpLocks noChangeShapeType="1"/>
            <a:stCxn id="265225" idx="5"/>
            <a:endCxn id="2652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52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52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52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52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52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52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5234" name="AutoShape 18"/>
          <p:cNvCxnSpPr>
            <a:cxnSpLocks noChangeShapeType="1"/>
            <a:stCxn id="265226" idx="3"/>
            <a:endCxn id="2652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5" name="AutoShape 19"/>
          <p:cNvCxnSpPr>
            <a:cxnSpLocks noChangeShapeType="1"/>
            <a:stCxn id="265226" idx="5"/>
            <a:endCxn id="2652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6" name="AutoShape 20"/>
          <p:cNvCxnSpPr>
            <a:cxnSpLocks noChangeShapeType="1"/>
            <a:stCxn id="265227" idx="5"/>
            <a:endCxn id="2652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7" name="AutoShape 21"/>
          <p:cNvCxnSpPr>
            <a:cxnSpLocks noChangeShapeType="1"/>
            <a:stCxn id="265228" idx="3"/>
            <a:endCxn id="2652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8" name="AutoShape 22"/>
          <p:cNvCxnSpPr>
            <a:cxnSpLocks noChangeShapeType="1"/>
            <a:stCxn id="265228" idx="5"/>
            <a:endCxn id="2652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9" name="AutoShape 23"/>
          <p:cNvCxnSpPr>
            <a:cxnSpLocks noChangeShapeType="1"/>
            <a:stCxn id="265224" idx="3"/>
            <a:endCxn id="2652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5241" name="AutoShape 25"/>
          <p:cNvCxnSpPr>
            <a:cxnSpLocks noChangeShapeType="1"/>
            <a:stCxn id="265227" idx="3"/>
            <a:endCxn id="2652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5243" name="AutoShape 27"/>
          <p:cNvCxnSpPr>
            <a:cxnSpLocks noChangeShapeType="1"/>
            <a:stCxn id="2652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4" name="AutoShape 28"/>
          <p:cNvCxnSpPr>
            <a:cxnSpLocks noChangeShapeType="1"/>
            <a:stCxn id="2652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5" name="AutoShape 29"/>
          <p:cNvCxnSpPr>
            <a:cxnSpLocks noChangeShapeType="1"/>
            <a:stCxn id="2652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6" name="AutoShape 30"/>
          <p:cNvCxnSpPr>
            <a:cxnSpLocks noChangeShapeType="1"/>
            <a:stCxn id="2652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7" name="AutoShape 31"/>
          <p:cNvCxnSpPr>
            <a:cxnSpLocks noChangeShapeType="1"/>
            <a:stCxn id="2652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8" name="AutoShape 32"/>
          <p:cNvCxnSpPr>
            <a:cxnSpLocks noChangeShapeType="1"/>
            <a:stCxn id="2652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9" name="AutoShape 33"/>
          <p:cNvCxnSpPr>
            <a:cxnSpLocks noChangeShapeType="1"/>
            <a:stCxn id="2652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0" name="AutoShape 34"/>
          <p:cNvCxnSpPr>
            <a:cxnSpLocks noChangeShapeType="1"/>
            <a:stCxn id="2652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1" name="AutoShape 35"/>
          <p:cNvCxnSpPr>
            <a:cxnSpLocks noChangeShapeType="1"/>
            <a:stCxn id="2652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2" name="AutoShape 36"/>
          <p:cNvCxnSpPr>
            <a:cxnSpLocks noChangeShapeType="1"/>
            <a:stCxn id="2652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5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652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52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52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5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6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61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62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63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C82E-F6D2-7D4E-80FD-04E6296649C9}" type="slidenum">
              <a:rPr lang="en-US"/>
              <a:pPr/>
              <a:t>29</a:t>
            </a:fld>
            <a:endParaRPr lang="en-US" sz="1400"/>
          </a:p>
        </p:txBody>
      </p:sp>
      <p:cxnSp>
        <p:nvCxnSpPr>
          <p:cNvPr id="267266" name="AutoShape 2"/>
          <p:cNvCxnSpPr>
            <a:cxnSpLocks noChangeShapeType="1"/>
            <a:stCxn id="267271" idx="3"/>
            <a:endCxn id="2672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7" name="AutoShape 3"/>
          <p:cNvCxnSpPr>
            <a:cxnSpLocks noChangeShapeType="1"/>
            <a:stCxn id="267271" idx="5"/>
            <a:endCxn id="2672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8" name="AutoShape 4"/>
          <p:cNvCxnSpPr>
            <a:cxnSpLocks noChangeShapeType="1"/>
            <a:stCxn id="267272" idx="5"/>
            <a:endCxn id="2672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9" name="AutoShape 5"/>
          <p:cNvCxnSpPr>
            <a:cxnSpLocks noChangeShapeType="1"/>
            <a:stCxn id="267273" idx="3"/>
            <a:endCxn id="2672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70" name="AutoShape 6"/>
          <p:cNvCxnSpPr>
            <a:cxnSpLocks noChangeShapeType="1"/>
            <a:stCxn id="267273" idx="5"/>
            <a:endCxn id="2672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72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72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72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72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72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72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7282" name="AutoShape 18"/>
          <p:cNvCxnSpPr>
            <a:cxnSpLocks noChangeShapeType="1"/>
            <a:stCxn id="267274" idx="3"/>
            <a:endCxn id="2672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3" name="AutoShape 19"/>
          <p:cNvCxnSpPr>
            <a:cxnSpLocks noChangeShapeType="1"/>
            <a:stCxn id="267274" idx="5"/>
            <a:endCxn id="2672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4" name="AutoShape 20"/>
          <p:cNvCxnSpPr>
            <a:cxnSpLocks noChangeShapeType="1"/>
            <a:stCxn id="267275" idx="5"/>
            <a:endCxn id="2672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5" name="AutoShape 21"/>
          <p:cNvCxnSpPr>
            <a:cxnSpLocks noChangeShapeType="1"/>
            <a:stCxn id="267276" idx="3"/>
            <a:endCxn id="2672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6" name="AutoShape 22"/>
          <p:cNvCxnSpPr>
            <a:cxnSpLocks noChangeShapeType="1"/>
            <a:stCxn id="267276" idx="5"/>
            <a:endCxn id="2672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7" name="AutoShape 23"/>
          <p:cNvCxnSpPr>
            <a:cxnSpLocks noChangeShapeType="1"/>
            <a:stCxn id="267272" idx="3"/>
            <a:endCxn id="2672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7289" name="AutoShape 25"/>
          <p:cNvCxnSpPr>
            <a:cxnSpLocks noChangeShapeType="1"/>
            <a:stCxn id="267275" idx="3"/>
            <a:endCxn id="2672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7291" name="AutoShape 27"/>
          <p:cNvCxnSpPr>
            <a:cxnSpLocks noChangeShapeType="1"/>
            <a:stCxn id="2672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2" name="AutoShape 28"/>
          <p:cNvCxnSpPr>
            <a:cxnSpLocks noChangeShapeType="1"/>
            <a:stCxn id="2672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3" name="AutoShape 29"/>
          <p:cNvCxnSpPr>
            <a:cxnSpLocks noChangeShapeType="1"/>
            <a:stCxn id="2672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4" name="AutoShape 30"/>
          <p:cNvCxnSpPr>
            <a:cxnSpLocks noChangeShapeType="1"/>
            <a:stCxn id="2672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5" name="AutoShape 31"/>
          <p:cNvCxnSpPr>
            <a:cxnSpLocks noChangeShapeType="1"/>
            <a:stCxn id="2672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6" name="AutoShape 32"/>
          <p:cNvCxnSpPr>
            <a:cxnSpLocks noChangeShapeType="1"/>
            <a:stCxn id="2672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7" name="AutoShape 33"/>
          <p:cNvCxnSpPr>
            <a:cxnSpLocks noChangeShapeType="1"/>
            <a:stCxn id="2672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8" name="AutoShape 34"/>
          <p:cNvCxnSpPr>
            <a:cxnSpLocks noChangeShapeType="1"/>
            <a:stCxn id="2672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9" name="AutoShape 35"/>
          <p:cNvCxnSpPr>
            <a:cxnSpLocks noChangeShapeType="1"/>
            <a:stCxn id="2672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300" name="AutoShape 36"/>
          <p:cNvCxnSpPr>
            <a:cxnSpLocks noChangeShapeType="1"/>
            <a:stCxn id="2672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673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73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73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0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9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10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11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13" name="Rectangle 49"/>
          <p:cNvSpPr>
            <a:spLocks noChangeArrowheads="1"/>
          </p:cNvSpPr>
          <p:nvPr/>
        </p:nvSpPr>
        <p:spPr bwMode="auto">
          <a:xfrm>
            <a:off x="6569075" y="3967163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3258E-01E9-CB4D-9FB4-A07DBE1012EA}" type="slidenum">
              <a:rPr lang="en-US"/>
              <a:pPr/>
              <a:t>3</a:t>
            </a:fld>
            <a:endParaRPr lang="en-US" sz="1400"/>
          </a:p>
        </p:txBody>
      </p:sp>
      <p:cxnSp>
        <p:nvCxnSpPr>
          <p:cNvPr id="209922" name="AutoShape 2"/>
          <p:cNvCxnSpPr>
            <a:cxnSpLocks noChangeShapeType="1"/>
            <a:stCxn id="209927" idx="3"/>
            <a:endCxn id="20992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3" name="AutoShape 3"/>
          <p:cNvCxnSpPr>
            <a:cxnSpLocks noChangeShapeType="1"/>
            <a:stCxn id="209927" idx="5"/>
            <a:endCxn id="20992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4" name="AutoShape 4"/>
          <p:cNvCxnSpPr>
            <a:cxnSpLocks noChangeShapeType="1"/>
            <a:stCxn id="209928" idx="5"/>
            <a:endCxn id="20993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5" name="AutoShape 5"/>
          <p:cNvCxnSpPr>
            <a:cxnSpLocks noChangeShapeType="1"/>
            <a:stCxn id="209929" idx="3"/>
            <a:endCxn id="20993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6" name="AutoShape 6"/>
          <p:cNvCxnSpPr>
            <a:cxnSpLocks noChangeShapeType="1"/>
            <a:stCxn id="209929" idx="5"/>
            <a:endCxn id="20993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0993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0993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0993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09938" name="AutoShape 18"/>
          <p:cNvCxnSpPr>
            <a:cxnSpLocks noChangeShapeType="1"/>
            <a:stCxn id="209930" idx="3"/>
            <a:endCxn id="20993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39" name="AutoShape 19"/>
          <p:cNvCxnSpPr>
            <a:cxnSpLocks noChangeShapeType="1"/>
            <a:stCxn id="209930" idx="5"/>
            <a:endCxn id="20993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0" name="AutoShape 20"/>
          <p:cNvCxnSpPr>
            <a:cxnSpLocks noChangeShapeType="1"/>
            <a:stCxn id="209931" idx="5"/>
            <a:endCxn id="20993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1" name="AutoShape 21"/>
          <p:cNvCxnSpPr>
            <a:cxnSpLocks noChangeShapeType="1"/>
            <a:stCxn id="209932" idx="3"/>
            <a:endCxn id="20993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2" name="AutoShape 22"/>
          <p:cNvCxnSpPr>
            <a:cxnSpLocks noChangeShapeType="1"/>
            <a:stCxn id="209932" idx="5"/>
            <a:endCxn id="20993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3" name="AutoShape 23"/>
          <p:cNvCxnSpPr>
            <a:cxnSpLocks noChangeShapeType="1"/>
            <a:stCxn id="209928" idx="3"/>
            <a:endCxn id="20994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4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09945" name="AutoShape 25"/>
          <p:cNvCxnSpPr>
            <a:cxnSpLocks noChangeShapeType="1"/>
            <a:stCxn id="209931" idx="3"/>
            <a:endCxn id="20994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4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09947" name="AutoShape 27"/>
          <p:cNvCxnSpPr>
            <a:cxnSpLocks noChangeShapeType="1"/>
            <a:stCxn id="20993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8" name="AutoShape 28"/>
          <p:cNvCxnSpPr>
            <a:cxnSpLocks noChangeShapeType="1"/>
            <a:stCxn id="20993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9" name="AutoShape 29"/>
          <p:cNvCxnSpPr>
            <a:cxnSpLocks noChangeShapeType="1"/>
            <a:stCxn id="20993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0" name="AutoShape 30"/>
          <p:cNvCxnSpPr>
            <a:cxnSpLocks noChangeShapeType="1"/>
            <a:stCxn id="20993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1" name="AutoShape 31"/>
          <p:cNvCxnSpPr>
            <a:cxnSpLocks noChangeShapeType="1"/>
            <a:stCxn id="20993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2" name="AutoShape 32"/>
          <p:cNvCxnSpPr>
            <a:cxnSpLocks noChangeShapeType="1"/>
            <a:stCxn id="20993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3" name="AutoShape 33"/>
          <p:cNvCxnSpPr>
            <a:cxnSpLocks noChangeShapeType="1"/>
            <a:stCxn id="20993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4" name="AutoShape 34"/>
          <p:cNvCxnSpPr>
            <a:cxnSpLocks noChangeShapeType="1"/>
            <a:stCxn id="20993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5" name="AutoShape 35"/>
          <p:cNvCxnSpPr>
            <a:cxnSpLocks noChangeShapeType="1"/>
            <a:stCxn id="20993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6" name="AutoShape 36"/>
          <p:cNvCxnSpPr>
            <a:cxnSpLocks noChangeShapeType="1"/>
            <a:stCxn id="20993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5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0995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0995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996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96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6C7B0-B59D-534C-99A7-9165A0B24F2C}" type="slidenum">
              <a:rPr lang="en-US"/>
              <a:pPr/>
              <a:t>30</a:t>
            </a:fld>
            <a:endParaRPr lang="en-US" sz="1400"/>
          </a:p>
        </p:txBody>
      </p:sp>
      <p:cxnSp>
        <p:nvCxnSpPr>
          <p:cNvPr id="269314" name="AutoShape 2"/>
          <p:cNvCxnSpPr>
            <a:cxnSpLocks noChangeShapeType="1"/>
            <a:stCxn id="269319" idx="3"/>
            <a:endCxn id="2693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5" name="AutoShape 3"/>
          <p:cNvCxnSpPr>
            <a:cxnSpLocks noChangeShapeType="1"/>
            <a:stCxn id="269319" idx="5"/>
            <a:endCxn id="2693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6" name="AutoShape 4"/>
          <p:cNvCxnSpPr>
            <a:cxnSpLocks noChangeShapeType="1"/>
            <a:stCxn id="269320" idx="5"/>
            <a:endCxn id="2693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7" name="AutoShape 5"/>
          <p:cNvCxnSpPr>
            <a:cxnSpLocks noChangeShapeType="1"/>
            <a:stCxn id="269321" idx="3"/>
            <a:endCxn id="2693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8" name="AutoShape 6"/>
          <p:cNvCxnSpPr>
            <a:cxnSpLocks noChangeShapeType="1"/>
            <a:stCxn id="269321" idx="5"/>
            <a:endCxn id="2693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93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93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93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93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93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93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9330" name="AutoShape 18"/>
          <p:cNvCxnSpPr>
            <a:cxnSpLocks noChangeShapeType="1"/>
            <a:stCxn id="269322" idx="3"/>
            <a:endCxn id="2693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1" name="AutoShape 19"/>
          <p:cNvCxnSpPr>
            <a:cxnSpLocks noChangeShapeType="1"/>
            <a:stCxn id="269322" idx="5"/>
            <a:endCxn id="2693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2" name="AutoShape 20"/>
          <p:cNvCxnSpPr>
            <a:cxnSpLocks noChangeShapeType="1"/>
            <a:stCxn id="269323" idx="5"/>
            <a:endCxn id="2693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3" name="AutoShape 21"/>
          <p:cNvCxnSpPr>
            <a:cxnSpLocks noChangeShapeType="1"/>
            <a:stCxn id="269324" idx="3"/>
            <a:endCxn id="2693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4" name="AutoShape 22"/>
          <p:cNvCxnSpPr>
            <a:cxnSpLocks noChangeShapeType="1"/>
            <a:stCxn id="269324" idx="5"/>
            <a:endCxn id="2693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5" name="AutoShape 23"/>
          <p:cNvCxnSpPr>
            <a:cxnSpLocks noChangeShapeType="1"/>
            <a:stCxn id="269320" idx="3"/>
            <a:endCxn id="2693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9337" name="AutoShape 25"/>
          <p:cNvCxnSpPr>
            <a:cxnSpLocks noChangeShapeType="1"/>
            <a:stCxn id="269323" idx="3"/>
            <a:endCxn id="2693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9339" name="AutoShape 27"/>
          <p:cNvCxnSpPr>
            <a:cxnSpLocks noChangeShapeType="1"/>
            <a:stCxn id="2693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0" name="AutoShape 28"/>
          <p:cNvCxnSpPr>
            <a:cxnSpLocks noChangeShapeType="1"/>
            <a:stCxn id="2693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1" name="AutoShape 29"/>
          <p:cNvCxnSpPr>
            <a:cxnSpLocks noChangeShapeType="1"/>
            <a:stCxn id="2693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2" name="AutoShape 30"/>
          <p:cNvCxnSpPr>
            <a:cxnSpLocks noChangeShapeType="1"/>
            <a:stCxn id="2693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3" name="AutoShape 31"/>
          <p:cNvCxnSpPr>
            <a:cxnSpLocks noChangeShapeType="1"/>
            <a:stCxn id="2693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4" name="AutoShape 32"/>
          <p:cNvCxnSpPr>
            <a:cxnSpLocks noChangeShapeType="1"/>
            <a:stCxn id="2693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5" name="AutoShape 33"/>
          <p:cNvCxnSpPr>
            <a:cxnSpLocks noChangeShapeType="1"/>
            <a:stCxn id="2693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6" name="AutoShape 34"/>
          <p:cNvCxnSpPr>
            <a:cxnSpLocks noChangeShapeType="1"/>
            <a:stCxn id="2693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7" name="AutoShape 35"/>
          <p:cNvCxnSpPr>
            <a:cxnSpLocks noChangeShapeType="1"/>
            <a:stCxn id="2693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8" name="AutoShape 36"/>
          <p:cNvCxnSpPr>
            <a:cxnSpLocks noChangeShapeType="1"/>
            <a:stCxn id="2693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4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693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93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93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7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8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9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61" name="Rectangle 49"/>
          <p:cNvSpPr>
            <a:spLocks noChangeArrowheads="1"/>
          </p:cNvSpPr>
          <p:nvPr/>
        </p:nvSpPr>
        <p:spPr bwMode="auto">
          <a:xfrm>
            <a:off x="6589713" y="419100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AC7-E93C-AC44-8F36-193DF2655212}" type="slidenum">
              <a:rPr lang="en-US"/>
              <a:pPr/>
              <a:t>31</a:t>
            </a:fld>
            <a:endParaRPr lang="en-US" sz="1400"/>
          </a:p>
        </p:txBody>
      </p:sp>
      <p:cxnSp>
        <p:nvCxnSpPr>
          <p:cNvPr id="271362" name="AutoShape 2"/>
          <p:cNvCxnSpPr>
            <a:cxnSpLocks noChangeShapeType="1"/>
            <a:stCxn id="271367" idx="3"/>
            <a:endCxn id="2713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3" name="AutoShape 3"/>
          <p:cNvCxnSpPr>
            <a:cxnSpLocks noChangeShapeType="1"/>
            <a:stCxn id="271367" idx="5"/>
            <a:endCxn id="2713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4" name="AutoShape 4"/>
          <p:cNvCxnSpPr>
            <a:cxnSpLocks noChangeShapeType="1"/>
            <a:stCxn id="271368" idx="5"/>
            <a:endCxn id="2713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5" name="AutoShape 5"/>
          <p:cNvCxnSpPr>
            <a:cxnSpLocks noChangeShapeType="1"/>
            <a:stCxn id="271369" idx="3"/>
            <a:endCxn id="2713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6" name="AutoShape 6"/>
          <p:cNvCxnSpPr>
            <a:cxnSpLocks noChangeShapeType="1"/>
            <a:stCxn id="271369" idx="5"/>
            <a:endCxn id="2713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13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13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13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13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13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13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1378" name="AutoShape 18"/>
          <p:cNvCxnSpPr>
            <a:cxnSpLocks noChangeShapeType="1"/>
            <a:stCxn id="271370" idx="3"/>
            <a:endCxn id="2713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79" name="AutoShape 19"/>
          <p:cNvCxnSpPr>
            <a:cxnSpLocks noChangeShapeType="1"/>
            <a:stCxn id="271370" idx="5"/>
            <a:endCxn id="2713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0" name="AutoShape 20"/>
          <p:cNvCxnSpPr>
            <a:cxnSpLocks noChangeShapeType="1"/>
            <a:stCxn id="271371" idx="5"/>
            <a:endCxn id="2713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1" name="AutoShape 21"/>
          <p:cNvCxnSpPr>
            <a:cxnSpLocks noChangeShapeType="1"/>
            <a:stCxn id="271372" idx="3"/>
            <a:endCxn id="2713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2" name="AutoShape 22"/>
          <p:cNvCxnSpPr>
            <a:cxnSpLocks noChangeShapeType="1"/>
            <a:stCxn id="271372" idx="5"/>
            <a:endCxn id="2713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3" name="AutoShape 23"/>
          <p:cNvCxnSpPr>
            <a:cxnSpLocks noChangeShapeType="1"/>
            <a:stCxn id="271368" idx="3"/>
            <a:endCxn id="2713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1385" name="AutoShape 25"/>
          <p:cNvCxnSpPr>
            <a:cxnSpLocks noChangeShapeType="1"/>
            <a:stCxn id="271371" idx="3"/>
            <a:endCxn id="2713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1387" name="AutoShape 27"/>
          <p:cNvCxnSpPr>
            <a:cxnSpLocks noChangeShapeType="1"/>
            <a:stCxn id="2713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8" name="AutoShape 28"/>
          <p:cNvCxnSpPr>
            <a:cxnSpLocks noChangeShapeType="1"/>
            <a:stCxn id="2713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9" name="AutoShape 29"/>
          <p:cNvCxnSpPr>
            <a:cxnSpLocks noChangeShapeType="1"/>
            <a:stCxn id="2713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0" name="AutoShape 30"/>
          <p:cNvCxnSpPr>
            <a:cxnSpLocks noChangeShapeType="1"/>
            <a:stCxn id="2713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1" name="AutoShape 31"/>
          <p:cNvCxnSpPr>
            <a:cxnSpLocks noChangeShapeType="1"/>
            <a:stCxn id="2713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2" name="AutoShape 32"/>
          <p:cNvCxnSpPr>
            <a:cxnSpLocks noChangeShapeType="1"/>
            <a:stCxn id="2713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3" name="AutoShape 33"/>
          <p:cNvCxnSpPr>
            <a:cxnSpLocks noChangeShapeType="1"/>
            <a:stCxn id="2713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4" name="AutoShape 34"/>
          <p:cNvCxnSpPr>
            <a:cxnSpLocks noChangeShapeType="1"/>
            <a:stCxn id="2713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5" name="AutoShape 35"/>
          <p:cNvCxnSpPr>
            <a:cxnSpLocks noChangeShapeType="1"/>
            <a:stCxn id="2713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6" name="AutoShape 36"/>
          <p:cNvCxnSpPr>
            <a:cxnSpLocks noChangeShapeType="1"/>
            <a:stCxn id="2713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9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713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13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5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7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9" name="Rectangle 49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E1245-0290-0546-9BAF-F53DACA8A362}" type="slidenum">
              <a:rPr lang="en-US"/>
              <a:pPr/>
              <a:t>32</a:t>
            </a:fld>
            <a:endParaRPr lang="en-US" sz="1400"/>
          </a:p>
        </p:txBody>
      </p:sp>
      <p:cxnSp>
        <p:nvCxnSpPr>
          <p:cNvPr id="273410" name="AutoShape 2"/>
          <p:cNvCxnSpPr>
            <a:cxnSpLocks noChangeShapeType="1"/>
            <a:stCxn id="273415" idx="3"/>
            <a:endCxn id="2734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1" name="AutoShape 3"/>
          <p:cNvCxnSpPr>
            <a:cxnSpLocks noChangeShapeType="1"/>
            <a:stCxn id="273415" idx="5"/>
            <a:endCxn id="2734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2" name="AutoShape 4"/>
          <p:cNvCxnSpPr>
            <a:cxnSpLocks noChangeShapeType="1"/>
            <a:stCxn id="273416" idx="5"/>
            <a:endCxn id="2734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3" name="AutoShape 5"/>
          <p:cNvCxnSpPr>
            <a:cxnSpLocks noChangeShapeType="1"/>
            <a:stCxn id="273417" idx="3"/>
            <a:endCxn id="2734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4" name="AutoShape 6"/>
          <p:cNvCxnSpPr>
            <a:cxnSpLocks noChangeShapeType="1"/>
            <a:stCxn id="273417" idx="5"/>
            <a:endCxn id="2734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34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34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34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34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34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34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3426" name="AutoShape 18"/>
          <p:cNvCxnSpPr>
            <a:cxnSpLocks noChangeShapeType="1"/>
            <a:stCxn id="273418" idx="3"/>
            <a:endCxn id="2734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7" name="AutoShape 19"/>
          <p:cNvCxnSpPr>
            <a:cxnSpLocks noChangeShapeType="1"/>
            <a:stCxn id="273418" idx="5"/>
            <a:endCxn id="2734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8" name="AutoShape 20"/>
          <p:cNvCxnSpPr>
            <a:cxnSpLocks noChangeShapeType="1"/>
            <a:stCxn id="273419" idx="5"/>
            <a:endCxn id="2734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9" name="AutoShape 21"/>
          <p:cNvCxnSpPr>
            <a:cxnSpLocks noChangeShapeType="1"/>
            <a:stCxn id="273420" idx="3"/>
            <a:endCxn id="2734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0" name="AutoShape 22"/>
          <p:cNvCxnSpPr>
            <a:cxnSpLocks noChangeShapeType="1"/>
            <a:stCxn id="273420" idx="5"/>
            <a:endCxn id="2734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1" name="AutoShape 23"/>
          <p:cNvCxnSpPr>
            <a:cxnSpLocks noChangeShapeType="1"/>
            <a:stCxn id="273416" idx="3"/>
            <a:endCxn id="2734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3433" name="AutoShape 25"/>
          <p:cNvCxnSpPr>
            <a:cxnSpLocks noChangeShapeType="1"/>
            <a:stCxn id="273419" idx="3"/>
            <a:endCxn id="2734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3435" name="AutoShape 27"/>
          <p:cNvCxnSpPr>
            <a:cxnSpLocks noChangeShapeType="1"/>
            <a:stCxn id="2734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6" name="AutoShape 28"/>
          <p:cNvCxnSpPr>
            <a:cxnSpLocks noChangeShapeType="1"/>
            <a:stCxn id="2734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7" name="AutoShape 29"/>
          <p:cNvCxnSpPr>
            <a:cxnSpLocks noChangeShapeType="1"/>
            <a:stCxn id="2734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8" name="AutoShape 30"/>
          <p:cNvCxnSpPr>
            <a:cxnSpLocks noChangeShapeType="1"/>
            <a:stCxn id="2734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9" name="AutoShape 31"/>
          <p:cNvCxnSpPr>
            <a:cxnSpLocks noChangeShapeType="1"/>
            <a:stCxn id="2734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0" name="AutoShape 32"/>
          <p:cNvCxnSpPr>
            <a:cxnSpLocks noChangeShapeType="1"/>
            <a:stCxn id="2734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1" name="AutoShape 33"/>
          <p:cNvCxnSpPr>
            <a:cxnSpLocks noChangeShapeType="1"/>
            <a:stCxn id="2734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2" name="AutoShape 34"/>
          <p:cNvCxnSpPr>
            <a:cxnSpLocks noChangeShapeType="1"/>
            <a:stCxn id="2734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3" name="AutoShape 35"/>
          <p:cNvCxnSpPr>
            <a:cxnSpLocks noChangeShapeType="1"/>
            <a:stCxn id="2734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4" name="AutoShape 36"/>
          <p:cNvCxnSpPr>
            <a:cxnSpLocks noChangeShapeType="1"/>
            <a:stCxn id="2734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4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734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34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34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4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5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6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7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8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E4762-F2CC-FD4E-AAEE-85ADCCC20AEE}" type="slidenum">
              <a:rPr lang="en-US"/>
              <a:pPr/>
              <a:t>33</a:t>
            </a:fld>
            <a:endParaRPr lang="en-US" sz="1400"/>
          </a:p>
        </p:txBody>
      </p:sp>
      <p:cxnSp>
        <p:nvCxnSpPr>
          <p:cNvPr id="275458" name="AutoShape 2"/>
          <p:cNvCxnSpPr>
            <a:cxnSpLocks noChangeShapeType="1"/>
            <a:stCxn id="275463" idx="3"/>
            <a:endCxn id="27546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59" name="AutoShape 3"/>
          <p:cNvCxnSpPr>
            <a:cxnSpLocks noChangeShapeType="1"/>
            <a:stCxn id="275463" idx="5"/>
            <a:endCxn id="27546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0" name="AutoShape 4"/>
          <p:cNvCxnSpPr>
            <a:cxnSpLocks noChangeShapeType="1"/>
            <a:stCxn id="275464" idx="5"/>
            <a:endCxn id="27546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1" name="AutoShape 5"/>
          <p:cNvCxnSpPr>
            <a:cxnSpLocks noChangeShapeType="1"/>
            <a:stCxn id="275465" idx="3"/>
            <a:endCxn id="27546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2" name="AutoShape 6"/>
          <p:cNvCxnSpPr>
            <a:cxnSpLocks noChangeShapeType="1"/>
            <a:stCxn id="275465" idx="5"/>
            <a:endCxn id="27546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6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546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6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546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6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546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546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547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7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7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547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5474" name="AutoShape 18"/>
          <p:cNvCxnSpPr>
            <a:cxnSpLocks noChangeShapeType="1"/>
            <a:stCxn id="275466" idx="3"/>
            <a:endCxn id="27547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5" name="AutoShape 19"/>
          <p:cNvCxnSpPr>
            <a:cxnSpLocks noChangeShapeType="1"/>
            <a:stCxn id="275466" idx="5"/>
            <a:endCxn id="27547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6" name="AutoShape 20"/>
          <p:cNvCxnSpPr>
            <a:cxnSpLocks noChangeShapeType="1"/>
            <a:stCxn id="275467" idx="5"/>
            <a:endCxn id="27546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7" name="AutoShape 21"/>
          <p:cNvCxnSpPr>
            <a:cxnSpLocks noChangeShapeType="1"/>
            <a:stCxn id="275468" idx="3"/>
            <a:endCxn id="27547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8" name="AutoShape 22"/>
          <p:cNvCxnSpPr>
            <a:cxnSpLocks noChangeShapeType="1"/>
            <a:stCxn id="275468" idx="5"/>
            <a:endCxn id="27547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9" name="AutoShape 23"/>
          <p:cNvCxnSpPr>
            <a:cxnSpLocks noChangeShapeType="1"/>
            <a:stCxn id="275464" idx="3"/>
            <a:endCxn id="27548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8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5481" name="AutoShape 25"/>
          <p:cNvCxnSpPr>
            <a:cxnSpLocks noChangeShapeType="1"/>
            <a:stCxn id="275467" idx="3"/>
            <a:endCxn id="27548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8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5483" name="AutoShape 27"/>
          <p:cNvCxnSpPr>
            <a:cxnSpLocks noChangeShapeType="1"/>
            <a:stCxn id="27547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4" name="AutoShape 28"/>
          <p:cNvCxnSpPr>
            <a:cxnSpLocks noChangeShapeType="1"/>
            <a:stCxn id="27547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5" name="AutoShape 29"/>
          <p:cNvCxnSpPr>
            <a:cxnSpLocks noChangeShapeType="1"/>
            <a:stCxn id="27547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6" name="AutoShape 30"/>
          <p:cNvCxnSpPr>
            <a:cxnSpLocks noChangeShapeType="1"/>
            <a:stCxn id="27547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7" name="AutoShape 31"/>
          <p:cNvCxnSpPr>
            <a:cxnSpLocks noChangeShapeType="1"/>
            <a:stCxn id="27546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8" name="AutoShape 32"/>
          <p:cNvCxnSpPr>
            <a:cxnSpLocks noChangeShapeType="1"/>
            <a:stCxn id="27546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9" name="AutoShape 33"/>
          <p:cNvCxnSpPr>
            <a:cxnSpLocks noChangeShapeType="1"/>
            <a:stCxn id="27547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0" name="AutoShape 34"/>
          <p:cNvCxnSpPr>
            <a:cxnSpLocks noChangeShapeType="1"/>
            <a:stCxn id="27547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1" name="AutoShape 35"/>
          <p:cNvCxnSpPr>
            <a:cxnSpLocks noChangeShapeType="1"/>
            <a:stCxn id="27547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2" name="AutoShape 36"/>
          <p:cNvCxnSpPr>
            <a:cxnSpLocks noChangeShapeType="1"/>
            <a:stCxn id="27547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9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7549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549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549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49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49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49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1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2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3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4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5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6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7" name="Rectangle 51"/>
          <p:cNvSpPr>
            <a:spLocks noChangeArrowheads="1"/>
          </p:cNvSpPr>
          <p:nvPr/>
        </p:nvSpPr>
        <p:spPr bwMode="auto">
          <a:xfrm>
            <a:off x="6464300" y="338772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E929A-6374-0B44-A502-002F31199CD8}" type="slidenum">
              <a:rPr lang="en-US"/>
              <a:pPr/>
              <a:t>34</a:t>
            </a:fld>
            <a:endParaRPr lang="en-US" sz="1400"/>
          </a:p>
        </p:txBody>
      </p:sp>
      <p:cxnSp>
        <p:nvCxnSpPr>
          <p:cNvPr id="277506" name="AutoShape 2"/>
          <p:cNvCxnSpPr>
            <a:cxnSpLocks noChangeShapeType="1"/>
            <a:stCxn id="277511" idx="3"/>
            <a:endCxn id="27751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7" name="AutoShape 3"/>
          <p:cNvCxnSpPr>
            <a:cxnSpLocks noChangeShapeType="1"/>
            <a:stCxn id="277511" idx="5"/>
            <a:endCxn id="27751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8" name="AutoShape 4"/>
          <p:cNvCxnSpPr>
            <a:cxnSpLocks noChangeShapeType="1"/>
            <a:stCxn id="277512" idx="5"/>
            <a:endCxn id="27751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9" name="AutoShape 5"/>
          <p:cNvCxnSpPr>
            <a:cxnSpLocks noChangeShapeType="1"/>
            <a:stCxn id="277513" idx="3"/>
            <a:endCxn id="27751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10" name="AutoShape 6"/>
          <p:cNvCxnSpPr>
            <a:cxnSpLocks noChangeShapeType="1"/>
            <a:stCxn id="277513" idx="5"/>
            <a:endCxn id="27751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751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751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751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751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2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752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7522" name="AutoShape 18"/>
          <p:cNvCxnSpPr>
            <a:cxnSpLocks noChangeShapeType="1"/>
            <a:stCxn id="277514" idx="3"/>
            <a:endCxn id="27751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3" name="AutoShape 19"/>
          <p:cNvCxnSpPr>
            <a:cxnSpLocks noChangeShapeType="1"/>
            <a:stCxn id="277514" idx="5"/>
            <a:endCxn id="27751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4" name="AutoShape 20"/>
          <p:cNvCxnSpPr>
            <a:cxnSpLocks noChangeShapeType="1"/>
            <a:stCxn id="277515" idx="5"/>
            <a:endCxn id="27751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5" name="AutoShape 21"/>
          <p:cNvCxnSpPr>
            <a:cxnSpLocks noChangeShapeType="1"/>
            <a:stCxn id="277516" idx="3"/>
            <a:endCxn id="27752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6" name="AutoShape 22"/>
          <p:cNvCxnSpPr>
            <a:cxnSpLocks noChangeShapeType="1"/>
            <a:stCxn id="277516" idx="5"/>
            <a:endCxn id="27752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7" name="AutoShape 23"/>
          <p:cNvCxnSpPr>
            <a:cxnSpLocks noChangeShapeType="1"/>
            <a:stCxn id="277512" idx="3"/>
            <a:endCxn id="27752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2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7529" name="AutoShape 25"/>
          <p:cNvCxnSpPr>
            <a:cxnSpLocks noChangeShapeType="1"/>
            <a:stCxn id="277515" idx="3"/>
            <a:endCxn id="27753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3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7531" name="AutoShape 27"/>
          <p:cNvCxnSpPr>
            <a:cxnSpLocks noChangeShapeType="1"/>
            <a:stCxn id="27751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2" name="AutoShape 28"/>
          <p:cNvCxnSpPr>
            <a:cxnSpLocks noChangeShapeType="1"/>
            <a:stCxn id="27751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3" name="AutoShape 29"/>
          <p:cNvCxnSpPr>
            <a:cxnSpLocks noChangeShapeType="1"/>
            <a:stCxn id="27751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4" name="AutoShape 30"/>
          <p:cNvCxnSpPr>
            <a:cxnSpLocks noChangeShapeType="1"/>
            <a:stCxn id="27751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5" name="AutoShape 31"/>
          <p:cNvCxnSpPr>
            <a:cxnSpLocks noChangeShapeType="1"/>
            <a:stCxn id="27751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6" name="AutoShape 32"/>
          <p:cNvCxnSpPr>
            <a:cxnSpLocks noChangeShapeType="1"/>
            <a:stCxn id="27751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7" name="AutoShape 33"/>
          <p:cNvCxnSpPr>
            <a:cxnSpLocks noChangeShapeType="1"/>
            <a:stCxn id="27752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8" name="AutoShape 34"/>
          <p:cNvCxnSpPr>
            <a:cxnSpLocks noChangeShapeType="1"/>
            <a:stCxn id="27752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9" name="AutoShape 35"/>
          <p:cNvCxnSpPr>
            <a:cxnSpLocks noChangeShapeType="1"/>
            <a:stCxn id="27752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40" name="AutoShape 36"/>
          <p:cNvCxnSpPr>
            <a:cxnSpLocks noChangeShapeType="1"/>
            <a:stCxn id="27752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7754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754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754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4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4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9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0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51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2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54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6" name="Rectangle 52"/>
          <p:cNvSpPr>
            <a:spLocks noChangeArrowheads="1"/>
          </p:cNvSpPr>
          <p:nvPr/>
        </p:nvSpPr>
        <p:spPr bwMode="auto">
          <a:xfrm>
            <a:off x="6462713" y="362585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6A526-77D4-764D-AB06-D9FBBAA22453}" type="slidenum">
              <a:rPr lang="en-US"/>
              <a:pPr/>
              <a:t>35</a:t>
            </a:fld>
            <a:endParaRPr lang="en-US" sz="1400"/>
          </a:p>
        </p:txBody>
      </p:sp>
      <p:cxnSp>
        <p:nvCxnSpPr>
          <p:cNvPr id="279554" name="AutoShape 2"/>
          <p:cNvCxnSpPr>
            <a:cxnSpLocks noChangeShapeType="1"/>
            <a:stCxn id="279559" idx="3"/>
            <a:endCxn id="27956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5" name="AutoShape 3"/>
          <p:cNvCxnSpPr>
            <a:cxnSpLocks noChangeShapeType="1"/>
            <a:stCxn id="279559" idx="5"/>
            <a:endCxn id="27956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6" name="AutoShape 4"/>
          <p:cNvCxnSpPr>
            <a:cxnSpLocks noChangeShapeType="1"/>
            <a:stCxn id="279560" idx="5"/>
            <a:endCxn id="27956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7" name="AutoShape 5"/>
          <p:cNvCxnSpPr>
            <a:cxnSpLocks noChangeShapeType="1"/>
            <a:stCxn id="279561" idx="3"/>
            <a:endCxn id="27956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8" name="AutoShape 6"/>
          <p:cNvCxnSpPr>
            <a:cxnSpLocks noChangeShapeType="1"/>
            <a:stCxn id="279561" idx="5"/>
            <a:endCxn id="27956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5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956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956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956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956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956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956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9570" name="AutoShape 18"/>
          <p:cNvCxnSpPr>
            <a:cxnSpLocks noChangeShapeType="1"/>
            <a:stCxn id="279562" idx="3"/>
            <a:endCxn id="27956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1" name="AutoShape 19"/>
          <p:cNvCxnSpPr>
            <a:cxnSpLocks noChangeShapeType="1"/>
            <a:stCxn id="279562" idx="5"/>
            <a:endCxn id="27956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2" name="AutoShape 20"/>
          <p:cNvCxnSpPr>
            <a:cxnSpLocks noChangeShapeType="1"/>
            <a:stCxn id="279563" idx="5"/>
            <a:endCxn id="27956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3" name="AutoShape 21"/>
          <p:cNvCxnSpPr>
            <a:cxnSpLocks noChangeShapeType="1"/>
            <a:stCxn id="279564" idx="3"/>
            <a:endCxn id="27956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4" name="AutoShape 22"/>
          <p:cNvCxnSpPr>
            <a:cxnSpLocks noChangeShapeType="1"/>
            <a:stCxn id="279564" idx="5"/>
            <a:endCxn id="27956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5" name="AutoShape 23"/>
          <p:cNvCxnSpPr>
            <a:cxnSpLocks noChangeShapeType="1"/>
            <a:stCxn id="279560" idx="3"/>
            <a:endCxn id="27957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7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9577" name="AutoShape 25"/>
          <p:cNvCxnSpPr>
            <a:cxnSpLocks noChangeShapeType="1"/>
            <a:stCxn id="279563" idx="3"/>
            <a:endCxn id="27957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7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9579" name="AutoShape 27"/>
          <p:cNvCxnSpPr>
            <a:cxnSpLocks noChangeShapeType="1"/>
            <a:stCxn id="27956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0" name="AutoShape 28"/>
          <p:cNvCxnSpPr>
            <a:cxnSpLocks noChangeShapeType="1"/>
            <a:stCxn id="27956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1" name="AutoShape 29"/>
          <p:cNvCxnSpPr>
            <a:cxnSpLocks noChangeShapeType="1"/>
            <a:stCxn id="27956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2" name="AutoShape 30"/>
          <p:cNvCxnSpPr>
            <a:cxnSpLocks noChangeShapeType="1"/>
            <a:stCxn id="27956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3" name="AutoShape 31"/>
          <p:cNvCxnSpPr>
            <a:cxnSpLocks noChangeShapeType="1"/>
            <a:stCxn id="27956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4" name="AutoShape 32"/>
          <p:cNvCxnSpPr>
            <a:cxnSpLocks noChangeShapeType="1"/>
            <a:stCxn id="27956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5" name="AutoShape 33"/>
          <p:cNvCxnSpPr>
            <a:cxnSpLocks noChangeShapeType="1"/>
            <a:stCxn id="27956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6" name="AutoShape 34"/>
          <p:cNvCxnSpPr>
            <a:cxnSpLocks noChangeShapeType="1"/>
            <a:stCxn id="27956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7" name="AutoShape 35"/>
          <p:cNvCxnSpPr>
            <a:cxnSpLocks noChangeShapeType="1"/>
            <a:stCxn id="27956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8" name="AutoShape 36"/>
          <p:cNvCxnSpPr>
            <a:cxnSpLocks noChangeShapeType="1"/>
            <a:stCxn id="27956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8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7959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959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7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9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0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602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4" name="Rectangle 52"/>
          <p:cNvSpPr>
            <a:spLocks noChangeArrowheads="1"/>
          </p:cNvSpPr>
          <p:nvPr/>
        </p:nvSpPr>
        <p:spPr bwMode="auto">
          <a:xfrm>
            <a:off x="6464300" y="38354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6B072-9DC3-5E42-B0EF-E135677C3F52}" type="slidenum">
              <a:rPr lang="en-US"/>
              <a:pPr/>
              <a:t>36</a:t>
            </a:fld>
            <a:endParaRPr lang="en-US" sz="1400"/>
          </a:p>
        </p:txBody>
      </p:sp>
      <p:cxnSp>
        <p:nvCxnSpPr>
          <p:cNvPr id="281602" name="AutoShape 2"/>
          <p:cNvCxnSpPr>
            <a:cxnSpLocks noChangeShapeType="1"/>
            <a:stCxn id="281607" idx="3"/>
            <a:endCxn id="28160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3" name="AutoShape 3"/>
          <p:cNvCxnSpPr>
            <a:cxnSpLocks noChangeShapeType="1"/>
            <a:stCxn id="281607" idx="5"/>
            <a:endCxn id="28160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4" name="AutoShape 4"/>
          <p:cNvCxnSpPr>
            <a:cxnSpLocks noChangeShapeType="1"/>
            <a:stCxn id="281608" idx="5"/>
            <a:endCxn id="28161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5" name="AutoShape 5"/>
          <p:cNvCxnSpPr>
            <a:cxnSpLocks noChangeShapeType="1"/>
            <a:stCxn id="281609" idx="3"/>
            <a:endCxn id="28161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6" name="AutoShape 6"/>
          <p:cNvCxnSpPr>
            <a:cxnSpLocks noChangeShapeType="1"/>
            <a:stCxn id="281609" idx="5"/>
            <a:endCxn id="28161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0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160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0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161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8161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161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161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1618" name="AutoShape 18"/>
          <p:cNvCxnSpPr>
            <a:cxnSpLocks noChangeShapeType="1"/>
            <a:stCxn id="281610" idx="3"/>
            <a:endCxn id="28161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19" name="AutoShape 19"/>
          <p:cNvCxnSpPr>
            <a:cxnSpLocks noChangeShapeType="1"/>
            <a:stCxn id="281610" idx="5"/>
            <a:endCxn id="28161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0" name="AutoShape 20"/>
          <p:cNvCxnSpPr>
            <a:cxnSpLocks noChangeShapeType="1"/>
            <a:stCxn id="281611" idx="5"/>
            <a:endCxn id="28161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1" name="AutoShape 21"/>
          <p:cNvCxnSpPr>
            <a:cxnSpLocks noChangeShapeType="1"/>
            <a:stCxn id="281612" idx="3"/>
            <a:endCxn id="28161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2" name="AutoShape 22"/>
          <p:cNvCxnSpPr>
            <a:cxnSpLocks noChangeShapeType="1"/>
            <a:stCxn id="281612" idx="5"/>
            <a:endCxn id="28161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3" name="AutoShape 23"/>
          <p:cNvCxnSpPr>
            <a:cxnSpLocks noChangeShapeType="1"/>
            <a:stCxn id="281608" idx="3"/>
            <a:endCxn id="28162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2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1625" name="AutoShape 25"/>
          <p:cNvCxnSpPr>
            <a:cxnSpLocks noChangeShapeType="1"/>
            <a:stCxn id="281611" idx="3"/>
            <a:endCxn id="28162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2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1627" name="AutoShape 27"/>
          <p:cNvCxnSpPr>
            <a:cxnSpLocks noChangeShapeType="1"/>
            <a:stCxn id="28161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8" name="AutoShape 28"/>
          <p:cNvCxnSpPr>
            <a:cxnSpLocks noChangeShapeType="1"/>
            <a:stCxn id="28161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9" name="AutoShape 29"/>
          <p:cNvCxnSpPr>
            <a:cxnSpLocks noChangeShapeType="1"/>
            <a:stCxn id="28161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0" name="AutoShape 30"/>
          <p:cNvCxnSpPr>
            <a:cxnSpLocks noChangeShapeType="1"/>
            <a:stCxn id="28161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1" name="AutoShape 31"/>
          <p:cNvCxnSpPr>
            <a:cxnSpLocks noChangeShapeType="1"/>
            <a:stCxn id="28161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2" name="AutoShape 32"/>
          <p:cNvCxnSpPr>
            <a:cxnSpLocks noChangeShapeType="1"/>
            <a:stCxn id="28161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3" name="AutoShape 33"/>
          <p:cNvCxnSpPr>
            <a:cxnSpLocks noChangeShapeType="1"/>
            <a:stCxn id="28161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4" name="AutoShape 34"/>
          <p:cNvCxnSpPr>
            <a:cxnSpLocks noChangeShapeType="1"/>
            <a:stCxn id="28161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5" name="AutoShape 35"/>
          <p:cNvCxnSpPr>
            <a:cxnSpLocks noChangeShapeType="1"/>
            <a:stCxn id="28161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6" name="AutoShape 36"/>
          <p:cNvCxnSpPr>
            <a:cxnSpLocks noChangeShapeType="1"/>
            <a:stCxn id="28161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3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8163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163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164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5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6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7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8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927E-4A3D-4B4D-983D-1CF8DF1A2658}" type="slidenum">
              <a:rPr lang="en-US"/>
              <a:pPr/>
              <a:t>37</a:t>
            </a:fld>
            <a:endParaRPr lang="en-US" sz="1400"/>
          </a:p>
        </p:txBody>
      </p:sp>
      <p:cxnSp>
        <p:nvCxnSpPr>
          <p:cNvPr id="283650" name="AutoShape 2"/>
          <p:cNvCxnSpPr>
            <a:cxnSpLocks noChangeShapeType="1"/>
            <a:stCxn id="283655" idx="3"/>
            <a:endCxn id="28365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1" name="AutoShape 3"/>
          <p:cNvCxnSpPr>
            <a:cxnSpLocks noChangeShapeType="1"/>
            <a:stCxn id="283655" idx="5"/>
            <a:endCxn id="28365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2" name="AutoShape 4"/>
          <p:cNvCxnSpPr>
            <a:cxnSpLocks noChangeShapeType="1"/>
            <a:stCxn id="283656" idx="5"/>
            <a:endCxn id="28365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3" name="AutoShape 5"/>
          <p:cNvCxnSpPr>
            <a:cxnSpLocks noChangeShapeType="1"/>
            <a:stCxn id="283657" idx="3"/>
            <a:endCxn id="28365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4" name="AutoShape 6"/>
          <p:cNvCxnSpPr>
            <a:cxnSpLocks noChangeShapeType="1"/>
            <a:stCxn id="283657" idx="5"/>
            <a:endCxn id="28366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5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365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5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365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5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366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366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3666" name="AutoShape 18"/>
          <p:cNvCxnSpPr>
            <a:cxnSpLocks noChangeShapeType="1"/>
            <a:stCxn id="283658" idx="3"/>
            <a:endCxn id="28366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7" name="AutoShape 19"/>
          <p:cNvCxnSpPr>
            <a:cxnSpLocks noChangeShapeType="1"/>
            <a:stCxn id="283658" idx="5"/>
            <a:endCxn id="28366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8" name="AutoShape 20"/>
          <p:cNvCxnSpPr>
            <a:cxnSpLocks noChangeShapeType="1"/>
            <a:stCxn id="283659" idx="5"/>
            <a:endCxn id="28366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9" name="AutoShape 21"/>
          <p:cNvCxnSpPr>
            <a:cxnSpLocks noChangeShapeType="1"/>
            <a:stCxn id="283660" idx="3"/>
            <a:endCxn id="28366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0" name="AutoShape 22"/>
          <p:cNvCxnSpPr>
            <a:cxnSpLocks noChangeShapeType="1"/>
            <a:stCxn id="283660" idx="5"/>
            <a:endCxn id="28366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1" name="AutoShape 23"/>
          <p:cNvCxnSpPr>
            <a:cxnSpLocks noChangeShapeType="1"/>
            <a:stCxn id="283656" idx="3"/>
            <a:endCxn id="28367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7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3673" name="AutoShape 25"/>
          <p:cNvCxnSpPr>
            <a:cxnSpLocks noChangeShapeType="1"/>
            <a:stCxn id="283659" idx="3"/>
            <a:endCxn id="28367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7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3675" name="AutoShape 27"/>
          <p:cNvCxnSpPr>
            <a:cxnSpLocks noChangeShapeType="1"/>
            <a:stCxn id="28366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6" name="AutoShape 28"/>
          <p:cNvCxnSpPr>
            <a:cxnSpLocks noChangeShapeType="1"/>
            <a:stCxn id="28366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7" name="AutoShape 29"/>
          <p:cNvCxnSpPr>
            <a:cxnSpLocks noChangeShapeType="1"/>
            <a:stCxn id="28366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8" name="AutoShape 30"/>
          <p:cNvCxnSpPr>
            <a:cxnSpLocks noChangeShapeType="1"/>
            <a:stCxn id="28366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9" name="AutoShape 31"/>
          <p:cNvCxnSpPr>
            <a:cxnSpLocks noChangeShapeType="1"/>
            <a:stCxn id="28366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0" name="AutoShape 32"/>
          <p:cNvCxnSpPr>
            <a:cxnSpLocks noChangeShapeType="1"/>
            <a:stCxn id="28366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1" name="AutoShape 33"/>
          <p:cNvCxnSpPr>
            <a:cxnSpLocks noChangeShapeType="1"/>
            <a:stCxn id="28366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2" name="AutoShape 34"/>
          <p:cNvCxnSpPr>
            <a:cxnSpLocks noChangeShapeType="1"/>
            <a:stCxn id="28366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3" name="AutoShape 35"/>
          <p:cNvCxnSpPr>
            <a:cxnSpLocks noChangeShapeType="1"/>
            <a:stCxn id="28366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4" name="AutoShape 36"/>
          <p:cNvCxnSpPr>
            <a:cxnSpLocks noChangeShapeType="1"/>
            <a:stCxn id="28366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8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8368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368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368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368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369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B6453-B91D-204F-B329-1DD0D70248FA}" type="slidenum">
              <a:rPr lang="en-US"/>
              <a:pPr/>
              <a:t>38</a:t>
            </a:fld>
            <a:endParaRPr lang="en-US" sz="1400"/>
          </a:p>
        </p:txBody>
      </p:sp>
      <p:cxnSp>
        <p:nvCxnSpPr>
          <p:cNvPr id="285698" name="AutoShape 2"/>
          <p:cNvCxnSpPr>
            <a:cxnSpLocks noChangeShapeType="1"/>
            <a:stCxn id="285703" idx="3"/>
            <a:endCxn id="28570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699" name="AutoShape 3"/>
          <p:cNvCxnSpPr>
            <a:cxnSpLocks noChangeShapeType="1"/>
            <a:stCxn id="285703" idx="5"/>
            <a:endCxn id="28570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0" name="AutoShape 4"/>
          <p:cNvCxnSpPr>
            <a:cxnSpLocks noChangeShapeType="1"/>
            <a:stCxn id="285704" idx="5"/>
            <a:endCxn id="28570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1" name="AutoShape 5"/>
          <p:cNvCxnSpPr>
            <a:cxnSpLocks noChangeShapeType="1"/>
            <a:stCxn id="285705" idx="3"/>
            <a:endCxn id="28570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2" name="AutoShape 6"/>
          <p:cNvCxnSpPr>
            <a:cxnSpLocks noChangeShapeType="1"/>
            <a:stCxn id="285705" idx="5"/>
            <a:endCxn id="28570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5714" name="AutoShape 18"/>
          <p:cNvCxnSpPr>
            <a:cxnSpLocks noChangeShapeType="1"/>
            <a:stCxn id="285706" idx="3"/>
            <a:endCxn id="28571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5" name="AutoShape 19"/>
          <p:cNvCxnSpPr>
            <a:cxnSpLocks noChangeShapeType="1"/>
            <a:stCxn id="285706" idx="5"/>
            <a:endCxn id="28571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6" name="AutoShape 20"/>
          <p:cNvCxnSpPr>
            <a:cxnSpLocks noChangeShapeType="1"/>
            <a:stCxn id="285707" idx="5"/>
            <a:endCxn id="28570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7" name="AutoShape 21"/>
          <p:cNvCxnSpPr>
            <a:cxnSpLocks noChangeShapeType="1"/>
            <a:stCxn id="285708" idx="3"/>
            <a:endCxn id="28571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8" name="AutoShape 22"/>
          <p:cNvCxnSpPr>
            <a:cxnSpLocks noChangeShapeType="1"/>
            <a:stCxn id="285708" idx="5"/>
            <a:endCxn id="28571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9" name="AutoShape 23"/>
          <p:cNvCxnSpPr>
            <a:cxnSpLocks noChangeShapeType="1"/>
            <a:stCxn id="285704" idx="3"/>
            <a:endCxn id="28572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2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5721" name="AutoShape 25"/>
          <p:cNvCxnSpPr>
            <a:cxnSpLocks noChangeShapeType="1"/>
            <a:stCxn id="285707" idx="3"/>
            <a:endCxn id="28572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2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5723" name="AutoShape 27"/>
          <p:cNvCxnSpPr>
            <a:cxnSpLocks noChangeShapeType="1"/>
            <a:stCxn id="28571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4" name="AutoShape 28"/>
          <p:cNvCxnSpPr>
            <a:cxnSpLocks noChangeShapeType="1"/>
            <a:stCxn id="28571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5" name="AutoShape 29"/>
          <p:cNvCxnSpPr>
            <a:cxnSpLocks noChangeShapeType="1"/>
            <a:stCxn id="28571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6" name="AutoShape 30"/>
          <p:cNvCxnSpPr>
            <a:cxnSpLocks noChangeShapeType="1"/>
            <a:stCxn id="28571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7" name="AutoShape 31"/>
          <p:cNvCxnSpPr>
            <a:cxnSpLocks noChangeShapeType="1"/>
            <a:stCxn id="28570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8" name="AutoShape 32"/>
          <p:cNvCxnSpPr>
            <a:cxnSpLocks noChangeShapeType="1"/>
            <a:stCxn id="28570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9" name="AutoShape 33"/>
          <p:cNvCxnSpPr>
            <a:cxnSpLocks noChangeShapeType="1"/>
            <a:stCxn id="28571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0" name="AutoShape 34"/>
          <p:cNvCxnSpPr>
            <a:cxnSpLocks noChangeShapeType="1"/>
            <a:stCxn id="28571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1" name="AutoShape 35"/>
          <p:cNvCxnSpPr>
            <a:cxnSpLocks noChangeShapeType="1"/>
            <a:stCxn id="28571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2" name="AutoShape 36"/>
          <p:cNvCxnSpPr>
            <a:cxnSpLocks noChangeShapeType="1"/>
            <a:stCxn id="28571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3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8573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573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573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573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3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3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574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42" name="Rectangle 46"/>
          <p:cNvSpPr>
            <a:spLocks noChangeArrowheads="1"/>
          </p:cNvSpPr>
          <p:nvPr/>
        </p:nvSpPr>
        <p:spPr bwMode="auto">
          <a:xfrm>
            <a:off x="6738938" y="479107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06ACF-66EC-B048-94C8-6661B86AB3FE}" type="slidenum">
              <a:rPr lang="en-US"/>
              <a:pPr/>
              <a:t>39</a:t>
            </a:fld>
            <a:endParaRPr lang="en-US" sz="1400"/>
          </a:p>
        </p:txBody>
      </p:sp>
      <p:cxnSp>
        <p:nvCxnSpPr>
          <p:cNvPr id="287746" name="AutoShape 2"/>
          <p:cNvCxnSpPr>
            <a:cxnSpLocks noChangeShapeType="1"/>
            <a:stCxn id="287751" idx="3"/>
            <a:endCxn id="28775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7" name="AutoShape 3"/>
          <p:cNvCxnSpPr>
            <a:cxnSpLocks noChangeShapeType="1"/>
            <a:stCxn id="287751" idx="5"/>
            <a:endCxn id="28775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8" name="AutoShape 4"/>
          <p:cNvCxnSpPr>
            <a:cxnSpLocks noChangeShapeType="1"/>
            <a:stCxn id="287752" idx="5"/>
            <a:endCxn id="28775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9" name="AutoShape 5"/>
          <p:cNvCxnSpPr>
            <a:cxnSpLocks noChangeShapeType="1"/>
            <a:stCxn id="287753" idx="3"/>
            <a:endCxn id="28775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50" name="AutoShape 6"/>
          <p:cNvCxnSpPr>
            <a:cxnSpLocks noChangeShapeType="1"/>
            <a:stCxn id="287753" idx="5"/>
            <a:endCxn id="28775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5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775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775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775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6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776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7762" name="AutoShape 18"/>
          <p:cNvCxnSpPr>
            <a:cxnSpLocks noChangeShapeType="1"/>
            <a:stCxn id="287754" idx="3"/>
            <a:endCxn id="28775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3" name="AutoShape 19"/>
          <p:cNvCxnSpPr>
            <a:cxnSpLocks noChangeShapeType="1"/>
            <a:stCxn id="287754" idx="5"/>
            <a:endCxn id="28775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4" name="AutoShape 20"/>
          <p:cNvCxnSpPr>
            <a:cxnSpLocks noChangeShapeType="1"/>
            <a:stCxn id="287755" idx="5"/>
            <a:endCxn id="28775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5" name="AutoShape 21"/>
          <p:cNvCxnSpPr>
            <a:cxnSpLocks noChangeShapeType="1"/>
            <a:stCxn id="287756" idx="3"/>
            <a:endCxn id="28776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6" name="AutoShape 22"/>
          <p:cNvCxnSpPr>
            <a:cxnSpLocks noChangeShapeType="1"/>
            <a:stCxn id="287756" idx="5"/>
            <a:endCxn id="28776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7" name="AutoShape 23"/>
          <p:cNvCxnSpPr>
            <a:cxnSpLocks noChangeShapeType="1"/>
            <a:stCxn id="287752" idx="3"/>
            <a:endCxn id="28776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6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7769" name="AutoShape 25"/>
          <p:cNvCxnSpPr>
            <a:cxnSpLocks noChangeShapeType="1"/>
            <a:stCxn id="287755" idx="3"/>
            <a:endCxn id="28777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7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7771" name="AutoShape 27"/>
          <p:cNvCxnSpPr>
            <a:cxnSpLocks noChangeShapeType="1"/>
            <a:stCxn id="28775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2" name="AutoShape 28"/>
          <p:cNvCxnSpPr>
            <a:cxnSpLocks noChangeShapeType="1"/>
            <a:stCxn id="28775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3" name="AutoShape 29"/>
          <p:cNvCxnSpPr>
            <a:cxnSpLocks noChangeShapeType="1"/>
            <a:stCxn id="28775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4" name="AutoShape 30"/>
          <p:cNvCxnSpPr>
            <a:cxnSpLocks noChangeShapeType="1"/>
            <a:stCxn id="28775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5" name="AutoShape 31"/>
          <p:cNvCxnSpPr>
            <a:cxnSpLocks noChangeShapeType="1"/>
            <a:stCxn id="28775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6" name="AutoShape 32"/>
          <p:cNvCxnSpPr>
            <a:cxnSpLocks noChangeShapeType="1"/>
            <a:stCxn id="28775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7" name="AutoShape 33"/>
          <p:cNvCxnSpPr>
            <a:cxnSpLocks noChangeShapeType="1"/>
            <a:stCxn id="28776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8" name="AutoShape 34"/>
          <p:cNvCxnSpPr>
            <a:cxnSpLocks noChangeShapeType="1"/>
            <a:stCxn id="28776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9" name="AutoShape 35"/>
          <p:cNvCxnSpPr>
            <a:cxnSpLocks noChangeShapeType="1"/>
            <a:stCxn id="28776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80" name="AutoShape 36"/>
          <p:cNvCxnSpPr>
            <a:cxnSpLocks noChangeShapeType="1"/>
            <a:stCxn id="28776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8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8778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778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778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778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8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8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778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90" name="Rectangle 46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D08E-C4E5-414F-9C1D-E07186CD10F0}" type="slidenum">
              <a:rPr lang="en-US"/>
              <a:pPr/>
              <a:t>4</a:t>
            </a:fld>
            <a:endParaRPr lang="en-US" sz="1400"/>
          </a:p>
        </p:txBody>
      </p:sp>
      <p:cxnSp>
        <p:nvCxnSpPr>
          <p:cNvPr id="211970" name="AutoShape 2"/>
          <p:cNvCxnSpPr>
            <a:cxnSpLocks noChangeShapeType="1"/>
            <a:stCxn id="211975" idx="3"/>
            <a:endCxn id="2119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1" name="AutoShape 3"/>
          <p:cNvCxnSpPr>
            <a:cxnSpLocks noChangeShapeType="1"/>
            <a:stCxn id="211975" idx="5"/>
            <a:endCxn id="2119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2" name="AutoShape 4"/>
          <p:cNvCxnSpPr>
            <a:cxnSpLocks noChangeShapeType="1"/>
            <a:stCxn id="211976" idx="5"/>
            <a:endCxn id="2119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3" name="AutoShape 5"/>
          <p:cNvCxnSpPr>
            <a:cxnSpLocks noChangeShapeType="1"/>
            <a:stCxn id="211977" idx="3"/>
            <a:endCxn id="2119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4" name="AutoShape 6"/>
          <p:cNvCxnSpPr>
            <a:cxnSpLocks noChangeShapeType="1"/>
            <a:stCxn id="211977" idx="5"/>
            <a:endCxn id="2119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19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19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19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19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19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19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19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19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19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19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1986" name="AutoShape 18"/>
          <p:cNvCxnSpPr>
            <a:cxnSpLocks noChangeShapeType="1"/>
            <a:stCxn id="211978" idx="3"/>
            <a:endCxn id="2119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7" name="AutoShape 19"/>
          <p:cNvCxnSpPr>
            <a:cxnSpLocks noChangeShapeType="1"/>
            <a:stCxn id="211978" idx="5"/>
            <a:endCxn id="2119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8" name="AutoShape 20"/>
          <p:cNvCxnSpPr>
            <a:cxnSpLocks noChangeShapeType="1"/>
            <a:stCxn id="211979" idx="5"/>
            <a:endCxn id="2119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9" name="AutoShape 21"/>
          <p:cNvCxnSpPr>
            <a:cxnSpLocks noChangeShapeType="1"/>
            <a:stCxn id="211980" idx="3"/>
            <a:endCxn id="2119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0" name="AutoShape 22"/>
          <p:cNvCxnSpPr>
            <a:cxnSpLocks noChangeShapeType="1"/>
            <a:stCxn id="211980" idx="5"/>
            <a:endCxn id="2119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1" name="AutoShape 23"/>
          <p:cNvCxnSpPr>
            <a:cxnSpLocks noChangeShapeType="1"/>
            <a:stCxn id="211976" idx="3"/>
            <a:endCxn id="2119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1993" name="AutoShape 25"/>
          <p:cNvCxnSpPr>
            <a:cxnSpLocks noChangeShapeType="1"/>
            <a:stCxn id="211979" idx="3"/>
            <a:endCxn id="2119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1995" name="AutoShape 27"/>
          <p:cNvCxnSpPr>
            <a:cxnSpLocks noChangeShapeType="1"/>
            <a:stCxn id="2119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6" name="AutoShape 28"/>
          <p:cNvCxnSpPr>
            <a:cxnSpLocks noChangeShapeType="1"/>
            <a:stCxn id="2119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7" name="AutoShape 29"/>
          <p:cNvCxnSpPr>
            <a:cxnSpLocks noChangeShapeType="1"/>
            <a:stCxn id="2119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8" name="AutoShape 30"/>
          <p:cNvCxnSpPr>
            <a:cxnSpLocks noChangeShapeType="1"/>
            <a:stCxn id="2119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9" name="AutoShape 31"/>
          <p:cNvCxnSpPr>
            <a:cxnSpLocks noChangeShapeType="1"/>
            <a:stCxn id="2119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0" name="AutoShape 32"/>
          <p:cNvCxnSpPr>
            <a:cxnSpLocks noChangeShapeType="1"/>
            <a:stCxn id="2119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1" name="AutoShape 33"/>
          <p:cNvCxnSpPr>
            <a:cxnSpLocks noChangeShapeType="1"/>
            <a:stCxn id="2119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2" name="AutoShape 34"/>
          <p:cNvCxnSpPr>
            <a:cxnSpLocks noChangeShapeType="1"/>
            <a:stCxn id="2119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3" name="AutoShape 35"/>
          <p:cNvCxnSpPr>
            <a:cxnSpLocks noChangeShapeType="1"/>
            <a:stCxn id="2119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4" name="AutoShape 36"/>
          <p:cNvCxnSpPr>
            <a:cxnSpLocks noChangeShapeType="1"/>
            <a:stCxn id="2119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200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120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20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20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20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1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201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D2BF4-E5AA-2343-812E-6765205BB19A}" type="slidenum">
              <a:rPr lang="en-US"/>
              <a:pPr/>
              <a:t>40</a:t>
            </a:fld>
            <a:endParaRPr lang="en-US" sz="1400"/>
          </a:p>
        </p:txBody>
      </p:sp>
      <p:cxnSp>
        <p:nvCxnSpPr>
          <p:cNvPr id="289794" name="AutoShape 2"/>
          <p:cNvCxnSpPr>
            <a:cxnSpLocks noChangeShapeType="1"/>
            <a:stCxn id="289799" idx="3"/>
            <a:endCxn id="28980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5" name="AutoShape 3"/>
          <p:cNvCxnSpPr>
            <a:cxnSpLocks noChangeShapeType="1"/>
            <a:stCxn id="289799" idx="5"/>
            <a:endCxn id="28980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6" name="AutoShape 4"/>
          <p:cNvCxnSpPr>
            <a:cxnSpLocks noChangeShapeType="1"/>
            <a:stCxn id="289800" idx="5"/>
            <a:endCxn id="28980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7" name="AutoShape 5"/>
          <p:cNvCxnSpPr>
            <a:cxnSpLocks noChangeShapeType="1"/>
            <a:stCxn id="289801" idx="3"/>
            <a:endCxn id="28980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8" name="AutoShape 6"/>
          <p:cNvCxnSpPr>
            <a:cxnSpLocks noChangeShapeType="1"/>
            <a:stCxn id="289801" idx="5"/>
            <a:endCxn id="28980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79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980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980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980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9810" name="AutoShape 18"/>
          <p:cNvCxnSpPr>
            <a:cxnSpLocks noChangeShapeType="1"/>
            <a:stCxn id="289802" idx="3"/>
            <a:endCxn id="28980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1" name="AutoShape 19"/>
          <p:cNvCxnSpPr>
            <a:cxnSpLocks noChangeShapeType="1"/>
            <a:stCxn id="289802" idx="5"/>
            <a:endCxn id="28980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2" name="AutoShape 20"/>
          <p:cNvCxnSpPr>
            <a:cxnSpLocks noChangeShapeType="1"/>
            <a:stCxn id="289803" idx="5"/>
            <a:endCxn id="28980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3" name="AutoShape 21"/>
          <p:cNvCxnSpPr>
            <a:cxnSpLocks noChangeShapeType="1"/>
            <a:stCxn id="289804" idx="3"/>
            <a:endCxn id="28980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4" name="AutoShape 22"/>
          <p:cNvCxnSpPr>
            <a:cxnSpLocks noChangeShapeType="1"/>
            <a:stCxn id="289804" idx="5"/>
            <a:endCxn id="28980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5" name="AutoShape 23"/>
          <p:cNvCxnSpPr>
            <a:cxnSpLocks noChangeShapeType="1"/>
            <a:stCxn id="289800" idx="3"/>
            <a:endCxn id="28981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1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9817" name="AutoShape 25"/>
          <p:cNvCxnSpPr>
            <a:cxnSpLocks noChangeShapeType="1"/>
            <a:stCxn id="289803" idx="3"/>
            <a:endCxn id="28981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1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9819" name="AutoShape 27"/>
          <p:cNvCxnSpPr>
            <a:cxnSpLocks noChangeShapeType="1"/>
            <a:stCxn id="28980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0" name="AutoShape 28"/>
          <p:cNvCxnSpPr>
            <a:cxnSpLocks noChangeShapeType="1"/>
            <a:stCxn id="28980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1" name="AutoShape 29"/>
          <p:cNvCxnSpPr>
            <a:cxnSpLocks noChangeShapeType="1"/>
            <a:stCxn id="28980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2" name="AutoShape 30"/>
          <p:cNvCxnSpPr>
            <a:cxnSpLocks noChangeShapeType="1"/>
            <a:stCxn id="28980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3" name="AutoShape 31"/>
          <p:cNvCxnSpPr>
            <a:cxnSpLocks noChangeShapeType="1"/>
            <a:stCxn id="28980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4" name="AutoShape 32"/>
          <p:cNvCxnSpPr>
            <a:cxnSpLocks noChangeShapeType="1"/>
            <a:stCxn id="28980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5" name="AutoShape 33"/>
          <p:cNvCxnSpPr>
            <a:cxnSpLocks noChangeShapeType="1"/>
            <a:stCxn id="28980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6" name="AutoShape 34"/>
          <p:cNvCxnSpPr>
            <a:cxnSpLocks noChangeShapeType="1"/>
            <a:stCxn id="28980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7" name="AutoShape 35"/>
          <p:cNvCxnSpPr>
            <a:cxnSpLocks noChangeShapeType="1"/>
            <a:stCxn id="28980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8" name="AutoShape 36"/>
          <p:cNvCxnSpPr>
            <a:cxnSpLocks noChangeShapeType="1"/>
            <a:stCxn id="28980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2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8983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983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6C00A-6732-AE44-BF81-C6A9DA368058}" type="slidenum">
              <a:rPr lang="en-US"/>
              <a:pPr/>
              <a:t>41</a:t>
            </a:fld>
            <a:endParaRPr lang="en-US" sz="1400"/>
          </a:p>
        </p:txBody>
      </p:sp>
      <p:cxnSp>
        <p:nvCxnSpPr>
          <p:cNvPr id="291842" name="AutoShape 2"/>
          <p:cNvCxnSpPr>
            <a:cxnSpLocks noChangeShapeType="1"/>
            <a:stCxn id="291847" idx="3"/>
            <a:endCxn id="29184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3" name="AutoShape 3"/>
          <p:cNvCxnSpPr>
            <a:cxnSpLocks noChangeShapeType="1"/>
            <a:stCxn id="291847" idx="5"/>
            <a:endCxn id="29184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4" name="AutoShape 4"/>
          <p:cNvCxnSpPr>
            <a:cxnSpLocks noChangeShapeType="1"/>
            <a:stCxn id="291848" idx="5"/>
            <a:endCxn id="29185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5" name="AutoShape 5"/>
          <p:cNvCxnSpPr>
            <a:cxnSpLocks noChangeShapeType="1"/>
            <a:stCxn id="291849" idx="3"/>
            <a:endCxn id="29185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6" name="AutoShape 6"/>
          <p:cNvCxnSpPr>
            <a:cxnSpLocks noChangeShapeType="1"/>
            <a:stCxn id="291849" idx="5"/>
            <a:endCxn id="29185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4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184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4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185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185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185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1858" name="AutoShape 18"/>
          <p:cNvCxnSpPr>
            <a:cxnSpLocks noChangeShapeType="1"/>
            <a:stCxn id="291850" idx="3"/>
            <a:endCxn id="29185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59" name="AutoShape 19"/>
          <p:cNvCxnSpPr>
            <a:cxnSpLocks noChangeShapeType="1"/>
            <a:stCxn id="291850" idx="5"/>
            <a:endCxn id="29185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0" name="AutoShape 20"/>
          <p:cNvCxnSpPr>
            <a:cxnSpLocks noChangeShapeType="1"/>
            <a:stCxn id="291851" idx="5"/>
            <a:endCxn id="29185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1" name="AutoShape 21"/>
          <p:cNvCxnSpPr>
            <a:cxnSpLocks noChangeShapeType="1"/>
            <a:stCxn id="291852" idx="3"/>
            <a:endCxn id="29185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2" name="AutoShape 22"/>
          <p:cNvCxnSpPr>
            <a:cxnSpLocks noChangeShapeType="1"/>
            <a:stCxn id="291852" idx="5"/>
            <a:endCxn id="29185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3" name="AutoShape 23"/>
          <p:cNvCxnSpPr>
            <a:cxnSpLocks noChangeShapeType="1"/>
            <a:stCxn id="291848" idx="3"/>
            <a:endCxn id="29186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6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1865" name="AutoShape 25"/>
          <p:cNvCxnSpPr>
            <a:cxnSpLocks noChangeShapeType="1"/>
            <a:stCxn id="291851" idx="3"/>
            <a:endCxn id="29186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6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1867" name="AutoShape 27"/>
          <p:cNvCxnSpPr>
            <a:cxnSpLocks noChangeShapeType="1"/>
            <a:stCxn id="29185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8" name="AutoShape 28"/>
          <p:cNvCxnSpPr>
            <a:cxnSpLocks noChangeShapeType="1"/>
            <a:stCxn id="29185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9" name="AutoShape 29"/>
          <p:cNvCxnSpPr>
            <a:cxnSpLocks noChangeShapeType="1"/>
            <a:stCxn id="29185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0" name="AutoShape 30"/>
          <p:cNvCxnSpPr>
            <a:cxnSpLocks noChangeShapeType="1"/>
            <a:stCxn id="29185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1" name="AutoShape 31"/>
          <p:cNvCxnSpPr>
            <a:cxnSpLocks noChangeShapeType="1"/>
            <a:stCxn id="29185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2" name="AutoShape 32"/>
          <p:cNvCxnSpPr>
            <a:cxnSpLocks noChangeShapeType="1"/>
            <a:stCxn id="29185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3" name="AutoShape 33"/>
          <p:cNvCxnSpPr>
            <a:cxnSpLocks noChangeShapeType="1"/>
            <a:stCxn id="29185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4" name="AutoShape 34"/>
          <p:cNvCxnSpPr>
            <a:cxnSpLocks noChangeShapeType="1"/>
            <a:stCxn id="29185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5" name="AutoShape 35"/>
          <p:cNvCxnSpPr>
            <a:cxnSpLocks noChangeShapeType="1"/>
            <a:stCxn id="29185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6" name="AutoShape 36"/>
          <p:cNvCxnSpPr>
            <a:cxnSpLocks noChangeShapeType="1"/>
            <a:stCxn id="29185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7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9187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187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188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8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3034-3050-4341-96A7-F0FB66473C2A}" type="slidenum">
              <a:rPr lang="en-US"/>
              <a:pPr/>
              <a:t>42</a:t>
            </a:fld>
            <a:endParaRPr lang="en-US" sz="1400"/>
          </a:p>
        </p:txBody>
      </p:sp>
      <p:cxnSp>
        <p:nvCxnSpPr>
          <p:cNvPr id="293890" name="AutoShape 2"/>
          <p:cNvCxnSpPr>
            <a:cxnSpLocks noChangeShapeType="1"/>
            <a:stCxn id="293895" idx="3"/>
            <a:endCxn id="29389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1" name="AutoShape 3"/>
          <p:cNvCxnSpPr>
            <a:cxnSpLocks noChangeShapeType="1"/>
            <a:stCxn id="293895" idx="5"/>
            <a:endCxn id="29389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2" name="AutoShape 4"/>
          <p:cNvCxnSpPr>
            <a:cxnSpLocks noChangeShapeType="1"/>
            <a:stCxn id="293896" idx="5"/>
            <a:endCxn id="29389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3" name="AutoShape 5"/>
          <p:cNvCxnSpPr>
            <a:cxnSpLocks noChangeShapeType="1"/>
            <a:stCxn id="293897" idx="3"/>
            <a:endCxn id="29389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4" name="AutoShape 6"/>
          <p:cNvCxnSpPr>
            <a:cxnSpLocks noChangeShapeType="1"/>
            <a:stCxn id="293897" idx="5"/>
            <a:endCxn id="29390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89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389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89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389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89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390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390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3906" name="AutoShape 18"/>
          <p:cNvCxnSpPr>
            <a:cxnSpLocks noChangeShapeType="1"/>
            <a:stCxn id="293898" idx="3"/>
            <a:endCxn id="29390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7" name="AutoShape 19"/>
          <p:cNvCxnSpPr>
            <a:cxnSpLocks noChangeShapeType="1"/>
            <a:stCxn id="293898" idx="5"/>
            <a:endCxn id="29390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8" name="AutoShape 20"/>
          <p:cNvCxnSpPr>
            <a:cxnSpLocks noChangeShapeType="1"/>
            <a:stCxn id="293899" idx="5"/>
            <a:endCxn id="29390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9" name="AutoShape 21"/>
          <p:cNvCxnSpPr>
            <a:cxnSpLocks noChangeShapeType="1"/>
            <a:stCxn id="293900" idx="3"/>
            <a:endCxn id="29390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0" name="AutoShape 22"/>
          <p:cNvCxnSpPr>
            <a:cxnSpLocks noChangeShapeType="1"/>
            <a:stCxn id="293900" idx="5"/>
            <a:endCxn id="29390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1" name="AutoShape 23"/>
          <p:cNvCxnSpPr>
            <a:cxnSpLocks noChangeShapeType="1"/>
            <a:stCxn id="293896" idx="3"/>
            <a:endCxn id="29391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1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3913" name="AutoShape 25"/>
          <p:cNvCxnSpPr>
            <a:cxnSpLocks noChangeShapeType="1"/>
            <a:stCxn id="293899" idx="3"/>
            <a:endCxn id="29391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1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3915" name="AutoShape 27"/>
          <p:cNvCxnSpPr>
            <a:cxnSpLocks noChangeShapeType="1"/>
            <a:stCxn id="29390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6" name="AutoShape 28"/>
          <p:cNvCxnSpPr>
            <a:cxnSpLocks noChangeShapeType="1"/>
            <a:stCxn id="29390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7" name="AutoShape 29"/>
          <p:cNvCxnSpPr>
            <a:cxnSpLocks noChangeShapeType="1"/>
            <a:stCxn id="29390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8" name="AutoShape 30"/>
          <p:cNvCxnSpPr>
            <a:cxnSpLocks noChangeShapeType="1"/>
            <a:stCxn id="29390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9" name="AutoShape 31"/>
          <p:cNvCxnSpPr>
            <a:cxnSpLocks noChangeShapeType="1"/>
            <a:stCxn id="29390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0" name="AutoShape 32"/>
          <p:cNvCxnSpPr>
            <a:cxnSpLocks noChangeShapeType="1"/>
            <a:stCxn id="29390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1" name="AutoShape 33"/>
          <p:cNvCxnSpPr>
            <a:cxnSpLocks noChangeShapeType="1"/>
            <a:stCxn id="29390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2" name="AutoShape 34"/>
          <p:cNvCxnSpPr>
            <a:cxnSpLocks noChangeShapeType="1"/>
            <a:stCxn id="29390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3" name="AutoShape 35"/>
          <p:cNvCxnSpPr>
            <a:cxnSpLocks noChangeShapeType="1"/>
            <a:stCxn id="29390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4" name="AutoShape 36"/>
          <p:cNvCxnSpPr>
            <a:cxnSpLocks noChangeShapeType="1"/>
            <a:stCxn id="29390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2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9392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392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392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2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7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8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EEF65-2A11-5A49-8B4F-12254CA1C043}" type="slidenum">
              <a:rPr lang="en-US"/>
              <a:pPr/>
              <a:t>43</a:t>
            </a:fld>
            <a:endParaRPr lang="en-US" sz="1400"/>
          </a:p>
        </p:txBody>
      </p:sp>
      <p:cxnSp>
        <p:nvCxnSpPr>
          <p:cNvPr id="295938" name="AutoShape 2"/>
          <p:cNvCxnSpPr>
            <a:cxnSpLocks noChangeShapeType="1"/>
            <a:stCxn id="295943" idx="3"/>
            <a:endCxn id="29594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39" name="AutoShape 3"/>
          <p:cNvCxnSpPr>
            <a:cxnSpLocks noChangeShapeType="1"/>
            <a:stCxn id="295943" idx="5"/>
            <a:endCxn id="29594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0" name="AutoShape 4"/>
          <p:cNvCxnSpPr>
            <a:cxnSpLocks noChangeShapeType="1"/>
            <a:stCxn id="295944" idx="5"/>
            <a:endCxn id="29594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1" name="AutoShape 5"/>
          <p:cNvCxnSpPr>
            <a:cxnSpLocks noChangeShapeType="1"/>
            <a:stCxn id="295945" idx="3"/>
            <a:endCxn id="29594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2" name="AutoShape 6"/>
          <p:cNvCxnSpPr>
            <a:cxnSpLocks noChangeShapeType="1"/>
            <a:stCxn id="295945" idx="5"/>
            <a:endCxn id="29594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4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594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594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594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595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5954" name="AutoShape 18"/>
          <p:cNvCxnSpPr>
            <a:cxnSpLocks noChangeShapeType="1"/>
            <a:stCxn id="295946" idx="3"/>
            <a:endCxn id="29595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5" name="AutoShape 19"/>
          <p:cNvCxnSpPr>
            <a:cxnSpLocks noChangeShapeType="1"/>
            <a:stCxn id="295946" idx="5"/>
            <a:endCxn id="29595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6" name="AutoShape 20"/>
          <p:cNvCxnSpPr>
            <a:cxnSpLocks noChangeShapeType="1"/>
            <a:stCxn id="295947" idx="5"/>
            <a:endCxn id="29594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7" name="AutoShape 21"/>
          <p:cNvCxnSpPr>
            <a:cxnSpLocks noChangeShapeType="1"/>
            <a:stCxn id="295948" idx="3"/>
            <a:endCxn id="29595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8" name="AutoShape 22"/>
          <p:cNvCxnSpPr>
            <a:cxnSpLocks noChangeShapeType="1"/>
            <a:stCxn id="295948" idx="5"/>
            <a:endCxn id="29595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9" name="AutoShape 23"/>
          <p:cNvCxnSpPr>
            <a:cxnSpLocks noChangeShapeType="1"/>
            <a:stCxn id="295944" idx="3"/>
            <a:endCxn id="29596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6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5961" name="AutoShape 25"/>
          <p:cNvCxnSpPr>
            <a:cxnSpLocks noChangeShapeType="1"/>
            <a:stCxn id="295947" idx="3"/>
            <a:endCxn id="29596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6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5963" name="AutoShape 27"/>
          <p:cNvCxnSpPr>
            <a:cxnSpLocks noChangeShapeType="1"/>
            <a:stCxn id="29595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4" name="AutoShape 28"/>
          <p:cNvCxnSpPr>
            <a:cxnSpLocks noChangeShapeType="1"/>
            <a:stCxn id="29595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5" name="AutoShape 29"/>
          <p:cNvCxnSpPr>
            <a:cxnSpLocks noChangeShapeType="1"/>
            <a:stCxn id="29595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6" name="AutoShape 30"/>
          <p:cNvCxnSpPr>
            <a:cxnSpLocks noChangeShapeType="1"/>
            <a:stCxn id="29595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7" name="AutoShape 31"/>
          <p:cNvCxnSpPr>
            <a:cxnSpLocks noChangeShapeType="1"/>
            <a:stCxn id="29594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8" name="AutoShape 32"/>
          <p:cNvCxnSpPr>
            <a:cxnSpLocks noChangeShapeType="1"/>
            <a:stCxn id="29594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9" name="AutoShape 33"/>
          <p:cNvCxnSpPr>
            <a:cxnSpLocks noChangeShapeType="1"/>
            <a:stCxn id="29595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0" name="AutoShape 34"/>
          <p:cNvCxnSpPr>
            <a:cxnSpLocks noChangeShapeType="1"/>
            <a:stCxn id="29595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1" name="AutoShape 35"/>
          <p:cNvCxnSpPr>
            <a:cxnSpLocks noChangeShapeType="1"/>
            <a:stCxn id="29595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2" name="AutoShape 36"/>
          <p:cNvCxnSpPr>
            <a:cxnSpLocks noChangeShapeType="1"/>
            <a:stCxn id="29595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7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9597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597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597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7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7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4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5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6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7" name="Rectangle 51"/>
          <p:cNvSpPr>
            <a:spLocks noChangeArrowheads="1"/>
          </p:cNvSpPr>
          <p:nvPr/>
        </p:nvSpPr>
        <p:spPr bwMode="auto">
          <a:xfrm>
            <a:off x="6457950" y="33528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CA977-783C-4943-8E40-7AC14117AD22}" type="slidenum">
              <a:rPr lang="en-US"/>
              <a:pPr/>
              <a:t>44</a:t>
            </a:fld>
            <a:endParaRPr lang="en-US" sz="1400"/>
          </a:p>
        </p:txBody>
      </p:sp>
      <p:cxnSp>
        <p:nvCxnSpPr>
          <p:cNvPr id="297986" name="AutoShape 2"/>
          <p:cNvCxnSpPr>
            <a:cxnSpLocks noChangeShapeType="1"/>
            <a:stCxn id="297991" idx="3"/>
            <a:endCxn id="29799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7" name="AutoShape 3"/>
          <p:cNvCxnSpPr>
            <a:cxnSpLocks noChangeShapeType="1"/>
            <a:stCxn id="297991" idx="5"/>
            <a:endCxn id="29799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8" name="AutoShape 4"/>
          <p:cNvCxnSpPr>
            <a:cxnSpLocks noChangeShapeType="1"/>
            <a:stCxn id="297992" idx="5"/>
            <a:endCxn id="29799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9" name="AutoShape 5"/>
          <p:cNvCxnSpPr>
            <a:cxnSpLocks noChangeShapeType="1"/>
            <a:stCxn id="297993" idx="3"/>
            <a:endCxn id="29799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90" name="AutoShape 6"/>
          <p:cNvCxnSpPr>
            <a:cxnSpLocks noChangeShapeType="1"/>
            <a:stCxn id="297993" idx="5"/>
            <a:endCxn id="29799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799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799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799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799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800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800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8002" name="AutoShape 18"/>
          <p:cNvCxnSpPr>
            <a:cxnSpLocks noChangeShapeType="1"/>
            <a:stCxn id="297994" idx="3"/>
            <a:endCxn id="29799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3" name="AutoShape 19"/>
          <p:cNvCxnSpPr>
            <a:cxnSpLocks noChangeShapeType="1"/>
            <a:stCxn id="297994" idx="5"/>
            <a:endCxn id="29799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4" name="AutoShape 20"/>
          <p:cNvCxnSpPr>
            <a:cxnSpLocks noChangeShapeType="1"/>
            <a:stCxn id="297995" idx="5"/>
            <a:endCxn id="29799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5" name="AutoShape 21"/>
          <p:cNvCxnSpPr>
            <a:cxnSpLocks noChangeShapeType="1"/>
            <a:stCxn id="297996" idx="3"/>
            <a:endCxn id="29800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6" name="AutoShape 22"/>
          <p:cNvCxnSpPr>
            <a:cxnSpLocks noChangeShapeType="1"/>
            <a:stCxn id="297996" idx="5"/>
            <a:endCxn id="29800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7" name="AutoShape 23"/>
          <p:cNvCxnSpPr>
            <a:cxnSpLocks noChangeShapeType="1"/>
            <a:stCxn id="297992" idx="3"/>
            <a:endCxn id="29800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0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8009" name="AutoShape 25"/>
          <p:cNvCxnSpPr>
            <a:cxnSpLocks noChangeShapeType="1"/>
            <a:stCxn id="297995" idx="3"/>
            <a:endCxn id="29801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1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8011" name="AutoShape 27"/>
          <p:cNvCxnSpPr>
            <a:cxnSpLocks noChangeShapeType="1"/>
            <a:stCxn id="29799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2" name="AutoShape 28"/>
          <p:cNvCxnSpPr>
            <a:cxnSpLocks noChangeShapeType="1"/>
            <a:stCxn id="29799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3" name="AutoShape 29"/>
          <p:cNvCxnSpPr>
            <a:cxnSpLocks noChangeShapeType="1"/>
            <a:stCxn id="29799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4" name="AutoShape 30"/>
          <p:cNvCxnSpPr>
            <a:cxnSpLocks noChangeShapeType="1"/>
            <a:stCxn id="29799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5" name="AutoShape 31"/>
          <p:cNvCxnSpPr>
            <a:cxnSpLocks noChangeShapeType="1"/>
            <a:stCxn id="29799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6" name="AutoShape 32"/>
          <p:cNvCxnSpPr>
            <a:cxnSpLocks noChangeShapeType="1"/>
            <a:stCxn id="29799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7" name="AutoShape 33"/>
          <p:cNvCxnSpPr>
            <a:cxnSpLocks noChangeShapeType="1"/>
            <a:stCxn id="29800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8" name="AutoShape 34"/>
          <p:cNvCxnSpPr>
            <a:cxnSpLocks noChangeShapeType="1"/>
            <a:stCxn id="29800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9" name="AutoShape 35"/>
          <p:cNvCxnSpPr>
            <a:cxnSpLocks noChangeShapeType="1"/>
            <a:stCxn id="29800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20" name="AutoShape 36"/>
          <p:cNvCxnSpPr>
            <a:cxnSpLocks noChangeShapeType="1"/>
            <a:stCxn id="29800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2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9802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802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802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2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2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0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31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2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3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34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6" name="Rectangle 52"/>
          <p:cNvSpPr>
            <a:spLocks noChangeArrowheads="1"/>
          </p:cNvSpPr>
          <p:nvPr/>
        </p:nvSpPr>
        <p:spPr bwMode="auto">
          <a:xfrm>
            <a:off x="6464300" y="358140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F2A74-95D2-7743-A81B-5999AD33D7AE}" type="slidenum">
              <a:rPr lang="en-US"/>
              <a:pPr/>
              <a:t>45</a:t>
            </a:fld>
            <a:endParaRPr lang="en-US" sz="1400"/>
          </a:p>
        </p:txBody>
      </p:sp>
      <p:cxnSp>
        <p:nvCxnSpPr>
          <p:cNvPr id="300034" name="AutoShape 2"/>
          <p:cNvCxnSpPr>
            <a:cxnSpLocks noChangeShapeType="1"/>
            <a:stCxn id="300039" idx="3"/>
            <a:endCxn id="30004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5" name="AutoShape 3"/>
          <p:cNvCxnSpPr>
            <a:cxnSpLocks noChangeShapeType="1"/>
            <a:stCxn id="300039" idx="5"/>
            <a:endCxn id="30004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6" name="AutoShape 4"/>
          <p:cNvCxnSpPr>
            <a:cxnSpLocks noChangeShapeType="1"/>
            <a:stCxn id="300040" idx="5"/>
            <a:endCxn id="30004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7" name="AutoShape 5"/>
          <p:cNvCxnSpPr>
            <a:cxnSpLocks noChangeShapeType="1"/>
            <a:stCxn id="300041" idx="3"/>
            <a:endCxn id="30004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8" name="AutoShape 6"/>
          <p:cNvCxnSpPr>
            <a:cxnSpLocks noChangeShapeType="1"/>
            <a:stCxn id="300041" idx="5"/>
            <a:endCxn id="30004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3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004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004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004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004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300050" name="AutoShape 18"/>
          <p:cNvCxnSpPr>
            <a:cxnSpLocks noChangeShapeType="1"/>
            <a:stCxn id="300042" idx="3"/>
            <a:endCxn id="30004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1" name="AutoShape 19"/>
          <p:cNvCxnSpPr>
            <a:cxnSpLocks noChangeShapeType="1"/>
            <a:stCxn id="300042" idx="5"/>
            <a:endCxn id="30004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2" name="AutoShape 20"/>
          <p:cNvCxnSpPr>
            <a:cxnSpLocks noChangeShapeType="1"/>
            <a:stCxn id="300043" idx="5"/>
            <a:endCxn id="30004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3" name="AutoShape 21"/>
          <p:cNvCxnSpPr>
            <a:cxnSpLocks noChangeShapeType="1"/>
            <a:stCxn id="300044" idx="3"/>
            <a:endCxn id="30004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4" name="AutoShape 22"/>
          <p:cNvCxnSpPr>
            <a:cxnSpLocks noChangeShapeType="1"/>
            <a:stCxn id="300044" idx="5"/>
            <a:endCxn id="30004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5" name="AutoShape 23"/>
          <p:cNvCxnSpPr>
            <a:cxnSpLocks noChangeShapeType="1"/>
            <a:stCxn id="300040" idx="3"/>
            <a:endCxn id="30005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5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0057" name="AutoShape 25"/>
          <p:cNvCxnSpPr>
            <a:cxnSpLocks noChangeShapeType="1"/>
            <a:stCxn id="300043" idx="3"/>
            <a:endCxn id="30005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5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0059" name="AutoShape 27"/>
          <p:cNvCxnSpPr>
            <a:cxnSpLocks noChangeShapeType="1"/>
            <a:stCxn id="30004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0" name="AutoShape 28"/>
          <p:cNvCxnSpPr>
            <a:cxnSpLocks noChangeShapeType="1"/>
            <a:stCxn id="30004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1" name="AutoShape 29"/>
          <p:cNvCxnSpPr>
            <a:cxnSpLocks noChangeShapeType="1"/>
            <a:stCxn id="30004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2" name="AutoShape 30"/>
          <p:cNvCxnSpPr>
            <a:cxnSpLocks noChangeShapeType="1"/>
            <a:stCxn id="30004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3" name="AutoShape 31"/>
          <p:cNvCxnSpPr>
            <a:cxnSpLocks noChangeShapeType="1"/>
            <a:stCxn id="30004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4" name="AutoShape 32"/>
          <p:cNvCxnSpPr>
            <a:cxnSpLocks noChangeShapeType="1"/>
            <a:stCxn id="30004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5" name="AutoShape 33"/>
          <p:cNvCxnSpPr>
            <a:cxnSpLocks noChangeShapeType="1"/>
            <a:stCxn id="30004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6" name="AutoShape 34"/>
          <p:cNvCxnSpPr>
            <a:cxnSpLocks noChangeShapeType="1"/>
            <a:stCxn id="30004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7" name="AutoShape 35"/>
          <p:cNvCxnSpPr>
            <a:cxnSpLocks noChangeShapeType="1"/>
            <a:stCxn id="30004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8" name="AutoShape 36"/>
          <p:cNvCxnSpPr>
            <a:cxnSpLocks noChangeShapeType="1"/>
            <a:stCxn id="30004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6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0007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007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007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0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1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82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4" name="Rectangle 52"/>
          <p:cNvSpPr>
            <a:spLocks noChangeArrowheads="1"/>
          </p:cNvSpPr>
          <p:nvPr/>
        </p:nvSpPr>
        <p:spPr bwMode="auto">
          <a:xfrm>
            <a:off x="6457950" y="3798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45EAA-8F26-7A4C-9B6F-108782C34B70}" type="slidenum">
              <a:rPr lang="en-US"/>
              <a:pPr/>
              <a:t>46</a:t>
            </a:fld>
            <a:endParaRPr lang="en-US" sz="1400"/>
          </a:p>
        </p:txBody>
      </p:sp>
      <p:cxnSp>
        <p:nvCxnSpPr>
          <p:cNvPr id="302082" name="AutoShape 2"/>
          <p:cNvCxnSpPr>
            <a:cxnSpLocks noChangeShapeType="1"/>
            <a:stCxn id="302087" idx="3"/>
            <a:endCxn id="30208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3" name="AutoShape 3"/>
          <p:cNvCxnSpPr>
            <a:cxnSpLocks noChangeShapeType="1"/>
            <a:stCxn id="302087" idx="5"/>
            <a:endCxn id="30208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4" name="AutoShape 4"/>
          <p:cNvCxnSpPr>
            <a:cxnSpLocks noChangeShapeType="1"/>
            <a:stCxn id="302088" idx="5"/>
            <a:endCxn id="30209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5" name="AutoShape 5"/>
          <p:cNvCxnSpPr>
            <a:cxnSpLocks noChangeShapeType="1"/>
            <a:stCxn id="302089" idx="3"/>
            <a:endCxn id="30209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6" name="AutoShape 6"/>
          <p:cNvCxnSpPr>
            <a:cxnSpLocks noChangeShapeType="1"/>
            <a:stCxn id="302089" idx="5"/>
            <a:endCxn id="30209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08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208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8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209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209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209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2098" name="AutoShape 18"/>
          <p:cNvCxnSpPr>
            <a:cxnSpLocks noChangeShapeType="1"/>
            <a:stCxn id="302090" idx="3"/>
            <a:endCxn id="30209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99" name="AutoShape 19"/>
          <p:cNvCxnSpPr>
            <a:cxnSpLocks noChangeShapeType="1"/>
            <a:stCxn id="302090" idx="5"/>
            <a:endCxn id="30209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0" name="AutoShape 20"/>
          <p:cNvCxnSpPr>
            <a:cxnSpLocks noChangeShapeType="1"/>
            <a:stCxn id="302091" idx="5"/>
            <a:endCxn id="30209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1" name="AutoShape 21"/>
          <p:cNvCxnSpPr>
            <a:cxnSpLocks noChangeShapeType="1"/>
            <a:stCxn id="302092" idx="3"/>
            <a:endCxn id="30209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2" name="AutoShape 22"/>
          <p:cNvCxnSpPr>
            <a:cxnSpLocks noChangeShapeType="1"/>
            <a:stCxn id="302092" idx="5"/>
            <a:endCxn id="30209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3" name="AutoShape 23"/>
          <p:cNvCxnSpPr>
            <a:cxnSpLocks noChangeShapeType="1"/>
            <a:stCxn id="302088" idx="3"/>
            <a:endCxn id="30210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0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2105" name="AutoShape 25"/>
          <p:cNvCxnSpPr>
            <a:cxnSpLocks noChangeShapeType="1"/>
            <a:stCxn id="302091" idx="3"/>
            <a:endCxn id="30210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0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2107" name="AutoShape 27"/>
          <p:cNvCxnSpPr>
            <a:cxnSpLocks noChangeShapeType="1"/>
            <a:stCxn id="30209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8" name="AutoShape 28"/>
          <p:cNvCxnSpPr>
            <a:cxnSpLocks noChangeShapeType="1"/>
            <a:stCxn id="30209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9" name="AutoShape 29"/>
          <p:cNvCxnSpPr>
            <a:cxnSpLocks noChangeShapeType="1"/>
            <a:stCxn id="30209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0" name="AutoShape 30"/>
          <p:cNvCxnSpPr>
            <a:cxnSpLocks noChangeShapeType="1"/>
            <a:stCxn id="30209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1" name="AutoShape 31"/>
          <p:cNvCxnSpPr>
            <a:cxnSpLocks noChangeShapeType="1"/>
            <a:stCxn id="30209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2" name="AutoShape 32"/>
          <p:cNvCxnSpPr>
            <a:cxnSpLocks noChangeShapeType="1"/>
            <a:stCxn id="30209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3" name="AutoShape 33"/>
          <p:cNvCxnSpPr>
            <a:cxnSpLocks noChangeShapeType="1"/>
            <a:stCxn id="30209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4" name="AutoShape 34"/>
          <p:cNvCxnSpPr>
            <a:cxnSpLocks noChangeShapeType="1"/>
            <a:stCxn id="30209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5" name="AutoShape 35"/>
          <p:cNvCxnSpPr>
            <a:cxnSpLocks noChangeShapeType="1"/>
            <a:stCxn id="30209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6" name="AutoShape 36"/>
          <p:cNvCxnSpPr>
            <a:cxnSpLocks noChangeShapeType="1"/>
            <a:stCxn id="30209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1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0211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211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212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8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7B8E7-E8B3-394A-823C-FE42B65E7B65}" type="slidenum">
              <a:rPr lang="en-US"/>
              <a:pPr/>
              <a:t>47</a:t>
            </a:fld>
            <a:endParaRPr lang="en-US" sz="1400"/>
          </a:p>
        </p:txBody>
      </p:sp>
      <p:cxnSp>
        <p:nvCxnSpPr>
          <p:cNvPr id="304130" name="AutoShape 2"/>
          <p:cNvCxnSpPr>
            <a:cxnSpLocks noChangeShapeType="1"/>
            <a:stCxn id="304135" idx="3"/>
            <a:endCxn id="30413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1" name="AutoShape 3"/>
          <p:cNvCxnSpPr>
            <a:cxnSpLocks noChangeShapeType="1"/>
            <a:stCxn id="304135" idx="5"/>
            <a:endCxn id="30413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2" name="AutoShape 4"/>
          <p:cNvCxnSpPr>
            <a:cxnSpLocks noChangeShapeType="1"/>
            <a:stCxn id="304136" idx="5"/>
            <a:endCxn id="30413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3" name="AutoShape 5"/>
          <p:cNvCxnSpPr>
            <a:cxnSpLocks noChangeShapeType="1"/>
            <a:stCxn id="304137" idx="3"/>
            <a:endCxn id="30413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4" name="AutoShape 6"/>
          <p:cNvCxnSpPr>
            <a:cxnSpLocks noChangeShapeType="1"/>
            <a:stCxn id="304137" idx="5"/>
            <a:endCxn id="30414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3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413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3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413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3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414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414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4146" name="AutoShape 18"/>
          <p:cNvCxnSpPr>
            <a:cxnSpLocks noChangeShapeType="1"/>
            <a:stCxn id="304138" idx="3"/>
            <a:endCxn id="30414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7" name="AutoShape 19"/>
          <p:cNvCxnSpPr>
            <a:cxnSpLocks noChangeShapeType="1"/>
            <a:stCxn id="304138" idx="5"/>
            <a:endCxn id="30414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8" name="AutoShape 20"/>
          <p:cNvCxnSpPr>
            <a:cxnSpLocks noChangeShapeType="1"/>
            <a:stCxn id="304139" idx="5"/>
            <a:endCxn id="30414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9" name="AutoShape 21"/>
          <p:cNvCxnSpPr>
            <a:cxnSpLocks noChangeShapeType="1"/>
            <a:stCxn id="304140" idx="3"/>
            <a:endCxn id="30414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0" name="AutoShape 22"/>
          <p:cNvCxnSpPr>
            <a:cxnSpLocks noChangeShapeType="1"/>
            <a:stCxn id="304140" idx="5"/>
            <a:endCxn id="30414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1" name="AutoShape 23"/>
          <p:cNvCxnSpPr>
            <a:cxnSpLocks noChangeShapeType="1"/>
            <a:stCxn id="304136" idx="3"/>
            <a:endCxn id="30415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5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4153" name="AutoShape 25"/>
          <p:cNvCxnSpPr>
            <a:cxnSpLocks noChangeShapeType="1"/>
            <a:stCxn id="304139" idx="3"/>
            <a:endCxn id="30415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5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4155" name="AutoShape 27"/>
          <p:cNvCxnSpPr>
            <a:cxnSpLocks noChangeShapeType="1"/>
            <a:stCxn id="30414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6" name="AutoShape 28"/>
          <p:cNvCxnSpPr>
            <a:cxnSpLocks noChangeShapeType="1"/>
            <a:stCxn id="30414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7" name="AutoShape 29"/>
          <p:cNvCxnSpPr>
            <a:cxnSpLocks noChangeShapeType="1"/>
            <a:stCxn id="30414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8" name="AutoShape 30"/>
          <p:cNvCxnSpPr>
            <a:cxnSpLocks noChangeShapeType="1"/>
            <a:stCxn id="30414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9" name="AutoShape 31"/>
          <p:cNvCxnSpPr>
            <a:cxnSpLocks noChangeShapeType="1"/>
            <a:stCxn id="30414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0" name="AutoShape 32"/>
          <p:cNvCxnSpPr>
            <a:cxnSpLocks noChangeShapeType="1"/>
            <a:stCxn id="30414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1" name="AutoShape 33"/>
          <p:cNvCxnSpPr>
            <a:cxnSpLocks noChangeShapeType="1"/>
            <a:stCxn id="30414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2" name="AutoShape 34"/>
          <p:cNvCxnSpPr>
            <a:cxnSpLocks noChangeShapeType="1"/>
            <a:stCxn id="30414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3" name="AutoShape 35"/>
          <p:cNvCxnSpPr>
            <a:cxnSpLocks noChangeShapeType="1"/>
            <a:stCxn id="30414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4" name="AutoShape 36"/>
          <p:cNvCxnSpPr>
            <a:cxnSpLocks noChangeShapeType="1"/>
            <a:stCxn id="30414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6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0416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416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416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6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7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7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7" name="Rectangle 49"/>
          <p:cNvSpPr>
            <a:spLocks noChangeArrowheads="1"/>
          </p:cNvSpPr>
          <p:nvPr/>
        </p:nvSpPr>
        <p:spPr bwMode="auto">
          <a:xfrm>
            <a:off x="6634163" y="418306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DC19E-512A-C843-8114-1D3CDE55BC71}" type="slidenum">
              <a:rPr lang="en-US"/>
              <a:pPr/>
              <a:t>48</a:t>
            </a:fld>
            <a:endParaRPr lang="en-US" sz="1400"/>
          </a:p>
        </p:txBody>
      </p:sp>
      <p:cxnSp>
        <p:nvCxnSpPr>
          <p:cNvPr id="306178" name="AutoShape 2"/>
          <p:cNvCxnSpPr>
            <a:cxnSpLocks noChangeShapeType="1"/>
            <a:stCxn id="306183" idx="3"/>
            <a:endCxn id="30618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79" name="AutoShape 3"/>
          <p:cNvCxnSpPr>
            <a:cxnSpLocks noChangeShapeType="1"/>
            <a:stCxn id="306183" idx="5"/>
            <a:endCxn id="30618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0" name="AutoShape 4"/>
          <p:cNvCxnSpPr>
            <a:cxnSpLocks noChangeShapeType="1"/>
            <a:stCxn id="306184" idx="5"/>
            <a:endCxn id="30618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1" name="AutoShape 5"/>
          <p:cNvCxnSpPr>
            <a:cxnSpLocks noChangeShapeType="1"/>
            <a:stCxn id="306185" idx="3"/>
            <a:endCxn id="30618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2" name="AutoShape 6"/>
          <p:cNvCxnSpPr>
            <a:cxnSpLocks noChangeShapeType="1"/>
            <a:stCxn id="306185" idx="5"/>
            <a:endCxn id="30618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18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618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618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618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619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6194" name="AutoShape 18"/>
          <p:cNvCxnSpPr>
            <a:cxnSpLocks noChangeShapeType="1"/>
            <a:stCxn id="306186" idx="3"/>
            <a:endCxn id="30619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5" name="AutoShape 19"/>
          <p:cNvCxnSpPr>
            <a:cxnSpLocks noChangeShapeType="1"/>
            <a:stCxn id="306186" idx="5"/>
            <a:endCxn id="30619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6" name="AutoShape 20"/>
          <p:cNvCxnSpPr>
            <a:cxnSpLocks noChangeShapeType="1"/>
            <a:stCxn id="306187" idx="5"/>
            <a:endCxn id="30618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7" name="AutoShape 21"/>
          <p:cNvCxnSpPr>
            <a:cxnSpLocks noChangeShapeType="1"/>
            <a:stCxn id="306188" idx="3"/>
            <a:endCxn id="30619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8" name="AutoShape 22"/>
          <p:cNvCxnSpPr>
            <a:cxnSpLocks noChangeShapeType="1"/>
            <a:stCxn id="306188" idx="5"/>
            <a:endCxn id="30619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9" name="AutoShape 23"/>
          <p:cNvCxnSpPr>
            <a:cxnSpLocks noChangeShapeType="1"/>
            <a:stCxn id="306184" idx="3"/>
            <a:endCxn id="30620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0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6201" name="AutoShape 25"/>
          <p:cNvCxnSpPr>
            <a:cxnSpLocks noChangeShapeType="1"/>
            <a:stCxn id="306187" idx="3"/>
            <a:endCxn id="30620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0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6203" name="AutoShape 27"/>
          <p:cNvCxnSpPr>
            <a:cxnSpLocks noChangeShapeType="1"/>
            <a:stCxn id="30619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4" name="AutoShape 28"/>
          <p:cNvCxnSpPr>
            <a:cxnSpLocks noChangeShapeType="1"/>
            <a:stCxn id="30619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5" name="AutoShape 29"/>
          <p:cNvCxnSpPr>
            <a:cxnSpLocks noChangeShapeType="1"/>
            <a:stCxn id="30619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6" name="AutoShape 30"/>
          <p:cNvCxnSpPr>
            <a:cxnSpLocks noChangeShapeType="1"/>
            <a:stCxn id="30619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7" name="AutoShape 31"/>
          <p:cNvCxnSpPr>
            <a:cxnSpLocks noChangeShapeType="1"/>
            <a:stCxn id="30618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8" name="AutoShape 32"/>
          <p:cNvCxnSpPr>
            <a:cxnSpLocks noChangeShapeType="1"/>
            <a:stCxn id="30618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9" name="AutoShape 33"/>
          <p:cNvCxnSpPr>
            <a:cxnSpLocks noChangeShapeType="1"/>
            <a:stCxn id="30619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0" name="AutoShape 34"/>
          <p:cNvCxnSpPr>
            <a:cxnSpLocks noChangeShapeType="1"/>
            <a:stCxn id="30619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1" name="AutoShape 35"/>
          <p:cNvCxnSpPr>
            <a:cxnSpLocks noChangeShapeType="1"/>
            <a:stCxn id="30619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2" name="AutoShape 36"/>
          <p:cNvCxnSpPr>
            <a:cxnSpLocks noChangeShapeType="1"/>
            <a:stCxn id="30619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1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0621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621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621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1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1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1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2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2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5" name="Rectangle 49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3A3E-404C-DD4A-A51D-10CC098D6622}" type="slidenum">
              <a:rPr lang="en-US"/>
              <a:pPr/>
              <a:t>49</a:t>
            </a:fld>
            <a:endParaRPr lang="en-US" sz="1400"/>
          </a:p>
        </p:txBody>
      </p:sp>
      <p:cxnSp>
        <p:nvCxnSpPr>
          <p:cNvPr id="308226" name="AutoShape 2"/>
          <p:cNvCxnSpPr>
            <a:cxnSpLocks noChangeShapeType="1"/>
            <a:stCxn id="308231" idx="3"/>
            <a:endCxn id="30823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7" name="AutoShape 3"/>
          <p:cNvCxnSpPr>
            <a:cxnSpLocks noChangeShapeType="1"/>
            <a:stCxn id="308231" idx="5"/>
            <a:endCxn id="30823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8" name="AutoShape 4"/>
          <p:cNvCxnSpPr>
            <a:cxnSpLocks noChangeShapeType="1"/>
            <a:stCxn id="308232" idx="5"/>
            <a:endCxn id="30823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9" name="AutoShape 5"/>
          <p:cNvCxnSpPr>
            <a:cxnSpLocks noChangeShapeType="1"/>
            <a:stCxn id="308233" idx="3"/>
            <a:endCxn id="30823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30" name="AutoShape 6"/>
          <p:cNvCxnSpPr>
            <a:cxnSpLocks noChangeShapeType="1"/>
            <a:stCxn id="308233" idx="5"/>
            <a:endCxn id="30823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823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823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823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4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824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8242" name="AutoShape 18"/>
          <p:cNvCxnSpPr>
            <a:cxnSpLocks noChangeShapeType="1"/>
            <a:stCxn id="308234" idx="3"/>
            <a:endCxn id="30823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3" name="AutoShape 19"/>
          <p:cNvCxnSpPr>
            <a:cxnSpLocks noChangeShapeType="1"/>
            <a:stCxn id="308234" idx="5"/>
            <a:endCxn id="30823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4" name="AutoShape 20"/>
          <p:cNvCxnSpPr>
            <a:cxnSpLocks noChangeShapeType="1"/>
            <a:stCxn id="308235" idx="5"/>
            <a:endCxn id="30823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5" name="AutoShape 21"/>
          <p:cNvCxnSpPr>
            <a:cxnSpLocks noChangeShapeType="1"/>
            <a:stCxn id="308236" idx="3"/>
            <a:endCxn id="30824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6" name="AutoShape 22"/>
          <p:cNvCxnSpPr>
            <a:cxnSpLocks noChangeShapeType="1"/>
            <a:stCxn id="308236" idx="5"/>
            <a:endCxn id="30824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7" name="AutoShape 23"/>
          <p:cNvCxnSpPr>
            <a:cxnSpLocks noChangeShapeType="1"/>
            <a:stCxn id="308232" idx="3"/>
            <a:endCxn id="30824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4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8249" name="AutoShape 25"/>
          <p:cNvCxnSpPr>
            <a:cxnSpLocks noChangeShapeType="1"/>
            <a:stCxn id="308235" idx="3"/>
            <a:endCxn id="30825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5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8251" name="AutoShape 27"/>
          <p:cNvCxnSpPr>
            <a:cxnSpLocks noChangeShapeType="1"/>
            <a:stCxn id="30823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2" name="AutoShape 28"/>
          <p:cNvCxnSpPr>
            <a:cxnSpLocks noChangeShapeType="1"/>
            <a:stCxn id="30823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3" name="AutoShape 29"/>
          <p:cNvCxnSpPr>
            <a:cxnSpLocks noChangeShapeType="1"/>
            <a:stCxn id="30823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4" name="AutoShape 30"/>
          <p:cNvCxnSpPr>
            <a:cxnSpLocks noChangeShapeType="1"/>
            <a:stCxn id="30823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5" name="AutoShape 31"/>
          <p:cNvCxnSpPr>
            <a:cxnSpLocks noChangeShapeType="1"/>
            <a:stCxn id="30823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6" name="AutoShape 32"/>
          <p:cNvCxnSpPr>
            <a:cxnSpLocks noChangeShapeType="1"/>
            <a:stCxn id="30823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7" name="AutoShape 33"/>
          <p:cNvCxnSpPr>
            <a:cxnSpLocks noChangeShapeType="1"/>
            <a:stCxn id="30824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8" name="AutoShape 34"/>
          <p:cNvCxnSpPr>
            <a:cxnSpLocks noChangeShapeType="1"/>
            <a:stCxn id="30824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9" name="AutoShape 35"/>
          <p:cNvCxnSpPr>
            <a:cxnSpLocks noChangeShapeType="1"/>
            <a:stCxn id="30824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60" name="AutoShape 36"/>
          <p:cNvCxnSpPr>
            <a:cxnSpLocks noChangeShapeType="1"/>
            <a:stCxn id="30824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6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082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826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826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6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6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0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71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2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3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75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F00E9-CD96-2E4A-BECD-5CDD9C6A3960}" type="slidenum">
              <a:rPr lang="en-US"/>
              <a:pPr/>
              <a:t>5</a:t>
            </a:fld>
            <a:endParaRPr lang="en-US" sz="1400"/>
          </a:p>
        </p:txBody>
      </p:sp>
      <p:cxnSp>
        <p:nvCxnSpPr>
          <p:cNvPr id="214018" name="AutoShape 2"/>
          <p:cNvCxnSpPr>
            <a:cxnSpLocks noChangeShapeType="1"/>
            <a:stCxn id="214023" idx="3"/>
            <a:endCxn id="2140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19" name="AutoShape 3"/>
          <p:cNvCxnSpPr>
            <a:cxnSpLocks noChangeShapeType="1"/>
            <a:stCxn id="214023" idx="5"/>
            <a:endCxn id="2140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0" name="AutoShape 4"/>
          <p:cNvCxnSpPr>
            <a:cxnSpLocks noChangeShapeType="1"/>
            <a:stCxn id="214024" idx="5"/>
            <a:endCxn id="2140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1" name="AutoShape 5"/>
          <p:cNvCxnSpPr>
            <a:cxnSpLocks noChangeShapeType="1"/>
            <a:stCxn id="214025" idx="3"/>
            <a:endCxn id="2140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2" name="AutoShape 6"/>
          <p:cNvCxnSpPr>
            <a:cxnSpLocks noChangeShapeType="1"/>
            <a:stCxn id="214025" idx="5"/>
            <a:endCxn id="2140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40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40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40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40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40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40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40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40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40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40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4034" name="AutoShape 18"/>
          <p:cNvCxnSpPr>
            <a:cxnSpLocks noChangeShapeType="1"/>
            <a:stCxn id="214026" idx="3"/>
            <a:endCxn id="2140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5" name="AutoShape 19"/>
          <p:cNvCxnSpPr>
            <a:cxnSpLocks noChangeShapeType="1"/>
            <a:stCxn id="214026" idx="5"/>
            <a:endCxn id="2140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6" name="AutoShape 20"/>
          <p:cNvCxnSpPr>
            <a:cxnSpLocks noChangeShapeType="1"/>
            <a:stCxn id="214027" idx="5"/>
            <a:endCxn id="2140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7" name="AutoShape 21"/>
          <p:cNvCxnSpPr>
            <a:cxnSpLocks noChangeShapeType="1"/>
            <a:stCxn id="214028" idx="3"/>
            <a:endCxn id="2140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8" name="AutoShape 22"/>
          <p:cNvCxnSpPr>
            <a:cxnSpLocks noChangeShapeType="1"/>
            <a:stCxn id="214028" idx="5"/>
            <a:endCxn id="2140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9" name="AutoShape 23"/>
          <p:cNvCxnSpPr>
            <a:cxnSpLocks noChangeShapeType="1"/>
            <a:stCxn id="214024" idx="3"/>
            <a:endCxn id="2140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4041" name="AutoShape 25"/>
          <p:cNvCxnSpPr>
            <a:cxnSpLocks noChangeShapeType="1"/>
            <a:stCxn id="214027" idx="3"/>
            <a:endCxn id="2140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4043" name="AutoShape 27"/>
          <p:cNvCxnSpPr>
            <a:cxnSpLocks noChangeShapeType="1"/>
            <a:stCxn id="2140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4" name="AutoShape 28"/>
          <p:cNvCxnSpPr>
            <a:cxnSpLocks noChangeShapeType="1"/>
            <a:stCxn id="2140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5" name="AutoShape 29"/>
          <p:cNvCxnSpPr>
            <a:cxnSpLocks noChangeShapeType="1"/>
            <a:stCxn id="2140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6" name="AutoShape 30"/>
          <p:cNvCxnSpPr>
            <a:cxnSpLocks noChangeShapeType="1"/>
            <a:stCxn id="2140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7" name="AutoShape 31"/>
          <p:cNvCxnSpPr>
            <a:cxnSpLocks noChangeShapeType="1"/>
            <a:stCxn id="2140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8" name="AutoShape 32"/>
          <p:cNvCxnSpPr>
            <a:cxnSpLocks noChangeShapeType="1"/>
            <a:stCxn id="2140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9" name="AutoShape 33"/>
          <p:cNvCxnSpPr>
            <a:cxnSpLocks noChangeShapeType="1"/>
            <a:stCxn id="2140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0" name="AutoShape 34"/>
          <p:cNvCxnSpPr>
            <a:cxnSpLocks noChangeShapeType="1"/>
            <a:stCxn id="2140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1" name="AutoShape 35"/>
          <p:cNvCxnSpPr>
            <a:cxnSpLocks noChangeShapeType="1"/>
            <a:stCxn id="2140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2" name="AutoShape 36"/>
          <p:cNvCxnSpPr>
            <a:cxnSpLocks noChangeShapeType="1"/>
            <a:stCxn id="2140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5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140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40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40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40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5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406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61" name="Rectangle 45"/>
          <p:cNvSpPr>
            <a:spLocks noChangeArrowheads="1"/>
          </p:cNvSpPr>
          <p:nvPr/>
        </p:nvSpPr>
        <p:spPr bwMode="auto">
          <a:xfrm>
            <a:off x="6740525" y="4560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B5E1-4DDA-D64E-BC96-6A99CB2C62F3}" type="slidenum">
              <a:rPr lang="en-US"/>
              <a:pPr/>
              <a:t>50</a:t>
            </a:fld>
            <a:endParaRPr lang="en-US" sz="1400"/>
          </a:p>
        </p:txBody>
      </p:sp>
      <p:cxnSp>
        <p:nvCxnSpPr>
          <p:cNvPr id="310274" name="AutoShape 2"/>
          <p:cNvCxnSpPr>
            <a:cxnSpLocks noChangeShapeType="1"/>
            <a:stCxn id="310279" idx="3"/>
            <a:endCxn id="31028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5" name="AutoShape 3"/>
          <p:cNvCxnSpPr>
            <a:cxnSpLocks noChangeShapeType="1"/>
            <a:stCxn id="310279" idx="5"/>
            <a:endCxn id="31028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6" name="AutoShape 4"/>
          <p:cNvCxnSpPr>
            <a:cxnSpLocks noChangeShapeType="1"/>
            <a:stCxn id="310280" idx="5"/>
            <a:endCxn id="31028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7" name="AutoShape 5"/>
          <p:cNvCxnSpPr>
            <a:cxnSpLocks noChangeShapeType="1"/>
            <a:stCxn id="310281" idx="3"/>
            <a:endCxn id="31028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8" name="AutoShape 6"/>
          <p:cNvCxnSpPr>
            <a:cxnSpLocks noChangeShapeType="1"/>
            <a:stCxn id="310281" idx="5"/>
            <a:endCxn id="31028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7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028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028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028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028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0290" name="AutoShape 18"/>
          <p:cNvCxnSpPr>
            <a:cxnSpLocks noChangeShapeType="1"/>
            <a:stCxn id="310282" idx="3"/>
            <a:endCxn id="31028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1" name="AutoShape 19"/>
          <p:cNvCxnSpPr>
            <a:cxnSpLocks noChangeShapeType="1"/>
            <a:stCxn id="310282" idx="5"/>
            <a:endCxn id="31028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2" name="AutoShape 20"/>
          <p:cNvCxnSpPr>
            <a:cxnSpLocks noChangeShapeType="1"/>
            <a:stCxn id="310283" idx="5"/>
            <a:endCxn id="31028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3" name="AutoShape 21"/>
          <p:cNvCxnSpPr>
            <a:cxnSpLocks noChangeShapeType="1"/>
            <a:stCxn id="310284" idx="3"/>
            <a:endCxn id="31028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4" name="AutoShape 22"/>
          <p:cNvCxnSpPr>
            <a:cxnSpLocks noChangeShapeType="1"/>
            <a:stCxn id="310284" idx="5"/>
            <a:endCxn id="31028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5" name="AutoShape 23"/>
          <p:cNvCxnSpPr>
            <a:cxnSpLocks noChangeShapeType="1"/>
            <a:stCxn id="310280" idx="3"/>
            <a:endCxn id="31029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9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0297" name="AutoShape 25"/>
          <p:cNvCxnSpPr>
            <a:cxnSpLocks noChangeShapeType="1"/>
            <a:stCxn id="310283" idx="3"/>
            <a:endCxn id="31029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9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0299" name="AutoShape 27"/>
          <p:cNvCxnSpPr>
            <a:cxnSpLocks noChangeShapeType="1"/>
            <a:stCxn id="31028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0" name="AutoShape 28"/>
          <p:cNvCxnSpPr>
            <a:cxnSpLocks noChangeShapeType="1"/>
            <a:stCxn id="31028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1" name="AutoShape 29"/>
          <p:cNvCxnSpPr>
            <a:cxnSpLocks noChangeShapeType="1"/>
            <a:stCxn id="31028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2" name="AutoShape 30"/>
          <p:cNvCxnSpPr>
            <a:cxnSpLocks noChangeShapeType="1"/>
            <a:stCxn id="31028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3" name="AutoShape 31"/>
          <p:cNvCxnSpPr>
            <a:cxnSpLocks noChangeShapeType="1"/>
            <a:stCxn id="31028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4" name="AutoShape 32"/>
          <p:cNvCxnSpPr>
            <a:cxnSpLocks noChangeShapeType="1"/>
            <a:stCxn id="31028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5" name="AutoShape 33"/>
          <p:cNvCxnSpPr>
            <a:cxnSpLocks noChangeShapeType="1"/>
            <a:stCxn id="31028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6" name="AutoShape 34"/>
          <p:cNvCxnSpPr>
            <a:cxnSpLocks noChangeShapeType="1"/>
            <a:stCxn id="31028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7" name="AutoShape 35"/>
          <p:cNvCxnSpPr>
            <a:cxnSpLocks noChangeShapeType="1"/>
            <a:stCxn id="31028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8" name="AutoShape 36"/>
          <p:cNvCxnSpPr>
            <a:cxnSpLocks noChangeShapeType="1"/>
            <a:stCxn id="31028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30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0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031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031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0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1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22" name="Rectangle 50"/>
          <p:cNvSpPr>
            <a:spLocks noChangeArrowheads="1"/>
          </p:cNvSpPr>
          <p:nvPr/>
        </p:nvSpPr>
        <p:spPr bwMode="auto">
          <a:xfrm>
            <a:off x="6457950" y="33528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3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F7DD4-D951-FB4B-8FB3-C154950AF86E}" type="slidenum">
              <a:rPr lang="en-US"/>
              <a:pPr/>
              <a:t>51</a:t>
            </a:fld>
            <a:endParaRPr lang="en-US" sz="1400"/>
          </a:p>
        </p:txBody>
      </p:sp>
      <p:cxnSp>
        <p:nvCxnSpPr>
          <p:cNvPr id="312322" name="AutoShape 2"/>
          <p:cNvCxnSpPr>
            <a:cxnSpLocks noChangeShapeType="1"/>
            <a:stCxn id="312327" idx="3"/>
            <a:endCxn id="31232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3" name="AutoShape 3"/>
          <p:cNvCxnSpPr>
            <a:cxnSpLocks noChangeShapeType="1"/>
            <a:stCxn id="312327" idx="5"/>
            <a:endCxn id="31232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4" name="AutoShape 4"/>
          <p:cNvCxnSpPr>
            <a:cxnSpLocks noChangeShapeType="1"/>
            <a:stCxn id="312328" idx="5"/>
            <a:endCxn id="31233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5" name="AutoShape 5"/>
          <p:cNvCxnSpPr>
            <a:cxnSpLocks noChangeShapeType="1"/>
            <a:stCxn id="312329" idx="3"/>
            <a:endCxn id="31233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6" name="AutoShape 6"/>
          <p:cNvCxnSpPr>
            <a:cxnSpLocks noChangeShapeType="1"/>
            <a:stCxn id="312329" idx="5"/>
            <a:endCxn id="31233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2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232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2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233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233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233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2338" name="AutoShape 18"/>
          <p:cNvCxnSpPr>
            <a:cxnSpLocks noChangeShapeType="1"/>
            <a:stCxn id="312330" idx="3"/>
            <a:endCxn id="31233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39" name="AutoShape 19"/>
          <p:cNvCxnSpPr>
            <a:cxnSpLocks noChangeShapeType="1"/>
            <a:stCxn id="312330" idx="5"/>
            <a:endCxn id="31233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0" name="AutoShape 20"/>
          <p:cNvCxnSpPr>
            <a:cxnSpLocks noChangeShapeType="1"/>
            <a:stCxn id="312331" idx="5"/>
            <a:endCxn id="31233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1" name="AutoShape 21"/>
          <p:cNvCxnSpPr>
            <a:cxnSpLocks noChangeShapeType="1"/>
            <a:stCxn id="312332" idx="3"/>
            <a:endCxn id="31233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2" name="AutoShape 22"/>
          <p:cNvCxnSpPr>
            <a:cxnSpLocks noChangeShapeType="1"/>
            <a:stCxn id="312332" idx="5"/>
            <a:endCxn id="31233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3" name="AutoShape 23"/>
          <p:cNvCxnSpPr>
            <a:cxnSpLocks noChangeShapeType="1"/>
            <a:stCxn id="312328" idx="3"/>
            <a:endCxn id="31234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4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2345" name="AutoShape 25"/>
          <p:cNvCxnSpPr>
            <a:cxnSpLocks noChangeShapeType="1"/>
            <a:stCxn id="312331" idx="3"/>
            <a:endCxn id="31234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4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2347" name="AutoShape 27"/>
          <p:cNvCxnSpPr>
            <a:cxnSpLocks noChangeShapeType="1"/>
            <a:stCxn id="31233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8" name="AutoShape 28"/>
          <p:cNvCxnSpPr>
            <a:cxnSpLocks noChangeShapeType="1"/>
            <a:stCxn id="31233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9" name="AutoShape 29"/>
          <p:cNvCxnSpPr>
            <a:cxnSpLocks noChangeShapeType="1"/>
            <a:stCxn id="31233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0" name="AutoShape 30"/>
          <p:cNvCxnSpPr>
            <a:cxnSpLocks noChangeShapeType="1"/>
            <a:stCxn id="31233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1" name="AutoShape 31"/>
          <p:cNvCxnSpPr>
            <a:cxnSpLocks noChangeShapeType="1"/>
            <a:stCxn id="31233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2" name="AutoShape 32"/>
          <p:cNvCxnSpPr>
            <a:cxnSpLocks noChangeShapeType="1"/>
            <a:stCxn id="31233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3" name="AutoShape 33"/>
          <p:cNvCxnSpPr>
            <a:cxnSpLocks noChangeShapeType="1"/>
            <a:stCxn id="31233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4" name="AutoShape 34"/>
          <p:cNvCxnSpPr>
            <a:cxnSpLocks noChangeShapeType="1"/>
            <a:stCxn id="31233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5" name="AutoShape 35"/>
          <p:cNvCxnSpPr>
            <a:cxnSpLocks noChangeShapeType="1"/>
            <a:stCxn id="31233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6" name="AutoShape 36"/>
          <p:cNvCxnSpPr>
            <a:cxnSpLocks noChangeShapeType="1"/>
            <a:stCxn id="31233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5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235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235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236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8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9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71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72" name="Rectangle 52"/>
          <p:cNvSpPr>
            <a:spLocks noChangeArrowheads="1"/>
          </p:cNvSpPr>
          <p:nvPr/>
        </p:nvSpPr>
        <p:spPr bwMode="auto">
          <a:xfrm>
            <a:off x="6440488" y="358775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C59-BD66-5347-A3FE-AC1A6F7FDF5A}" type="slidenum">
              <a:rPr lang="en-US"/>
              <a:pPr/>
              <a:t>52</a:t>
            </a:fld>
            <a:endParaRPr lang="en-US" sz="1400"/>
          </a:p>
        </p:txBody>
      </p:sp>
      <p:cxnSp>
        <p:nvCxnSpPr>
          <p:cNvPr id="314370" name="AutoShape 2"/>
          <p:cNvCxnSpPr>
            <a:cxnSpLocks noChangeShapeType="1"/>
            <a:stCxn id="314375" idx="3"/>
            <a:endCxn id="3143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1" name="AutoShape 3"/>
          <p:cNvCxnSpPr>
            <a:cxnSpLocks noChangeShapeType="1"/>
            <a:stCxn id="314375" idx="5"/>
            <a:endCxn id="3143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2" name="AutoShape 4"/>
          <p:cNvCxnSpPr>
            <a:cxnSpLocks noChangeShapeType="1"/>
            <a:stCxn id="314376" idx="5"/>
            <a:endCxn id="3143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3" name="AutoShape 5"/>
          <p:cNvCxnSpPr>
            <a:cxnSpLocks noChangeShapeType="1"/>
            <a:stCxn id="314377" idx="3"/>
            <a:endCxn id="3143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4" name="AutoShape 6"/>
          <p:cNvCxnSpPr>
            <a:cxnSpLocks noChangeShapeType="1"/>
            <a:stCxn id="314377" idx="5"/>
            <a:endCxn id="3143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43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43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43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43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4386" name="AutoShape 18"/>
          <p:cNvCxnSpPr>
            <a:cxnSpLocks noChangeShapeType="1"/>
            <a:stCxn id="314378" idx="3"/>
            <a:endCxn id="3143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7" name="AutoShape 19"/>
          <p:cNvCxnSpPr>
            <a:cxnSpLocks noChangeShapeType="1"/>
            <a:stCxn id="314378" idx="5"/>
            <a:endCxn id="3143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8" name="AutoShape 20"/>
          <p:cNvCxnSpPr>
            <a:cxnSpLocks noChangeShapeType="1"/>
            <a:stCxn id="314379" idx="5"/>
            <a:endCxn id="3143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9" name="AutoShape 21"/>
          <p:cNvCxnSpPr>
            <a:cxnSpLocks noChangeShapeType="1"/>
            <a:stCxn id="314380" idx="3"/>
            <a:endCxn id="3143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0" name="AutoShape 22"/>
          <p:cNvCxnSpPr>
            <a:cxnSpLocks noChangeShapeType="1"/>
            <a:stCxn id="314380" idx="5"/>
            <a:endCxn id="3143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1" name="AutoShape 23"/>
          <p:cNvCxnSpPr>
            <a:cxnSpLocks noChangeShapeType="1"/>
            <a:stCxn id="314376" idx="3"/>
            <a:endCxn id="3143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4393" name="AutoShape 25"/>
          <p:cNvCxnSpPr>
            <a:cxnSpLocks noChangeShapeType="1"/>
            <a:stCxn id="314379" idx="3"/>
            <a:endCxn id="3143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4395" name="AutoShape 27"/>
          <p:cNvCxnSpPr>
            <a:cxnSpLocks noChangeShapeType="1"/>
            <a:stCxn id="3143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6" name="AutoShape 28"/>
          <p:cNvCxnSpPr>
            <a:cxnSpLocks noChangeShapeType="1"/>
            <a:stCxn id="3143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7" name="AutoShape 29"/>
          <p:cNvCxnSpPr>
            <a:cxnSpLocks noChangeShapeType="1"/>
            <a:stCxn id="3143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8" name="AutoShape 30"/>
          <p:cNvCxnSpPr>
            <a:cxnSpLocks noChangeShapeType="1"/>
            <a:stCxn id="3143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9" name="AutoShape 31"/>
          <p:cNvCxnSpPr>
            <a:cxnSpLocks noChangeShapeType="1"/>
            <a:stCxn id="3143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0" name="AutoShape 32"/>
          <p:cNvCxnSpPr>
            <a:cxnSpLocks noChangeShapeType="1"/>
            <a:stCxn id="3143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1" name="AutoShape 33"/>
          <p:cNvCxnSpPr>
            <a:cxnSpLocks noChangeShapeType="1"/>
            <a:stCxn id="3143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2" name="AutoShape 34"/>
          <p:cNvCxnSpPr>
            <a:cxnSpLocks noChangeShapeType="1"/>
            <a:stCxn id="3143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3" name="AutoShape 35"/>
          <p:cNvCxnSpPr>
            <a:cxnSpLocks noChangeShapeType="1"/>
            <a:stCxn id="3143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4" name="AutoShape 36"/>
          <p:cNvCxnSpPr>
            <a:cxnSpLocks noChangeShapeType="1"/>
            <a:stCxn id="3143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40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44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44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44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7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8" name="Oval 50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20" name="Rectangle 52"/>
          <p:cNvSpPr>
            <a:spLocks noChangeArrowheads="1"/>
          </p:cNvSpPr>
          <p:nvPr/>
        </p:nvSpPr>
        <p:spPr bwMode="auto">
          <a:xfrm>
            <a:off x="6450013" y="3798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F31AA-2BA1-D44E-964F-3777565D9B48}" type="slidenum">
              <a:rPr lang="en-US"/>
              <a:pPr/>
              <a:t>53</a:t>
            </a:fld>
            <a:endParaRPr lang="en-US" sz="1400"/>
          </a:p>
        </p:txBody>
      </p:sp>
      <p:cxnSp>
        <p:nvCxnSpPr>
          <p:cNvPr id="316418" name="AutoShape 2"/>
          <p:cNvCxnSpPr>
            <a:cxnSpLocks noChangeShapeType="1"/>
            <a:stCxn id="316423" idx="3"/>
            <a:endCxn id="3164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19" name="AutoShape 3"/>
          <p:cNvCxnSpPr>
            <a:cxnSpLocks noChangeShapeType="1"/>
            <a:stCxn id="316423" idx="5"/>
            <a:endCxn id="3164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0" name="AutoShape 4"/>
          <p:cNvCxnSpPr>
            <a:cxnSpLocks noChangeShapeType="1"/>
            <a:stCxn id="316424" idx="5"/>
            <a:endCxn id="3164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1" name="AutoShape 5"/>
          <p:cNvCxnSpPr>
            <a:cxnSpLocks noChangeShapeType="1"/>
            <a:stCxn id="316425" idx="3"/>
            <a:endCxn id="3164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2" name="AutoShape 6"/>
          <p:cNvCxnSpPr>
            <a:cxnSpLocks noChangeShapeType="1"/>
            <a:stCxn id="316425" idx="5"/>
            <a:endCxn id="3164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64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64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6434" name="AutoShape 18"/>
          <p:cNvCxnSpPr>
            <a:cxnSpLocks noChangeShapeType="1"/>
            <a:stCxn id="316426" idx="3"/>
            <a:endCxn id="3164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5" name="AutoShape 19"/>
          <p:cNvCxnSpPr>
            <a:cxnSpLocks noChangeShapeType="1"/>
            <a:stCxn id="316426" idx="5"/>
            <a:endCxn id="3164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6" name="AutoShape 20"/>
          <p:cNvCxnSpPr>
            <a:cxnSpLocks noChangeShapeType="1"/>
            <a:stCxn id="316427" idx="5"/>
            <a:endCxn id="3164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7" name="AutoShape 21"/>
          <p:cNvCxnSpPr>
            <a:cxnSpLocks noChangeShapeType="1"/>
            <a:stCxn id="316428" idx="3"/>
            <a:endCxn id="3164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8" name="AutoShape 22"/>
          <p:cNvCxnSpPr>
            <a:cxnSpLocks noChangeShapeType="1"/>
            <a:stCxn id="316428" idx="5"/>
            <a:endCxn id="3164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9" name="AutoShape 23"/>
          <p:cNvCxnSpPr>
            <a:cxnSpLocks noChangeShapeType="1"/>
            <a:stCxn id="316424" idx="3"/>
            <a:endCxn id="3164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6441" name="AutoShape 25"/>
          <p:cNvCxnSpPr>
            <a:cxnSpLocks noChangeShapeType="1"/>
            <a:stCxn id="316427" idx="3"/>
            <a:endCxn id="3164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6443" name="AutoShape 27"/>
          <p:cNvCxnSpPr>
            <a:cxnSpLocks noChangeShapeType="1"/>
            <a:stCxn id="3164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4" name="AutoShape 28"/>
          <p:cNvCxnSpPr>
            <a:cxnSpLocks noChangeShapeType="1"/>
            <a:stCxn id="3164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5" name="AutoShape 29"/>
          <p:cNvCxnSpPr>
            <a:cxnSpLocks noChangeShapeType="1"/>
            <a:stCxn id="3164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6" name="AutoShape 30"/>
          <p:cNvCxnSpPr>
            <a:cxnSpLocks noChangeShapeType="1"/>
            <a:stCxn id="3164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7" name="AutoShape 31"/>
          <p:cNvCxnSpPr>
            <a:cxnSpLocks noChangeShapeType="1"/>
            <a:stCxn id="3164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8" name="AutoShape 32"/>
          <p:cNvCxnSpPr>
            <a:cxnSpLocks noChangeShapeType="1"/>
            <a:stCxn id="3164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9" name="AutoShape 33"/>
          <p:cNvCxnSpPr>
            <a:cxnSpLocks noChangeShapeType="1"/>
            <a:stCxn id="3164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0" name="AutoShape 34"/>
          <p:cNvCxnSpPr>
            <a:cxnSpLocks noChangeShapeType="1"/>
            <a:stCxn id="3164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1" name="AutoShape 35"/>
          <p:cNvCxnSpPr>
            <a:cxnSpLocks noChangeShapeType="1"/>
            <a:stCxn id="3164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2" name="AutoShape 36"/>
          <p:cNvCxnSpPr>
            <a:cxnSpLocks noChangeShapeType="1"/>
            <a:stCxn id="3164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5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64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64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64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6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6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4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1614D-7B0F-524D-9A5E-960942870F16}" type="slidenum">
              <a:rPr lang="en-US"/>
              <a:pPr/>
              <a:t>54</a:t>
            </a:fld>
            <a:endParaRPr lang="en-US" sz="1400"/>
          </a:p>
        </p:txBody>
      </p:sp>
      <p:cxnSp>
        <p:nvCxnSpPr>
          <p:cNvPr id="318466" name="AutoShape 2"/>
          <p:cNvCxnSpPr>
            <a:cxnSpLocks noChangeShapeType="1"/>
            <a:stCxn id="318471" idx="3"/>
            <a:endCxn id="3184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7" name="AutoShape 3"/>
          <p:cNvCxnSpPr>
            <a:cxnSpLocks noChangeShapeType="1"/>
            <a:stCxn id="318471" idx="5"/>
            <a:endCxn id="3184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8" name="AutoShape 4"/>
          <p:cNvCxnSpPr>
            <a:cxnSpLocks noChangeShapeType="1"/>
            <a:stCxn id="318472" idx="5"/>
            <a:endCxn id="3184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9" name="AutoShape 5"/>
          <p:cNvCxnSpPr>
            <a:cxnSpLocks noChangeShapeType="1"/>
            <a:stCxn id="318473" idx="3"/>
            <a:endCxn id="3184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70" name="AutoShape 6"/>
          <p:cNvCxnSpPr>
            <a:cxnSpLocks noChangeShapeType="1"/>
            <a:stCxn id="318473" idx="5"/>
            <a:endCxn id="3184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84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84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8482" name="AutoShape 18"/>
          <p:cNvCxnSpPr>
            <a:cxnSpLocks noChangeShapeType="1"/>
            <a:stCxn id="318474" idx="3"/>
            <a:endCxn id="3184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3" name="AutoShape 19"/>
          <p:cNvCxnSpPr>
            <a:cxnSpLocks noChangeShapeType="1"/>
            <a:stCxn id="318474" idx="5"/>
            <a:endCxn id="3184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4" name="AutoShape 20"/>
          <p:cNvCxnSpPr>
            <a:cxnSpLocks noChangeShapeType="1"/>
            <a:stCxn id="318475" idx="5"/>
            <a:endCxn id="3184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5" name="AutoShape 21"/>
          <p:cNvCxnSpPr>
            <a:cxnSpLocks noChangeShapeType="1"/>
            <a:stCxn id="318476" idx="3"/>
            <a:endCxn id="3184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6" name="AutoShape 22"/>
          <p:cNvCxnSpPr>
            <a:cxnSpLocks noChangeShapeType="1"/>
            <a:stCxn id="318476" idx="5"/>
            <a:endCxn id="3184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7" name="AutoShape 23"/>
          <p:cNvCxnSpPr>
            <a:cxnSpLocks noChangeShapeType="1"/>
            <a:stCxn id="318472" idx="3"/>
            <a:endCxn id="3184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8489" name="AutoShape 25"/>
          <p:cNvCxnSpPr>
            <a:cxnSpLocks noChangeShapeType="1"/>
            <a:stCxn id="318475" idx="3"/>
            <a:endCxn id="3184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8491" name="AutoShape 27"/>
          <p:cNvCxnSpPr>
            <a:cxnSpLocks noChangeShapeType="1"/>
            <a:stCxn id="3184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2" name="AutoShape 28"/>
          <p:cNvCxnSpPr>
            <a:cxnSpLocks noChangeShapeType="1"/>
            <a:stCxn id="3184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3" name="AutoShape 29"/>
          <p:cNvCxnSpPr>
            <a:cxnSpLocks noChangeShapeType="1"/>
            <a:stCxn id="3184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4" name="AutoShape 30"/>
          <p:cNvCxnSpPr>
            <a:cxnSpLocks noChangeShapeType="1"/>
            <a:stCxn id="3184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5" name="AutoShape 31"/>
          <p:cNvCxnSpPr>
            <a:cxnSpLocks noChangeShapeType="1"/>
            <a:stCxn id="3184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6" name="AutoShape 32"/>
          <p:cNvCxnSpPr>
            <a:cxnSpLocks noChangeShapeType="1"/>
            <a:stCxn id="3184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7" name="AutoShape 33"/>
          <p:cNvCxnSpPr>
            <a:cxnSpLocks noChangeShapeType="1"/>
            <a:stCxn id="3184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8" name="AutoShape 34"/>
          <p:cNvCxnSpPr>
            <a:cxnSpLocks noChangeShapeType="1"/>
            <a:stCxn id="3184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9" name="AutoShape 35"/>
          <p:cNvCxnSpPr>
            <a:cxnSpLocks noChangeShapeType="1"/>
            <a:stCxn id="3184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500" name="AutoShape 36"/>
          <p:cNvCxnSpPr>
            <a:cxnSpLocks noChangeShapeType="1"/>
            <a:stCxn id="3184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50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85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85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85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85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850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DB22A-D313-EC4C-8606-F1C2D11A0873}" type="slidenum">
              <a:rPr lang="en-US"/>
              <a:pPr/>
              <a:t>55</a:t>
            </a:fld>
            <a:endParaRPr lang="en-US" sz="1400"/>
          </a:p>
        </p:txBody>
      </p:sp>
      <p:cxnSp>
        <p:nvCxnSpPr>
          <p:cNvPr id="320514" name="AutoShape 2"/>
          <p:cNvCxnSpPr>
            <a:cxnSpLocks noChangeShapeType="1"/>
            <a:stCxn id="320519" idx="3"/>
            <a:endCxn id="3205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5" name="AutoShape 3"/>
          <p:cNvCxnSpPr>
            <a:cxnSpLocks noChangeShapeType="1"/>
            <a:stCxn id="320519" idx="5"/>
            <a:endCxn id="3205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6" name="AutoShape 4"/>
          <p:cNvCxnSpPr>
            <a:cxnSpLocks noChangeShapeType="1"/>
            <a:stCxn id="320520" idx="5"/>
            <a:endCxn id="3205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7" name="AutoShape 5"/>
          <p:cNvCxnSpPr>
            <a:cxnSpLocks noChangeShapeType="1"/>
            <a:stCxn id="320521" idx="3"/>
            <a:endCxn id="3205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8" name="AutoShape 6"/>
          <p:cNvCxnSpPr>
            <a:cxnSpLocks noChangeShapeType="1"/>
            <a:stCxn id="320521" idx="5"/>
            <a:endCxn id="3205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205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no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0530" name="AutoShape 18"/>
          <p:cNvCxnSpPr>
            <a:cxnSpLocks noChangeShapeType="1"/>
            <a:stCxn id="320522" idx="3"/>
            <a:endCxn id="3205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1" name="AutoShape 19"/>
          <p:cNvCxnSpPr>
            <a:cxnSpLocks noChangeShapeType="1"/>
            <a:stCxn id="320522" idx="5"/>
            <a:endCxn id="3205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2" name="AutoShape 20"/>
          <p:cNvCxnSpPr>
            <a:cxnSpLocks noChangeShapeType="1"/>
            <a:stCxn id="320523" idx="5"/>
            <a:endCxn id="3205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3" name="AutoShape 21"/>
          <p:cNvCxnSpPr>
            <a:cxnSpLocks noChangeShapeType="1"/>
            <a:stCxn id="320524" idx="3"/>
            <a:endCxn id="3205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4" name="AutoShape 22"/>
          <p:cNvCxnSpPr>
            <a:cxnSpLocks noChangeShapeType="1"/>
            <a:stCxn id="320524" idx="5"/>
            <a:endCxn id="3205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5" name="AutoShape 23"/>
          <p:cNvCxnSpPr>
            <a:cxnSpLocks noChangeShapeType="1"/>
            <a:stCxn id="320520" idx="3"/>
            <a:endCxn id="3205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0537" name="AutoShape 25"/>
          <p:cNvCxnSpPr>
            <a:cxnSpLocks noChangeShapeType="1"/>
            <a:stCxn id="320523" idx="3"/>
            <a:endCxn id="3205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0539" name="AutoShape 27"/>
          <p:cNvCxnSpPr>
            <a:cxnSpLocks noChangeShapeType="1"/>
            <a:stCxn id="3205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0" name="AutoShape 28"/>
          <p:cNvCxnSpPr>
            <a:cxnSpLocks noChangeShapeType="1"/>
            <a:stCxn id="3205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1" name="AutoShape 29"/>
          <p:cNvCxnSpPr>
            <a:cxnSpLocks noChangeShapeType="1"/>
            <a:stCxn id="3205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2" name="AutoShape 30"/>
          <p:cNvCxnSpPr>
            <a:cxnSpLocks noChangeShapeType="1"/>
            <a:stCxn id="3205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3" name="AutoShape 31"/>
          <p:cNvCxnSpPr>
            <a:cxnSpLocks noChangeShapeType="1"/>
            <a:stCxn id="3205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4" name="AutoShape 32"/>
          <p:cNvCxnSpPr>
            <a:cxnSpLocks noChangeShapeType="1"/>
            <a:stCxn id="3205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5" name="AutoShape 33"/>
          <p:cNvCxnSpPr>
            <a:cxnSpLocks noChangeShapeType="1"/>
            <a:stCxn id="3205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6" name="AutoShape 34"/>
          <p:cNvCxnSpPr>
            <a:cxnSpLocks noChangeShapeType="1"/>
            <a:stCxn id="3205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7" name="AutoShape 35"/>
          <p:cNvCxnSpPr>
            <a:cxnSpLocks noChangeShapeType="1"/>
            <a:stCxn id="3205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8" name="AutoShape 36"/>
          <p:cNvCxnSpPr>
            <a:cxnSpLocks noChangeShapeType="1"/>
            <a:stCxn id="3205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4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205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05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205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05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55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7018-198D-2941-B2E6-55C43B2DBFFD}" type="slidenum">
              <a:rPr lang="en-US"/>
              <a:pPr/>
              <a:t>56</a:t>
            </a:fld>
            <a:endParaRPr lang="en-US" sz="1400"/>
          </a:p>
        </p:txBody>
      </p:sp>
      <p:cxnSp>
        <p:nvCxnSpPr>
          <p:cNvPr id="322562" name="AutoShape 2"/>
          <p:cNvCxnSpPr>
            <a:cxnSpLocks noChangeShapeType="1"/>
            <a:stCxn id="322567" idx="3"/>
            <a:endCxn id="3225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3" name="AutoShape 3"/>
          <p:cNvCxnSpPr>
            <a:cxnSpLocks noChangeShapeType="1"/>
            <a:stCxn id="322567" idx="5"/>
            <a:endCxn id="3225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4" name="AutoShape 4"/>
          <p:cNvCxnSpPr>
            <a:cxnSpLocks noChangeShapeType="1"/>
            <a:stCxn id="322568" idx="5"/>
            <a:endCxn id="3225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5" name="AutoShape 5"/>
          <p:cNvCxnSpPr>
            <a:cxnSpLocks noChangeShapeType="1"/>
            <a:stCxn id="322569" idx="3"/>
            <a:endCxn id="3225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6" name="AutoShape 6"/>
          <p:cNvCxnSpPr>
            <a:cxnSpLocks noChangeShapeType="1"/>
            <a:stCxn id="322569" idx="5"/>
            <a:endCxn id="3225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hi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no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2578" name="AutoShape 18"/>
          <p:cNvCxnSpPr>
            <a:cxnSpLocks noChangeShapeType="1"/>
            <a:stCxn id="322570" idx="3"/>
            <a:endCxn id="3225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79" name="AutoShape 19"/>
          <p:cNvCxnSpPr>
            <a:cxnSpLocks noChangeShapeType="1"/>
            <a:stCxn id="322570" idx="5"/>
            <a:endCxn id="3225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0" name="AutoShape 20"/>
          <p:cNvCxnSpPr>
            <a:cxnSpLocks noChangeShapeType="1"/>
            <a:stCxn id="322571" idx="5"/>
            <a:endCxn id="3225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1" name="AutoShape 21"/>
          <p:cNvCxnSpPr>
            <a:cxnSpLocks noChangeShapeType="1"/>
            <a:stCxn id="322572" idx="3"/>
            <a:endCxn id="3225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2" name="AutoShape 22"/>
          <p:cNvCxnSpPr>
            <a:cxnSpLocks noChangeShapeType="1"/>
            <a:stCxn id="322572" idx="5"/>
            <a:endCxn id="3225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3" name="AutoShape 23"/>
          <p:cNvCxnSpPr>
            <a:cxnSpLocks noChangeShapeType="1"/>
            <a:stCxn id="322568" idx="3"/>
            <a:endCxn id="3225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2585" name="AutoShape 25"/>
          <p:cNvCxnSpPr>
            <a:cxnSpLocks noChangeShapeType="1"/>
            <a:stCxn id="322571" idx="3"/>
            <a:endCxn id="3225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2587" name="AutoShape 27"/>
          <p:cNvCxnSpPr>
            <a:cxnSpLocks noChangeShapeType="1"/>
            <a:stCxn id="3225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8" name="AutoShape 28"/>
          <p:cNvCxnSpPr>
            <a:cxnSpLocks noChangeShapeType="1"/>
            <a:stCxn id="3225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9" name="AutoShape 29"/>
          <p:cNvCxnSpPr>
            <a:cxnSpLocks noChangeShapeType="1"/>
            <a:stCxn id="3225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0" name="AutoShape 30"/>
          <p:cNvCxnSpPr>
            <a:cxnSpLocks noChangeShapeType="1"/>
            <a:stCxn id="3225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1" name="AutoShape 31"/>
          <p:cNvCxnSpPr>
            <a:cxnSpLocks noChangeShapeType="1"/>
            <a:stCxn id="3225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2" name="AutoShape 32"/>
          <p:cNvCxnSpPr>
            <a:cxnSpLocks noChangeShapeType="1"/>
            <a:stCxn id="3225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3" name="AutoShape 33"/>
          <p:cNvCxnSpPr>
            <a:cxnSpLocks noChangeShapeType="1"/>
            <a:stCxn id="3225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4" name="AutoShape 34"/>
          <p:cNvCxnSpPr>
            <a:cxnSpLocks noChangeShapeType="1"/>
            <a:stCxn id="3225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5" name="AutoShape 35"/>
          <p:cNvCxnSpPr>
            <a:cxnSpLocks noChangeShapeType="1"/>
            <a:stCxn id="3225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6" name="AutoShape 36"/>
          <p:cNvCxnSpPr>
            <a:cxnSpLocks noChangeShapeType="1"/>
            <a:stCxn id="3225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9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225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25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91AAC-CD67-CF40-AA3E-A081C6319C5D}" type="slidenum">
              <a:rPr lang="en-US"/>
              <a:pPr/>
              <a:t>6</a:t>
            </a:fld>
            <a:endParaRPr lang="en-US" sz="1400"/>
          </a:p>
        </p:txBody>
      </p:sp>
      <p:cxnSp>
        <p:nvCxnSpPr>
          <p:cNvPr id="216066" name="AutoShape 2"/>
          <p:cNvCxnSpPr>
            <a:cxnSpLocks noChangeShapeType="1"/>
            <a:stCxn id="216071" idx="3"/>
            <a:endCxn id="2160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7" name="AutoShape 3"/>
          <p:cNvCxnSpPr>
            <a:cxnSpLocks noChangeShapeType="1"/>
            <a:stCxn id="216071" idx="5"/>
            <a:endCxn id="2160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8" name="AutoShape 4"/>
          <p:cNvCxnSpPr>
            <a:cxnSpLocks noChangeShapeType="1"/>
            <a:stCxn id="216072" idx="5"/>
            <a:endCxn id="2160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9" name="AutoShape 5"/>
          <p:cNvCxnSpPr>
            <a:cxnSpLocks noChangeShapeType="1"/>
            <a:stCxn id="216073" idx="3"/>
            <a:endCxn id="2160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70" name="AutoShape 6"/>
          <p:cNvCxnSpPr>
            <a:cxnSpLocks noChangeShapeType="1"/>
            <a:stCxn id="216073" idx="5"/>
            <a:endCxn id="2160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60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60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60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60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60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60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60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60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60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60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6082" name="AutoShape 18"/>
          <p:cNvCxnSpPr>
            <a:cxnSpLocks noChangeShapeType="1"/>
            <a:stCxn id="216074" idx="3"/>
            <a:endCxn id="2160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3" name="AutoShape 19"/>
          <p:cNvCxnSpPr>
            <a:cxnSpLocks noChangeShapeType="1"/>
            <a:stCxn id="216074" idx="5"/>
            <a:endCxn id="2160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4" name="AutoShape 20"/>
          <p:cNvCxnSpPr>
            <a:cxnSpLocks noChangeShapeType="1"/>
            <a:stCxn id="216075" idx="5"/>
            <a:endCxn id="2160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5" name="AutoShape 21"/>
          <p:cNvCxnSpPr>
            <a:cxnSpLocks noChangeShapeType="1"/>
            <a:stCxn id="216076" idx="3"/>
            <a:endCxn id="2160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6" name="AutoShape 22"/>
          <p:cNvCxnSpPr>
            <a:cxnSpLocks noChangeShapeType="1"/>
            <a:stCxn id="216076" idx="5"/>
            <a:endCxn id="2160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7" name="AutoShape 23"/>
          <p:cNvCxnSpPr>
            <a:cxnSpLocks noChangeShapeType="1"/>
            <a:stCxn id="216072" idx="3"/>
            <a:endCxn id="2160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6089" name="AutoShape 25"/>
          <p:cNvCxnSpPr>
            <a:cxnSpLocks noChangeShapeType="1"/>
            <a:stCxn id="216075" idx="3"/>
            <a:endCxn id="2160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6091" name="AutoShape 27"/>
          <p:cNvCxnSpPr>
            <a:cxnSpLocks noChangeShapeType="1"/>
            <a:stCxn id="2160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2" name="AutoShape 28"/>
          <p:cNvCxnSpPr>
            <a:cxnSpLocks noChangeShapeType="1"/>
            <a:stCxn id="2160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3" name="AutoShape 29"/>
          <p:cNvCxnSpPr>
            <a:cxnSpLocks noChangeShapeType="1"/>
            <a:stCxn id="2160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4" name="AutoShape 30"/>
          <p:cNvCxnSpPr>
            <a:cxnSpLocks noChangeShapeType="1"/>
            <a:stCxn id="2160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5" name="AutoShape 31"/>
          <p:cNvCxnSpPr>
            <a:cxnSpLocks noChangeShapeType="1"/>
            <a:stCxn id="2160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6" name="AutoShape 32"/>
          <p:cNvCxnSpPr>
            <a:cxnSpLocks noChangeShapeType="1"/>
            <a:stCxn id="2160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7" name="AutoShape 33"/>
          <p:cNvCxnSpPr>
            <a:cxnSpLocks noChangeShapeType="1"/>
            <a:stCxn id="2160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8" name="AutoShape 34"/>
          <p:cNvCxnSpPr>
            <a:cxnSpLocks noChangeShapeType="1"/>
            <a:stCxn id="2160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9" name="AutoShape 35"/>
          <p:cNvCxnSpPr>
            <a:cxnSpLocks noChangeShapeType="1"/>
            <a:stCxn id="2160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100" name="AutoShape 36"/>
          <p:cNvCxnSpPr>
            <a:cxnSpLocks noChangeShapeType="1"/>
            <a:stCxn id="2160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10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161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61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61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61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610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9" name="Rectangle 45"/>
          <p:cNvSpPr>
            <a:spLocks noChangeArrowheads="1"/>
          </p:cNvSpPr>
          <p:nvPr/>
        </p:nvSpPr>
        <p:spPr bwMode="auto">
          <a:xfrm>
            <a:off x="6740525" y="479266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E718-B7C4-C149-8256-3013C5DEF03C}" type="slidenum">
              <a:rPr lang="en-US"/>
              <a:pPr/>
              <a:t>7</a:t>
            </a:fld>
            <a:endParaRPr lang="en-US" sz="1400"/>
          </a:p>
        </p:txBody>
      </p:sp>
      <p:cxnSp>
        <p:nvCxnSpPr>
          <p:cNvPr id="218114" name="AutoShape 2"/>
          <p:cNvCxnSpPr>
            <a:cxnSpLocks noChangeShapeType="1"/>
            <a:stCxn id="218119" idx="3"/>
            <a:endCxn id="2181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5" name="AutoShape 3"/>
          <p:cNvCxnSpPr>
            <a:cxnSpLocks noChangeShapeType="1"/>
            <a:stCxn id="218119" idx="5"/>
            <a:endCxn id="2181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6" name="AutoShape 4"/>
          <p:cNvCxnSpPr>
            <a:cxnSpLocks noChangeShapeType="1"/>
            <a:stCxn id="218120" idx="5"/>
            <a:endCxn id="2181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7" name="AutoShape 5"/>
          <p:cNvCxnSpPr>
            <a:cxnSpLocks noChangeShapeType="1"/>
            <a:stCxn id="218121" idx="3"/>
            <a:endCxn id="2181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8" name="AutoShape 6"/>
          <p:cNvCxnSpPr>
            <a:cxnSpLocks noChangeShapeType="1"/>
            <a:stCxn id="218121" idx="5"/>
            <a:endCxn id="2181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81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81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81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81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81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81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81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81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8130" name="AutoShape 18"/>
          <p:cNvCxnSpPr>
            <a:cxnSpLocks noChangeShapeType="1"/>
            <a:stCxn id="218122" idx="3"/>
            <a:endCxn id="2181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1" name="AutoShape 19"/>
          <p:cNvCxnSpPr>
            <a:cxnSpLocks noChangeShapeType="1"/>
            <a:stCxn id="218122" idx="5"/>
            <a:endCxn id="2181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2" name="AutoShape 20"/>
          <p:cNvCxnSpPr>
            <a:cxnSpLocks noChangeShapeType="1"/>
            <a:stCxn id="218123" idx="5"/>
            <a:endCxn id="2181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3" name="AutoShape 21"/>
          <p:cNvCxnSpPr>
            <a:cxnSpLocks noChangeShapeType="1"/>
            <a:stCxn id="218124" idx="3"/>
            <a:endCxn id="2181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4" name="AutoShape 22"/>
          <p:cNvCxnSpPr>
            <a:cxnSpLocks noChangeShapeType="1"/>
            <a:stCxn id="218124" idx="5"/>
            <a:endCxn id="2181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5" name="AutoShape 23"/>
          <p:cNvCxnSpPr>
            <a:cxnSpLocks noChangeShapeType="1"/>
            <a:stCxn id="218120" idx="3"/>
            <a:endCxn id="2181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8137" name="AutoShape 25"/>
          <p:cNvCxnSpPr>
            <a:cxnSpLocks noChangeShapeType="1"/>
            <a:stCxn id="218123" idx="3"/>
            <a:endCxn id="2181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8139" name="AutoShape 27"/>
          <p:cNvCxnSpPr>
            <a:cxnSpLocks noChangeShapeType="1"/>
            <a:stCxn id="2181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0" name="AutoShape 28"/>
          <p:cNvCxnSpPr>
            <a:cxnSpLocks noChangeShapeType="1"/>
            <a:stCxn id="2181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1" name="AutoShape 29"/>
          <p:cNvCxnSpPr>
            <a:cxnSpLocks noChangeShapeType="1"/>
            <a:stCxn id="2181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2" name="AutoShape 30"/>
          <p:cNvCxnSpPr>
            <a:cxnSpLocks noChangeShapeType="1"/>
            <a:stCxn id="2181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3" name="AutoShape 31"/>
          <p:cNvCxnSpPr>
            <a:cxnSpLocks noChangeShapeType="1"/>
            <a:stCxn id="2181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4" name="AutoShape 32"/>
          <p:cNvCxnSpPr>
            <a:cxnSpLocks noChangeShapeType="1"/>
            <a:stCxn id="2181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5" name="AutoShape 33"/>
          <p:cNvCxnSpPr>
            <a:cxnSpLocks noChangeShapeType="1"/>
            <a:stCxn id="2181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6" name="AutoShape 34"/>
          <p:cNvCxnSpPr>
            <a:cxnSpLocks noChangeShapeType="1"/>
            <a:stCxn id="2181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7" name="AutoShape 35"/>
          <p:cNvCxnSpPr>
            <a:cxnSpLocks noChangeShapeType="1"/>
            <a:stCxn id="2181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8" name="AutoShape 36"/>
          <p:cNvCxnSpPr>
            <a:cxnSpLocks noChangeShapeType="1"/>
            <a:stCxn id="2181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4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181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81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81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81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815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8" name="Rectangle 46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9B8F5-CF8F-3E44-AFA2-8ABAD7668E9E}" type="slidenum">
              <a:rPr lang="en-US"/>
              <a:pPr/>
              <a:t>8</a:t>
            </a:fld>
            <a:endParaRPr lang="en-US" sz="1400"/>
          </a:p>
        </p:txBody>
      </p:sp>
      <p:cxnSp>
        <p:nvCxnSpPr>
          <p:cNvPr id="220162" name="AutoShape 2"/>
          <p:cNvCxnSpPr>
            <a:cxnSpLocks noChangeShapeType="1"/>
            <a:stCxn id="220167" idx="3"/>
            <a:endCxn id="2201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3" name="AutoShape 3"/>
          <p:cNvCxnSpPr>
            <a:cxnSpLocks noChangeShapeType="1"/>
            <a:stCxn id="220167" idx="5"/>
            <a:endCxn id="2201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4" name="AutoShape 4"/>
          <p:cNvCxnSpPr>
            <a:cxnSpLocks noChangeShapeType="1"/>
            <a:stCxn id="220168" idx="5"/>
            <a:endCxn id="2201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5" name="AutoShape 5"/>
          <p:cNvCxnSpPr>
            <a:cxnSpLocks noChangeShapeType="1"/>
            <a:stCxn id="220169" idx="3"/>
            <a:endCxn id="2201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6" name="AutoShape 6"/>
          <p:cNvCxnSpPr>
            <a:cxnSpLocks noChangeShapeType="1"/>
            <a:stCxn id="220169" idx="5"/>
            <a:endCxn id="2201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01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01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01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01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01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01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01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01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01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01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0178" name="AutoShape 18"/>
          <p:cNvCxnSpPr>
            <a:cxnSpLocks noChangeShapeType="1"/>
            <a:stCxn id="220170" idx="3"/>
            <a:endCxn id="2201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79" name="AutoShape 19"/>
          <p:cNvCxnSpPr>
            <a:cxnSpLocks noChangeShapeType="1"/>
            <a:stCxn id="220170" idx="5"/>
            <a:endCxn id="2201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0" name="AutoShape 20"/>
          <p:cNvCxnSpPr>
            <a:cxnSpLocks noChangeShapeType="1"/>
            <a:stCxn id="220171" idx="5"/>
            <a:endCxn id="2201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1" name="AutoShape 21"/>
          <p:cNvCxnSpPr>
            <a:cxnSpLocks noChangeShapeType="1"/>
            <a:stCxn id="220172" idx="3"/>
            <a:endCxn id="2201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2" name="AutoShape 22"/>
          <p:cNvCxnSpPr>
            <a:cxnSpLocks noChangeShapeType="1"/>
            <a:stCxn id="220172" idx="5"/>
            <a:endCxn id="2201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3" name="AutoShape 23"/>
          <p:cNvCxnSpPr>
            <a:cxnSpLocks noChangeShapeType="1"/>
            <a:stCxn id="220168" idx="3"/>
            <a:endCxn id="2201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0185" name="AutoShape 25"/>
          <p:cNvCxnSpPr>
            <a:cxnSpLocks noChangeShapeType="1"/>
            <a:stCxn id="220171" idx="3"/>
            <a:endCxn id="2201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0187" name="AutoShape 27"/>
          <p:cNvCxnSpPr>
            <a:cxnSpLocks noChangeShapeType="1"/>
            <a:stCxn id="2201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8" name="AutoShape 28"/>
          <p:cNvCxnSpPr>
            <a:cxnSpLocks noChangeShapeType="1"/>
            <a:stCxn id="2201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9" name="AutoShape 29"/>
          <p:cNvCxnSpPr>
            <a:cxnSpLocks noChangeShapeType="1"/>
            <a:stCxn id="2201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0" name="AutoShape 30"/>
          <p:cNvCxnSpPr>
            <a:cxnSpLocks noChangeShapeType="1"/>
            <a:stCxn id="2201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1" name="AutoShape 31"/>
          <p:cNvCxnSpPr>
            <a:cxnSpLocks noChangeShapeType="1"/>
            <a:stCxn id="2201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2" name="AutoShape 32"/>
          <p:cNvCxnSpPr>
            <a:cxnSpLocks noChangeShapeType="1"/>
            <a:stCxn id="2201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3" name="AutoShape 33"/>
          <p:cNvCxnSpPr>
            <a:cxnSpLocks noChangeShapeType="1"/>
            <a:stCxn id="2201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4" name="AutoShape 34"/>
          <p:cNvCxnSpPr>
            <a:cxnSpLocks noChangeShapeType="1"/>
            <a:stCxn id="2201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5" name="AutoShape 35"/>
          <p:cNvCxnSpPr>
            <a:cxnSpLocks noChangeShapeType="1"/>
            <a:stCxn id="2201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6" name="AutoShape 36"/>
          <p:cNvCxnSpPr>
            <a:cxnSpLocks noChangeShapeType="1"/>
            <a:stCxn id="2201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9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201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01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020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7BBE5-0B85-BE43-BD7B-8EBD241BEE27}" type="slidenum">
              <a:rPr lang="en-US"/>
              <a:pPr/>
              <a:t>9</a:t>
            </a:fld>
            <a:endParaRPr lang="en-US" sz="1400"/>
          </a:p>
        </p:txBody>
      </p:sp>
      <p:cxnSp>
        <p:nvCxnSpPr>
          <p:cNvPr id="222210" name="AutoShape 2"/>
          <p:cNvCxnSpPr>
            <a:cxnSpLocks noChangeShapeType="1"/>
            <a:stCxn id="222215" idx="3"/>
            <a:endCxn id="2222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1" name="AutoShape 3"/>
          <p:cNvCxnSpPr>
            <a:cxnSpLocks noChangeShapeType="1"/>
            <a:stCxn id="222215" idx="5"/>
            <a:endCxn id="2222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2" name="AutoShape 4"/>
          <p:cNvCxnSpPr>
            <a:cxnSpLocks noChangeShapeType="1"/>
            <a:stCxn id="222216" idx="5"/>
            <a:endCxn id="2222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3" name="AutoShape 5"/>
          <p:cNvCxnSpPr>
            <a:cxnSpLocks noChangeShapeType="1"/>
            <a:stCxn id="222217" idx="3"/>
            <a:endCxn id="2222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4" name="AutoShape 6"/>
          <p:cNvCxnSpPr>
            <a:cxnSpLocks noChangeShapeType="1"/>
            <a:stCxn id="222217" idx="5"/>
            <a:endCxn id="2222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22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22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22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22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22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22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22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22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2226" name="AutoShape 18"/>
          <p:cNvCxnSpPr>
            <a:cxnSpLocks noChangeShapeType="1"/>
            <a:stCxn id="222218" idx="3"/>
            <a:endCxn id="2222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7" name="AutoShape 19"/>
          <p:cNvCxnSpPr>
            <a:cxnSpLocks noChangeShapeType="1"/>
            <a:stCxn id="222218" idx="5"/>
            <a:endCxn id="2222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8" name="AutoShape 20"/>
          <p:cNvCxnSpPr>
            <a:cxnSpLocks noChangeShapeType="1"/>
            <a:stCxn id="222219" idx="5"/>
            <a:endCxn id="2222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9" name="AutoShape 21"/>
          <p:cNvCxnSpPr>
            <a:cxnSpLocks noChangeShapeType="1"/>
            <a:stCxn id="222220" idx="3"/>
            <a:endCxn id="2222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0" name="AutoShape 22"/>
          <p:cNvCxnSpPr>
            <a:cxnSpLocks noChangeShapeType="1"/>
            <a:stCxn id="222220" idx="5"/>
            <a:endCxn id="2222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1" name="AutoShape 23"/>
          <p:cNvCxnSpPr>
            <a:cxnSpLocks noChangeShapeType="1"/>
            <a:stCxn id="222216" idx="3"/>
            <a:endCxn id="2222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2233" name="AutoShape 25"/>
          <p:cNvCxnSpPr>
            <a:cxnSpLocks noChangeShapeType="1"/>
            <a:stCxn id="222219" idx="3"/>
            <a:endCxn id="2222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2235" name="AutoShape 27"/>
          <p:cNvCxnSpPr>
            <a:cxnSpLocks noChangeShapeType="1"/>
            <a:stCxn id="2222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6" name="AutoShape 28"/>
          <p:cNvCxnSpPr>
            <a:cxnSpLocks noChangeShapeType="1"/>
            <a:stCxn id="2222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7" name="AutoShape 29"/>
          <p:cNvCxnSpPr>
            <a:cxnSpLocks noChangeShapeType="1"/>
            <a:stCxn id="2222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8" name="AutoShape 30"/>
          <p:cNvCxnSpPr>
            <a:cxnSpLocks noChangeShapeType="1"/>
            <a:stCxn id="2222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9" name="AutoShape 31"/>
          <p:cNvCxnSpPr>
            <a:cxnSpLocks noChangeShapeType="1"/>
            <a:stCxn id="2222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0" name="AutoShape 32"/>
          <p:cNvCxnSpPr>
            <a:cxnSpLocks noChangeShapeType="1"/>
            <a:stCxn id="2222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1" name="AutoShape 33"/>
          <p:cNvCxnSpPr>
            <a:cxnSpLocks noChangeShapeType="1"/>
            <a:stCxn id="2222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2" name="AutoShape 34"/>
          <p:cNvCxnSpPr>
            <a:cxnSpLocks noChangeShapeType="1"/>
            <a:stCxn id="2222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3" name="AutoShape 35"/>
          <p:cNvCxnSpPr>
            <a:cxnSpLocks noChangeShapeType="1"/>
            <a:stCxn id="2222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4" name="AutoShape 36"/>
          <p:cNvCxnSpPr>
            <a:cxnSpLocks noChangeShapeType="1"/>
            <a:stCxn id="2222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4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2222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22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22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5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5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algsd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algs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algsd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algsd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5447</Words>
  <Application>Microsoft Macintosh PowerPoint</Application>
  <PresentationFormat>On-screen Show (4:3)</PresentationFormat>
  <Paragraphs>2289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Comic Sans MS</vt:lpstr>
      <vt:lpstr>Monotype Sorts</vt:lpstr>
      <vt:lpstr>Wingdings</vt:lpstr>
      <vt:lpstr>Courier New</vt:lpstr>
      <vt:lpstr>ＭＳ Ｐゴシック</vt:lpstr>
      <vt:lpstr>introalgsds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Inorder Traversal</dc:title>
  <dc:subject/>
  <dc:creator>Kevin Wayne</dc:creator>
  <cp:keywords/>
  <dc:description/>
  <cp:lastModifiedBy>Kevin Wayne</cp:lastModifiedBy>
  <cp:revision>8</cp:revision>
  <dcterms:created xsi:type="dcterms:W3CDTF">2010-03-25T13:50:36Z</dcterms:created>
  <dcterms:modified xsi:type="dcterms:W3CDTF">2010-03-25T13:51:03Z</dcterms:modified>
  <cp:category/>
</cp:coreProperties>
</file>