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3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34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4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3" r:id="rId1"/>
  </p:sldMasterIdLst>
  <p:notesMasterIdLst>
    <p:notesMasterId r:id="rId38"/>
  </p:notesMasterIdLst>
  <p:handoutMasterIdLst>
    <p:handoutMasterId r:id="rId39"/>
  </p:handoutMasterIdLst>
  <p:sldIdLst>
    <p:sldId id="260" r:id="rId2"/>
    <p:sldId id="295" r:id="rId3"/>
    <p:sldId id="294" r:id="rId4"/>
    <p:sldId id="277" r:id="rId5"/>
    <p:sldId id="262" r:id="rId6"/>
    <p:sldId id="263" r:id="rId7"/>
    <p:sldId id="265" r:id="rId8"/>
    <p:sldId id="266" r:id="rId9"/>
    <p:sldId id="267" r:id="rId10"/>
    <p:sldId id="268" r:id="rId11"/>
    <p:sldId id="296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7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preferSingleView="1">
    <p:restoredLeft sz="32787"/>
    <p:restoredTop sz="90929"/>
  </p:normalViewPr>
  <p:slideViewPr>
    <p:cSldViewPr>
      <p:cViewPr varScale="1">
        <p:scale>
          <a:sx n="132" d="100"/>
          <a:sy n="132" d="100"/>
        </p:scale>
        <p:origin x="-7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49877D7F-C11E-0D4D-93B2-5968F5644F1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B079773A-0709-B546-9688-4D72D77134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061315-2A96-D242-823E-E8E3BFC6BF02}" type="slidenum">
              <a:rPr lang="en-US"/>
              <a:pPr/>
              <a:t>1</a:t>
            </a:fld>
            <a:endParaRPr lang="en-US"/>
          </a:p>
        </p:txBody>
      </p:sp>
      <p:sp>
        <p:nvSpPr>
          <p:cNvPr id="1126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8E9ABD-512D-A84A-9DC1-CE70CBB9D19A}" type="slidenum">
              <a:rPr lang="en-US"/>
              <a:pPr/>
              <a:t>10</a:t>
            </a:fld>
            <a:endParaRPr lang="en-US"/>
          </a:p>
        </p:txBody>
      </p:sp>
      <p:sp>
        <p:nvSpPr>
          <p:cNvPr id="11571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3BB667-1D40-3344-BA90-D52C5F2A89EC}" type="slidenum">
              <a:rPr lang="en-US"/>
              <a:pPr/>
              <a:t>11</a:t>
            </a:fld>
            <a:endParaRPr lang="en-US"/>
          </a:p>
        </p:txBody>
      </p:sp>
      <p:sp>
        <p:nvSpPr>
          <p:cNvPr id="17305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1632A1-D925-EF47-B4E9-5EE28E47F7C7}" type="slidenum">
              <a:rPr lang="en-US"/>
              <a:pPr/>
              <a:t>12</a:t>
            </a:fld>
            <a:endParaRPr lang="en-US"/>
          </a:p>
        </p:txBody>
      </p:sp>
      <p:sp>
        <p:nvSpPr>
          <p:cNvPr id="11776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FF00A2-5BCB-224B-9724-FC32A594C906}" type="slidenum">
              <a:rPr lang="en-US"/>
              <a:pPr/>
              <a:t>13</a:t>
            </a:fld>
            <a:endParaRPr lang="en-US"/>
          </a:p>
        </p:txBody>
      </p:sp>
      <p:sp>
        <p:nvSpPr>
          <p:cNvPr id="11981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FFFCC8-DABA-9A4F-B486-F5FE420B5B47}" type="slidenum">
              <a:rPr lang="en-US"/>
              <a:pPr/>
              <a:t>14</a:t>
            </a:fld>
            <a:endParaRPr lang="en-US"/>
          </a:p>
        </p:txBody>
      </p:sp>
      <p:sp>
        <p:nvSpPr>
          <p:cNvPr id="12185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3C8026-E272-6A45-A298-4646A7B79182}" type="slidenum">
              <a:rPr lang="en-US"/>
              <a:pPr/>
              <a:t>15</a:t>
            </a:fld>
            <a:endParaRPr lang="en-US"/>
          </a:p>
        </p:txBody>
      </p:sp>
      <p:sp>
        <p:nvSpPr>
          <p:cNvPr id="12390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8EED7-923F-584A-92E5-76C02BB00614}" type="slidenum">
              <a:rPr lang="en-US"/>
              <a:pPr/>
              <a:t>16</a:t>
            </a:fld>
            <a:endParaRPr lang="en-US"/>
          </a:p>
        </p:txBody>
      </p:sp>
      <p:sp>
        <p:nvSpPr>
          <p:cNvPr id="12595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CDB583-C614-4948-8427-77D21FADB4FC}" type="slidenum">
              <a:rPr lang="en-US"/>
              <a:pPr/>
              <a:t>17</a:t>
            </a:fld>
            <a:endParaRPr lang="en-US"/>
          </a:p>
        </p:txBody>
      </p:sp>
      <p:sp>
        <p:nvSpPr>
          <p:cNvPr id="12800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8E6C6C-E6FF-9A4C-8029-670A8E11E2FF}" type="slidenum">
              <a:rPr lang="en-US"/>
              <a:pPr/>
              <a:t>18</a:t>
            </a:fld>
            <a:endParaRPr lang="en-US"/>
          </a:p>
        </p:txBody>
      </p:sp>
      <p:sp>
        <p:nvSpPr>
          <p:cNvPr id="13005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C32655-EA97-E645-958A-A25BEE89F169}" type="slidenum">
              <a:rPr lang="en-US"/>
              <a:pPr/>
              <a:t>19</a:t>
            </a:fld>
            <a:endParaRPr lang="en-US"/>
          </a:p>
        </p:txBody>
      </p:sp>
      <p:sp>
        <p:nvSpPr>
          <p:cNvPr id="13209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E5C0EB-97E8-9B43-9079-603A485F75AB}" type="slidenum">
              <a:rPr lang="en-US"/>
              <a:pPr/>
              <a:t>2</a:t>
            </a:fld>
            <a:endParaRPr lang="en-US"/>
          </a:p>
        </p:txBody>
      </p:sp>
      <p:sp>
        <p:nvSpPr>
          <p:cNvPr id="17101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10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67CB65-486B-B647-A624-11863BE132CB}" type="slidenum">
              <a:rPr lang="en-US"/>
              <a:pPr/>
              <a:t>20</a:t>
            </a:fld>
            <a:endParaRPr lang="en-US"/>
          </a:p>
        </p:txBody>
      </p:sp>
      <p:sp>
        <p:nvSpPr>
          <p:cNvPr id="13619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659B1D-BF01-4442-9741-0055EC3E3114}" type="slidenum">
              <a:rPr lang="en-US"/>
              <a:pPr/>
              <a:t>21</a:t>
            </a:fld>
            <a:endParaRPr lang="en-US"/>
          </a:p>
        </p:txBody>
      </p:sp>
      <p:sp>
        <p:nvSpPr>
          <p:cNvPr id="13824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893971-F779-E841-B7F1-37064076FEDD}" type="slidenum">
              <a:rPr lang="en-US"/>
              <a:pPr/>
              <a:t>22</a:t>
            </a:fld>
            <a:endParaRPr lang="en-US"/>
          </a:p>
        </p:txBody>
      </p:sp>
      <p:sp>
        <p:nvSpPr>
          <p:cNvPr id="14029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90046E-D662-8B42-AAC3-407E88D9D534}" type="slidenum">
              <a:rPr lang="en-US"/>
              <a:pPr/>
              <a:t>23</a:t>
            </a:fld>
            <a:endParaRPr lang="en-US"/>
          </a:p>
        </p:txBody>
      </p:sp>
      <p:sp>
        <p:nvSpPr>
          <p:cNvPr id="14233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B0B33-02EA-2B4B-9935-C94092ED74CD}" type="slidenum">
              <a:rPr lang="en-US"/>
              <a:pPr/>
              <a:t>24</a:t>
            </a:fld>
            <a:endParaRPr lang="en-US"/>
          </a:p>
        </p:txBody>
      </p:sp>
      <p:sp>
        <p:nvSpPr>
          <p:cNvPr id="14438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320790-C5DE-794B-837E-733F8B8CFA9E}" type="slidenum">
              <a:rPr lang="en-US"/>
              <a:pPr/>
              <a:t>25</a:t>
            </a:fld>
            <a:endParaRPr lang="en-US"/>
          </a:p>
        </p:txBody>
      </p:sp>
      <p:sp>
        <p:nvSpPr>
          <p:cNvPr id="14643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F6A8B4-8D8A-FA4E-A7BA-A8999905FDE3}" type="slidenum">
              <a:rPr lang="en-US"/>
              <a:pPr/>
              <a:t>26</a:t>
            </a:fld>
            <a:endParaRPr lang="en-US"/>
          </a:p>
        </p:txBody>
      </p:sp>
      <p:sp>
        <p:nvSpPr>
          <p:cNvPr id="14848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854D10-214B-9C4B-BE61-DAE127FBC1A7}" type="slidenum">
              <a:rPr lang="en-US"/>
              <a:pPr/>
              <a:t>27</a:t>
            </a:fld>
            <a:endParaRPr lang="en-US"/>
          </a:p>
        </p:txBody>
      </p:sp>
      <p:sp>
        <p:nvSpPr>
          <p:cNvPr id="15053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564FE2-58ED-474C-819C-EBE1B8C234DE}" type="slidenum">
              <a:rPr lang="en-US"/>
              <a:pPr/>
              <a:t>28</a:t>
            </a:fld>
            <a:endParaRPr lang="en-US"/>
          </a:p>
        </p:txBody>
      </p:sp>
      <p:sp>
        <p:nvSpPr>
          <p:cNvPr id="15257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6BB2D7-0804-0F46-A213-F8133208E433}" type="slidenum">
              <a:rPr lang="en-US"/>
              <a:pPr/>
              <a:t>29</a:t>
            </a:fld>
            <a:endParaRPr lang="en-US"/>
          </a:p>
        </p:txBody>
      </p:sp>
      <p:sp>
        <p:nvSpPr>
          <p:cNvPr id="15462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8AA1D9-3EE6-A548-92A7-367C418E0A0A}" type="slidenum">
              <a:rPr lang="en-US"/>
              <a:pPr/>
              <a:t>3</a:t>
            </a:fld>
            <a:endParaRPr lang="en-US"/>
          </a:p>
        </p:txBody>
      </p:sp>
      <p:sp>
        <p:nvSpPr>
          <p:cNvPr id="16896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B3C5A7-ED4E-E742-AAE3-CB04A1716EFE}" type="slidenum">
              <a:rPr lang="en-US"/>
              <a:pPr/>
              <a:t>30</a:t>
            </a:fld>
            <a:endParaRPr lang="en-US"/>
          </a:p>
        </p:txBody>
      </p:sp>
      <p:sp>
        <p:nvSpPr>
          <p:cNvPr id="15667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58D319-6DED-7242-938B-8AA7D65DEF83}" type="slidenum">
              <a:rPr lang="en-US"/>
              <a:pPr/>
              <a:t>31</a:t>
            </a:fld>
            <a:endParaRPr lang="en-US"/>
          </a:p>
        </p:txBody>
      </p:sp>
      <p:sp>
        <p:nvSpPr>
          <p:cNvPr id="15872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3D501-40BD-9D46-8489-3099AAAA9470}" type="slidenum">
              <a:rPr lang="en-US"/>
              <a:pPr/>
              <a:t>32</a:t>
            </a:fld>
            <a:endParaRPr lang="en-US"/>
          </a:p>
        </p:txBody>
      </p:sp>
      <p:sp>
        <p:nvSpPr>
          <p:cNvPr id="16077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950BE5-6F27-854A-9708-45737E238B85}" type="slidenum">
              <a:rPr lang="en-US"/>
              <a:pPr/>
              <a:t>33</a:t>
            </a:fld>
            <a:endParaRPr lang="en-US"/>
          </a:p>
        </p:txBody>
      </p:sp>
      <p:sp>
        <p:nvSpPr>
          <p:cNvPr id="16281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4BEE3B-303D-D448-9F2E-4B0393C7F993}" type="slidenum">
              <a:rPr lang="en-US"/>
              <a:pPr/>
              <a:t>34</a:t>
            </a:fld>
            <a:endParaRPr lang="en-US"/>
          </a:p>
        </p:txBody>
      </p:sp>
      <p:sp>
        <p:nvSpPr>
          <p:cNvPr id="16486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8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F97509-18AF-3746-8E61-186CB732EA65}" type="slidenum">
              <a:rPr lang="en-US"/>
              <a:pPr/>
              <a:t>35</a:t>
            </a:fld>
            <a:endParaRPr lang="en-US"/>
          </a:p>
        </p:txBody>
      </p:sp>
      <p:sp>
        <p:nvSpPr>
          <p:cNvPr id="16691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6AA950-1DEA-954A-BC1F-5A69D70ABAC6}" type="slidenum">
              <a:rPr lang="en-US"/>
              <a:pPr/>
              <a:t>36</a:t>
            </a:fld>
            <a:endParaRPr lang="en-US"/>
          </a:p>
        </p:txBody>
      </p:sp>
      <p:sp>
        <p:nvSpPr>
          <p:cNvPr id="17715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A5770F-EFBE-A24D-A644-21AF20DC597A}" type="slidenum">
              <a:rPr lang="en-US"/>
              <a:pPr/>
              <a:t>4</a:t>
            </a:fld>
            <a:endParaRPr lang="en-US"/>
          </a:p>
        </p:txBody>
      </p:sp>
      <p:sp>
        <p:nvSpPr>
          <p:cNvPr id="13414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86B374-FF4D-DE4A-9EB8-CA816A2283F8}" type="slidenum">
              <a:rPr lang="en-US"/>
              <a:pPr/>
              <a:t>5</a:t>
            </a:fld>
            <a:endParaRPr lang="en-US"/>
          </a:p>
        </p:txBody>
      </p:sp>
      <p:sp>
        <p:nvSpPr>
          <p:cNvPr id="10445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76AE22-B97D-404E-9812-2F76472AED7A}" type="slidenum">
              <a:rPr lang="en-US"/>
              <a:pPr/>
              <a:t>6</a:t>
            </a:fld>
            <a:endParaRPr lang="en-US"/>
          </a:p>
        </p:txBody>
      </p:sp>
      <p:sp>
        <p:nvSpPr>
          <p:cNvPr id="10649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F627C0-5C07-AD42-A6E8-F565BF65C2AF}" type="slidenum">
              <a:rPr lang="en-US"/>
              <a:pPr/>
              <a:t>7</a:t>
            </a:fld>
            <a:endParaRPr lang="en-US"/>
          </a:p>
        </p:txBody>
      </p:sp>
      <p:sp>
        <p:nvSpPr>
          <p:cNvPr id="10957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6F6E08-D8FA-C74B-B726-2C1DC0085CE8}" type="slidenum">
              <a:rPr lang="en-US"/>
              <a:pPr/>
              <a:t>8</a:t>
            </a:fld>
            <a:endParaRPr lang="en-US"/>
          </a:p>
        </p:txBody>
      </p:sp>
      <p:sp>
        <p:nvSpPr>
          <p:cNvPr id="11161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2C83E8-B823-9A49-8E85-C90DCE483F3D}" type="slidenum">
              <a:rPr lang="en-US"/>
              <a:pPr/>
              <a:t>9</a:t>
            </a:fld>
            <a:endParaRPr lang="en-US"/>
          </a:p>
        </p:txBody>
      </p:sp>
      <p:sp>
        <p:nvSpPr>
          <p:cNvPr id="11366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43400"/>
            <a:ext cx="5024438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86" tIns="44943" rIns="89886" bIns="44943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0" y="0"/>
            <a:ext cx="9144000" cy="1524000"/>
          </a:xfrm>
        </p:spPr>
        <p:txBody>
          <a:bodyPr anchor="b"/>
          <a:lstStyle>
            <a:lvl1pPr>
              <a:lnSpc>
                <a:spcPct val="80000"/>
              </a:lnSpc>
              <a:defRPr sz="32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0" y="6613525"/>
            <a:ext cx="9144000" cy="2444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1000"/>
              <a:t>Introduction to Computer Science   •   Robert Sedgewick and Kevin Wayne   •   Copyright © 2006   •   http://www.cs.Princeton.EDU/IntroCS</a:t>
            </a:r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20788" y="2671763"/>
            <a:ext cx="7162800" cy="3094037"/>
          </a:xfrm>
          <a:ln>
            <a:tailEnd type="none" w="sm" len="sm"/>
          </a:ln>
        </p:spPr>
        <p:txBody>
          <a:bodyPr/>
          <a:lstStyle>
            <a:lvl1pPr defTabSz="915988"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BC4F29BE-942E-6D41-847A-08EAD8B9BB4C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30BB3D0-B955-4947-AC5D-9012BA8A309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03FD634-9B31-4349-8A3F-9B0157CC21BE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2ACD46-CB25-7E4D-9D28-4315099D4BF8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E1E78C9-65D3-774B-A226-61156BCCC4A8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BD8BF5-9303-744D-B889-CE5CADC7E274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F66F25D0-BF9F-A94E-9F81-E77FDAA7F1AA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D50EC0-D108-8D4C-949C-21F43F1C0A00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89CA9F-9151-814F-8B58-E48041A12DC2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87B6F-58A2-444D-883B-2FF1C010940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7848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1" sz="800"/>
            </a:lvl1pPr>
          </a:lstStyle>
          <a:p>
            <a:fld id="{F08033A1-30F0-7B4F-83CA-123673AB031E}" type="slidenum">
              <a:rPr lang="en-US"/>
              <a:pPr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5pPr>
      <a:lvl6pPr marL="4572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6pPr>
      <a:lvl7pPr marL="9144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7pPr>
      <a:lvl8pPr marL="13716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8pPr>
      <a:lvl9pPr marL="18288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9pPr>
    </p:titleStyle>
    <p:bodyStyle>
      <a:lvl1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rgbClr val="003399"/>
        </a:buClr>
        <a:buSzPct val="50000"/>
        <a:buFont typeface="Monotype Sorts" charset="2"/>
        <a:defRPr kumimoji="1">
          <a:solidFill>
            <a:srgbClr val="003399"/>
          </a:solidFill>
          <a:latin typeface="+mn-lt"/>
          <a:ea typeface="+mn-ea"/>
          <a:cs typeface="+mn-cs"/>
        </a:defRPr>
      </a:lvl1pPr>
      <a:lvl2pPr marL="346075" indent="-231775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35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627063" indent="-166688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147763" indent="-40481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Font typeface="Wingdings" charset="2"/>
        <a:buChar char="!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15398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19970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4542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29114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3686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32FFF-6CB3-F645-8612-776FF97A0615}" type="slidenum">
              <a:rPr lang="en-US"/>
              <a:pPr/>
              <a:t>1</a:t>
            </a:fld>
            <a:endParaRPr lang="en-US" sz="1400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0262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6DCB-DBA9-564C-9957-BA1CD55FC30A}" type="slidenum">
              <a:rPr lang="en-US"/>
              <a:pPr/>
              <a:t>10</a:t>
            </a:fld>
            <a:endParaRPr lang="en-US" sz="1400"/>
          </a:p>
        </p:txBody>
      </p:sp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14694" name="Rectangle 6"/>
          <p:cNvSpPr>
            <a:spLocks noChangeArrowheads="1"/>
          </p:cNvSpPr>
          <p:nvPr/>
        </p:nvSpPr>
        <p:spPr bwMode="auto">
          <a:xfrm>
            <a:off x="1479550" y="4110038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7" name="Rectangle 9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14698" name="Rectangle 10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14700" name="Rectangle 12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14701" name="Rectangle 13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14702" name="Rectangle 14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14703" name="Rectangle 15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E05AEB-416A-4944-8803-7F9874F79FFD}" type="slidenum">
              <a:rPr lang="en-US"/>
              <a:pPr/>
              <a:t>11</a:t>
            </a:fld>
            <a:endParaRPr lang="en-US" sz="1400"/>
          </a:p>
        </p:txBody>
      </p:sp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1479550" y="3865563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038" name="Rectangle 6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72039" name="Rectangle 7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72040" name="Rectangle 8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72041" name="Rectangle 9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72042" name="Rectangle 10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72043" name="Rectangle 11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72044" name="Rectangle 12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3</a:t>
            </a:r>
          </a:p>
        </p:txBody>
      </p:sp>
      <p:sp>
        <p:nvSpPr>
          <p:cNvPr id="172045" name="Rectangle 13"/>
          <p:cNvSpPr>
            <a:spLocks noChangeArrowheads="1"/>
          </p:cNvSpPr>
          <p:nvPr/>
        </p:nvSpPr>
        <p:spPr bwMode="auto">
          <a:xfrm>
            <a:off x="7848600" y="4800600"/>
            <a:ext cx="784225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goes out</a:t>
            </a:r>
            <a:br>
              <a:rPr lang="en-US">
                <a:solidFill>
                  <a:schemeClr val="hlink"/>
                </a:solidFill>
              </a:rPr>
            </a:br>
            <a:r>
              <a:rPr lang="en-US">
                <a:solidFill>
                  <a:schemeClr val="hlink"/>
                </a:solidFill>
              </a:rPr>
              <a:t>of scope</a:t>
            </a:r>
          </a:p>
        </p:txBody>
      </p:sp>
      <p:sp>
        <p:nvSpPr>
          <p:cNvPr id="172046" name="Line 14"/>
          <p:cNvSpPr>
            <a:spLocks noChangeShapeType="1"/>
          </p:cNvSpPr>
          <p:nvPr/>
        </p:nvSpPr>
        <p:spPr bwMode="auto">
          <a:xfrm flipH="1" flipV="1">
            <a:off x="7696200" y="45720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B7820-8411-1446-AEA5-CA898F74811A}" type="slidenum">
              <a:rPr lang="en-US"/>
              <a:pPr/>
              <a:t>12</a:t>
            </a:fld>
            <a:endParaRPr lang="en-US" sz="1400"/>
          </a:p>
        </p:txBody>
      </p:sp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1479550" y="4365625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45" name="Rectangle 9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0</a:t>
            </a:r>
          </a:p>
        </p:txBody>
      </p:sp>
      <p:sp>
        <p:nvSpPr>
          <p:cNvPr id="116747" name="Rectangle 11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16748" name="Rectangle 12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16749" name="Rectangle 13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16750" name="Rectangle 14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16751" name="Rectangle 15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5A797-6E22-D54C-B5ED-BFA6207870D6}" type="slidenum">
              <a:rPr lang="en-US"/>
              <a:pPr/>
              <a:t>13</a:t>
            </a:fld>
            <a:endParaRPr lang="en-US" sz="1400"/>
          </a:p>
        </p:txBody>
      </p:sp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795" name="AutoShape 11"/>
          <p:cNvSpPr>
            <a:spLocks/>
          </p:cNvSpPr>
          <p:nvPr/>
        </p:nvSpPr>
        <p:spPr bwMode="auto">
          <a:xfrm rot="5400000">
            <a:off x="5105400" y="4776788"/>
            <a:ext cx="152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796" name="Rectangle 12"/>
          <p:cNvSpPr>
            <a:spLocks noChangeArrowheads="1"/>
          </p:cNvSpPr>
          <p:nvPr/>
        </p:nvSpPr>
        <p:spPr bwMode="auto">
          <a:xfrm>
            <a:off x="4960938" y="5108575"/>
            <a:ext cx="458787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Courier New" charset="0"/>
              </a:rPr>
              <a:t>1.0</a:t>
            </a:r>
          </a:p>
        </p:txBody>
      </p:sp>
      <p:cxnSp>
        <p:nvCxnSpPr>
          <p:cNvPr id="118797" name="AutoShape 13"/>
          <p:cNvCxnSpPr>
            <a:cxnSpLocks noChangeShapeType="1"/>
            <a:stCxn id="118796" idx="3"/>
            <a:endCxn id="118799" idx="3"/>
          </p:cNvCxnSpPr>
          <p:nvPr/>
        </p:nvCxnSpPr>
        <p:spPr bwMode="auto">
          <a:xfrm flipH="1" flipV="1">
            <a:off x="5167313" y="1092200"/>
            <a:ext cx="252412" cy="4154488"/>
          </a:xfrm>
          <a:prstGeom prst="bentConnector3">
            <a:avLst>
              <a:gd name="adj1" fmla="val -615097"/>
            </a:avLst>
          </a:prstGeom>
          <a:noFill/>
          <a:ln w="9525">
            <a:solidFill>
              <a:schemeClr val="hlink"/>
            </a:solidFill>
            <a:prstDash val="lgDash"/>
            <a:miter lim="800000"/>
            <a:headEnd/>
            <a:tailEnd type="triangle" w="sm" len="sm"/>
          </a:ln>
        </p:spPr>
      </p:cxnSp>
      <p:sp>
        <p:nvSpPr>
          <p:cNvPr id="118798" name="AutoShape 14"/>
          <p:cNvSpPr>
            <a:spLocks/>
          </p:cNvSpPr>
          <p:nvPr/>
        </p:nvSpPr>
        <p:spPr bwMode="auto">
          <a:xfrm rot="16200000" flipV="1">
            <a:off x="4858543" y="856457"/>
            <a:ext cx="112713" cy="838200"/>
          </a:xfrm>
          <a:prstGeom prst="rightBrace">
            <a:avLst>
              <a:gd name="adj1" fmla="val 6197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799" name="Rectangle 15"/>
          <p:cNvSpPr>
            <a:spLocks noChangeArrowheads="1"/>
          </p:cNvSpPr>
          <p:nvPr/>
        </p:nvSpPr>
        <p:spPr bwMode="auto">
          <a:xfrm>
            <a:off x="4708525" y="954088"/>
            <a:ext cx="458788" cy="274637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Courier New" charset="0"/>
              </a:rPr>
              <a:t>1.0</a:t>
            </a:r>
          </a:p>
        </p:txBody>
      </p:sp>
      <p:sp>
        <p:nvSpPr>
          <p:cNvPr id="118801" name="Rectangle 17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18802" name="Rectangle 18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18803" name="Rectangle 19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0</a:t>
            </a:r>
          </a:p>
        </p:txBody>
      </p:sp>
      <p:sp>
        <p:nvSpPr>
          <p:cNvPr id="118804" name="Rectangle 20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18805" name="Rectangle 21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18806" name="Rectangle 22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18807" name="Rectangle 23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70C63-50DB-D244-906D-85DFD7D9D4EF}" type="slidenum">
              <a:rPr lang="en-US"/>
              <a:pPr/>
              <a:t>14</a:t>
            </a:fld>
            <a:endParaRPr lang="en-US" sz="1400"/>
          </a:p>
        </p:txBody>
      </p:sp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20835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20846" name="AutoShape 14"/>
          <p:cNvSpPr>
            <a:spLocks/>
          </p:cNvSpPr>
          <p:nvPr/>
        </p:nvSpPr>
        <p:spPr bwMode="auto">
          <a:xfrm rot="16200000" flipV="1">
            <a:off x="4858543" y="856457"/>
            <a:ext cx="112713" cy="838200"/>
          </a:xfrm>
          <a:prstGeom prst="rightBrace">
            <a:avLst>
              <a:gd name="adj1" fmla="val 6197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47" name="Rectangle 15"/>
          <p:cNvSpPr>
            <a:spLocks noChangeArrowheads="1"/>
          </p:cNvSpPr>
          <p:nvPr/>
        </p:nvSpPr>
        <p:spPr bwMode="auto">
          <a:xfrm>
            <a:off x="4708525" y="954088"/>
            <a:ext cx="458788" cy="274637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Courier New" charset="0"/>
              </a:rPr>
              <a:t>1.0</a:t>
            </a:r>
          </a:p>
        </p:txBody>
      </p:sp>
      <p:sp>
        <p:nvSpPr>
          <p:cNvPr id="120848" name="Rectangle 16"/>
          <p:cNvSpPr>
            <a:spLocks noChangeArrowheads="1"/>
          </p:cNvSpPr>
          <p:nvPr/>
        </p:nvSpPr>
        <p:spPr bwMode="auto">
          <a:xfrm>
            <a:off x="73914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c</a:t>
            </a:r>
          </a:p>
        </p:txBody>
      </p:sp>
      <p:sp>
        <p:nvSpPr>
          <p:cNvPr id="120849" name="Rectangle 17"/>
          <p:cNvSpPr>
            <a:spLocks noChangeArrowheads="1"/>
          </p:cNvSpPr>
          <p:nvPr/>
        </p:nvSpPr>
        <p:spPr bwMode="auto">
          <a:xfrm>
            <a:off x="73914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1.0</a:t>
            </a:r>
          </a:p>
        </p:txBody>
      </p:sp>
      <p:sp>
        <p:nvSpPr>
          <p:cNvPr id="120851" name="Rectangle 19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2" name="Rectangle 20"/>
          <p:cNvSpPr>
            <a:spLocks noChangeArrowheads="1"/>
          </p:cNvSpPr>
          <p:nvPr/>
        </p:nvSpPr>
        <p:spPr bwMode="auto">
          <a:xfrm>
            <a:off x="1066800" y="1339850"/>
            <a:ext cx="577373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53" name="Rectangle 21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20854" name="Rectangle 22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20855" name="Rectangle 23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0</a:t>
            </a:r>
          </a:p>
        </p:txBody>
      </p:sp>
      <p:sp>
        <p:nvSpPr>
          <p:cNvPr id="120856" name="Rectangle 24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20857" name="Rectangle 25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20858" name="Rectangle 26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20859" name="Rectangle 27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20860" name="AutoShape 28"/>
          <p:cNvSpPr>
            <a:spLocks/>
          </p:cNvSpPr>
          <p:nvPr/>
        </p:nvSpPr>
        <p:spPr bwMode="auto">
          <a:xfrm rot="5400000">
            <a:off x="5105400" y="4776788"/>
            <a:ext cx="152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61" name="Rectangle 29"/>
          <p:cNvSpPr>
            <a:spLocks noChangeArrowheads="1"/>
          </p:cNvSpPr>
          <p:nvPr/>
        </p:nvSpPr>
        <p:spPr bwMode="auto">
          <a:xfrm>
            <a:off x="4960938" y="5108575"/>
            <a:ext cx="458787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Courier New" charset="0"/>
              </a:rPr>
              <a:t>1.0</a:t>
            </a:r>
          </a:p>
        </p:txBody>
      </p:sp>
      <p:cxnSp>
        <p:nvCxnSpPr>
          <p:cNvPr id="120862" name="AutoShape 30"/>
          <p:cNvCxnSpPr>
            <a:cxnSpLocks noChangeShapeType="1"/>
            <a:stCxn id="120861" idx="3"/>
          </p:cNvCxnSpPr>
          <p:nvPr/>
        </p:nvCxnSpPr>
        <p:spPr bwMode="auto">
          <a:xfrm flipH="1" flipV="1">
            <a:off x="5167313" y="1092200"/>
            <a:ext cx="252412" cy="4154488"/>
          </a:xfrm>
          <a:prstGeom prst="bentConnector3">
            <a:avLst>
              <a:gd name="adj1" fmla="val -615097"/>
            </a:avLst>
          </a:prstGeom>
          <a:noFill/>
          <a:ln w="9525">
            <a:solidFill>
              <a:schemeClr val="hlink"/>
            </a:solidFill>
            <a:prstDash val="lgDash"/>
            <a:miter lim="800000"/>
            <a:headEnd/>
            <a:tailEnd type="triangle" w="sm" len="sm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120AD-B6D8-F048-BA51-E9A601A63F40}" type="slidenum">
              <a:rPr lang="en-US"/>
              <a:pPr/>
              <a:t>15</a:t>
            </a:fld>
            <a:endParaRPr lang="en-US" sz="1400"/>
          </a:p>
        </p:txBody>
      </p:sp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22898" name="Rectangle 18"/>
          <p:cNvSpPr>
            <a:spLocks noChangeArrowheads="1"/>
          </p:cNvSpPr>
          <p:nvPr/>
        </p:nvSpPr>
        <p:spPr bwMode="auto">
          <a:xfrm>
            <a:off x="1479550" y="1592263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899" name="Rectangle 19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10001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0" name="Rectangle 20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22901" name="Rectangle 21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22902" name="Rectangle 22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0</a:t>
            </a:r>
          </a:p>
        </p:txBody>
      </p:sp>
      <p:sp>
        <p:nvSpPr>
          <p:cNvPr id="122903" name="Rectangle 23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22904" name="Rectangle 24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22905" name="Rectangle 25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22906" name="Rectangle 26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22907" name="Rectangle 27"/>
          <p:cNvSpPr>
            <a:spLocks noChangeArrowheads="1"/>
          </p:cNvSpPr>
          <p:nvPr/>
        </p:nvSpPr>
        <p:spPr bwMode="auto">
          <a:xfrm>
            <a:off x="73914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c</a:t>
            </a:r>
          </a:p>
        </p:txBody>
      </p:sp>
      <p:sp>
        <p:nvSpPr>
          <p:cNvPr id="122908" name="Rectangle 28"/>
          <p:cNvSpPr>
            <a:spLocks noChangeArrowheads="1"/>
          </p:cNvSpPr>
          <p:nvPr/>
        </p:nvSpPr>
        <p:spPr bwMode="auto">
          <a:xfrm>
            <a:off x="73914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1.0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543C24-990C-5840-B3E1-C07CCB68798E}" type="slidenum">
              <a:rPr lang="en-US"/>
              <a:pPr/>
              <a:t>16</a:t>
            </a:fld>
            <a:endParaRPr lang="en-US" sz="1400"/>
          </a:p>
        </p:txBody>
      </p:sp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24940" name="Rectangle 12"/>
          <p:cNvSpPr>
            <a:spLocks noChangeArrowheads="1"/>
          </p:cNvSpPr>
          <p:nvPr/>
        </p:nvSpPr>
        <p:spPr bwMode="auto">
          <a:xfrm>
            <a:off x="1479550" y="1835150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41" name="Rectangle 13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10001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42" name="Rectangle 14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24943" name="Rectangle 15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24944" name="Rectangle 16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0</a:t>
            </a:r>
          </a:p>
        </p:txBody>
      </p:sp>
      <p:sp>
        <p:nvSpPr>
          <p:cNvPr id="124945" name="Rectangle 17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24946" name="Rectangle 18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24947" name="Rectangle 19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24948" name="Rectangle 20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24949" name="Rectangle 21"/>
          <p:cNvSpPr>
            <a:spLocks noChangeArrowheads="1"/>
          </p:cNvSpPr>
          <p:nvPr/>
        </p:nvSpPr>
        <p:spPr bwMode="auto">
          <a:xfrm>
            <a:off x="73914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c</a:t>
            </a:r>
          </a:p>
        </p:txBody>
      </p:sp>
      <p:sp>
        <p:nvSpPr>
          <p:cNvPr id="124950" name="Rectangle 22"/>
          <p:cNvSpPr>
            <a:spLocks noChangeArrowheads="1"/>
          </p:cNvSpPr>
          <p:nvPr/>
        </p:nvSpPr>
        <p:spPr bwMode="auto">
          <a:xfrm>
            <a:off x="73914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1.0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EE008-A624-CB43-A3A1-52D6A85B7864}" type="slidenum">
              <a:rPr lang="en-US"/>
              <a:pPr/>
              <a:t>17</a:t>
            </a:fld>
            <a:endParaRPr lang="en-US" sz="1400"/>
          </a:p>
        </p:txBody>
      </p:sp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26988" name="Rectangle 12"/>
          <p:cNvSpPr>
            <a:spLocks noChangeArrowheads="1"/>
          </p:cNvSpPr>
          <p:nvPr/>
        </p:nvSpPr>
        <p:spPr bwMode="auto">
          <a:xfrm>
            <a:off x="1479550" y="2079625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89" name="Rectangle 13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10001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94" name="Rectangle 18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26995" name="Rectangle 19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26996" name="Rectangle 20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0</a:t>
            </a:r>
          </a:p>
        </p:txBody>
      </p:sp>
      <p:sp>
        <p:nvSpPr>
          <p:cNvPr id="126997" name="Rectangle 21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26998" name="Rectangle 22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26999" name="Rectangle 23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27000" name="Rectangle 24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27001" name="Rectangle 25"/>
          <p:cNvSpPr>
            <a:spLocks noChangeArrowheads="1"/>
          </p:cNvSpPr>
          <p:nvPr/>
        </p:nvSpPr>
        <p:spPr bwMode="auto">
          <a:xfrm>
            <a:off x="73914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c</a:t>
            </a:r>
          </a:p>
        </p:txBody>
      </p:sp>
      <p:sp>
        <p:nvSpPr>
          <p:cNvPr id="127002" name="Rectangle 26"/>
          <p:cNvSpPr>
            <a:spLocks noChangeArrowheads="1"/>
          </p:cNvSpPr>
          <p:nvPr/>
        </p:nvSpPr>
        <p:spPr bwMode="auto">
          <a:xfrm>
            <a:off x="73914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1.0</a:t>
            </a:r>
          </a:p>
        </p:txBody>
      </p:sp>
      <p:sp>
        <p:nvSpPr>
          <p:cNvPr id="127003" name="Rectangle 27"/>
          <p:cNvSpPr>
            <a:spLocks noChangeArrowheads="1"/>
          </p:cNvSpPr>
          <p:nvPr/>
        </p:nvSpPr>
        <p:spPr bwMode="auto">
          <a:xfrm>
            <a:off x="80010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t</a:t>
            </a:r>
          </a:p>
        </p:txBody>
      </p:sp>
      <p:sp>
        <p:nvSpPr>
          <p:cNvPr id="127004" name="Rectangle 28"/>
          <p:cNvSpPr>
            <a:spLocks noChangeArrowheads="1"/>
          </p:cNvSpPr>
          <p:nvPr/>
        </p:nvSpPr>
        <p:spPr bwMode="auto">
          <a:xfrm>
            <a:off x="80010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1.0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08980-CDED-194D-BDB5-CE015BA19D8F}" type="slidenum">
              <a:rPr lang="en-US"/>
              <a:pPr/>
              <a:t>18</a:t>
            </a:fld>
            <a:endParaRPr lang="en-US" sz="1400"/>
          </a:p>
        </p:txBody>
      </p:sp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29036" name="Rectangle 12"/>
          <p:cNvSpPr>
            <a:spLocks noChangeArrowheads="1"/>
          </p:cNvSpPr>
          <p:nvPr/>
        </p:nvSpPr>
        <p:spPr bwMode="auto">
          <a:xfrm>
            <a:off x="1479550" y="2316163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37" name="Rectangle 13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10001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40" name="Rectangle 16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29041" name="Rectangle 17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29042" name="Rectangle 18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0</a:t>
            </a:r>
          </a:p>
        </p:txBody>
      </p:sp>
      <p:sp>
        <p:nvSpPr>
          <p:cNvPr id="129043" name="Rectangle 19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29044" name="Rectangle 20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29045" name="Rectangle 21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29046" name="Rectangle 22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29047" name="Rectangle 23"/>
          <p:cNvSpPr>
            <a:spLocks noChangeArrowheads="1"/>
          </p:cNvSpPr>
          <p:nvPr/>
        </p:nvSpPr>
        <p:spPr bwMode="auto">
          <a:xfrm>
            <a:off x="73914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c</a:t>
            </a:r>
          </a:p>
        </p:txBody>
      </p:sp>
      <p:sp>
        <p:nvSpPr>
          <p:cNvPr id="129048" name="Rectangle 24"/>
          <p:cNvSpPr>
            <a:spLocks noChangeArrowheads="1"/>
          </p:cNvSpPr>
          <p:nvPr/>
        </p:nvSpPr>
        <p:spPr bwMode="auto">
          <a:xfrm>
            <a:off x="73914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1.0</a:t>
            </a:r>
          </a:p>
        </p:txBody>
      </p:sp>
      <p:sp>
        <p:nvSpPr>
          <p:cNvPr id="129049" name="Rectangle 25"/>
          <p:cNvSpPr>
            <a:spLocks noChangeArrowheads="1"/>
          </p:cNvSpPr>
          <p:nvPr/>
        </p:nvSpPr>
        <p:spPr bwMode="auto">
          <a:xfrm>
            <a:off x="80010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t</a:t>
            </a:r>
          </a:p>
        </p:txBody>
      </p:sp>
      <p:sp>
        <p:nvSpPr>
          <p:cNvPr id="129050" name="Rectangle 26"/>
          <p:cNvSpPr>
            <a:spLocks noChangeArrowheads="1"/>
          </p:cNvSpPr>
          <p:nvPr/>
        </p:nvSpPr>
        <p:spPr bwMode="auto">
          <a:xfrm>
            <a:off x="80010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1.0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9D37C-CB8C-874C-A9F1-7C53588F2E7C}" type="slidenum">
              <a:rPr lang="en-US"/>
              <a:pPr/>
              <a:t>19</a:t>
            </a:fld>
            <a:endParaRPr lang="en-US" sz="1400"/>
          </a:p>
        </p:txBody>
      </p:sp>
      <p:sp>
        <p:nvSpPr>
          <p:cNvPr id="131074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31084" name="Rectangle 12"/>
          <p:cNvSpPr>
            <a:spLocks noChangeArrowheads="1"/>
          </p:cNvSpPr>
          <p:nvPr/>
        </p:nvSpPr>
        <p:spPr bwMode="auto">
          <a:xfrm>
            <a:off x="1479550" y="2825750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085" name="Rectangle 13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10001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094" name="Rectangle 22"/>
          <p:cNvSpPr>
            <a:spLocks noChangeArrowheads="1"/>
          </p:cNvSpPr>
          <p:nvPr/>
        </p:nvSpPr>
        <p:spPr bwMode="auto">
          <a:xfrm>
            <a:off x="2286000" y="3130550"/>
            <a:ext cx="458788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Courier New" charset="0"/>
              </a:rPr>
              <a:t>1.0</a:t>
            </a:r>
          </a:p>
        </p:txBody>
      </p:sp>
      <p:sp>
        <p:nvSpPr>
          <p:cNvPr id="131096" name="Rectangle 24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31097" name="Rectangle 25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0</a:t>
            </a:r>
          </a:p>
        </p:txBody>
      </p:sp>
      <p:sp>
        <p:nvSpPr>
          <p:cNvPr id="131098" name="Rectangle 26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31099" name="Rectangle 27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31100" name="Rectangle 28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31101" name="Rectangle 29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31102" name="Rectangle 30"/>
          <p:cNvSpPr>
            <a:spLocks noChangeArrowheads="1"/>
          </p:cNvSpPr>
          <p:nvPr/>
        </p:nvSpPr>
        <p:spPr bwMode="auto">
          <a:xfrm>
            <a:off x="73914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c</a:t>
            </a:r>
          </a:p>
        </p:txBody>
      </p:sp>
      <p:sp>
        <p:nvSpPr>
          <p:cNvPr id="131103" name="Rectangle 31"/>
          <p:cNvSpPr>
            <a:spLocks noChangeArrowheads="1"/>
          </p:cNvSpPr>
          <p:nvPr/>
        </p:nvSpPr>
        <p:spPr bwMode="auto">
          <a:xfrm>
            <a:off x="73914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1.0</a:t>
            </a:r>
          </a:p>
        </p:txBody>
      </p:sp>
      <p:sp>
        <p:nvSpPr>
          <p:cNvPr id="131104" name="Rectangle 32"/>
          <p:cNvSpPr>
            <a:spLocks noChangeArrowheads="1"/>
          </p:cNvSpPr>
          <p:nvPr/>
        </p:nvSpPr>
        <p:spPr bwMode="auto">
          <a:xfrm>
            <a:off x="80010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t</a:t>
            </a:r>
          </a:p>
        </p:txBody>
      </p:sp>
      <p:sp>
        <p:nvSpPr>
          <p:cNvPr id="131105" name="Rectangle 33"/>
          <p:cNvSpPr>
            <a:spLocks noChangeArrowheads="1"/>
          </p:cNvSpPr>
          <p:nvPr/>
        </p:nvSpPr>
        <p:spPr bwMode="auto">
          <a:xfrm>
            <a:off x="80010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1.0</a:t>
            </a:r>
          </a:p>
        </p:txBody>
      </p:sp>
      <p:sp>
        <p:nvSpPr>
          <p:cNvPr id="131107" name="AutoShape 35"/>
          <p:cNvSpPr>
            <a:spLocks/>
          </p:cNvSpPr>
          <p:nvPr/>
        </p:nvSpPr>
        <p:spPr bwMode="auto">
          <a:xfrm rot="5400000">
            <a:off x="4842669" y="4309269"/>
            <a:ext cx="228600" cy="1363662"/>
          </a:xfrm>
          <a:prstGeom prst="rightBrace">
            <a:avLst>
              <a:gd name="adj1" fmla="val 497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08" name="Rectangle 36"/>
          <p:cNvSpPr>
            <a:spLocks noChangeArrowheads="1"/>
          </p:cNvSpPr>
          <p:nvPr/>
        </p:nvSpPr>
        <p:spPr bwMode="auto">
          <a:xfrm>
            <a:off x="4724400" y="5105400"/>
            <a:ext cx="458788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Courier New" charset="0"/>
              </a:rPr>
              <a:t>1.0</a:t>
            </a:r>
          </a:p>
        </p:txBody>
      </p:sp>
      <p:cxnSp>
        <p:nvCxnSpPr>
          <p:cNvPr id="131109" name="AutoShape 37"/>
          <p:cNvCxnSpPr>
            <a:cxnSpLocks noChangeShapeType="1"/>
            <a:endCxn id="131108" idx="3"/>
          </p:cNvCxnSpPr>
          <p:nvPr/>
        </p:nvCxnSpPr>
        <p:spPr bwMode="auto">
          <a:xfrm>
            <a:off x="2744788" y="3268663"/>
            <a:ext cx="2438400" cy="1974850"/>
          </a:xfrm>
          <a:prstGeom prst="bentConnector3">
            <a:avLst>
              <a:gd name="adj1" fmla="val 173569"/>
            </a:avLst>
          </a:prstGeom>
          <a:noFill/>
          <a:ln w="9525">
            <a:solidFill>
              <a:schemeClr val="hlink"/>
            </a:solidFill>
            <a:prstDash val="lgDash"/>
            <a:miter lim="800000"/>
            <a:headEnd/>
            <a:tailEnd type="triangle" w="sm" len="sm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DF7A1-E718-344C-94BC-9E26300D0EB8}" type="slidenum">
              <a:rPr lang="en-US"/>
              <a:pPr/>
              <a:t>2</a:t>
            </a:fld>
            <a:endParaRPr lang="en-US" sz="1400"/>
          </a:p>
        </p:txBody>
      </p:sp>
      <p:sp>
        <p:nvSpPr>
          <p:cNvPr id="169986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69987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69989" name="Rectangle 5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318C0-CBC0-C246-87BF-F066E74FDB2F}" type="slidenum">
              <a:rPr lang="en-US"/>
              <a:pPr/>
              <a:t>20</a:t>
            </a:fld>
            <a:endParaRPr lang="en-US" sz="1400"/>
          </a:p>
        </p:txBody>
      </p:sp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1.0</a:t>
            </a: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35177" name="Rectangle 9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184" name="Rectangle 16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35185" name="Rectangle 17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0</a:t>
            </a:r>
          </a:p>
        </p:txBody>
      </p:sp>
      <p:sp>
        <p:nvSpPr>
          <p:cNvPr id="135186" name="Rectangle 18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35187" name="Rectangle 19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35188" name="Rectangle 20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35189" name="Rectangle 21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35190" name="AutoShape 22"/>
          <p:cNvSpPr>
            <a:spLocks/>
          </p:cNvSpPr>
          <p:nvPr/>
        </p:nvSpPr>
        <p:spPr bwMode="auto">
          <a:xfrm rot="5400000">
            <a:off x="4842669" y="4309269"/>
            <a:ext cx="228600" cy="1363662"/>
          </a:xfrm>
          <a:prstGeom prst="rightBrace">
            <a:avLst>
              <a:gd name="adj1" fmla="val 497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191" name="Rectangle 23"/>
          <p:cNvSpPr>
            <a:spLocks noChangeArrowheads="1"/>
          </p:cNvSpPr>
          <p:nvPr/>
        </p:nvSpPr>
        <p:spPr bwMode="auto">
          <a:xfrm>
            <a:off x="4724400" y="5105400"/>
            <a:ext cx="458788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Courier New" charset="0"/>
              </a:rPr>
              <a:t>1.0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0B003-7D4D-4148-8ED6-73A909D0E1AB}" type="slidenum">
              <a:rPr lang="en-US"/>
              <a:pPr/>
              <a:t>21</a:t>
            </a:fld>
            <a:endParaRPr lang="en-US" sz="1400"/>
          </a:p>
        </p:txBody>
      </p:sp>
      <p:sp>
        <p:nvSpPr>
          <p:cNvPr id="137218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1.0</a:t>
            </a: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37224" name="Rectangle 8"/>
          <p:cNvSpPr>
            <a:spLocks noChangeArrowheads="1"/>
          </p:cNvSpPr>
          <p:nvPr/>
        </p:nvSpPr>
        <p:spPr bwMode="auto">
          <a:xfrm>
            <a:off x="1479550" y="4352925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31" name="Rectangle 15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37232" name="Rectangle 16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</a:t>
            </a:r>
          </a:p>
        </p:txBody>
      </p:sp>
      <p:sp>
        <p:nvSpPr>
          <p:cNvPr id="137233" name="Rectangle 17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37234" name="Rectangle 18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37235" name="Rectangle 19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37236" name="Rectangle 20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1557B-1AFA-8943-9A2C-530D63D717AF}" type="slidenum">
              <a:rPr lang="en-US"/>
              <a:pPr/>
              <a:t>22</a:t>
            </a:fld>
            <a:endParaRPr lang="en-US" sz="1400"/>
          </a:p>
        </p:txBody>
      </p:sp>
      <p:sp>
        <p:nvSpPr>
          <p:cNvPr id="139266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39269" name="Rectangle 5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1.0</a:t>
            </a: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39270" name="Rectangle 6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271" name="Rectangle 7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39272" name="Rectangle 8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</a:t>
            </a:r>
          </a:p>
        </p:txBody>
      </p:sp>
      <p:sp>
        <p:nvSpPr>
          <p:cNvPr id="139273" name="Rectangle 9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39274" name="Rectangle 10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39275" name="Rectangle 11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39276" name="Rectangle 12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39280" name="AutoShape 16"/>
          <p:cNvSpPr>
            <a:spLocks/>
          </p:cNvSpPr>
          <p:nvPr/>
        </p:nvSpPr>
        <p:spPr bwMode="auto">
          <a:xfrm rot="16200000" flipV="1">
            <a:off x="4858543" y="856457"/>
            <a:ext cx="112713" cy="838200"/>
          </a:xfrm>
          <a:prstGeom prst="rightBrace">
            <a:avLst>
              <a:gd name="adj1" fmla="val 6197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281" name="Rectangle 17"/>
          <p:cNvSpPr>
            <a:spLocks noChangeArrowheads="1"/>
          </p:cNvSpPr>
          <p:nvPr/>
        </p:nvSpPr>
        <p:spPr bwMode="auto">
          <a:xfrm>
            <a:off x="4708525" y="954088"/>
            <a:ext cx="458788" cy="274637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Courier New" charset="0"/>
              </a:rPr>
              <a:t>2.0</a:t>
            </a:r>
          </a:p>
        </p:txBody>
      </p:sp>
      <p:sp>
        <p:nvSpPr>
          <p:cNvPr id="139282" name="Rectangle 18"/>
          <p:cNvSpPr>
            <a:spLocks noChangeArrowheads="1"/>
          </p:cNvSpPr>
          <p:nvPr/>
        </p:nvSpPr>
        <p:spPr bwMode="auto">
          <a:xfrm>
            <a:off x="73914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c</a:t>
            </a:r>
          </a:p>
        </p:txBody>
      </p:sp>
      <p:sp>
        <p:nvSpPr>
          <p:cNvPr id="139283" name="Rectangle 19"/>
          <p:cNvSpPr>
            <a:spLocks noChangeArrowheads="1"/>
          </p:cNvSpPr>
          <p:nvPr/>
        </p:nvSpPr>
        <p:spPr bwMode="auto">
          <a:xfrm>
            <a:off x="73914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2.0</a:t>
            </a:r>
          </a:p>
        </p:txBody>
      </p:sp>
      <p:sp>
        <p:nvSpPr>
          <p:cNvPr id="139292" name="Rectangle 28"/>
          <p:cNvSpPr>
            <a:spLocks noChangeArrowheads="1"/>
          </p:cNvSpPr>
          <p:nvPr/>
        </p:nvSpPr>
        <p:spPr bwMode="auto">
          <a:xfrm>
            <a:off x="1066800" y="1339850"/>
            <a:ext cx="577373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293" name="AutoShape 29"/>
          <p:cNvSpPr>
            <a:spLocks/>
          </p:cNvSpPr>
          <p:nvPr/>
        </p:nvSpPr>
        <p:spPr bwMode="auto">
          <a:xfrm rot="5400000">
            <a:off x="5105400" y="4776788"/>
            <a:ext cx="152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294" name="Rectangle 30"/>
          <p:cNvSpPr>
            <a:spLocks noChangeArrowheads="1"/>
          </p:cNvSpPr>
          <p:nvPr/>
        </p:nvSpPr>
        <p:spPr bwMode="auto">
          <a:xfrm>
            <a:off x="4960938" y="5108575"/>
            <a:ext cx="458787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Courier New" charset="0"/>
              </a:rPr>
              <a:t>2.0</a:t>
            </a:r>
          </a:p>
        </p:txBody>
      </p:sp>
      <p:cxnSp>
        <p:nvCxnSpPr>
          <p:cNvPr id="139295" name="AutoShape 31"/>
          <p:cNvCxnSpPr>
            <a:cxnSpLocks noChangeShapeType="1"/>
            <a:stCxn id="139294" idx="3"/>
          </p:cNvCxnSpPr>
          <p:nvPr/>
        </p:nvCxnSpPr>
        <p:spPr bwMode="auto">
          <a:xfrm flipH="1" flipV="1">
            <a:off x="5167313" y="1092200"/>
            <a:ext cx="252412" cy="4154488"/>
          </a:xfrm>
          <a:prstGeom prst="bentConnector3">
            <a:avLst>
              <a:gd name="adj1" fmla="val -615097"/>
            </a:avLst>
          </a:prstGeom>
          <a:noFill/>
          <a:ln w="9525">
            <a:solidFill>
              <a:schemeClr val="hlink"/>
            </a:solidFill>
            <a:prstDash val="lgDash"/>
            <a:miter lim="800000"/>
            <a:headEnd/>
            <a:tailEnd type="triangle" w="sm" len="sm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B2A43-4C52-5B42-9A49-55EA45EAAB27}" type="slidenum">
              <a:rPr lang="en-US"/>
              <a:pPr/>
              <a:t>23</a:t>
            </a:fld>
            <a:endParaRPr lang="en-US" sz="1400"/>
          </a:p>
        </p:txBody>
      </p:sp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1.0</a:t>
            </a: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41320" name="Rectangle 8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</a:t>
            </a:r>
          </a:p>
        </p:txBody>
      </p:sp>
      <p:sp>
        <p:nvSpPr>
          <p:cNvPr id="141321" name="Rectangle 9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41322" name="Rectangle 10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41323" name="Rectangle 11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41324" name="Rectangle 12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41330" name="Rectangle 18"/>
          <p:cNvSpPr>
            <a:spLocks noChangeArrowheads="1"/>
          </p:cNvSpPr>
          <p:nvPr/>
        </p:nvSpPr>
        <p:spPr bwMode="auto">
          <a:xfrm>
            <a:off x="73914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c</a:t>
            </a:r>
          </a:p>
        </p:txBody>
      </p:sp>
      <p:sp>
        <p:nvSpPr>
          <p:cNvPr id="141331" name="Rectangle 19"/>
          <p:cNvSpPr>
            <a:spLocks noChangeArrowheads="1"/>
          </p:cNvSpPr>
          <p:nvPr/>
        </p:nvSpPr>
        <p:spPr bwMode="auto">
          <a:xfrm>
            <a:off x="73914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2.0</a:t>
            </a:r>
          </a:p>
        </p:txBody>
      </p:sp>
      <p:sp>
        <p:nvSpPr>
          <p:cNvPr id="141333" name="Rectangle 21"/>
          <p:cNvSpPr>
            <a:spLocks noChangeArrowheads="1"/>
          </p:cNvSpPr>
          <p:nvPr/>
        </p:nvSpPr>
        <p:spPr bwMode="auto">
          <a:xfrm>
            <a:off x="1479550" y="1592263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334" name="Rectangle 22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10001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CCA95-9BF1-0D4E-A568-C2C744855518}" type="slidenum">
              <a:rPr lang="en-US"/>
              <a:pPr/>
              <a:t>24</a:t>
            </a:fld>
            <a:endParaRPr lang="en-US" sz="1400"/>
          </a:p>
        </p:txBody>
      </p:sp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1.0</a:t>
            </a: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43366" name="Rectangle 6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43367" name="Rectangle 7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</a:t>
            </a:r>
          </a:p>
        </p:txBody>
      </p:sp>
      <p:sp>
        <p:nvSpPr>
          <p:cNvPr id="143368" name="Rectangle 8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43369" name="Rectangle 9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43370" name="Rectangle 10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43371" name="Rectangle 11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43372" name="Rectangle 12"/>
          <p:cNvSpPr>
            <a:spLocks noChangeArrowheads="1"/>
          </p:cNvSpPr>
          <p:nvPr/>
        </p:nvSpPr>
        <p:spPr bwMode="auto">
          <a:xfrm>
            <a:off x="73914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c</a:t>
            </a:r>
          </a:p>
        </p:txBody>
      </p:sp>
      <p:sp>
        <p:nvSpPr>
          <p:cNvPr id="143373" name="Rectangle 13"/>
          <p:cNvSpPr>
            <a:spLocks noChangeArrowheads="1"/>
          </p:cNvSpPr>
          <p:nvPr/>
        </p:nvSpPr>
        <p:spPr bwMode="auto">
          <a:xfrm>
            <a:off x="73914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2.0</a:t>
            </a:r>
          </a:p>
        </p:txBody>
      </p:sp>
      <p:sp>
        <p:nvSpPr>
          <p:cNvPr id="143374" name="Rectangle 14"/>
          <p:cNvSpPr>
            <a:spLocks noChangeArrowheads="1"/>
          </p:cNvSpPr>
          <p:nvPr/>
        </p:nvSpPr>
        <p:spPr bwMode="auto">
          <a:xfrm>
            <a:off x="1479550" y="1835150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375" name="Rectangle 15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10001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8354A-44E7-5D4F-8A8F-1E985066A32D}" type="slidenum">
              <a:rPr lang="en-US"/>
              <a:pPr/>
              <a:t>25</a:t>
            </a:fld>
            <a:endParaRPr lang="en-US" sz="1400"/>
          </a:p>
        </p:txBody>
      </p:sp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1.0</a:t>
            </a: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45414" name="Rectangle 6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45415" name="Rectangle 7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</a:t>
            </a:r>
          </a:p>
        </p:txBody>
      </p:sp>
      <p:sp>
        <p:nvSpPr>
          <p:cNvPr id="145416" name="Rectangle 8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45417" name="Rectangle 9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45418" name="Rectangle 10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45419" name="Rectangle 11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45420" name="Rectangle 12"/>
          <p:cNvSpPr>
            <a:spLocks noChangeArrowheads="1"/>
          </p:cNvSpPr>
          <p:nvPr/>
        </p:nvSpPr>
        <p:spPr bwMode="auto">
          <a:xfrm>
            <a:off x="73914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c</a:t>
            </a:r>
          </a:p>
        </p:txBody>
      </p:sp>
      <p:sp>
        <p:nvSpPr>
          <p:cNvPr id="145421" name="Rectangle 13"/>
          <p:cNvSpPr>
            <a:spLocks noChangeArrowheads="1"/>
          </p:cNvSpPr>
          <p:nvPr/>
        </p:nvSpPr>
        <p:spPr bwMode="auto">
          <a:xfrm>
            <a:off x="73914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2.0</a:t>
            </a:r>
          </a:p>
        </p:txBody>
      </p:sp>
      <p:sp>
        <p:nvSpPr>
          <p:cNvPr id="145422" name="Rectangle 14"/>
          <p:cNvSpPr>
            <a:spLocks noChangeArrowheads="1"/>
          </p:cNvSpPr>
          <p:nvPr/>
        </p:nvSpPr>
        <p:spPr bwMode="auto">
          <a:xfrm>
            <a:off x="1479550" y="2071688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3" name="Rectangle 15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10001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6" name="Rectangle 18"/>
          <p:cNvSpPr>
            <a:spLocks noChangeArrowheads="1"/>
          </p:cNvSpPr>
          <p:nvPr/>
        </p:nvSpPr>
        <p:spPr bwMode="auto">
          <a:xfrm>
            <a:off x="80010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t</a:t>
            </a:r>
          </a:p>
        </p:txBody>
      </p:sp>
      <p:sp>
        <p:nvSpPr>
          <p:cNvPr id="145427" name="Rectangle 19"/>
          <p:cNvSpPr>
            <a:spLocks noChangeArrowheads="1"/>
          </p:cNvSpPr>
          <p:nvPr/>
        </p:nvSpPr>
        <p:spPr bwMode="auto">
          <a:xfrm>
            <a:off x="80010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2.0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C8192-3DF1-194E-82BD-A95BED985A59}" type="slidenum">
              <a:rPr lang="en-US"/>
              <a:pPr/>
              <a:t>26</a:t>
            </a:fld>
            <a:endParaRPr lang="en-US" sz="1400"/>
          </a:p>
        </p:txBody>
      </p:sp>
      <p:sp>
        <p:nvSpPr>
          <p:cNvPr id="147458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47459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1.0</a:t>
            </a: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</a:t>
            </a:r>
          </a:p>
        </p:txBody>
      </p:sp>
      <p:sp>
        <p:nvSpPr>
          <p:cNvPr id="147464" name="Rectangle 8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47465" name="Rectangle 9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47466" name="Rectangle 10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47467" name="Rectangle 11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47468" name="Rectangle 12"/>
          <p:cNvSpPr>
            <a:spLocks noChangeArrowheads="1"/>
          </p:cNvSpPr>
          <p:nvPr/>
        </p:nvSpPr>
        <p:spPr bwMode="auto">
          <a:xfrm>
            <a:off x="73914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c</a:t>
            </a:r>
          </a:p>
        </p:txBody>
      </p:sp>
      <p:sp>
        <p:nvSpPr>
          <p:cNvPr id="147469" name="Rectangle 13"/>
          <p:cNvSpPr>
            <a:spLocks noChangeArrowheads="1"/>
          </p:cNvSpPr>
          <p:nvPr/>
        </p:nvSpPr>
        <p:spPr bwMode="auto">
          <a:xfrm>
            <a:off x="73914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2.0</a:t>
            </a:r>
          </a:p>
        </p:txBody>
      </p:sp>
      <p:sp>
        <p:nvSpPr>
          <p:cNvPr id="147470" name="Rectangle 14"/>
          <p:cNvSpPr>
            <a:spLocks noChangeArrowheads="1"/>
          </p:cNvSpPr>
          <p:nvPr/>
        </p:nvSpPr>
        <p:spPr bwMode="auto">
          <a:xfrm>
            <a:off x="1479550" y="2316163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71" name="Rectangle 15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10001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80010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t</a:t>
            </a:r>
          </a:p>
        </p:txBody>
      </p:sp>
      <p:sp>
        <p:nvSpPr>
          <p:cNvPr id="147473" name="Rectangle 17"/>
          <p:cNvSpPr>
            <a:spLocks noChangeArrowheads="1"/>
          </p:cNvSpPr>
          <p:nvPr/>
        </p:nvSpPr>
        <p:spPr bwMode="auto">
          <a:xfrm>
            <a:off x="80010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2.0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EC3AF-F2D6-634E-8CDE-907DB94357DA}" type="slidenum">
              <a:rPr lang="en-US"/>
              <a:pPr/>
              <a:t>27</a:t>
            </a:fld>
            <a:endParaRPr lang="en-US" sz="1400"/>
          </a:p>
        </p:txBody>
      </p:sp>
      <p:sp>
        <p:nvSpPr>
          <p:cNvPr id="149506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1.0</a:t>
            </a: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49515" name="Rectangle 11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49516" name="Rectangle 12"/>
          <p:cNvSpPr>
            <a:spLocks noChangeArrowheads="1"/>
          </p:cNvSpPr>
          <p:nvPr/>
        </p:nvSpPr>
        <p:spPr bwMode="auto">
          <a:xfrm>
            <a:off x="73914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c</a:t>
            </a:r>
          </a:p>
        </p:txBody>
      </p:sp>
      <p:sp>
        <p:nvSpPr>
          <p:cNvPr id="149517" name="Rectangle 13"/>
          <p:cNvSpPr>
            <a:spLocks noChangeArrowheads="1"/>
          </p:cNvSpPr>
          <p:nvPr/>
        </p:nvSpPr>
        <p:spPr bwMode="auto">
          <a:xfrm>
            <a:off x="73914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2.0</a:t>
            </a:r>
          </a:p>
        </p:txBody>
      </p:sp>
      <p:sp>
        <p:nvSpPr>
          <p:cNvPr id="149518" name="Rectangle 14"/>
          <p:cNvSpPr>
            <a:spLocks noChangeArrowheads="1"/>
          </p:cNvSpPr>
          <p:nvPr/>
        </p:nvSpPr>
        <p:spPr bwMode="auto">
          <a:xfrm>
            <a:off x="1479550" y="2573338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10001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80010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t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80010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1.41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D4B6D-E26A-EE46-9352-E0926D5862D5}" type="slidenum">
              <a:rPr lang="en-US"/>
              <a:pPr/>
              <a:t>28</a:t>
            </a:fld>
            <a:endParaRPr lang="en-US" sz="1400"/>
          </a:p>
        </p:txBody>
      </p:sp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1.0</a:t>
            </a: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51558" name="Rectangle 6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</a:t>
            </a:r>
          </a:p>
        </p:txBody>
      </p:sp>
      <p:sp>
        <p:nvSpPr>
          <p:cNvPr id="151560" name="Rectangle 8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51561" name="Rectangle 9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51562" name="Rectangle 10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51563" name="Rectangle 11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51564" name="Rectangle 12"/>
          <p:cNvSpPr>
            <a:spLocks noChangeArrowheads="1"/>
          </p:cNvSpPr>
          <p:nvPr/>
        </p:nvSpPr>
        <p:spPr bwMode="auto">
          <a:xfrm>
            <a:off x="73914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c</a:t>
            </a:r>
          </a:p>
        </p:txBody>
      </p:sp>
      <p:sp>
        <p:nvSpPr>
          <p:cNvPr id="151565" name="Rectangle 13"/>
          <p:cNvSpPr>
            <a:spLocks noChangeArrowheads="1"/>
          </p:cNvSpPr>
          <p:nvPr/>
        </p:nvSpPr>
        <p:spPr bwMode="auto">
          <a:xfrm>
            <a:off x="73914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2.0</a:t>
            </a:r>
          </a:p>
        </p:txBody>
      </p:sp>
      <p:sp>
        <p:nvSpPr>
          <p:cNvPr id="151566" name="Rectangle 14"/>
          <p:cNvSpPr>
            <a:spLocks noChangeArrowheads="1"/>
          </p:cNvSpPr>
          <p:nvPr/>
        </p:nvSpPr>
        <p:spPr bwMode="auto">
          <a:xfrm>
            <a:off x="1479550" y="2309813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567" name="Rectangle 15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10001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568" name="Rectangle 16"/>
          <p:cNvSpPr>
            <a:spLocks noChangeArrowheads="1"/>
          </p:cNvSpPr>
          <p:nvPr/>
        </p:nvSpPr>
        <p:spPr bwMode="auto">
          <a:xfrm>
            <a:off x="80010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t</a:t>
            </a:r>
          </a:p>
        </p:txBody>
      </p:sp>
      <p:sp>
        <p:nvSpPr>
          <p:cNvPr id="151569" name="Rectangle 17"/>
          <p:cNvSpPr>
            <a:spLocks noChangeArrowheads="1"/>
          </p:cNvSpPr>
          <p:nvPr/>
        </p:nvSpPr>
        <p:spPr bwMode="auto">
          <a:xfrm>
            <a:off x="80010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1.41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FDF58-F0F2-624B-97B1-F34F1C9789C6}" type="slidenum">
              <a:rPr lang="en-US"/>
              <a:pPr/>
              <a:t>29</a:t>
            </a:fld>
            <a:endParaRPr lang="en-US" sz="1400"/>
          </a:p>
        </p:txBody>
      </p:sp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1.0</a:t>
            </a: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53606" name="Rectangle 6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53607" name="Rectangle 7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</a:t>
            </a:r>
          </a:p>
        </p:txBody>
      </p:sp>
      <p:sp>
        <p:nvSpPr>
          <p:cNvPr id="153608" name="Rectangle 8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53609" name="Rectangle 9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53610" name="Rectangle 10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53611" name="Rectangle 11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53612" name="Rectangle 12"/>
          <p:cNvSpPr>
            <a:spLocks noChangeArrowheads="1"/>
          </p:cNvSpPr>
          <p:nvPr/>
        </p:nvSpPr>
        <p:spPr bwMode="auto">
          <a:xfrm>
            <a:off x="73914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c</a:t>
            </a:r>
          </a:p>
        </p:txBody>
      </p:sp>
      <p:sp>
        <p:nvSpPr>
          <p:cNvPr id="153613" name="Rectangle 13"/>
          <p:cNvSpPr>
            <a:spLocks noChangeArrowheads="1"/>
          </p:cNvSpPr>
          <p:nvPr/>
        </p:nvSpPr>
        <p:spPr bwMode="auto">
          <a:xfrm>
            <a:off x="73914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2.0</a:t>
            </a:r>
          </a:p>
        </p:txBody>
      </p:sp>
      <p:sp>
        <p:nvSpPr>
          <p:cNvPr id="153614" name="Rectangle 14"/>
          <p:cNvSpPr>
            <a:spLocks noChangeArrowheads="1"/>
          </p:cNvSpPr>
          <p:nvPr/>
        </p:nvSpPr>
        <p:spPr bwMode="auto">
          <a:xfrm>
            <a:off x="1479550" y="2809875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15" name="Rectangle 15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10001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16" name="Rectangle 16"/>
          <p:cNvSpPr>
            <a:spLocks noChangeArrowheads="1"/>
          </p:cNvSpPr>
          <p:nvPr/>
        </p:nvSpPr>
        <p:spPr bwMode="auto">
          <a:xfrm>
            <a:off x="80010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t</a:t>
            </a:r>
          </a:p>
        </p:txBody>
      </p:sp>
      <p:sp>
        <p:nvSpPr>
          <p:cNvPr id="153617" name="Rectangle 17"/>
          <p:cNvSpPr>
            <a:spLocks noChangeArrowheads="1"/>
          </p:cNvSpPr>
          <p:nvPr/>
        </p:nvSpPr>
        <p:spPr bwMode="auto">
          <a:xfrm>
            <a:off x="80010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1.41</a:t>
            </a:r>
          </a:p>
        </p:txBody>
      </p:sp>
      <p:sp>
        <p:nvSpPr>
          <p:cNvPr id="153621" name="Rectangle 21"/>
          <p:cNvSpPr>
            <a:spLocks noChangeArrowheads="1"/>
          </p:cNvSpPr>
          <p:nvPr/>
        </p:nvSpPr>
        <p:spPr bwMode="auto">
          <a:xfrm>
            <a:off x="2286000" y="3130550"/>
            <a:ext cx="1738313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Courier New" charset="0"/>
              </a:rPr>
              <a:t>1.414213562373095</a:t>
            </a:r>
          </a:p>
        </p:txBody>
      </p:sp>
      <p:sp>
        <p:nvSpPr>
          <p:cNvPr id="153622" name="AutoShape 22"/>
          <p:cNvSpPr>
            <a:spLocks/>
          </p:cNvSpPr>
          <p:nvPr/>
        </p:nvSpPr>
        <p:spPr bwMode="auto">
          <a:xfrm rot="5400000">
            <a:off x="4842669" y="4309269"/>
            <a:ext cx="228600" cy="1363662"/>
          </a:xfrm>
          <a:prstGeom prst="rightBrace">
            <a:avLst>
              <a:gd name="adj1" fmla="val 497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23" name="Rectangle 23"/>
          <p:cNvSpPr>
            <a:spLocks noChangeArrowheads="1"/>
          </p:cNvSpPr>
          <p:nvPr/>
        </p:nvSpPr>
        <p:spPr bwMode="auto">
          <a:xfrm>
            <a:off x="4724400" y="5105400"/>
            <a:ext cx="1738313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Courier New" charset="0"/>
              </a:rPr>
              <a:t>1.414213562373095</a:t>
            </a:r>
          </a:p>
        </p:txBody>
      </p:sp>
      <p:cxnSp>
        <p:nvCxnSpPr>
          <p:cNvPr id="153624" name="AutoShape 24"/>
          <p:cNvCxnSpPr>
            <a:cxnSpLocks noChangeShapeType="1"/>
            <a:endCxn id="153623" idx="3"/>
          </p:cNvCxnSpPr>
          <p:nvPr/>
        </p:nvCxnSpPr>
        <p:spPr bwMode="auto">
          <a:xfrm>
            <a:off x="4024313" y="3268663"/>
            <a:ext cx="2438400" cy="1974850"/>
          </a:xfrm>
          <a:prstGeom prst="bentConnector3">
            <a:avLst>
              <a:gd name="adj1" fmla="val 122199"/>
            </a:avLst>
          </a:prstGeom>
          <a:noFill/>
          <a:ln w="9525">
            <a:solidFill>
              <a:schemeClr val="hlink"/>
            </a:solidFill>
            <a:prstDash val="lgDash"/>
            <a:miter lim="800000"/>
            <a:headEnd/>
            <a:tailEnd type="triangle" w="sm" len="sm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1DC7B-5267-5747-BC00-F086928F9E1E}" type="slidenum">
              <a:rPr lang="en-US"/>
              <a:pPr/>
              <a:t>3</a:t>
            </a:fld>
            <a:endParaRPr lang="en-US" sz="1400"/>
          </a:p>
        </p:txBody>
      </p:sp>
      <p:sp>
        <p:nvSpPr>
          <p:cNvPr id="167938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1066800" y="3384550"/>
            <a:ext cx="577373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942" name="Rectangle 6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67943" name="AutoShape 7"/>
          <p:cNvSpPr>
            <a:spLocks/>
          </p:cNvSpPr>
          <p:nvPr/>
        </p:nvSpPr>
        <p:spPr bwMode="auto">
          <a:xfrm rot="16200000" flipV="1">
            <a:off x="4950619" y="2448719"/>
            <a:ext cx="88900" cy="1592262"/>
          </a:xfrm>
          <a:prstGeom prst="rightBrace">
            <a:avLst>
              <a:gd name="adj1" fmla="val 1492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944" name="Rectangle 8"/>
          <p:cNvSpPr>
            <a:spLocks noChangeArrowheads="1"/>
          </p:cNvSpPr>
          <p:nvPr/>
        </p:nvSpPr>
        <p:spPr bwMode="auto">
          <a:xfrm>
            <a:off x="4205288" y="2911475"/>
            <a:ext cx="1738312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Courier New" charset="0"/>
              </a:rPr>
              <a:t>{ "1", "2", "3" }</a:t>
            </a:r>
          </a:p>
        </p:txBody>
      </p:sp>
      <p:sp>
        <p:nvSpPr>
          <p:cNvPr id="167945" name="Rectangle 9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67946" name="Rectangle 10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7452E-ABF8-5343-AE5C-941AE59F52DD}" type="slidenum">
              <a:rPr lang="en-US"/>
              <a:pPr/>
              <a:t>30</a:t>
            </a:fld>
            <a:endParaRPr lang="en-US" sz="1400"/>
          </a:p>
        </p:txBody>
      </p:sp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55651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1.0</a:t>
            </a: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r>
              <a:rPr lang="en-US" sz="1600">
                <a:latin typeface="Courier New" charset="0"/>
              </a:rPr>
              <a:t>1.414213562373095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55654" name="Rectangle 6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55655" name="Rectangle 7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</a:t>
            </a:r>
          </a:p>
        </p:txBody>
      </p:sp>
      <p:sp>
        <p:nvSpPr>
          <p:cNvPr id="155656" name="Rectangle 8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55657" name="Rectangle 9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55658" name="Rectangle 10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55659" name="Rectangle 11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55663" name="Rectangle 15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76" name="AutoShape 28"/>
          <p:cNvSpPr>
            <a:spLocks/>
          </p:cNvSpPr>
          <p:nvPr/>
        </p:nvSpPr>
        <p:spPr bwMode="auto">
          <a:xfrm rot="5400000">
            <a:off x="4842669" y="4309269"/>
            <a:ext cx="228600" cy="1363662"/>
          </a:xfrm>
          <a:prstGeom prst="rightBrace">
            <a:avLst>
              <a:gd name="adj1" fmla="val 497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77" name="Rectangle 29"/>
          <p:cNvSpPr>
            <a:spLocks noChangeArrowheads="1"/>
          </p:cNvSpPr>
          <p:nvPr/>
        </p:nvSpPr>
        <p:spPr bwMode="auto">
          <a:xfrm>
            <a:off x="4724400" y="5105400"/>
            <a:ext cx="1738313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Courier New" charset="0"/>
              </a:rPr>
              <a:t>1.414213562373095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C48C6-F239-4B47-9394-F4A2446FEB2E}" type="slidenum">
              <a:rPr lang="en-US"/>
              <a:pPr/>
              <a:t>31</a:t>
            </a:fld>
            <a:endParaRPr lang="en-US" sz="1400"/>
          </a:p>
        </p:txBody>
      </p:sp>
      <p:sp>
        <p:nvSpPr>
          <p:cNvPr id="157698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57699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57701" name="Rectangle 5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1.0</a:t>
            </a: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r>
              <a:rPr lang="en-US" sz="1600">
                <a:latin typeface="Courier New" charset="0"/>
              </a:rPr>
              <a:t>1.414213562373095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57702" name="Rectangle 6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57703" name="Rectangle 7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2</a:t>
            </a:r>
          </a:p>
        </p:txBody>
      </p:sp>
      <p:sp>
        <p:nvSpPr>
          <p:cNvPr id="157704" name="Rectangle 8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57705" name="Rectangle 9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57706" name="Rectangle 10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57707" name="Rectangle 11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57708" name="Rectangle 12"/>
          <p:cNvSpPr>
            <a:spLocks noChangeArrowheads="1"/>
          </p:cNvSpPr>
          <p:nvPr/>
        </p:nvSpPr>
        <p:spPr bwMode="auto">
          <a:xfrm>
            <a:off x="1479550" y="4375150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14BBB-DD65-7A46-A2B9-44046269D2D2}" type="slidenum">
              <a:rPr lang="en-US"/>
              <a:pPr/>
              <a:t>32</a:t>
            </a:fld>
            <a:endParaRPr lang="en-US" sz="1400"/>
          </a:p>
        </p:txBody>
      </p:sp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59749" name="Rectangle 5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1.0</a:t>
            </a: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r>
              <a:rPr lang="en-US" sz="1600">
                <a:latin typeface="Courier New" charset="0"/>
              </a:rPr>
              <a:t>1.414213562373095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59750" name="Rectangle 6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59751" name="Rectangle 7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2</a:t>
            </a:r>
          </a:p>
        </p:txBody>
      </p:sp>
      <p:sp>
        <p:nvSpPr>
          <p:cNvPr id="159752" name="Rectangle 8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59753" name="Rectangle 9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59754" name="Rectangle 10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59755" name="Rectangle 11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59756" name="Rectangle 12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60" name="AutoShape 16"/>
          <p:cNvSpPr>
            <a:spLocks/>
          </p:cNvSpPr>
          <p:nvPr/>
        </p:nvSpPr>
        <p:spPr bwMode="auto">
          <a:xfrm rot="16200000" flipV="1">
            <a:off x="4858543" y="856457"/>
            <a:ext cx="112713" cy="838200"/>
          </a:xfrm>
          <a:prstGeom prst="rightBrace">
            <a:avLst>
              <a:gd name="adj1" fmla="val 6197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61" name="Rectangle 17"/>
          <p:cNvSpPr>
            <a:spLocks noChangeArrowheads="1"/>
          </p:cNvSpPr>
          <p:nvPr/>
        </p:nvSpPr>
        <p:spPr bwMode="auto">
          <a:xfrm>
            <a:off x="4708525" y="954088"/>
            <a:ext cx="458788" cy="274637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Courier New" charset="0"/>
              </a:rPr>
              <a:t>3.0</a:t>
            </a:r>
          </a:p>
        </p:txBody>
      </p:sp>
      <p:sp>
        <p:nvSpPr>
          <p:cNvPr id="159762" name="Rectangle 18"/>
          <p:cNvSpPr>
            <a:spLocks noChangeArrowheads="1"/>
          </p:cNvSpPr>
          <p:nvPr/>
        </p:nvSpPr>
        <p:spPr bwMode="auto">
          <a:xfrm>
            <a:off x="73914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c</a:t>
            </a:r>
          </a:p>
        </p:txBody>
      </p:sp>
      <p:sp>
        <p:nvSpPr>
          <p:cNvPr id="159763" name="Rectangle 19"/>
          <p:cNvSpPr>
            <a:spLocks noChangeArrowheads="1"/>
          </p:cNvSpPr>
          <p:nvPr/>
        </p:nvSpPr>
        <p:spPr bwMode="auto">
          <a:xfrm>
            <a:off x="73914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3.0</a:t>
            </a:r>
          </a:p>
        </p:txBody>
      </p:sp>
      <p:sp>
        <p:nvSpPr>
          <p:cNvPr id="159764" name="Rectangle 20"/>
          <p:cNvSpPr>
            <a:spLocks noChangeArrowheads="1"/>
          </p:cNvSpPr>
          <p:nvPr/>
        </p:nvSpPr>
        <p:spPr bwMode="auto">
          <a:xfrm>
            <a:off x="1066800" y="1339850"/>
            <a:ext cx="577373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65" name="AutoShape 21"/>
          <p:cNvSpPr>
            <a:spLocks/>
          </p:cNvSpPr>
          <p:nvPr/>
        </p:nvSpPr>
        <p:spPr bwMode="auto">
          <a:xfrm rot="5400000">
            <a:off x="5105400" y="4776788"/>
            <a:ext cx="152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66" name="Rectangle 22"/>
          <p:cNvSpPr>
            <a:spLocks noChangeArrowheads="1"/>
          </p:cNvSpPr>
          <p:nvPr/>
        </p:nvSpPr>
        <p:spPr bwMode="auto">
          <a:xfrm>
            <a:off x="4960938" y="5108575"/>
            <a:ext cx="458787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Courier New" charset="0"/>
              </a:rPr>
              <a:t>3.0</a:t>
            </a:r>
          </a:p>
        </p:txBody>
      </p:sp>
      <p:cxnSp>
        <p:nvCxnSpPr>
          <p:cNvPr id="159767" name="AutoShape 23"/>
          <p:cNvCxnSpPr>
            <a:cxnSpLocks noChangeShapeType="1"/>
            <a:stCxn id="159766" idx="3"/>
          </p:cNvCxnSpPr>
          <p:nvPr/>
        </p:nvCxnSpPr>
        <p:spPr bwMode="auto">
          <a:xfrm flipH="1" flipV="1">
            <a:off x="5167313" y="1092200"/>
            <a:ext cx="252412" cy="4154488"/>
          </a:xfrm>
          <a:prstGeom prst="bentConnector3">
            <a:avLst>
              <a:gd name="adj1" fmla="val -615097"/>
            </a:avLst>
          </a:prstGeom>
          <a:noFill/>
          <a:ln w="9525">
            <a:solidFill>
              <a:schemeClr val="hlink"/>
            </a:solidFill>
            <a:prstDash val="lgDash"/>
            <a:miter lim="800000"/>
            <a:headEnd/>
            <a:tailEnd type="triangle" w="sm" len="sm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AEE9B-E47F-624F-8A60-E7E75D4C310B}" type="slidenum">
              <a:rPr lang="en-US"/>
              <a:pPr/>
              <a:t>33</a:t>
            </a:fld>
            <a:endParaRPr lang="en-US" sz="1400"/>
          </a:p>
        </p:txBody>
      </p:sp>
      <p:sp>
        <p:nvSpPr>
          <p:cNvPr id="161794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61795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Courier New" charset="0"/>
              </a:rPr>
              <a:t>%</a:t>
            </a:r>
            <a:r>
              <a:rPr lang="en-US" sz="1600" b="1"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Courier New" charset="0"/>
              </a:rPr>
              <a:t>1.0</a:t>
            </a:r>
          </a:p>
          <a:p>
            <a:r>
              <a:rPr lang="en-US" sz="1600">
                <a:latin typeface="Courier New" charset="0"/>
              </a:rPr>
              <a:t>1.414213562373095</a:t>
            </a:r>
          </a:p>
          <a:p>
            <a:endParaRPr lang="en-US" sz="1600">
              <a:latin typeface="Courier New" charset="0"/>
            </a:endParaRPr>
          </a:p>
        </p:txBody>
      </p:sp>
      <p:sp>
        <p:nvSpPr>
          <p:cNvPr id="161798" name="Rectangle 6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2</a:t>
            </a:r>
          </a:p>
        </p:txBody>
      </p:sp>
      <p:sp>
        <p:nvSpPr>
          <p:cNvPr id="161800" name="Rectangle 8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61801" name="Rectangle 9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61802" name="Rectangle 10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61803" name="Rectangle 11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61810" name="Rectangle 18"/>
          <p:cNvSpPr>
            <a:spLocks noChangeArrowheads="1"/>
          </p:cNvSpPr>
          <p:nvPr/>
        </p:nvSpPr>
        <p:spPr bwMode="auto">
          <a:xfrm>
            <a:off x="7391400" y="1371600"/>
            <a:ext cx="457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c</a:t>
            </a:r>
          </a:p>
        </p:txBody>
      </p:sp>
      <p:sp>
        <p:nvSpPr>
          <p:cNvPr id="161811" name="Rectangle 19"/>
          <p:cNvSpPr>
            <a:spLocks noChangeArrowheads="1"/>
          </p:cNvSpPr>
          <p:nvPr/>
        </p:nvSpPr>
        <p:spPr bwMode="auto">
          <a:xfrm>
            <a:off x="7391400" y="1676400"/>
            <a:ext cx="457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3.0</a:t>
            </a:r>
          </a:p>
        </p:txBody>
      </p:sp>
      <p:sp>
        <p:nvSpPr>
          <p:cNvPr id="161813" name="Rectangle 21"/>
          <p:cNvSpPr>
            <a:spLocks noChangeArrowheads="1"/>
          </p:cNvSpPr>
          <p:nvPr/>
        </p:nvSpPr>
        <p:spPr bwMode="auto">
          <a:xfrm>
            <a:off x="1479550" y="2809875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814" name="Rectangle 22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10001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815" name="AutoShape 23"/>
          <p:cNvSpPr>
            <a:spLocks/>
          </p:cNvSpPr>
          <p:nvPr/>
        </p:nvSpPr>
        <p:spPr bwMode="auto">
          <a:xfrm rot="5400000">
            <a:off x="4842669" y="4309269"/>
            <a:ext cx="228600" cy="1363662"/>
          </a:xfrm>
          <a:prstGeom prst="rightBrace">
            <a:avLst>
              <a:gd name="adj1" fmla="val 497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816" name="Rectangle 24"/>
          <p:cNvSpPr>
            <a:spLocks noChangeArrowheads="1"/>
          </p:cNvSpPr>
          <p:nvPr/>
        </p:nvSpPr>
        <p:spPr bwMode="auto">
          <a:xfrm>
            <a:off x="4724400" y="5105400"/>
            <a:ext cx="1830388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Courier New" charset="0"/>
              </a:rPr>
              <a:t>1.7320508075688772</a:t>
            </a:r>
          </a:p>
        </p:txBody>
      </p:sp>
      <p:cxnSp>
        <p:nvCxnSpPr>
          <p:cNvPr id="161817" name="AutoShape 25"/>
          <p:cNvCxnSpPr>
            <a:cxnSpLocks noChangeShapeType="1"/>
            <a:stCxn id="161818" idx="3"/>
            <a:endCxn id="161816" idx="3"/>
          </p:cNvCxnSpPr>
          <p:nvPr/>
        </p:nvCxnSpPr>
        <p:spPr bwMode="auto">
          <a:xfrm>
            <a:off x="4116388" y="3268663"/>
            <a:ext cx="2438400" cy="1974850"/>
          </a:xfrm>
          <a:prstGeom prst="bentConnector3">
            <a:avLst>
              <a:gd name="adj1" fmla="val 117449"/>
            </a:avLst>
          </a:prstGeom>
          <a:noFill/>
          <a:ln w="9525">
            <a:solidFill>
              <a:schemeClr val="hlink"/>
            </a:solidFill>
            <a:prstDash val="lgDash"/>
            <a:miter lim="800000"/>
            <a:headEnd/>
            <a:tailEnd type="triangle" w="sm" len="sm"/>
          </a:ln>
        </p:spPr>
      </p:cxnSp>
      <p:sp>
        <p:nvSpPr>
          <p:cNvPr id="161818" name="Rectangle 26"/>
          <p:cNvSpPr>
            <a:spLocks noChangeArrowheads="1"/>
          </p:cNvSpPr>
          <p:nvPr/>
        </p:nvSpPr>
        <p:spPr bwMode="auto">
          <a:xfrm>
            <a:off x="2286000" y="3130550"/>
            <a:ext cx="1830388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hlink"/>
                </a:solidFill>
                <a:latin typeface="Courier New" charset="0"/>
              </a:rPr>
              <a:t>1.7320508075688772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1716E-610A-E944-9C31-4E51A274F9E9}" type="slidenum">
              <a:rPr lang="en-US"/>
              <a:pPr/>
              <a:t>34</a:t>
            </a:fld>
            <a:endParaRPr lang="en-US" sz="1400"/>
          </a:p>
        </p:txBody>
      </p:sp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63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63845" name="Rectangle 5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Courier New" charset="0"/>
              </a:rPr>
              <a:t>%</a:t>
            </a:r>
            <a:r>
              <a:rPr lang="en-US" sz="1600" b="1"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Courier New" charset="0"/>
              </a:rPr>
              <a:t>1.0</a:t>
            </a:r>
          </a:p>
          <a:p>
            <a:r>
              <a:rPr lang="en-US" sz="1600">
                <a:latin typeface="Courier New" charset="0"/>
              </a:rPr>
              <a:t>1.414213562373095</a:t>
            </a:r>
          </a:p>
          <a:p>
            <a:r>
              <a:rPr lang="en-US" sz="1600">
                <a:latin typeface="Courier New" charset="0"/>
              </a:rPr>
              <a:t>1.7320508075688772</a:t>
            </a:r>
          </a:p>
        </p:txBody>
      </p:sp>
      <p:sp>
        <p:nvSpPr>
          <p:cNvPr id="163846" name="Rectangle 6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63847" name="Rectangle 7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2</a:t>
            </a:r>
          </a:p>
        </p:txBody>
      </p:sp>
      <p:sp>
        <p:nvSpPr>
          <p:cNvPr id="163848" name="Rectangle 8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63849" name="Rectangle 9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63850" name="Rectangle 10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63851" name="Rectangle 11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63855" name="Rectangle 15"/>
          <p:cNvSpPr>
            <a:spLocks noChangeArrowheads="1"/>
          </p:cNvSpPr>
          <p:nvPr/>
        </p:nvSpPr>
        <p:spPr bwMode="auto">
          <a:xfrm>
            <a:off x="1479550" y="4594225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C45BD-D5BB-1F43-97C6-A326F66C772B}" type="slidenum">
              <a:rPr lang="en-US"/>
              <a:pPr/>
              <a:t>35</a:t>
            </a:fld>
            <a:endParaRPr lang="en-US" sz="1400"/>
          </a:p>
        </p:txBody>
      </p:sp>
      <p:sp>
        <p:nvSpPr>
          <p:cNvPr id="165890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65891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65893" name="Rectangle 5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Courier New" charset="0"/>
              </a:rPr>
              <a:t>%</a:t>
            </a:r>
            <a:r>
              <a:rPr lang="en-US" sz="1600" b="1"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Courier New" charset="0"/>
              </a:rPr>
              <a:t>1.0</a:t>
            </a:r>
          </a:p>
          <a:p>
            <a:r>
              <a:rPr lang="en-US" sz="1600">
                <a:latin typeface="Courier New" charset="0"/>
              </a:rPr>
              <a:t>1.414213562373095</a:t>
            </a:r>
          </a:p>
          <a:p>
            <a:r>
              <a:rPr lang="en-US" sz="1600">
                <a:latin typeface="Courier New" charset="0"/>
              </a:rPr>
              <a:t>1.7320508075688772</a:t>
            </a:r>
          </a:p>
        </p:txBody>
      </p:sp>
      <p:sp>
        <p:nvSpPr>
          <p:cNvPr id="165896" name="Rectangle 8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65897" name="Rectangle 9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65898" name="Rectangle 10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65899" name="Rectangle 11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65902" name="Rectangle 14"/>
          <p:cNvSpPr>
            <a:spLocks noChangeArrowheads="1"/>
          </p:cNvSpPr>
          <p:nvPr/>
        </p:nvSpPr>
        <p:spPr bwMode="auto">
          <a:xfrm>
            <a:off x="1143000" y="4371975"/>
            <a:ext cx="569753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903" name="Rectangle 15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65904" name="Rectangle 16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F10CB-0007-4644-8C5E-2126390AA701}" type="slidenum">
              <a:rPr lang="en-US"/>
              <a:pPr/>
              <a:t>36</a:t>
            </a:fld>
            <a:endParaRPr lang="en-US" sz="1400"/>
          </a:p>
        </p:txBody>
      </p:sp>
      <p:sp>
        <p:nvSpPr>
          <p:cNvPr id="176130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Courier New" charset="0"/>
              </a:rPr>
              <a:t>%</a:t>
            </a:r>
            <a:r>
              <a:rPr lang="en-US" sz="1600" b="1"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Courier New" charset="0"/>
              </a:rPr>
              <a:t>1.0</a:t>
            </a:r>
          </a:p>
          <a:p>
            <a:r>
              <a:rPr lang="en-US" sz="1600">
                <a:latin typeface="Courier New" charset="0"/>
              </a:rPr>
              <a:t>1.414213562373095</a:t>
            </a:r>
          </a:p>
          <a:p>
            <a:r>
              <a:rPr lang="en-US" sz="1600">
                <a:latin typeface="Courier New" charset="0"/>
              </a:rPr>
              <a:t>1.7320508075688772</a:t>
            </a:r>
          </a:p>
        </p:txBody>
      </p:sp>
      <p:sp>
        <p:nvSpPr>
          <p:cNvPr id="176134" name="Rectangle 6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76135" name="Rectangle 7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3.0 }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1143000" y="4845050"/>
            <a:ext cx="569753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9A238-6C93-2942-A434-D82CC6CB3A6E}" type="slidenum">
              <a:rPr lang="en-US"/>
              <a:pPr/>
              <a:t>4</a:t>
            </a:fld>
            <a:endParaRPr lang="en-US" sz="1400"/>
          </a:p>
        </p:txBody>
      </p:sp>
      <p:sp>
        <p:nvSpPr>
          <p:cNvPr id="133122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33125" name="Rectangle 5"/>
          <p:cNvSpPr>
            <a:spLocks noChangeArrowheads="1"/>
          </p:cNvSpPr>
          <p:nvPr/>
        </p:nvSpPr>
        <p:spPr bwMode="auto">
          <a:xfrm>
            <a:off x="1479550" y="3622675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28" name="Rectangle 8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33129" name="Rectangle 9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33130" name="Rectangle 10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33131" name="Rectangle 11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33132" name="Rectangle 12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0.0, 0.0, 0.0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7D497-F34E-F84B-A5F1-AC9E21D1921A}" type="slidenum">
              <a:rPr lang="en-US"/>
              <a:pPr/>
              <a:t>5</a:t>
            </a:fld>
            <a:endParaRPr lang="en-US" sz="1400"/>
          </a:p>
        </p:txBody>
      </p:sp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03430" name="Rectangle 6"/>
          <p:cNvSpPr>
            <a:spLocks noChangeArrowheads="1"/>
          </p:cNvSpPr>
          <p:nvPr/>
        </p:nvSpPr>
        <p:spPr bwMode="auto">
          <a:xfrm>
            <a:off x="1479550" y="3868738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5" name="Rectangle 11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03438" name="Rectangle 14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03439" name="Rectangle 15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03440" name="Rectangle 16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03441" name="Rectangle 17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0.0, 0.0, 0.0 }</a:t>
            </a:r>
          </a:p>
        </p:txBody>
      </p:sp>
      <p:sp>
        <p:nvSpPr>
          <p:cNvPr id="103442" name="Rectangle 18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03443" name="Rectangle 19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03EEE-E414-D247-A63F-AE14C787E738}" type="slidenum">
              <a:rPr lang="en-US"/>
              <a:pPr/>
              <a:t>6</a:t>
            </a:fld>
            <a:endParaRPr lang="en-US" sz="1400"/>
          </a:p>
        </p:txBody>
      </p:sp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1479550" y="4110038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05482" name="Rectangle 10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05483" name="Rectangle 11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0.0, 0.0 }</a:t>
            </a:r>
          </a:p>
        </p:txBody>
      </p:sp>
      <p:sp>
        <p:nvSpPr>
          <p:cNvPr id="105484" name="Rectangle 12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05485" name="Rectangle 13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05486" name="Rectangle 14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05487" name="Rectangle 15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412A5-1683-AE41-A262-9A897C20C5C3}" type="slidenum">
              <a:rPr lang="en-US"/>
              <a:pPr/>
              <a:t>7</a:t>
            </a:fld>
            <a:endParaRPr lang="en-US" sz="1400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08550" name="Rectangle 6"/>
          <p:cNvSpPr>
            <a:spLocks noChangeArrowheads="1"/>
          </p:cNvSpPr>
          <p:nvPr/>
        </p:nvSpPr>
        <p:spPr bwMode="auto">
          <a:xfrm>
            <a:off x="1479550" y="3868738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08555" name="Rectangle 11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0.0, 0.0 }</a:t>
            </a:r>
          </a:p>
        </p:txBody>
      </p:sp>
      <p:sp>
        <p:nvSpPr>
          <p:cNvPr id="108556" name="Rectangle 12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08557" name="Rectangle 13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08558" name="Rectangle 14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08559" name="Rectangle 15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58BFC-2C8B-5F49-B5C6-7DD013799422}" type="slidenum">
              <a:rPr lang="en-US"/>
              <a:pPr/>
              <a:t>8</a:t>
            </a:fld>
            <a:endParaRPr lang="en-US" sz="1400"/>
          </a:p>
        </p:txBody>
      </p:sp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1479550" y="4110038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01" name="Rectangle 9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10602" name="Rectangle 10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10603" name="Rectangle 11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0.0 }</a:t>
            </a:r>
          </a:p>
        </p:txBody>
      </p:sp>
      <p:sp>
        <p:nvSpPr>
          <p:cNvPr id="110604" name="Rectangle 12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10605" name="Rectangle 13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10606" name="Rectangle 14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10607" name="Rectangle 15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F36AB-F150-A641-81A9-1742175F0955}" type="slidenum">
              <a:rPr lang="en-US"/>
              <a:pPr/>
              <a:t>9</a:t>
            </a:fld>
            <a:endParaRPr lang="en-US" sz="1400"/>
          </a:p>
        </p:txBody>
      </p:sp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854075" y="1239838"/>
            <a:ext cx="7866063" cy="48307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none" lIns="92075" tIns="182880" rIns="92075" bIns="182880">
            <a:prstTxWarp prst="textNoShape">
              <a:avLst/>
            </a:prstTxWarp>
          </a:bodyPr>
          <a:lstStyle/>
          <a:p>
            <a:endParaRPr lang="en-US" sz="1600" b="1">
              <a:solidFill>
                <a:srgbClr val="000008"/>
              </a:solidFill>
              <a:latin typeface="Courier New" charset="0"/>
            </a:endParaRPr>
          </a:p>
        </p:txBody>
      </p:sp>
      <p:sp>
        <p:nvSpPr>
          <p:cNvPr id="112643" name="Rectangle 3"/>
          <p:cNvSpPr>
            <a:spLocks noChangeArrowheads="1"/>
          </p:cNvSpPr>
          <p:nvPr/>
        </p:nvSpPr>
        <p:spPr bwMode="auto">
          <a:xfrm>
            <a:off x="666750" y="868363"/>
            <a:ext cx="6496050" cy="4621212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92075" bIns="18288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Newton {</a:t>
            </a:r>
          </a:p>
          <a:p>
            <a:pPr>
              <a:lnSpc>
                <a:spcPct val="30000"/>
              </a:lnSpc>
            </a:pP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sqrt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1e-15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if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c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NaN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while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Math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abs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-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&gt;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epsilon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* 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endParaRPr lang="en-US" sz="1600" b="1">
              <a:solidFill>
                <a:srgbClr val="000000"/>
              </a:solidFill>
              <a:latin typeface="Courier New" charset="0"/>
            </a:endParaRP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      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=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c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t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/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>
                <a:solidFill>
                  <a:srgbClr val="993399"/>
                </a:solidFill>
                <a:latin typeface="Courier New" charset="0"/>
              </a:rPr>
              <a:t>2.0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t</a:t>
            </a:r>
            <a:r>
              <a:rPr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r>
              <a:rPr lang="en-US" sz="1600" b="1">
                <a:solidFill>
                  <a:srgbClr val="000000"/>
                </a:solidFill>
                <a:latin typeface="Courier New" charset="0"/>
              </a:rPr>
              <a:t>   }</a:t>
            </a:r>
          </a:p>
          <a:p>
            <a:pPr>
              <a:lnSpc>
                <a:spcPct val="40000"/>
              </a:lnSpc>
            </a:pPr>
            <a:endParaRPr lang="en-US" sz="1600" b="1">
              <a:solidFill>
                <a:srgbClr val="0000FF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public static void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main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String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)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[]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new 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];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 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parseDouble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9A00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for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&lt;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length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;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++)</a:t>
            </a:r>
          </a:p>
          <a:p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   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System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out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println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sqrt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]));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  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}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Call Trace</a:t>
            </a:r>
          </a:p>
        </p:txBody>
      </p:sp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1479550" y="3868738"/>
            <a:ext cx="5360988" cy="298450"/>
          </a:xfrm>
          <a:prstGeom prst="rect">
            <a:avLst/>
          </a:prstGeom>
          <a:solidFill>
            <a:schemeClr val="folHlink">
              <a:alpha val="25000"/>
            </a:schemeClr>
          </a:solidFill>
          <a:ln w="9525">
            <a:noFill/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49" name="Rectangle 9"/>
          <p:cNvSpPr>
            <a:spLocks noChangeArrowheads="1"/>
          </p:cNvSpPr>
          <p:nvPr/>
        </p:nvSpPr>
        <p:spPr bwMode="auto">
          <a:xfrm>
            <a:off x="1600200" y="5260975"/>
            <a:ext cx="2973388" cy="11398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182880" rIns="92075" bIns="9144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Courier New" charset="0"/>
              </a:rPr>
              <a:t>%</a:t>
            </a:r>
            <a:r>
              <a:rPr lang="en-US" sz="1600" b="1">
                <a:solidFill>
                  <a:schemeClr val="bg2"/>
                </a:solidFill>
                <a:latin typeface="Courier New" charset="0"/>
              </a:rPr>
              <a:t> java Newton 1 2 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 b="1">
              <a:solidFill>
                <a:schemeClr val="bg2"/>
              </a:solidFill>
              <a:latin typeface="Courier New" charset="0"/>
            </a:endParaRPr>
          </a:p>
        </p:txBody>
      </p:sp>
      <p:sp>
        <p:nvSpPr>
          <p:cNvPr id="112650" name="Rectangle 10"/>
          <p:cNvSpPr>
            <a:spLocks noChangeArrowheads="1"/>
          </p:cNvSpPr>
          <p:nvPr/>
        </p:nvSpPr>
        <p:spPr bwMode="auto">
          <a:xfrm>
            <a:off x="7315200" y="36576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a[]</a:t>
            </a:r>
          </a:p>
        </p:txBody>
      </p:sp>
      <p:sp>
        <p:nvSpPr>
          <p:cNvPr id="112651" name="Rectangle 11"/>
          <p:cNvSpPr>
            <a:spLocks noChangeArrowheads="1"/>
          </p:cNvSpPr>
          <p:nvPr/>
        </p:nvSpPr>
        <p:spPr bwMode="auto">
          <a:xfrm>
            <a:off x="7315200" y="39624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1.0, 2.0, 0.0 }</a:t>
            </a:r>
          </a:p>
        </p:txBody>
      </p:sp>
      <p:sp>
        <p:nvSpPr>
          <p:cNvPr id="112652" name="Rectangle 12"/>
          <p:cNvSpPr>
            <a:spLocks noChangeArrowheads="1"/>
          </p:cNvSpPr>
          <p:nvPr/>
        </p:nvSpPr>
        <p:spPr bwMode="auto">
          <a:xfrm>
            <a:off x="7315200" y="2971800"/>
            <a:ext cx="16764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args[]</a:t>
            </a:r>
          </a:p>
        </p:txBody>
      </p:sp>
      <p:sp>
        <p:nvSpPr>
          <p:cNvPr id="112653" name="Rectangle 13"/>
          <p:cNvSpPr>
            <a:spLocks noChangeArrowheads="1"/>
          </p:cNvSpPr>
          <p:nvPr/>
        </p:nvSpPr>
        <p:spPr bwMode="auto">
          <a:xfrm>
            <a:off x="7315200" y="3276600"/>
            <a:ext cx="16764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{ "1", "2", "3" }</a:t>
            </a:r>
          </a:p>
        </p:txBody>
      </p:sp>
      <p:sp>
        <p:nvSpPr>
          <p:cNvPr id="112654" name="Rectangle 14"/>
          <p:cNvSpPr>
            <a:spLocks noChangeArrowheads="1"/>
          </p:cNvSpPr>
          <p:nvPr/>
        </p:nvSpPr>
        <p:spPr bwMode="auto">
          <a:xfrm>
            <a:off x="7315200" y="43434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i</a:t>
            </a:r>
          </a:p>
        </p:txBody>
      </p:sp>
      <p:sp>
        <p:nvSpPr>
          <p:cNvPr id="112655" name="Rectangle 15"/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1">
                <a:latin typeface="Courier New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rocs">
  <a:themeElements>
    <a:clrScheme name="">
      <a:dk1>
        <a:srgbClr val="000000"/>
      </a:dk1>
      <a:lt1>
        <a:srgbClr val="FFFFFF"/>
      </a:lt1>
      <a:dk2>
        <a:srgbClr val="C0C0C0"/>
      </a:dk2>
      <a:lt2>
        <a:srgbClr val="010000"/>
      </a:lt2>
      <a:accent1>
        <a:srgbClr val="CC0000"/>
      </a:accent1>
      <a:accent2>
        <a:srgbClr val="777777"/>
      </a:accent2>
      <a:accent3>
        <a:srgbClr val="FFFFFF"/>
      </a:accent3>
      <a:accent4>
        <a:srgbClr val="000000"/>
      </a:accent4>
      <a:accent5>
        <a:srgbClr val="E2AAAA"/>
      </a:accent5>
      <a:accent6>
        <a:srgbClr val="6B6B6B"/>
      </a:accent6>
      <a:hlink>
        <a:srgbClr val="4D4D4D"/>
      </a:hlink>
      <a:folHlink>
        <a:srgbClr val="003399"/>
      </a:folHlink>
    </a:clrScheme>
    <a:fontScheme name="introc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introcs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cs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4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5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6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7">
        <a:dk1>
          <a:srgbClr val="000000"/>
        </a:dk1>
        <a:lt1>
          <a:srgbClr val="FFFFFF"/>
        </a:lt1>
        <a:dk2>
          <a:srgbClr val="C0C0C0"/>
        </a:dk2>
        <a:lt2>
          <a:srgbClr val="010000"/>
        </a:lt2>
        <a:accent1>
          <a:srgbClr val="CC000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6B6B6B"/>
        </a:accent6>
        <a:hlink>
          <a:srgbClr val="4D4D4D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WAYNE:CS126:lectures-s06:introcs.pot</Template>
  <TotalTime>562</TotalTime>
  <Words>7123</Words>
  <Application>Microsoft Macintosh PowerPoint</Application>
  <PresentationFormat>On-screen Show (4:3)</PresentationFormat>
  <Paragraphs>1134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Comic Sans MS</vt:lpstr>
      <vt:lpstr>ＭＳ Ｐゴシック</vt:lpstr>
      <vt:lpstr>Monotype Sorts</vt:lpstr>
      <vt:lpstr>Wingdings</vt:lpstr>
      <vt:lpstr>Courier New</vt:lpstr>
      <vt:lpstr>introcs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  <vt:lpstr>Function Call Trace</vt:lpstr>
    </vt:vector>
  </TitlesOfParts>
  <Manager/>
  <Company>Princeton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 Call Trace</dc:title>
  <dc:subject/>
  <dc:creator>Kevin Wayne</dc:creator>
  <cp:keywords/>
  <dc:description/>
  <cp:lastModifiedBy>Kevin Wayne</cp:lastModifiedBy>
  <cp:revision>20</cp:revision>
  <dcterms:created xsi:type="dcterms:W3CDTF">2010-03-25T13:26:29Z</dcterms:created>
  <dcterms:modified xsi:type="dcterms:W3CDTF">2010-03-25T13:26:49Z</dcterms:modified>
  <cp:category/>
</cp:coreProperties>
</file>