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38" r:id="rId1"/>
  </p:sldMasterIdLst>
  <p:notesMasterIdLst>
    <p:notesMasterId r:id="rId35"/>
  </p:notesMasterIdLst>
  <p:handoutMasterIdLst>
    <p:handoutMasterId r:id="rId36"/>
  </p:handoutMasterIdLst>
  <p:sldIdLst>
    <p:sldId id="489" r:id="rId2"/>
    <p:sldId id="498" r:id="rId3"/>
    <p:sldId id="492" r:id="rId4"/>
    <p:sldId id="493" r:id="rId5"/>
    <p:sldId id="494" r:id="rId6"/>
    <p:sldId id="495" r:id="rId7"/>
    <p:sldId id="496" r:id="rId8"/>
    <p:sldId id="497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511" r:id="rId21"/>
    <p:sldId id="512" r:id="rId22"/>
    <p:sldId id="513" r:id="rId23"/>
    <p:sldId id="514" r:id="rId24"/>
    <p:sldId id="515" r:id="rId25"/>
    <p:sldId id="516" r:id="rId26"/>
    <p:sldId id="517" r:id="rId27"/>
    <p:sldId id="518" r:id="rId28"/>
    <p:sldId id="519" r:id="rId29"/>
    <p:sldId id="520" r:id="rId30"/>
    <p:sldId id="521" r:id="rId31"/>
    <p:sldId id="522" r:id="rId32"/>
    <p:sldId id="523" r:id="rId33"/>
    <p:sldId id="524" r:id="rId34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006600"/>
    <a:srgbClr val="990033"/>
    <a:srgbClr val="CC0000"/>
    <a:srgbClr val="003399"/>
    <a:srgbClr val="FFFFE5"/>
    <a:srgbClr val="660066"/>
    <a:srgbClr val="EAEAEA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23695" autoAdjust="0"/>
    <p:restoredTop sz="90552" autoAdjust="0"/>
  </p:normalViewPr>
  <p:slideViewPr>
    <p:cSldViewPr snapToGrid="0" snapToObjects="1"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704" y="-112"/>
      </p:cViewPr>
      <p:guideLst>
        <p:guide orient="horz" pos="2923"/>
        <p:guide pos="22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t" anchorCtr="0" compatLnSpc="1">
            <a:prstTxWarp prst="textNoShape">
              <a:avLst/>
            </a:prstTxWarp>
          </a:bodyPr>
          <a:lstStyle>
            <a:lvl1pPr defTabSz="928688">
              <a:defRPr kumimoji="0"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t" anchorCtr="0" compatLnSpc="1">
            <a:prstTxWarp prst="textNoShape">
              <a:avLst/>
            </a:prstTxWarp>
          </a:bodyPr>
          <a:lstStyle>
            <a:lvl1pPr algn="r" defTabSz="928688">
              <a:defRPr kumimoji="0" sz="1200"/>
            </a:lvl1pPr>
          </a:lstStyle>
          <a:p>
            <a:fld id="{F0D2C31F-C683-5A4A-B55D-EBDD7546B28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b" anchorCtr="0" compatLnSpc="1">
            <a:prstTxWarp prst="textNoShape">
              <a:avLst/>
            </a:prstTxWarp>
          </a:bodyPr>
          <a:lstStyle>
            <a:lvl1pPr defTabSz="928688">
              <a:defRPr kumimoji="0"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b" anchorCtr="0" compatLnSpc="1">
            <a:prstTxWarp prst="textNoShape">
              <a:avLst/>
            </a:prstTxWarp>
          </a:bodyPr>
          <a:lstStyle>
            <a:lvl1pPr algn="r" defTabSz="928688">
              <a:defRPr kumimoji="0" sz="1200"/>
            </a:lvl1pPr>
          </a:lstStyle>
          <a:p>
            <a:fld id="{A52B6155-CBD1-1348-94CD-64B98E35A7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t" anchorCtr="0" compatLnSpc="1">
            <a:prstTxWarp prst="textNoShape">
              <a:avLst/>
            </a:prstTxWarp>
          </a:bodyPr>
          <a:lstStyle>
            <a:lvl1pPr defTabSz="928688">
              <a:defRPr kumimoji="0"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t" anchorCtr="0" compatLnSpc="1">
            <a:prstTxWarp prst="textNoShape">
              <a:avLst/>
            </a:prstTxWarp>
          </a:bodyPr>
          <a:lstStyle>
            <a:lvl1pPr algn="r" defTabSz="928688">
              <a:defRPr kumimoji="0" sz="1200"/>
            </a:lvl1pPr>
          </a:lstStyle>
          <a:p>
            <a:fld id="{9B029E08-AA32-F841-9850-6BD74B135E76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b" anchorCtr="0" compatLnSpc="1">
            <a:prstTxWarp prst="textNoShape">
              <a:avLst/>
            </a:prstTxWarp>
          </a:bodyPr>
          <a:lstStyle>
            <a:lvl1pPr defTabSz="928688">
              <a:defRPr kumimoji="0" sz="12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289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0" tIns="46474" rIns="92950" bIns="46474" numCol="1" anchor="b" anchorCtr="0" compatLnSpc="1">
            <a:prstTxWarp prst="textNoShape">
              <a:avLst/>
            </a:prstTxWarp>
          </a:bodyPr>
          <a:lstStyle>
            <a:lvl1pPr algn="r" defTabSz="928688">
              <a:defRPr kumimoji="0" sz="1200"/>
            </a:lvl1pPr>
          </a:lstStyle>
          <a:p>
            <a:fld id="{9830394C-FF05-7F4A-8CA1-FD97CF60A4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r>
              <a:rPr lang="en-US"/>
              <a:t>Note: assignment is not mathematical equality.</a:t>
            </a:r>
          </a:p>
          <a:p>
            <a:r>
              <a:rPr lang="en-US"/>
              <a:t>Curly braces delimit a block – unlike before, curly braces are needed since block has three statements.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64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85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05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2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46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67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87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08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2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49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03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69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90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10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31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5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7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9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1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33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5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60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74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95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15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36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8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21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42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62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7925" y="6985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44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0075"/>
            <a:ext cx="5121275" cy="4173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6" tIns="45713" rIns="91426" bIns="4571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1796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Introduction to Computer Science   •   Robert Sedgewick and Kevin Wayne   •   Copyright © 2005   •   http://www.cs.Princeton.EDU/IntroCS</a:t>
            </a:r>
          </a:p>
        </p:txBody>
      </p:sp>
      <p:sp>
        <p:nvSpPr>
          <p:cNvPr id="80179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932099-C35F-344E-A7F9-083AF2D8E98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42E5F-A89E-A346-8450-8C083B25BA9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BD2DEA-D19D-864E-A8B9-C41392F1FE9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3810568-618C-D545-B475-E45C6705942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DCE9BAE-38A0-BE4D-81A1-15BA99303A7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22D7BD7-5BC3-A041-B724-8CC3B2120C6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814A08-6EBC-4D49-8324-F86670C9C61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C8FFAA-66E5-F843-975F-DB1B6D4E979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E3CF5D-BEF5-F14A-9B9D-F02930DD8D4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D43048-BE97-C141-8BE9-AF53E2D2DFF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F18B0D3E-8352-3041-8117-0C371D623C6E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6F377-668A-854F-AE70-2FB8D279BFCA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18990" name="Rectangle 142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18992" name="Rectangle 144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18995" name="Rectangle 147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F932E-59E3-CE46-A0B6-ACEE06D8E3ED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45588" name="Rectangle 116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45589" name="Rectangle 117"/>
          <p:cNvSpPr>
            <a:spLocks noChangeArrowheads="1"/>
          </p:cNvSpPr>
          <p:nvPr/>
        </p:nvSpPr>
        <p:spPr bwMode="auto">
          <a:xfrm>
            <a:off x="609600" y="36957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5590" name="Rectangle 118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45591" name="Rectangle 119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45592" name="Rectangle 120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5593" name="Rectangle 121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45594" name="Rectangle 122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45595" name="Rectangle 123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5596" name="Rectangle 124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5597" name="Rectangle 125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5598" name="Rectangle 126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45599" name="Rectangle 12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5600" name="Rectangle 12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45601" name="Rectangle 12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5602" name="Rectangle 130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45603" name="Rectangle 131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06C52-1FA2-CE4C-99E4-AE54D456B323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47605" name="Rectangle 85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47606" name="Rectangle 86"/>
          <p:cNvSpPr>
            <a:spLocks noChangeArrowheads="1"/>
          </p:cNvSpPr>
          <p:nvPr/>
        </p:nvSpPr>
        <p:spPr bwMode="auto">
          <a:xfrm>
            <a:off x="609600" y="39497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07" name="Rectangle 87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47608" name="Rectangle 88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47609" name="Rectangle 89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7610" name="Rectangle 90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47611" name="Rectangle 91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47612" name="Rectangle 92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7613" name="Rectangle 93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7614" name="Rectangle 94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7615" name="Rectangle 95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47616" name="Rectangle 96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7617" name="Rectangle 97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47618" name="Rectangle 98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7619" name="Rectangle 99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47620" name="Rectangle 100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26340-7429-324B-B571-A8FD3ED4CE4D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49664" name="Rectangle 96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49665" name="Rectangle 97"/>
          <p:cNvSpPr>
            <a:spLocks noChangeArrowheads="1"/>
          </p:cNvSpPr>
          <p:nvPr/>
        </p:nvSpPr>
        <p:spPr bwMode="auto">
          <a:xfrm>
            <a:off x="609600" y="32194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9666" name="Rectangle 98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49667" name="Rectangle 99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49668" name="Rectangle 100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9669" name="Rectangle 101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49670" name="Rectangle 102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49671" name="Rectangle 103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9672" name="Rectangle 104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9673" name="Rectangle 105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9674" name="Rectangle 106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49675" name="Rectangle 10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9676" name="Rectangle 10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49677" name="Rectangle 10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9678" name="Rectangle 110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9679" name="Rectangle 111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2ED98-BDE3-334F-82F3-FB13B5B94352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51711" name="Rectangle 95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51712" name="Rectangle 96"/>
          <p:cNvSpPr>
            <a:spLocks noChangeArrowheads="1"/>
          </p:cNvSpPr>
          <p:nvPr/>
        </p:nvSpPr>
        <p:spPr bwMode="auto">
          <a:xfrm>
            <a:off x="609600" y="343376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713" name="Rectangle 97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51714" name="Rectangle 98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51715" name="Rectangle 99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1716" name="Rectangle 100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51717" name="Rectangle 101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51718" name="Rectangle 102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1719" name="Rectangle 103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1720" name="Rectangle 104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1721" name="Rectangle 105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51724" name="Rectangle 108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1725" name="Rectangle 109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51726" name="Rectangle 110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1727" name="Rectangle 111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1729" name="Rectangle 113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D4859-0B45-D149-AD5D-836C5E07E1DB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53753" name="Rectangle 89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53754" name="Rectangle 90"/>
          <p:cNvSpPr>
            <a:spLocks noChangeArrowheads="1"/>
          </p:cNvSpPr>
          <p:nvPr/>
        </p:nvSpPr>
        <p:spPr bwMode="auto">
          <a:xfrm>
            <a:off x="609600" y="367982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3755" name="Rectangle 91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53756" name="Rectangle 92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53757" name="Rectangle 93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3758" name="Rectangle 94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53759" name="Rectangle 95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53760" name="Rectangle 96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3761" name="Rectangle 97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3762" name="Rectangle 98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3763" name="Rectangle 99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53764" name="Rectangle 100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53765" name="Rectangle 101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53766" name="Rectangle 102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3767" name="Rectangle 103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53768" name="Rectangle 104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3769" name="Rectangle 105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3770" name="Rectangle 106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53771" name="Rectangle 107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954F7-4C9E-2F4C-B65E-4F56AE8A4F1B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55800" name="Rectangle 88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55801" name="Rectangle 89"/>
          <p:cNvSpPr>
            <a:spLocks noChangeArrowheads="1"/>
          </p:cNvSpPr>
          <p:nvPr/>
        </p:nvSpPr>
        <p:spPr bwMode="auto">
          <a:xfrm>
            <a:off x="609600" y="3932238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802" name="Rectangle 90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55803" name="Rectangle 91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55804" name="Rectangle 92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5805" name="Rectangle 93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55806" name="Rectangle 94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55807" name="Rectangle 95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5808" name="Rectangle 96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5809" name="Rectangle 97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5810" name="Rectangle 98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55811" name="Rectangle 99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55812" name="Rectangle 100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55813" name="Rectangle 101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5814" name="Rectangle 102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55815" name="Rectangle 103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5816" name="Rectangle 104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5817" name="Rectangle 105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55818" name="Rectangle 106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B2E1-15F7-A241-9242-BD3414F1CADE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57858" name="Rectangle 98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57859" name="Rectangle 99"/>
          <p:cNvSpPr>
            <a:spLocks noChangeArrowheads="1"/>
          </p:cNvSpPr>
          <p:nvPr/>
        </p:nvSpPr>
        <p:spPr bwMode="auto">
          <a:xfrm>
            <a:off x="609600" y="3201988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0" name="Rectangle 100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57861" name="Rectangle 101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57862" name="Rectangle 102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7863" name="Rectangle 103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57864" name="Rectangle 104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57865" name="Rectangle 105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7866" name="Rectangle 106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7867" name="Rectangle 107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7868" name="Rectangle 108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57869" name="Rectangle 109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57870" name="Rectangle 110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57871" name="Rectangle 111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7872" name="Rectangle 112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57873" name="Rectangle 113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7874" name="Rectangle 114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7875" name="Rectangle 115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7876" name="Rectangle 116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D6D17-0190-D84A-B27D-6416EB3C173F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59906" name="Rectangle 98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59907" name="Rectangle 99"/>
          <p:cNvSpPr>
            <a:spLocks noChangeArrowheads="1"/>
          </p:cNvSpPr>
          <p:nvPr/>
        </p:nvSpPr>
        <p:spPr bwMode="auto">
          <a:xfrm>
            <a:off x="609600" y="34480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9908" name="Rectangle 100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59909" name="Rectangle 101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59910" name="Rectangle 102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9911" name="Rectangle 103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59912" name="Rectangle 104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59913" name="Rectangle 105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59914" name="Rectangle 106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9915" name="Rectangle 107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59916" name="Rectangle 108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59917" name="Rectangle 109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59918" name="Rectangle 110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59919" name="Rectangle 111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9920" name="Rectangle 112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59921" name="Rectangle 113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9922" name="Rectangle 114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9923" name="Rectangle 115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59927" name="Rectangle 119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E4625-5F1E-EA44-AFD8-C11503F41E9E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61947" name="Rectangle 91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61948" name="Rectangle 92"/>
          <p:cNvSpPr>
            <a:spLocks noChangeArrowheads="1"/>
          </p:cNvSpPr>
          <p:nvPr/>
        </p:nvSpPr>
        <p:spPr bwMode="auto">
          <a:xfrm>
            <a:off x="609600" y="37020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1949" name="Rectangle 93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61950" name="Rectangle 94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61951" name="Rectangle 95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1952" name="Rectangle 96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61953" name="Rectangle 97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61954" name="Rectangle 98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1955" name="Rectangle 99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1956" name="Rectangle 100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1957" name="Rectangle 101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1958" name="Rectangle 102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61959" name="Rectangle 103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61960" name="Rectangle 104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1961" name="Rectangle 105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61962" name="Rectangle 106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1963" name="Rectangle 107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1964" name="Rectangle 108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1965" name="Rectangle 109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1966" name="Rectangle 110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endParaRPr lang="en-US" sz="1400">
              <a:latin typeface="Courier New" charset="0"/>
            </a:endParaRPr>
          </a:p>
        </p:txBody>
      </p:sp>
      <p:sp>
        <p:nvSpPr>
          <p:cNvPr id="761967" name="Rectangle 11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endParaRPr lang="en-US" sz="1400">
              <a:latin typeface="Courier New" charset="0"/>
            </a:endParaRPr>
          </a:p>
        </p:txBody>
      </p:sp>
      <p:sp>
        <p:nvSpPr>
          <p:cNvPr id="761968" name="Rectangle 112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BD7DF-304C-B44C-A470-803E24988571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63995" name="Rectangle 91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63996" name="Rectangle 92"/>
          <p:cNvSpPr>
            <a:spLocks noChangeArrowheads="1"/>
          </p:cNvSpPr>
          <p:nvPr/>
        </p:nvSpPr>
        <p:spPr bwMode="auto">
          <a:xfrm>
            <a:off x="609600" y="394017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3997" name="Rectangle 93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63998" name="Rectangle 94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63999" name="Rectangle 95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4000" name="Rectangle 96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64001" name="Rectangle 97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64002" name="Rectangle 98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4003" name="Rectangle 99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4004" name="Rectangle 100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4005" name="Rectangle 101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4006" name="Rectangle 102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64007" name="Rectangle 103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64008" name="Rectangle 104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4009" name="Rectangle 105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64010" name="Rectangle 106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4011" name="Rectangle 107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4012" name="Rectangle 108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4013" name="Rectangle 109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4014" name="Rectangle 110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64015" name="Rectangle 11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endParaRPr lang="en-US" sz="1400">
              <a:latin typeface="Courier New" charset="0"/>
            </a:endParaRPr>
          </a:p>
        </p:txBody>
      </p:sp>
      <p:sp>
        <p:nvSpPr>
          <p:cNvPr id="764016" name="Rectangle 112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24AF3-CC35-7940-9FE8-35B62FC1522B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39353" name="Rectangle 25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39354" name="Rectangle 26"/>
          <p:cNvSpPr>
            <a:spLocks noChangeArrowheads="1"/>
          </p:cNvSpPr>
          <p:nvPr/>
        </p:nvSpPr>
        <p:spPr bwMode="auto">
          <a:xfrm>
            <a:off x="606425" y="271621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55" name="Rectangle 27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39356" name="Rectangle 28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39358" name="Rectangle 30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39362" name="Rectangle 34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D4F16-1628-EE40-AB38-29A801DDB3FD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66053" name="Rectangle 101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66054" name="Rectangle 102"/>
          <p:cNvSpPr>
            <a:spLocks noChangeArrowheads="1"/>
          </p:cNvSpPr>
          <p:nvPr/>
        </p:nvSpPr>
        <p:spPr bwMode="auto">
          <a:xfrm>
            <a:off x="609600" y="320992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6055" name="Rectangle 103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66056" name="Rectangle 104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66057" name="Rectangle 105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6058" name="Rectangle 106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66059" name="Rectangle 107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66060" name="Rectangle 108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6061" name="Rectangle 109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6062" name="Rectangle 110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6063" name="Rectangle 111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6064" name="Rectangle 112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66065" name="Rectangle 113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66066" name="Rectangle 114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6067" name="Rectangle 115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66068" name="Rectangle 116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6069" name="Rectangle 117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6070" name="Rectangle 118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6071" name="Rectangle 119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6072" name="Rectangle 120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66073" name="Rectangle 12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6074" name="Rectangle 122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55EE9-BF5B-894E-80B8-06D16AC134CA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68101" name="Rectangle 101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68102" name="Rectangle 102"/>
          <p:cNvSpPr>
            <a:spLocks noChangeArrowheads="1"/>
          </p:cNvSpPr>
          <p:nvPr/>
        </p:nvSpPr>
        <p:spPr bwMode="auto">
          <a:xfrm>
            <a:off x="609600" y="34480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03" name="Rectangle 103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68104" name="Rectangle 104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68105" name="Rectangle 105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8106" name="Rectangle 106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68107" name="Rectangle 107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68108" name="Rectangle 108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68109" name="Rectangle 109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8110" name="Rectangle 110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68111" name="Rectangle 111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8112" name="Rectangle 112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68113" name="Rectangle 113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68114" name="Rectangle 114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8115" name="Rectangle 115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68116" name="Rectangle 116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8117" name="Rectangle 117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8118" name="Rectangle 118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8119" name="Rectangle 119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68120" name="Rectangle 120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68123" name="Rectangle 123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68125" name="Rectangle 125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EF69-C572-F242-AAEF-766A19BC6A52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70142" name="Rectangle 94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70143" name="Rectangle 95"/>
          <p:cNvSpPr>
            <a:spLocks noChangeArrowheads="1"/>
          </p:cNvSpPr>
          <p:nvPr/>
        </p:nvSpPr>
        <p:spPr bwMode="auto">
          <a:xfrm>
            <a:off x="609600" y="37020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0144" name="Rectangle 96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70145" name="Rectangle 97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70146" name="Rectangle 98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0147" name="Rectangle 99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70148" name="Rectangle 100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70149" name="Rectangle 101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0150" name="Rectangle 102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0151" name="Rectangle 103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0152" name="Rectangle 104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0153" name="Rectangle 105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70154" name="Rectangle 106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70155" name="Rectangle 10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0156" name="Rectangle 10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70157" name="Rectangle 10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0158" name="Rectangle 110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0159" name="Rectangle 111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0160" name="Rectangle 112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0161" name="Rectangle 113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70162" name="Rectangle 114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70163" name="Rectangle 115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70164" name="Rectangle 116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0165" name="Rectangle 117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70166" name="Rectangle 118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47987-919E-164D-B9EA-F110CBAD388F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72190" name="Rectangle 94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72191" name="Rectangle 95"/>
          <p:cNvSpPr>
            <a:spLocks noChangeArrowheads="1"/>
          </p:cNvSpPr>
          <p:nvPr/>
        </p:nvSpPr>
        <p:spPr bwMode="auto">
          <a:xfrm>
            <a:off x="609600" y="394017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2192" name="Rectangle 96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72193" name="Rectangle 97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72194" name="Rectangle 98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2195" name="Rectangle 99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72196" name="Rectangle 100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72197" name="Rectangle 101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2198" name="Rectangle 102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2199" name="Rectangle 103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2200" name="Rectangle 104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2201" name="Rectangle 105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72202" name="Rectangle 106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72203" name="Rectangle 10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2204" name="Rectangle 10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72205" name="Rectangle 10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2206" name="Rectangle 110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2207" name="Rectangle 111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2208" name="Rectangle 112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2209" name="Rectangle 113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72210" name="Rectangle 114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72211" name="Rectangle 115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72212" name="Rectangle 116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2213" name="Rectangle 117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72214" name="Rectangle 118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811A7-D3A0-FB49-A82D-EA532BC05220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74245" name="Rectangle 101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74246" name="Rectangle 102"/>
          <p:cNvSpPr>
            <a:spLocks noChangeArrowheads="1"/>
          </p:cNvSpPr>
          <p:nvPr/>
        </p:nvSpPr>
        <p:spPr bwMode="auto">
          <a:xfrm>
            <a:off x="606425" y="320675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4247" name="Rectangle 103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74248" name="Rectangle 104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74249" name="Rectangle 105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4250" name="Rectangle 106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74251" name="Rectangle 107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74252" name="Rectangle 108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4253" name="Rectangle 109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4254" name="Rectangle 110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4255" name="Rectangle 111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4256" name="Rectangle 112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74257" name="Rectangle 113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74258" name="Rectangle 114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59" name="Rectangle 115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74260" name="Rectangle 116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61" name="Rectangle 117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62" name="Rectangle 118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63" name="Rectangle 119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4264" name="Rectangle 120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74265" name="Rectangle 121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74266" name="Rectangle 122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74267" name="Rectangle 123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68" name="Rectangle 124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4269" name="Rectangle 125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6F0CF-9FEB-CB42-BA9D-AB95712FEF43}" type="slidenum">
              <a:rPr lang="en-US"/>
              <a:pPr/>
              <a:t>25</a:t>
            </a:fld>
            <a:endParaRPr lang="en-US" sz="1400"/>
          </a:p>
        </p:txBody>
      </p:sp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76295" name="Rectangle 103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76296" name="Rectangle 104"/>
          <p:cNvSpPr>
            <a:spLocks noChangeArrowheads="1"/>
          </p:cNvSpPr>
          <p:nvPr/>
        </p:nvSpPr>
        <p:spPr bwMode="auto">
          <a:xfrm>
            <a:off x="606425" y="3429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6297" name="Rectangle 105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76298" name="Rectangle 106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76299" name="Rectangle 107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6300" name="Rectangle 108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76301" name="Rectangle 109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76302" name="Rectangle 110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6303" name="Rectangle 111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6304" name="Rectangle 112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6305" name="Rectangle 113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6306" name="Rectangle 114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76307" name="Rectangle 115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76308" name="Rectangle 116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09" name="Rectangle 117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76310" name="Rectangle 118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11" name="Rectangle 119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12" name="Rectangle 120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13" name="Rectangle 121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6314" name="Rectangle 122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76315" name="Rectangle 123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76316" name="Rectangle 124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76319" name="Rectangle 127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20" name="Rectangle 128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6322" name="Rectangle 130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A8854-E707-5845-A9C6-F6EAF8179E71}" type="slidenum">
              <a:rPr lang="en-US"/>
              <a:pPr/>
              <a:t>26</a:t>
            </a:fld>
            <a:endParaRPr lang="en-US" sz="1400"/>
          </a:p>
        </p:txBody>
      </p:sp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78337" name="Rectangle 97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78338" name="Rectangle 98"/>
          <p:cNvSpPr>
            <a:spLocks noChangeArrowheads="1"/>
          </p:cNvSpPr>
          <p:nvPr/>
        </p:nvSpPr>
        <p:spPr bwMode="auto">
          <a:xfrm>
            <a:off x="606425" y="3690938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39" name="Rectangle 99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78340" name="Rectangle 100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78341" name="Rectangle 101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8342" name="Rectangle 102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78343" name="Rectangle 103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78344" name="Rectangle 104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78345" name="Rectangle 105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8346" name="Rectangle 106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78347" name="Rectangle 107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8348" name="Rectangle 108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78349" name="Rectangle 109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78350" name="Rectangle 110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51" name="Rectangle 111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78352" name="Rectangle 112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53" name="Rectangle 113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54" name="Rectangle 114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55" name="Rectangle 115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78356" name="Rectangle 116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78357" name="Rectangle 117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78358" name="Rectangle 118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78359" name="Rectangle 119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78360" name="Rectangle 120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78361" name="Rectangle 12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62" name="Rectangle 122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78363" name="Rectangle 123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78364" name="Rectangle 124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3D861-8E38-C043-B10C-52C7F90B9228}" type="slidenum">
              <a:rPr lang="en-US"/>
              <a:pPr/>
              <a:t>27</a:t>
            </a:fld>
            <a:endParaRPr lang="en-US" sz="1400"/>
          </a:p>
        </p:txBody>
      </p:sp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80385" name="Rectangle 97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80386" name="Rectangle 98"/>
          <p:cNvSpPr>
            <a:spLocks noChangeArrowheads="1"/>
          </p:cNvSpPr>
          <p:nvPr/>
        </p:nvSpPr>
        <p:spPr bwMode="auto">
          <a:xfrm>
            <a:off x="606425" y="3937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0387" name="Rectangle 99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80388" name="Rectangle 100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80389" name="Rectangle 101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0390" name="Rectangle 102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80391" name="Rectangle 103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80392" name="Rectangle 104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0393" name="Rectangle 105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0394" name="Rectangle 106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0395" name="Rectangle 107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0396" name="Rectangle 108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80397" name="Rectangle 109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80398" name="Rectangle 110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399" name="Rectangle 111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80400" name="Rectangle 112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401" name="Rectangle 113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402" name="Rectangle 114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403" name="Rectangle 115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0404" name="Rectangle 116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80405" name="Rectangle 117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80406" name="Rectangle 118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80407" name="Rectangle 119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80408" name="Rectangle 120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80409" name="Rectangle 12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410" name="Rectangle 122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0411" name="Rectangle 123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80412" name="Rectangle 124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217A-14A0-D74F-B401-6B2C8FCC511A}" type="slidenum">
              <a:rPr lang="en-US"/>
              <a:pPr/>
              <a:t>28</a:t>
            </a:fld>
            <a:endParaRPr lang="en-US" sz="1400"/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82440" name="Rectangle 104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82441" name="Rectangle 105"/>
          <p:cNvSpPr>
            <a:spLocks noChangeArrowheads="1"/>
          </p:cNvSpPr>
          <p:nvPr/>
        </p:nvSpPr>
        <p:spPr bwMode="auto">
          <a:xfrm>
            <a:off x="606425" y="319881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2442" name="Rectangle 106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82443" name="Rectangle 107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82444" name="Rectangle 108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2445" name="Rectangle 109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82446" name="Rectangle 110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82447" name="Rectangle 111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2448" name="Rectangle 112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2449" name="Rectangle 113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2450" name="Rectangle 114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2451" name="Rectangle 115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82452" name="Rectangle 116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82453" name="Rectangle 11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54" name="Rectangle 11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82455" name="Rectangle 11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56" name="Rectangle 120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57" name="Rectangle 121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58" name="Rectangle 122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2459" name="Rectangle 123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82460" name="Rectangle 124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82461" name="Rectangle 125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82462" name="Rectangle 126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82463" name="Rectangle 127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82464" name="Rectangle 128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65" name="Rectangle 129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66" name="Rectangle 130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2467" name="Rectangle 131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D0EEB-5071-5945-B7C9-9CAF71F3FA4A}" type="slidenum">
              <a:rPr lang="en-US"/>
              <a:pPr/>
              <a:t>29</a:t>
            </a:fld>
            <a:endParaRPr lang="en-US" sz="1400"/>
          </a:p>
        </p:txBody>
      </p:sp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84491" name="Rectangle 107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84492" name="Rectangle 108"/>
          <p:cNvSpPr>
            <a:spLocks noChangeArrowheads="1"/>
          </p:cNvSpPr>
          <p:nvPr/>
        </p:nvSpPr>
        <p:spPr bwMode="auto">
          <a:xfrm>
            <a:off x="606425" y="3429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4493" name="Rectangle 109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6 64</a:t>
            </a:r>
          </a:p>
        </p:txBody>
      </p:sp>
      <p:sp>
        <p:nvSpPr>
          <p:cNvPr id="784494" name="Rectangle 110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84495" name="Rectangle 111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4496" name="Rectangle 112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84497" name="Rectangle 113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84498" name="Rectangle 114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4499" name="Rectangle 115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4500" name="Rectangle 116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4501" name="Rectangle 117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4502" name="Rectangle 118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84503" name="Rectangle 119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84504" name="Rectangle 120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05" name="Rectangle 121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84506" name="Rectangle 122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07" name="Rectangle 123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08" name="Rectangle 124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09" name="Rectangle 125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4510" name="Rectangle 126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84511" name="Rectangle 127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84512" name="Rectangle 128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84513" name="Rectangle 129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84514" name="Rectangle 130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84517" name="Rectangle 133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18" name="Rectangle 134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19" name="Rectangle 135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4521" name="Rectangle 137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79534-79D7-1A41-9F1C-3A60F3C7DE02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25061" name="Rectangle 69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25062" name="Rectangle 70"/>
          <p:cNvSpPr>
            <a:spLocks noChangeArrowheads="1"/>
          </p:cNvSpPr>
          <p:nvPr/>
        </p:nvSpPr>
        <p:spPr bwMode="auto">
          <a:xfrm>
            <a:off x="606425" y="296227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5063" name="Rectangle 71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25064" name="Rectangle 72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25065" name="Rectangle 73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25066" name="Rectangle 74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25067" name="Rectangle 75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25070" name="Rectangle 78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8F6AD-99C2-BC42-ACA6-8D5B902D8C79}" type="slidenum">
              <a:rPr lang="en-US"/>
              <a:pPr/>
              <a:t>30</a:t>
            </a:fld>
            <a:endParaRPr lang="en-US" sz="1400"/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86531" name="Rectangle 99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86532" name="Rectangle 100"/>
          <p:cNvSpPr>
            <a:spLocks noChangeArrowheads="1"/>
          </p:cNvSpPr>
          <p:nvPr/>
        </p:nvSpPr>
        <p:spPr bwMode="auto">
          <a:xfrm>
            <a:off x="606425" y="3683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6533" name="Rectangle 101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6 64</a:t>
            </a:r>
          </a:p>
        </p:txBody>
      </p:sp>
      <p:sp>
        <p:nvSpPr>
          <p:cNvPr id="786534" name="Rectangle 102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86535" name="Rectangle 103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6536" name="Rectangle 104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86537" name="Rectangle 105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86538" name="Rectangle 106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6539" name="Rectangle 107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6540" name="Rectangle 108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6541" name="Rectangle 109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6542" name="Rectangle 110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86543" name="Rectangle 111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86544" name="Rectangle 112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45" name="Rectangle 113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86546" name="Rectangle 114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47" name="Rectangle 115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48" name="Rectangle 116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49" name="Rectangle 117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6550" name="Rectangle 118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86551" name="Rectangle 119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86552" name="Rectangle 120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86553" name="Rectangle 121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86554" name="Rectangle 122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86555" name="Rectangle 123"/>
          <p:cNvSpPr>
            <a:spLocks noChangeArrowheads="1"/>
          </p:cNvSpPr>
          <p:nvPr/>
        </p:nvSpPr>
        <p:spPr bwMode="auto">
          <a:xfrm>
            <a:off x="53641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7</a:t>
            </a:r>
          </a:p>
        </p:txBody>
      </p:sp>
      <p:sp>
        <p:nvSpPr>
          <p:cNvPr id="786556" name="Rectangle 124"/>
          <p:cNvSpPr>
            <a:spLocks noChangeArrowheads="1"/>
          </p:cNvSpPr>
          <p:nvPr/>
        </p:nvSpPr>
        <p:spPr bwMode="auto">
          <a:xfrm>
            <a:off x="58975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86557" name="Rectangle 125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58" name="Rectangle 126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59" name="Rectangle 127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6560" name="Rectangle 128"/>
          <p:cNvSpPr>
            <a:spLocks noChangeArrowheads="1"/>
          </p:cNvSpPr>
          <p:nvPr/>
        </p:nvSpPr>
        <p:spPr bwMode="auto">
          <a:xfrm>
            <a:off x="6430963" y="4953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86561" name="Rectangle 129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36EE-9DA3-1249-B1AA-AF9A52EAC178}" type="slidenum">
              <a:rPr lang="en-US"/>
              <a:pPr/>
              <a:t>31</a:t>
            </a:fld>
            <a:endParaRPr lang="en-US" sz="1400"/>
          </a:p>
        </p:txBody>
      </p:sp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88579" name="Rectangle 99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88580" name="Rectangle 100"/>
          <p:cNvSpPr>
            <a:spLocks noChangeArrowheads="1"/>
          </p:cNvSpPr>
          <p:nvPr/>
        </p:nvSpPr>
        <p:spPr bwMode="auto">
          <a:xfrm>
            <a:off x="606425" y="3944938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81" name="Rectangle 101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6 64</a:t>
            </a:r>
          </a:p>
        </p:txBody>
      </p:sp>
      <p:sp>
        <p:nvSpPr>
          <p:cNvPr id="788582" name="Rectangle 102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88583" name="Rectangle 103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8584" name="Rectangle 104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88585" name="Rectangle 105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88586" name="Rectangle 106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88587" name="Rectangle 107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8588" name="Rectangle 108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88589" name="Rectangle 109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8590" name="Rectangle 110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88591" name="Rectangle 111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88592" name="Rectangle 112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593" name="Rectangle 113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88594" name="Rectangle 114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595" name="Rectangle 115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596" name="Rectangle 116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597" name="Rectangle 117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88598" name="Rectangle 118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88599" name="Rectangle 119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88600" name="Rectangle 120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88601" name="Rectangle 121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88602" name="Rectangle 122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88603" name="Rectangle 123"/>
          <p:cNvSpPr>
            <a:spLocks noChangeArrowheads="1"/>
          </p:cNvSpPr>
          <p:nvPr/>
        </p:nvSpPr>
        <p:spPr bwMode="auto">
          <a:xfrm>
            <a:off x="53641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7</a:t>
            </a:r>
          </a:p>
        </p:txBody>
      </p:sp>
      <p:sp>
        <p:nvSpPr>
          <p:cNvPr id="788604" name="Rectangle 124"/>
          <p:cNvSpPr>
            <a:spLocks noChangeArrowheads="1"/>
          </p:cNvSpPr>
          <p:nvPr/>
        </p:nvSpPr>
        <p:spPr bwMode="auto">
          <a:xfrm>
            <a:off x="58975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128</a:t>
            </a:r>
          </a:p>
        </p:txBody>
      </p:sp>
      <p:sp>
        <p:nvSpPr>
          <p:cNvPr id="788605" name="Rectangle 125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606" name="Rectangle 126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607" name="Rectangle 127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88608" name="Rectangle 128"/>
          <p:cNvSpPr>
            <a:spLocks noChangeArrowheads="1"/>
          </p:cNvSpPr>
          <p:nvPr/>
        </p:nvSpPr>
        <p:spPr bwMode="auto">
          <a:xfrm>
            <a:off x="6430963" y="4953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88609" name="Rectangle 129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297FC-E400-7841-84B2-28C397A4BEEB}" type="slidenum">
              <a:rPr lang="en-US"/>
              <a:pPr/>
              <a:t>32</a:t>
            </a:fld>
            <a:endParaRPr lang="en-US" sz="1400"/>
          </a:p>
        </p:txBody>
      </p:sp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90634" name="Rectangle 106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90635" name="Rectangle 107"/>
          <p:cNvSpPr>
            <a:spLocks noChangeArrowheads="1"/>
          </p:cNvSpPr>
          <p:nvPr/>
        </p:nvSpPr>
        <p:spPr bwMode="auto">
          <a:xfrm>
            <a:off x="609600" y="3203575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0636" name="Rectangle 108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6 64</a:t>
            </a:r>
          </a:p>
        </p:txBody>
      </p:sp>
      <p:sp>
        <p:nvSpPr>
          <p:cNvPr id="790637" name="Rectangle 109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90638" name="Rectangle 110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90639" name="Rectangle 111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90640" name="Rectangle 112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90641" name="Rectangle 113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90642" name="Rectangle 114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90643" name="Rectangle 115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90644" name="Rectangle 116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90645" name="Rectangle 117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90646" name="Rectangle 118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90647" name="Rectangle 119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48" name="Rectangle 120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90649" name="Rectangle 121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50" name="Rectangle 122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51" name="Rectangle 123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52" name="Rectangle 124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90653" name="Rectangle 125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90654" name="Rectangle 126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90655" name="Rectangle 127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90656" name="Rectangle 128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90657" name="Rectangle 129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90658" name="Rectangle 130"/>
          <p:cNvSpPr>
            <a:spLocks noChangeArrowheads="1"/>
          </p:cNvSpPr>
          <p:nvPr/>
        </p:nvSpPr>
        <p:spPr bwMode="auto">
          <a:xfrm>
            <a:off x="53641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7</a:t>
            </a:r>
          </a:p>
        </p:txBody>
      </p:sp>
      <p:sp>
        <p:nvSpPr>
          <p:cNvPr id="790659" name="Rectangle 131"/>
          <p:cNvSpPr>
            <a:spLocks noChangeArrowheads="1"/>
          </p:cNvSpPr>
          <p:nvPr/>
        </p:nvSpPr>
        <p:spPr bwMode="auto">
          <a:xfrm>
            <a:off x="58975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128</a:t>
            </a:r>
          </a:p>
        </p:txBody>
      </p:sp>
      <p:sp>
        <p:nvSpPr>
          <p:cNvPr id="790660" name="Rectangle 132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61" name="Rectangle 133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62" name="Rectangle 134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0663" name="Rectangle 135"/>
          <p:cNvSpPr>
            <a:spLocks noChangeArrowheads="1"/>
          </p:cNvSpPr>
          <p:nvPr/>
        </p:nvSpPr>
        <p:spPr bwMode="auto">
          <a:xfrm>
            <a:off x="6430963" y="4953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false</a:t>
            </a:r>
          </a:p>
        </p:txBody>
      </p:sp>
      <p:sp>
        <p:nvSpPr>
          <p:cNvPr id="790664" name="Rectangle 136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0B23E-AF4F-F647-B353-412DE2275D1E}" type="slidenum">
              <a:rPr lang="en-US"/>
              <a:pPr/>
              <a:t>33</a:t>
            </a:fld>
            <a:endParaRPr lang="en-US" sz="1400"/>
          </a:p>
        </p:txBody>
      </p:sp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92581" name="Rectangle 5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92583" name="Rectangle 7"/>
          <p:cNvSpPr>
            <a:spLocks noChangeArrowheads="1"/>
          </p:cNvSpPr>
          <p:nvPr/>
        </p:nvSpPr>
        <p:spPr bwMode="auto">
          <a:xfrm>
            <a:off x="606425" y="4191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2653" name="Rectangle 77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2 4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3 8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4 16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5 32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6 64</a:t>
            </a:r>
          </a:p>
        </p:txBody>
      </p:sp>
      <p:sp>
        <p:nvSpPr>
          <p:cNvPr id="792654" name="Rectangle 78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92655" name="Rectangle 79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92656" name="Rectangle 80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92657" name="Rectangle 81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92658" name="Rectangle 82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92659" name="Rectangle 83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92660" name="Rectangle 84"/>
          <p:cNvSpPr>
            <a:spLocks noChangeArrowheads="1"/>
          </p:cNvSpPr>
          <p:nvPr/>
        </p:nvSpPr>
        <p:spPr bwMode="auto">
          <a:xfrm>
            <a:off x="53641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92661" name="Rectangle 85"/>
          <p:cNvSpPr>
            <a:spLocks noChangeArrowheads="1"/>
          </p:cNvSpPr>
          <p:nvPr/>
        </p:nvSpPr>
        <p:spPr bwMode="auto">
          <a:xfrm>
            <a:off x="5897563" y="3048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92662" name="Rectangle 86"/>
          <p:cNvSpPr>
            <a:spLocks noChangeArrowheads="1"/>
          </p:cNvSpPr>
          <p:nvPr/>
        </p:nvSpPr>
        <p:spPr bwMode="auto">
          <a:xfrm>
            <a:off x="53641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792663" name="Rectangle 87"/>
          <p:cNvSpPr>
            <a:spLocks noChangeArrowheads="1"/>
          </p:cNvSpPr>
          <p:nvPr/>
        </p:nvSpPr>
        <p:spPr bwMode="auto">
          <a:xfrm>
            <a:off x="5897563" y="3429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8</a:t>
            </a:r>
          </a:p>
        </p:txBody>
      </p:sp>
      <p:sp>
        <p:nvSpPr>
          <p:cNvPr id="792664" name="Rectangle 88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65" name="Rectangle 89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92666" name="Rectangle 90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67" name="Rectangle 91"/>
          <p:cNvSpPr>
            <a:spLocks noChangeArrowheads="1"/>
          </p:cNvSpPr>
          <p:nvPr/>
        </p:nvSpPr>
        <p:spPr bwMode="auto">
          <a:xfrm>
            <a:off x="6430963" y="3048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68" name="Rectangle 92"/>
          <p:cNvSpPr>
            <a:spLocks noChangeArrowheads="1"/>
          </p:cNvSpPr>
          <p:nvPr/>
        </p:nvSpPr>
        <p:spPr bwMode="auto">
          <a:xfrm>
            <a:off x="6430963" y="3429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69" name="Rectangle 93"/>
          <p:cNvSpPr>
            <a:spLocks noChangeArrowheads="1"/>
          </p:cNvSpPr>
          <p:nvPr/>
        </p:nvSpPr>
        <p:spPr bwMode="auto">
          <a:xfrm>
            <a:off x="53641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792670" name="Rectangle 94"/>
          <p:cNvSpPr>
            <a:spLocks noChangeArrowheads="1"/>
          </p:cNvSpPr>
          <p:nvPr/>
        </p:nvSpPr>
        <p:spPr bwMode="auto">
          <a:xfrm>
            <a:off x="5897563" y="3810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16</a:t>
            </a:r>
          </a:p>
        </p:txBody>
      </p:sp>
      <p:sp>
        <p:nvSpPr>
          <p:cNvPr id="792671" name="Rectangle 95"/>
          <p:cNvSpPr>
            <a:spLocks noChangeArrowheads="1"/>
          </p:cNvSpPr>
          <p:nvPr/>
        </p:nvSpPr>
        <p:spPr bwMode="auto">
          <a:xfrm>
            <a:off x="53641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5</a:t>
            </a:r>
          </a:p>
        </p:txBody>
      </p:sp>
      <p:sp>
        <p:nvSpPr>
          <p:cNvPr id="792672" name="Rectangle 96"/>
          <p:cNvSpPr>
            <a:spLocks noChangeArrowheads="1"/>
          </p:cNvSpPr>
          <p:nvPr/>
        </p:nvSpPr>
        <p:spPr bwMode="auto">
          <a:xfrm>
            <a:off x="5897563" y="4191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32</a:t>
            </a:r>
          </a:p>
        </p:txBody>
      </p:sp>
      <p:sp>
        <p:nvSpPr>
          <p:cNvPr id="792673" name="Rectangle 97"/>
          <p:cNvSpPr>
            <a:spLocks noChangeArrowheads="1"/>
          </p:cNvSpPr>
          <p:nvPr/>
        </p:nvSpPr>
        <p:spPr bwMode="auto">
          <a:xfrm>
            <a:off x="53641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6</a:t>
            </a:r>
          </a:p>
        </p:txBody>
      </p:sp>
      <p:sp>
        <p:nvSpPr>
          <p:cNvPr id="792674" name="Rectangle 98"/>
          <p:cNvSpPr>
            <a:spLocks noChangeArrowheads="1"/>
          </p:cNvSpPr>
          <p:nvPr/>
        </p:nvSpPr>
        <p:spPr bwMode="auto">
          <a:xfrm>
            <a:off x="5897563" y="4572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64</a:t>
            </a:r>
          </a:p>
        </p:txBody>
      </p:sp>
      <p:sp>
        <p:nvSpPr>
          <p:cNvPr id="792675" name="Rectangle 99"/>
          <p:cNvSpPr>
            <a:spLocks noChangeArrowheads="1"/>
          </p:cNvSpPr>
          <p:nvPr/>
        </p:nvSpPr>
        <p:spPr bwMode="auto">
          <a:xfrm>
            <a:off x="53641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7</a:t>
            </a:r>
          </a:p>
        </p:txBody>
      </p:sp>
      <p:sp>
        <p:nvSpPr>
          <p:cNvPr id="792676" name="Rectangle 100"/>
          <p:cNvSpPr>
            <a:spLocks noChangeArrowheads="1"/>
          </p:cNvSpPr>
          <p:nvPr/>
        </p:nvSpPr>
        <p:spPr bwMode="auto">
          <a:xfrm>
            <a:off x="5897563" y="4953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128</a:t>
            </a:r>
          </a:p>
        </p:txBody>
      </p:sp>
      <p:sp>
        <p:nvSpPr>
          <p:cNvPr id="792677" name="Rectangle 101"/>
          <p:cNvSpPr>
            <a:spLocks noChangeArrowheads="1"/>
          </p:cNvSpPr>
          <p:nvPr/>
        </p:nvSpPr>
        <p:spPr bwMode="auto">
          <a:xfrm>
            <a:off x="6430963" y="3810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78" name="Rectangle 102"/>
          <p:cNvSpPr>
            <a:spLocks noChangeArrowheads="1"/>
          </p:cNvSpPr>
          <p:nvPr/>
        </p:nvSpPr>
        <p:spPr bwMode="auto">
          <a:xfrm>
            <a:off x="6430963" y="4191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79" name="Rectangle 103"/>
          <p:cNvSpPr>
            <a:spLocks noChangeArrowheads="1"/>
          </p:cNvSpPr>
          <p:nvPr/>
        </p:nvSpPr>
        <p:spPr bwMode="auto">
          <a:xfrm>
            <a:off x="6430963" y="4572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92680" name="Rectangle 104"/>
          <p:cNvSpPr>
            <a:spLocks noChangeArrowheads="1"/>
          </p:cNvSpPr>
          <p:nvPr/>
        </p:nvSpPr>
        <p:spPr bwMode="auto">
          <a:xfrm>
            <a:off x="6430963" y="4953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false</a:t>
            </a:r>
          </a:p>
        </p:txBody>
      </p:sp>
      <p:sp>
        <p:nvSpPr>
          <p:cNvPr id="792681" name="Rectangle 105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C58CE-D594-8941-AC70-4EFA1237748F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27116" name="Rectangle 76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27117" name="Rectangle 77"/>
          <p:cNvSpPr>
            <a:spLocks noChangeArrowheads="1"/>
          </p:cNvSpPr>
          <p:nvPr/>
        </p:nvSpPr>
        <p:spPr bwMode="auto">
          <a:xfrm>
            <a:off x="606425" y="32004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18" name="Rectangle 78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27119" name="Rectangle 79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27120" name="Rectangle 80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27121" name="Rectangle 81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27122" name="Rectangle 82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27123" name="Rectangle 83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27124" name="Rectangle 84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27125" name="Rectangle 85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03E1-959B-CE43-A698-3B9CCF1C878F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29135" name="Rectangle 47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29136" name="Rectangle 48"/>
          <p:cNvSpPr>
            <a:spLocks noChangeArrowheads="1"/>
          </p:cNvSpPr>
          <p:nvPr/>
        </p:nvSpPr>
        <p:spPr bwMode="auto">
          <a:xfrm>
            <a:off x="609600" y="3433763"/>
            <a:ext cx="4632325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9137" name="Rectangle 49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29138" name="Rectangle 50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29139" name="Rectangle 51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29140" name="Rectangle 52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29141" name="Rectangle 53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29144" name="Rectangle 56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29145" name="Rectangle 57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29147" name="Rectangle 59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F0438-AE99-0A4E-AA0E-79BF176C5F42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31224" name="Rectangle 88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31225" name="Rectangle 89"/>
          <p:cNvSpPr>
            <a:spLocks noChangeArrowheads="1"/>
          </p:cNvSpPr>
          <p:nvPr/>
        </p:nvSpPr>
        <p:spPr bwMode="auto">
          <a:xfrm>
            <a:off x="609600" y="370046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1226" name="Rectangle 90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31227" name="Rectangle 91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31228" name="Rectangle 92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1229" name="Rectangle 93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31230" name="Rectangle 94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31231" name="Rectangle 95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1232" name="Rectangle 96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31233" name="Rectangle 9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31234" name="Rectangle 9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31235" name="Rectangle 9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31236" name="Rectangle 100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8CECE-2E9E-7448-B4F3-7520C2A76530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33222" name="Rectangle 38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33223" name="Rectangle 39"/>
          <p:cNvSpPr>
            <a:spLocks noChangeArrowheads="1"/>
          </p:cNvSpPr>
          <p:nvPr/>
        </p:nvSpPr>
        <p:spPr bwMode="auto">
          <a:xfrm>
            <a:off x="609600" y="391636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3224" name="Rectangle 40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33225" name="Rectangle 41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33226" name="Rectangle 42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3227" name="Rectangle 43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33228" name="Rectangle 44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33229" name="Rectangle 45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3230" name="Rectangle 46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33231" name="Rectangle 47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33232" name="Rectangle 48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33233" name="Rectangle 49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Courier New" charset="0"/>
            </a:endParaRPr>
          </a:p>
        </p:txBody>
      </p:sp>
      <p:sp>
        <p:nvSpPr>
          <p:cNvPr id="733234" name="Rectangle 50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EC908-D8F1-AD4C-B15D-52C25C5F775D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35294" name="Rectangle 62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35295" name="Rectangle 63"/>
          <p:cNvSpPr>
            <a:spLocks noChangeArrowheads="1"/>
          </p:cNvSpPr>
          <p:nvPr/>
        </p:nvSpPr>
        <p:spPr bwMode="auto">
          <a:xfrm>
            <a:off x="609600" y="3211513"/>
            <a:ext cx="4392613" cy="290512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96" name="Rectangle 64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35297" name="Rectangle 65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35298" name="Rectangle 66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5299" name="Rectangle 67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35300" name="Rectangle 68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35301" name="Rectangle 69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35302" name="Rectangle 70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35303" name="Rectangle 71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35304" name="Rectangle 72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35305" name="Rectangle 73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35306" name="Rectangle 74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51D42-B55F-0F4F-B12C-E5CB3D434028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 of Two:  Trace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Print powers of 2 that are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2</a:t>
            </a:r>
            <a:r>
              <a:rPr kumimoji="0" lang="en-US" baseline="30000">
                <a:solidFill>
                  <a:schemeClr val="tx1"/>
                </a:solidFill>
              </a:rPr>
              <a:t>N</a:t>
            </a:r>
            <a:r>
              <a:rPr kumimoji="0" lang="en-US">
                <a:solidFill>
                  <a:schemeClr val="tx1"/>
                </a:solidFill>
              </a:rPr>
              <a:t>.</a:t>
            </a:r>
            <a:endParaRPr kumimoji="0" lang="en-US" baseline="30000">
              <a:solidFill>
                <a:schemeClr val="tx1"/>
              </a:solidFill>
            </a:endParaRPr>
          </a:p>
          <a:p>
            <a:pPr lvl="1"/>
            <a:r>
              <a:rPr kumimoji="0" lang="en-US"/>
              <a:t>Increment </a:t>
            </a:r>
            <a:r>
              <a:rPr kumimoji="0" lang="en-US" sz="1600">
                <a:latin typeface="Courier New" charset="0"/>
              </a:rPr>
              <a:t>i</a:t>
            </a:r>
            <a:r>
              <a:rPr kumimoji="0" lang="en-US"/>
              <a:t> from </a:t>
            </a:r>
            <a:r>
              <a:rPr kumimoji="0" lang="en-US" sz="1600">
                <a:latin typeface="Courier New" charset="0"/>
              </a:rPr>
              <a:t>0</a:t>
            </a:r>
            <a:r>
              <a:rPr kumimoji="0" lang="en-US"/>
              <a:t> to </a:t>
            </a:r>
            <a:r>
              <a:rPr kumimoji="0" lang="en-US" sz="1600">
                <a:latin typeface="Courier New" charset="0"/>
              </a:rPr>
              <a:t>N</a:t>
            </a:r>
            <a:r>
              <a:rPr kumimoji="0" lang="en-US"/>
              <a:t>.</a:t>
            </a:r>
          </a:p>
          <a:p>
            <a:pPr lvl="1"/>
            <a:r>
              <a:rPr kumimoji="0" lang="en-US"/>
              <a:t>Double </a:t>
            </a:r>
            <a:r>
              <a:rPr kumimoji="0" lang="en-US" sz="1600">
                <a:latin typeface="Courier New" charset="0"/>
              </a:rPr>
              <a:t>v</a:t>
            </a:r>
            <a:r>
              <a:rPr kumimoji="0" lang="en-US"/>
              <a:t> each time.</a:t>
            </a:r>
          </a:p>
        </p:txBody>
      </p:sp>
      <p:sp>
        <p:nvSpPr>
          <p:cNvPr id="743559" name="Rectangle 135"/>
          <p:cNvSpPr>
            <a:spLocks noChangeArrowheads="1"/>
          </p:cNvSpPr>
          <p:nvPr/>
        </p:nvSpPr>
        <p:spPr bwMode="auto">
          <a:xfrm>
            <a:off x="609600" y="2654300"/>
            <a:ext cx="4632325" cy="1954213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&lt;=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10660F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" "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 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i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v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v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}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</a:t>
            </a:r>
          </a:p>
        </p:txBody>
      </p:sp>
      <p:sp>
        <p:nvSpPr>
          <p:cNvPr id="743560" name="Rectangle 136"/>
          <p:cNvSpPr>
            <a:spLocks noChangeArrowheads="1"/>
          </p:cNvSpPr>
          <p:nvPr/>
        </p:nvSpPr>
        <p:spPr bwMode="auto">
          <a:xfrm>
            <a:off x="609600" y="3429000"/>
            <a:ext cx="4392613" cy="290513"/>
          </a:xfrm>
          <a:prstGeom prst="rect">
            <a:avLst/>
          </a:prstGeom>
          <a:solidFill>
            <a:srgbClr val="003399">
              <a:alpha val="25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3561" name="Rectangle 137"/>
          <p:cNvSpPr>
            <a:spLocks noChangeArrowheads="1"/>
          </p:cNvSpPr>
          <p:nvPr/>
        </p:nvSpPr>
        <p:spPr bwMode="auto">
          <a:xfrm>
            <a:off x="7740650" y="2281238"/>
            <a:ext cx="1008063" cy="1757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0 1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400">
                <a:latin typeface="Courier New" charset="0"/>
              </a:rPr>
              <a:t>1 2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400">
              <a:latin typeface="Courier New" charset="0"/>
            </a:endParaRPr>
          </a:p>
        </p:txBody>
      </p:sp>
      <p:sp>
        <p:nvSpPr>
          <p:cNvPr id="743562" name="Rectangle 138"/>
          <p:cNvSpPr>
            <a:spLocks noChangeArrowheads="1"/>
          </p:cNvSpPr>
          <p:nvPr/>
        </p:nvSpPr>
        <p:spPr bwMode="auto">
          <a:xfrm>
            <a:off x="53641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743563" name="Rectangle 139"/>
          <p:cNvSpPr>
            <a:spLocks noChangeArrowheads="1"/>
          </p:cNvSpPr>
          <p:nvPr/>
        </p:nvSpPr>
        <p:spPr bwMode="auto">
          <a:xfrm>
            <a:off x="5897563" y="2286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3564" name="Rectangle 140"/>
          <p:cNvSpPr>
            <a:spLocks noChangeArrowheads="1"/>
          </p:cNvSpPr>
          <p:nvPr/>
        </p:nvSpPr>
        <p:spPr bwMode="auto">
          <a:xfrm>
            <a:off x="53641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43565" name="Rectangle 141"/>
          <p:cNvSpPr>
            <a:spLocks noChangeArrowheads="1"/>
          </p:cNvSpPr>
          <p:nvPr/>
        </p:nvSpPr>
        <p:spPr bwMode="auto">
          <a:xfrm>
            <a:off x="5897563" y="1905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v</a:t>
            </a:r>
          </a:p>
        </p:txBody>
      </p:sp>
      <p:sp>
        <p:nvSpPr>
          <p:cNvPr id="743566" name="Rectangle 142"/>
          <p:cNvSpPr>
            <a:spLocks noChangeArrowheads="1"/>
          </p:cNvSpPr>
          <p:nvPr/>
        </p:nvSpPr>
        <p:spPr bwMode="auto">
          <a:xfrm>
            <a:off x="53641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743567" name="Rectangle 143"/>
          <p:cNvSpPr>
            <a:spLocks noChangeArrowheads="1"/>
          </p:cNvSpPr>
          <p:nvPr/>
        </p:nvSpPr>
        <p:spPr bwMode="auto">
          <a:xfrm>
            <a:off x="5897563" y="26670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743570" name="Rectangle 146"/>
          <p:cNvSpPr>
            <a:spLocks noChangeArrowheads="1"/>
          </p:cNvSpPr>
          <p:nvPr/>
        </p:nvSpPr>
        <p:spPr bwMode="auto">
          <a:xfrm>
            <a:off x="6430963" y="2286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>
              <a:buFont typeface="Monotype Sorts" charset="2"/>
              <a:buNone/>
            </a:pPr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3571" name="Rectangle 147"/>
          <p:cNvSpPr>
            <a:spLocks noChangeArrowheads="1"/>
          </p:cNvSpPr>
          <p:nvPr/>
        </p:nvSpPr>
        <p:spPr bwMode="auto">
          <a:xfrm>
            <a:off x="6430963" y="1905000"/>
            <a:ext cx="914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Courier New" charset="0"/>
              </a:rPr>
              <a:t>i &lt;= N</a:t>
            </a:r>
          </a:p>
        </p:txBody>
      </p:sp>
      <p:sp>
        <p:nvSpPr>
          <p:cNvPr id="743572" name="Rectangle 148"/>
          <p:cNvSpPr>
            <a:spLocks noChangeArrowheads="1"/>
          </p:cNvSpPr>
          <p:nvPr/>
        </p:nvSpPr>
        <p:spPr bwMode="auto">
          <a:xfrm>
            <a:off x="6430963" y="2667000"/>
            <a:ext cx="914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Courier New" charset="0"/>
              </a:rPr>
              <a:t>true</a:t>
            </a:r>
          </a:p>
        </p:txBody>
      </p:sp>
      <p:sp>
        <p:nvSpPr>
          <p:cNvPr id="743574" name="Rectangle 150"/>
          <p:cNvSpPr>
            <a:spLocks noChangeArrowheads="1"/>
          </p:cNvSpPr>
          <p:nvPr/>
        </p:nvSpPr>
        <p:spPr bwMode="auto">
          <a:xfrm>
            <a:off x="5972175" y="5562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 =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WAYNE:CS126:lectures-s06:introcs.pot</Template>
  <TotalTime>13394</TotalTime>
  <Words>3364</Words>
  <Application>Microsoft Macintosh PowerPoint</Application>
  <PresentationFormat>On-screen Show (4:3)</PresentationFormat>
  <Paragraphs>1111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Comic Sans MS</vt:lpstr>
      <vt:lpstr>Monotype Sorts</vt:lpstr>
      <vt:lpstr>Wingdings</vt:lpstr>
      <vt:lpstr>Symbol</vt:lpstr>
      <vt:lpstr>Courier New</vt:lpstr>
      <vt:lpstr>ＭＳ Ｐゴシック</vt:lpstr>
      <vt:lpstr>introcs</vt:lpstr>
      <vt:lpstr>Microsoft Clip Gallery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  <vt:lpstr>Powers of Two:  Trace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Powers of Two:  Trace</dc:title>
  <dc:subject/>
  <dc:creator>Kevin Wayne</dc:creator>
  <cp:keywords/>
  <dc:description/>
  <cp:lastModifiedBy>Kevin Wayne</cp:lastModifiedBy>
  <cp:revision>411</cp:revision>
  <dcterms:created xsi:type="dcterms:W3CDTF">2010-03-25T13:24:56Z</dcterms:created>
  <dcterms:modified xsi:type="dcterms:W3CDTF">2010-03-25T13:25:17Z</dcterms:modified>
  <cp:category/>
</cp:coreProperties>
</file>