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C7379"/>
    <a:srgbClr val="CCA681"/>
    <a:srgbClr val="9CCC92"/>
    <a:srgbClr val="008000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76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1AE052-DF77-3942-B428-E9CA161139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6CF40B-E485-6B49-82A3-45520831E76F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264DF-F2C9-4442-9C4E-AE4261F5A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3B7A9-DCB4-7949-B23D-FEE9308E95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D3BDE-262F-F444-AEE9-7C26F41D61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E3957C-1DB3-A04B-876D-903D52BFC6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95677-7D6C-A24E-9889-DBFF2342A8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81C4E-BC1C-5844-8227-A362A0669B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1FC7D-5D6A-B24B-B278-CD5245143C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8A55C-4C77-F64A-AB4D-BD48090B6F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860B4-E835-4B44-AA33-8DC4042F7A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6F93D-492A-DD45-92CE-68F449EAE0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7B044-93A8-1740-A4B1-A32484181C3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charset="0"/>
              </a:defRPr>
            </a:lvl1pPr>
          </a:lstStyle>
          <a:p>
            <a:fld id="{91C20F05-05D2-2A4C-8BDC-243556C74CF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!OLE_LINK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!OLE_LINK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76400"/>
            <a:ext cx="6324600" cy="2209800"/>
          </a:xfrm>
        </p:spPr>
        <p:txBody>
          <a:bodyPr/>
          <a:lstStyle/>
          <a:p>
            <a:pPr eaLnBrk="1" hangingPunct="1"/>
            <a:r>
              <a:rPr lang="en-US" sz="3800" dirty="0" smtClean="0"/>
              <a:t>Review/study guide</a:t>
            </a:r>
            <a:br>
              <a:rPr lang="en-US" sz="3800" dirty="0" smtClean="0"/>
            </a:br>
            <a:r>
              <a:rPr lang="en-US" sz="3800" dirty="0" smtClean="0"/>
              <a:t>(caution: </a:t>
            </a:r>
            <a:r>
              <a:rPr lang="en-US" sz="3800" smtClean="0"/>
              <a:t>not exhaustive!)</a:t>
            </a:r>
            <a:endParaRPr lang="en-US" sz="3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dirty="0" smtClean="0"/>
              <a:t>COS116: 5/6/11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dirty="0" smtClean="0"/>
              <a:t>Sanjeev </a:t>
            </a:r>
            <a:r>
              <a:rPr lang="en-US" dirty="0" err="1" smtClean="0"/>
              <a:t>Arora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</a:t>
            </a:r>
            <a:r>
              <a:rPr lang="en-US" dirty="0" err="1" smtClean="0"/>
              <a:t>vs</a:t>
            </a:r>
            <a:r>
              <a:rPr lang="en-US" dirty="0" smtClean="0"/>
              <a:t>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“Needle in haystack” problems (NP)</a:t>
            </a:r>
          </a:p>
          <a:p>
            <a:r>
              <a:rPr lang="en-US" dirty="0" smtClean="0"/>
              <a:t>Meaning of P, NP, NP-complete, and examples of problems of each type.</a:t>
            </a:r>
          </a:p>
          <a:p>
            <a:r>
              <a:rPr lang="en-US" dirty="0" smtClean="0"/>
              <a:t> Meaning of “exponential time”/exhaustive search.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letter-scrambling </a:t>
            </a:r>
            <a:r>
              <a:rPr lang="en-US" dirty="0" err="1" smtClean="0"/>
              <a:t>cyphers</a:t>
            </a:r>
            <a:endParaRPr lang="en-US" dirty="0" smtClean="0"/>
          </a:p>
          <a:p>
            <a:r>
              <a:rPr lang="en-US" dirty="0" smtClean="0"/>
              <a:t>One-time pad (modern version); its strength and limitations.</a:t>
            </a:r>
          </a:p>
          <a:p>
            <a:r>
              <a:rPr lang="en-US" dirty="0" smtClean="0"/>
              <a:t>What does it mean to “not learn anything”.</a:t>
            </a:r>
          </a:p>
          <a:p>
            <a:r>
              <a:rPr lang="en-US" dirty="0" smtClean="0"/>
              <a:t> Public-key crypto; conceptual understanding (box lockable by all; </a:t>
            </a:r>
            <a:r>
              <a:rPr lang="en-US" dirty="0" err="1" smtClean="0"/>
              <a:t>openable</a:t>
            </a:r>
            <a:r>
              <a:rPr lang="en-US" dirty="0" smtClean="0"/>
              <a:t> only by owner).</a:t>
            </a:r>
          </a:p>
          <a:p>
            <a:r>
              <a:rPr lang="en-US" dirty="0" smtClean="0"/>
              <a:t>Zero knowledge proofs.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Graphics/vision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Meaning of pixel, color representation, brightness/contrast</a:t>
            </a:r>
          </a:p>
          <a:p>
            <a:r>
              <a:rPr lang="en-US" dirty="0" smtClean="0"/>
              <a:t> Computer vision: edge detection (simple algorithm). Some understanding of higher-level tasks.</a:t>
            </a:r>
          </a:p>
          <a:p>
            <a:r>
              <a:rPr lang="en-US" dirty="0" smtClean="0"/>
              <a:t> Graphics: triangulated representations,</a:t>
            </a:r>
            <a:br>
              <a:rPr lang="en-US" dirty="0" smtClean="0"/>
            </a:br>
            <a:r>
              <a:rPr lang="en-US" dirty="0" smtClean="0"/>
              <a:t>different ideas for rendering, reflectance models (types of reflection).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it is: learning from data/experience</a:t>
            </a:r>
          </a:p>
          <a:p>
            <a:r>
              <a:rPr lang="en-US" dirty="0" smtClean="0"/>
              <a:t> Simple example: clustering. </a:t>
            </a:r>
          </a:p>
          <a:p>
            <a:r>
              <a:rPr lang="en-US" dirty="0" smtClean="0"/>
              <a:t>K-means algorithm</a:t>
            </a:r>
          </a:p>
          <a:p>
            <a:r>
              <a:rPr lang="en-US" dirty="0" smtClean="0"/>
              <a:t>Spam detection algorithm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Artifical</a:t>
            </a:r>
            <a:r>
              <a:rPr lang="en-US" dirty="0" smtClean="0"/>
              <a:t>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Psychological explanations of intelligence: behaviorism </a:t>
            </a:r>
            <a:r>
              <a:rPr lang="en-US" dirty="0" err="1" smtClean="0"/>
              <a:t>vs</a:t>
            </a:r>
            <a:r>
              <a:rPr lang="en-US" dirty="0" smtClean="0"/>
              <a:t> inbuilt structures</a:t>
            </a:r>
          </a:p>
          <a:p>
            <a:r>
              <a:rPr lang="en-US" dirty="0" smtClean="0"/>
              <a:t> Neural networks (</a:t>
            </a:r>
            <a:r>
              <a:rPr lang="en-US" dirty="0" err="1" smtClean="0"/>
              <a:t>Mccullough</a:t>
            </a:r>
            <a:r>
              <a:rPr lang="en-US" dirty="0" smtClean="0"/>
              <a:t>-Pitts model)</a:t>
            </a:r>
          </a:p>
          <a:p>
            <a:r>
              <a:rPr lang="en-US" dirty="0" smtClean="0"/>
              <a:t>Simulation argument for AI</a:t>
            </a:r>
          </a:p>
          <a:p>
            <a:r>
              <a:rPr lang="en-US" dirty="0" smtClean="0"/>
              <a:t> Turing test: meaning, strengths/weaknesses, Searle’s objection, etc.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understanding of economic bubbles and the connection to reasoning about distributed systems.</a:t>
            </a:r>
          </a:p>
          <a:p>
            <a:r>
              <a:rPr lang="en-US" dirty="0" smtClean="0"/>
              <a:t> Conceptual understanding of other topics</a:t>
            </a:r>
            <a:br>
              <a:rPr lang="en-US" dirty="0" smtClean="0"/>
            </a:br>
            <a:r>
              <a:rPr lang="en-US" dirty="0" smtClean="0"/>
              <a:t>discussed.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828800" y="768350"/>
          <a:ext cx="5486400" cy="5321300"/>
        </p:xfrm>
        <a:graphic>
          <a:graphicData uri="http://schemas.openxmlformats.org/presentationml/2006/ole">
            <p:oleObj spid="_x0000_s28674" name="Document" r:id="rId3" imgW="5486400" imgH="5321300" progId="Word.Document.12">
              <p:link updateAutomatic="1"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3505200"/>
            <a:ext cx="3505200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4343400"/>
            <a:ext cx="47244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828800" y="2279650"/>
          <a:ext cx="5486400" cy="2298700"/>
        </p:xfrm>
        <a:graphic>
          <a:graphicData uri="http://schemas.openxmlformats.org/presentationml/2006/ole">
            <p:oleObj spid="_x0000_s31746" name="Document" r:id="rId3" imgW="5486400" imgH="2298700" progId="Word.Document.12">
              <p:link updateAutomatic="1"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990600"/>
            <a:ext cx="7986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does this </a:t>
            </a:r>
            <a:r>
              <a:rPr lang="en-US" dirty="0" err="1" smtClean="0"/>
              <a:t>pseudocode</a:t>
            </a:r>
            <a:r>
              <a:rPr lang="en-US" dirty="0" smtClean="0"/>
              <a:t> do? What is the running time</a:t>
            </a:r>
            <a:br>
              <a:rPr lang="en-US" dirty="0" smtClean="0"/>
            </a:br>
            <a:r>
              <a:rPr lang="en-US" dirty="0" smtClean="0"/>
              <a:t>in terms of </a:t>
            </a:r>
            <a:r>
              <a:rPr lang="en-US" dirty="0" err="1" smtClean="0"/>
              <a:t>n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Scribbler</a:t>
            </a:r>
            <a:endParaRPr lang="en-US" dirty="0"/>
          </a:p>
        </p:txBody>
      </p:sp>
      <p:pic>
        <p:nvPicPr>
          <p:cNvPr id="4" name="Picture 13" descr="scribbler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133600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2819400"/>
            <a:ext cx="5146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Sensors, commands, </a:t>
            </a:r>
            <a:br>
              <a:rPr lang="en-US" dirty="0" smtClean="0"/>
            </a:br>
            <a:r>
              <a:rPr lang="en-US" dirty="0" smtClean="0"/>
              <a:t>understanding scribbler </a:t>
            </a:r>
            <a:r>
              <a:rPr lang="en-US" dirty="0" err="1" smtClean="0"/>
              <a:t>pseudocode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they are.</a:t>
            </a:r>
          </a:p>
          <a:p>
            <a:r>
              <a:rPr lang="en-US" dirty="0" smtClean="0"/>
              <a:t>Algorithms like </a:t>
            </a:r>
            <a:r>
              <a:rPr lang="en-US" dirty="0" err="1" smtClean="0"/>
              <a:t>findmin</a:t>
            </a:r>
            <a:r>
              <a:rPr lang="en-US" dirty="0" smtClean="0"/>
              <a:t>, </a:t>
            </a:r>
            <a:r>
              <a:rPr lang="en-US" dirty="0" err="1" smtClean="0"/>
              <a:t>bubblesort</a:t>
            </a:r>
            <a:r>
              <a:rPr lang="en-US" dirty="0" smtClean="0"/>
              <a:t>, binary search, simulation of game of life.</a:t>
            </a:r>
          </a:p>
          <a:p>
            <a:r>
              <a:rPr lang="en-US" dirty="0" smtClean="0"/>
              <a:t>Running times of above algorithms, and</a:t>
            </a:r>
            <a:br>
              <a:rPr lang="en-US" dirty="0" smtClean="0"/>
            </a:br>
            <a:r>
              <a:rPr lang="en-US" dirty="0" smtClean="0"/>
              <a:t>ability to estimate running time of simple </a:t>
            </a:r>
            <a:r>
              <a:rPr lang="en-US" dirty="0" err="1" smtClean="0"/>
              <a:t>pseudocode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Conceptual understanding of other  algorithms encountered: </a:t>
            </a:r>
            <a:r>
              <a:rPr lang="en-US" dirty="0" err="1" smtClean="0"/>
              <a:t>pagerank</a:t>
            </a:r>
            <a:r>
              <a:rPr lang="en-US" dirty="0" smtClean="0"/>
              <a:t>, </a:t>
            </a:r>
            <a:r>
              <a:rPr lang="en-US" dirty="0" err="1" smtClean="0"/>
              <a:t>k</a:t>
            </a:r>
            <a:r>
              <a:rPr lang="en-US" dirty="0" smtClean="0"/>
              <a:t>-means, stable matching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representations and what they mean (bits, bytes, sampling rates etc.)</a:t>
            </a:r>
          </a:p>
          <a:p>
            <a:r>
              <a:rPr lang="en-US" dirty="0" smtClean="0"/>
              <a:t> Conceptual understanding of spectral representation.</a:t>
            </a:r>
          </a:p>
          <a:p>
            <a:r>
              <a:rPr lang="en-US" dirty="0" smtClean="0"/>
              <a:t> Understanding of music synthesis and</a:t>
            </a:r>
            <a:br>
              <a:rPr lang="en-US" dirty="0" smtClean="0"/>
            </a:br>
            <a:r>
              <a:rPr lang="en-US" dirty="0" smtClean="0"/>
              <a:t>related notions.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Undecidability</a:t>
            </a:r>
            <a:r>
              <a:rPr lang="en-US" dirty="0" smtClean="0"/>
              <a:t>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it means. Salient implications.</a:t>
            </a:r>
          </a:p>
          <a:p>
            <a:r>
              <a:rPr lang="en-US" dirty="0" smtClean="0"/>
              <a:t>Turing post programs.</a:t>
            </a:r>
          </a:p>
          <a:p>
            <a:r>
              <a:rPr lang="en-US" dirty="0" smtClean="0"/>
              <a:t> Understanding of the proof by contradiction idea and how it is used to prove </a:t>
            </a:r>
            <a:r>
              <a:rPr lang="en-US" dirty="0" err="1" smtClean="0"/>
              <a:t>undecidability</a:t>
            </a:r>
            <a:r>
              <a:rPr lang="en-US" dirty="0" smtClean="0"/>
              <a:t> of halting problem.</a:t>
            </a:r>
          </a:p>
          <a:p>
            <a:r>
              <a:rPr lang="en-US" dirty="0" smtClean="0"/>
              <a:t>Examples of other </a:t>
            </a:r>
            <a:r>
              <a:rPr lang="en-US" dirty="0" err="1" smtClean="0"/>
              <a:t>undecidable</a:t>
            </a:r>
            <a:r>
              <a:rPr lang="en-US" dirty="0" smtClean="0"/>
              <a:t> problems.</a:t>
            </a:r>
          </a:p>
          <a:p>
            <a:r>
              <a:rPr lang="en-US" dirty="0" smtClean="0"/>
              <a:t> Understanding of simple self-reproducing program.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Representations: formula, circuit diagram, truth table. How to convert between them.</a:t>
            </a:r>
          </a:p>
          <a:p>
            <a:r>
              <a:rPr lang="en-US" dirty="0" smtClean="0"/>
              <a:t> Combinational circuits </a:t>
            </a:r>
            <a:r>
              <a:rPr lang="en-US" dirty="0" err="1" smtClean="0"/>
              <a:t>vs</a:t>
            </a:r>
            <a:r>
              <a:rPr lang="en-US" dirty="0" smtClean="0"/>
              <a:t> sequential circuits. How “memory” is implemented using feedback.</a:t>
            </a:r>
          </a:p>
          <a:p>
            <a:r>
              <a:rPr lang="en-US" dirty="0" smtClean="0"/>
              <a:t> Flip flop, and its use in clocked circuits</a:t>
            </a:r>
          </a:p>
          <a:p>
            <a:r>
              <a:rPr lang="en-US" dirty="0" smtClean="0"/>
              <a:t> Timing diagrams</a:t>
            </a:r>
          </a:p>
          <a:p>
            <a:r>
              <a:rPr lang="en-US" dirty="0" smtClean="0"/>
              <a:t>Designing </a:t>
            </a:r>
            <a:r>
              <a:rPr lang="en-US" dirty="0" err="1" smtClean="0"/>
              <a:t>FSMs</a:t>
            </a:r>
            <a:r>
              <a:rPr lang="en-US" dirty="0" smtClean="0"/>
              <a:t> and synchronous circuits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idea of the kinds of instructions used in machine language, and the </a:t>
            </a:r>
            <a:br>
              <a:rPr lang="en-US" dirty="0" smtClean="0"/>
            </a:br>
            <a:r>
              <a:rPr lang="en-US" dirty="0" smtClean="0"/>
              <a:t>fetch-decode-execute cycle used to </a:t>
            </a:r>
            <a:br>
              <a:rPr lang="en-US" dirty="0" smtClean="0"/>
            </a:br>
            <a:r>
              <a:rPr lang="en-US" dirty="0" smtClean="0"/>
              <a:t>implement 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hierarchies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Caching: what, why, how. </a:t>
            </a:r>
          </a:p>
          <a:p>
            <a:r>
              <a:rPr lang="en-US" dirty="0" smtClean="0"/>
              <a:t>Ability to compute performance of simple</a:t>
            </a:r>
            <a:br>
              <a:rPr lang="en-US" dirty="0" smtClean="0"/>
            </a:br>
            <a:r>
              <a:rPr lang="en-US" dirty="0" smtClean="0"/>
              <a:t>memory architectures.</a:t>
            </a:r>
          </a:p>
          <a:p>
            <a:r>
              <a:rPr lang="en-US" dirty="0" smtClean="0"/>
              <a:t>Replacement schemes (</a:t>
            </a:r>
            <a:r>
              <a:rPr lang="en-US" dirty="0" err="1" smtClean="0"/>
              <a:t>eg</a:t>
            </a:r>
            <a:r>
              <a:rPr lang="en-US" dirty="0" smtClean="0"/>
              <a:t> LRU)</a:t>
            </a:r>
          </a:p>
          <a:p>
            <a:r>
              <a:rPr lang="en-US" dirty="0" smtClean="0"/>
              <a:t> Multitasking: what, why, how. </a:t>
            </a:r>
          </a:p>
          <a:p>
            <a:r>
              <a:rPr lang="en-US" dirty="0" smtClean="0"/>
              <a:t>Scheduling: considerations and ideas (round robin, priority based)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security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Ways of “breaking in”</a:t>
            </a:r>
          </a:p>
          <a:p>
            <a:r>
              <a:rPr lang="en-US" dirty="0" smtClean="0"/>
              <a:t>Viruses/worms. How they spread. (Quantitative understanding based upon lab.)</a:t>
            </a:r>
          </a:p>
          <a:p>
            <a:r>
              <a:rPr lang="en-US" dirty="0" smtClean="0"/>
              <a:t> Zombies/</a:t>
            </a:r>
            <a:r>
              <a:rPr lang="en-US" dirty="0" err="1" smtClean="0"/>
              <a:t>botnets</a:t>
            </a:r>
            <a:r>
              <a:rPr lang="en-US" dirty="0" smtClean="0"/>
              <a:t>. How </a:t>
            </a:r>
            <a:r>
              <a:rPr lang="en-US" dirty="0" err="1" smtClean="0"/>
              <a:t>botnets</a:t>
            </a:r>
            <a:r>
              <a:rPr lang="en-US" dirty="0" smtClean="0"/>
              <a:t> are created. How researchers study them.</a:t>
            </a:r>
          </a:p>
          <a:p>
            <a:r>
              <a:rPr lang="en-US" dirty="0" smtClean="0"/>
              <a:t>Familiarity with other issues in security.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talks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mytalks.potx</Template>
  <TotalTime>9470</TotalTime>
  <Words>597</Words>
  <Application>Microsoft Macintosh PowerPoint</Application>
  <PresentationFormat>On-screen Show (4:3)</PresentationFormat>
  <Paragraphs>68</Paragraphs>
  <Slides>17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mytalks</vt:lpstr>
      <vt:lpstr>!OLE_LINK1</vt:lpstr>
      <vt:lpstr>!OLE_LINK2</vt:lpstr>
      <vt:lpstr>Review/study guide (caution: not exhaustive!)</vt:lpstr>
      <vt:lpstr>Scribbler</vt:lpstr>
      <vt:lpstr>Algorithms</vt:lpstr>
      <vt:lpstr>Computer music</vt:lpstr>
      <vt:lpstr>Undecidability etc.</vt:lpstr>
      <vt:lpstr>Boolean logic</vt:lpstr>
      <vt:lpstr>Computer architecture</vt:lpstr>
      <vt:lpstr>Memory hierarchies</vt:lpstr>
      <vt:lpstr>Computer security </vt:lpstr>
      <vt:lpstr>P vs NP</vt:lpstr>
      <vt:lpstr>Cryptography</vt:lpstr>
      <vt:lpstr>Graphics/vision</vt:lpstr>
      <vt:lpstr>Machine learning</vt:lpstr>
      <vt:lpstr>Artifical Intelligence</vt:lpstr>
      <vt:lpstr>Last lecture</vt:lpstr>
      <vt:lpstr>Slide 16</vt:lpstr>
      <vt:lpstr>Slide 17</vt:lpstr>
    </vt:vector>
  </TitlesOfParts>
  <Company>Princeton 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intractability and its implications for financial derivatives</dc:title>
  <dc:creator>Sanjeev  Arora</dc:creator>
  <cp:lastModifiedBy>Sanjeev</cp:lastModifiedBy>
  <cp:revision>187</cp:revision>
  <dcterms:created xsi:type="dcterms:W3CDTF">2011-05-06T19:44:42Z</dcterms:created>
  <dcterms:modified xsi:type="dcterms:W3CDTF">2011-05-06T21:31:46Z</dcterms:modified>
</cp:coreProperties>
</file>